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E0654-531A-48A4-8F1E-7B85AD1B9A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D79C2-B650-4D52-88CB-C78909A9FD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the main table.</a:t>
          </a:r>
        </a:p>
      </dgm:t>
    </dgm:pt>
    <dgm:pt modelId="{643C7D36-3051-4C6A-85AB-CB3B92FAE5B3}" type="parTrans" cxnId="{BD78DF45-941E-4A4B-B733-7769D7DD5336}">
      <dgm:prSet/>
      <dgm:spPr/>
      <dgm:t>
        <a:bodyPr/>
        <a:lstStyle/>
        <a:p>
          <a:endParaRPr lang="en-US"/>
        </a:p>
      </dgm:t>
    </dgm:pt>
    <dgm:pt modelId="{42AE9646-A124-4CAC-9354-30B45D81701D}" type="sibTrans" cxnId="{BD78DF45-941E-4A4B-B733-7769D7DD5336}">
      <dgm:prSet/>
      <dgm:spPr/>
      <dgm:t>
        <a:bodyPr/>
        <a:lstStyle/>
        <a:p>
          <a:endParaRPr lang="en-US"/>
        </a:p>
      </dgm:t>
    </dgm:pt>
    <dgm:pt modelId="{61AEE53D-7186-43C3-AAE6-FAFB86D9FD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a link with the other 4 tables. </a:t>
          </a:r>
        </a:p>
      </dgm:t>
    </dgm:pt>
    <dgm:pt modelId="{03FF3E4F-0654-4614-BA5D-67776BFEDE41}" type="parTrans" cxnId="{13D8F278-F9D8-4B17-B9D9-B2880A8D5CAC}">
      <dgm:prSet/>
      <dgm:spPr/>
      <dgm:t>
        <a:bodyPr/>
        <a:lstStyle/>
        <a:p>
          <a:endParaRPr lang="en-US"/>
        </a:p>
      </dgm:t>
    </dgm:pt>
    <dgm:pt modelId="{0A550872-7895-4FA5-B23C-E4CE43DAD3CC}" type="sibTrans" cxnId="{13D8F278-F9D8-4B17-B9D9-B2880A8D5CAC}">
      <dgm:prSet/>
      <dgm:spPr/>
      <dgm:t>
        <a:bodyPr/>
        <a:lstStyle/>
        <a:p>
          <a:endParaRPr lang="en-US"/>
        </a:p>
      </dgm:t>
    </dgm:pt>
    <dgm:pt modelId="{6A4993B2-2B61-44E3-A965-EBEB86BD3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us to make an easier link with the Hospital’s current data.</a:t>
          </a:r>
        </a:p>
      </dgm:t>
    </dgm:pt>
    <dgm:pt modelId="{BB33F05C-1781-4BDC-A6C4-94F21F0D78B4}" type="parTrans" cxnId="{175C2B7A-E99B-43D4-9644-72B997CC3850}">
      <dgm:prSet/>
      <dgm:spPr/>
      <dgm:t>
        <a:bodyPr/>
        <a:lstStyle/>
        <a:p>
          <a:endParaRPr lang="en-US"/>
        </a:p>
      </dgm:t>
    </dgm:pt>
    <dgm:pt modelId="{1BC4FE9C-4071-4AC0-B234-43C5440A5B3D}" type="sibTrans" cxnId="{175C2B7A-E99B-43D4-9644-72B997CC3850}">
      <dgm:prSet/>
      <dgm:spPr/>
      <dgm:t>
        <a:bodyPr/>
        <a:lstStyle/>
        <a:p>
          <a:endParaRPr lang="en-US"/>
        </a:p>
      </dgm:t>
    </dgm:pt>
    <dgm:pt modelId="{C3511FD7-A3FD-4AA5-A3AD-7B7C6373F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table summarizes all the information that we collect from our scanning code</a:t>
          </a:r>
        </a:p>
      </dgm:t>
    </dgm:pt>
    <dgm:pt modelId="{F29EC659-BF92-4072-A8E6-40633CC18D4B}" type="parTrans" cxnId="{EEE00776-84CA-44FE-BFA7-3AB405CE22A9}">
      <dgm:prSet/>
      <dgm:spPr/>
      <dgm:t>
        <a:bodyPr/>
        <a:lstStyle/>
        <a:p>
          <a:endParaRPr lang="en-US"/>
        </a:p>
      </dgm:t>
    </dgm:pt>
    <dgm:pt modelId="{22424AC6-9FC3-4C3D-914F-1D123952D2CD}" type="sibTrans" cxnId="{EEE00776-84CA-44FE-BFA7-3AB405CE22A9}">
      <dgm:prSet/>
      <dgm:spPr/>
      <dgm:t>
        <a:bodyPr/>
        <a:lstStyle/>
        <a:p>
          <a:endParaRPr lang="en-US"/>
        </a:p>
      </dgm:t>
    </dgm:pt>
    <dgm:pt modelId="{2EAD66AC-01AE-4457-B9E6-A4EF65DE4964}" type="pres">
      <dgm:prSet presAssocID="{97CE0654-531A-48A4-8F1E-7B85AD1B9A1B}" presName="root" presStyleCnt="0">
        <dgm:presLayoutVars>
          <dgm:dir/>
          <dgm:resizeHandles val="exact"/>
        </dgm:presLayoutVars>
      </dgm:prSet>
      <dgm:spPr/>
    </dgm:pt>
    <dgm:pt modelId="{A79C41B9-AD49-4928-9B44-37057634E9EC}" type="pres">
      <dgm:prSet presAssocID="{7A7D79C2-B650-4D52-88CB-C78909A9FD7E}" presName="compNode" presStyleCnt="0"/>
      <dgm:spPr/>
    </dgm:pt>
    <dgm:pt modelId="{C7CE85C6-8EBD-4B62-A00B-F41472FA3CC2}" type="pres">
      <dgm:prSet presAssocID="{7A7D79C2-B650-4D52-88CB-C78909A9FD7E}" presName="bgRect" presStyleLbl="bgShp" presStyleIdx="0" presStyleCnt="4"/>
      <dgm:spPr/>
    </dgm:pt>
    <dgm:pt modelId="{575794F6-658F-455E-A84A-4C4768ED66FE}" type="pres">
      <dgm:prSet presAssocID="{7A7D79C2-B650-4D52-88CB-C78909A9FD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BA37AA02-0D13-4E3E-B8A6-EE70622DB882}" type="pres">
      <dgm:prSet presAssocID="{7A7D79C2-B650-4D52-88CB-C78909A9FD7E}" presName="spaceRect" presStyleCnt="0"/>
      <dgm:spPr/>
    </dgm:pt>
    <dgm:pt modelId="{80372733-6EC0-4530-85BD-6D6CFB52FCA5}" type="pres">
      <dgm:prSet presAssocID="{7A7D79C2-B650-4D52-88CB-C78909A9FD7E}" presName="parTx" presStyleLbl="revTx" presStyleIdx="0" presStyleCnt="4">
        <dgm:presLayoutVars>
          <dgm:chMax val="0"/>
          <dgm:chPref val="0"/>
        </dgm:presLayoutVars>
      </dgm:prSet>
      <dgm:spPr/>
    </dgm:pt>
    <dgm:pt modelId="{79D9CD4D-A4ED-4762-A909-67D3B0DA506B}" type="pres">
      <dgm:prSet presAssocID="{42AE9646-A124-4CAC-9354-30B45D81701D}" presName="sibTrans" presStyleCnt="0"/>
      <dgm:spPr/>
    </dgm:pt>
    <dgm:pt modelId="{504A2D88-82FC-4488-A4A4-3EF7B0BC3E37}" type="pres">
      <dgm:prSet presAssocID="{61AEE53D-7186-43C3-AAE6-FAFB86D9FDD2}" presName="compNode" presStyleCnt="0"/>
      <dgm:spPr/>
    </dgm:pt>
    <dgm:pt modelId="{9902873C-F339-42B0-B6F8-8A83F9CC6990}" type="pres">
      <dgm:prSet presAssocID="{61AEE53D-7186-43C3-AAE6-FAFB86D9FDD2}" presName="bgRect" presStyleLbl="bgShp" presStyleIdx="1" presStyleCnt="4"/>
      <dgm:spPr/>
    </dgm:pt>
    <dgm:pt modelId="{E463248D-A526-4C50-9DA1-6434ECF25DC4}" type="pres">
      <dgm:prSet presAssocID="{61AEE53D-7186-43C3-AAE6-FAFB86D9FD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0FEFBDA-0438-469B-9200-87451EA03213}" type="pres">
      <dgm:prSet presAssocID="{61AEE53D-7186-43C3-AAE6-FAFB86D9FDD2}" presName="spaceRect" presStyleCnt="0"/>
      <dgm:spPr/>
    </dgm:pt>
    <dgm:pt modelId="{0F795633-A8FA-46C0-948D-4278CD5A34F9}" type="pres">
      <dgm:prSet presAssocID="{61AEE53D-7186-43C3-AAE6-FAFB86D9FDD2}" presName="parTx" presStyleLbl="revTx" presStyleIdx="1" presStyleCnt="4">
        <dgm:presLayoutVars>
          <dgm:chMax val="0"/>
          <dgm:chPref val="0"/>
        </dgm:presLayoutVars>
      </dgm:prSet>
      <dgm:spPr/>
    </dgm:pt>
    <dgm:pt modelId="{28E46F69-4742-478A-A356-1BEE10318C71}" type="pres">
      <dgm:prSet presAssocID="{0A550872-7895-4FA5-B23C-E4CE43DAD3CC}" presName="sibTrans" presStyleCnt="0"/>
      <dgm:spPr/>
    </dgm:pt>
    <dgm:pt modelId="{662CE92C-09C5-4D7E-977D-3C38BB43417E}" type="pres">
      <dgm:prSet presAssocID="{6A4993B2-2B61-44E3-A965-EBEB86BD3B9D}" presName="compNode" presStyleCnt="0"/>
      <dgm:spPr/>
    </dgm:pt>
    <dgm:pt modelId="{074FB15A-5F47-4596-92C7-B0F8CD441EDA}" type="pres">
      <dgm:prSet presAssocID="{6A4993B2-2B61-44E3-A965-EBEB86BD3B9D}" presName="bgRect" presStyleLbl="bgShp" presStyleIdx="2" presStyleCnt="4"/>
      <dgm:spPr/>
    </dgm:pt>
    <dgm:pt modelId="{FBA03D3C-88CE-4D5C-ACAB-1D446A1728C3}" type="pres">
      <dgm:prSet presAssocID="{6A4993B2-2B61-44E3-A965-EBEB86BD3B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7BF4377-EFBE-4D62-936A-C30502B186FE}" type="pres">
      <dgm:prSet presAssocID="{6A4993B2-2B61-44E3-A965-EBEB86BD3B9D}" presName="spaceRect" presStyleCnt="0"/>
      <dgm:spPr/>
    </dgm:pt>
    <dgm:pt modelId="{D2683F6C-E85E-43BE-964D-F6C2BD93CBDE}" type="pres">
      <dgm:prSet presAssocID="{6A4993B2-2B61-44E3-A965-EBEB86BD3B9D}" presName="parTx" presStyleLbl="revTx" presStyleIdx="2" presStyleCnt="4">
        <dgm:presLayoutVars>
          <dgm:chMax val="0"/>
          <dgm:chPref val="0"/>
        </dgm:presLayoutVars>
      </dgm:prSet>
      <dgm:spPr/>
    </dgm:pt>
    <dgm:pt modelId="{129EEB0D-1C09-4C74-BF25-F3692581359D}" type="pres">
      <dgm:prSet presAssocID="{1BC4FE9C-4071-4AC0-B234-43C5440A5B3D}" presName="sibTrans" presStyleCnt="0"/>
      <dgm:spPr/>
    </dgm:pt>
    <dgm:pt modelId="{90A0A421-3599-4677-9E06-530F83237A68}" type="pres">
      <dgm:prSet presAssocID="{C3511FD7-A3FD-4AA5-A3AD-7B7C6373F861}" presName="compNode" presStyleCnt="0"/>
      <dgm:spPr/>
    </dgm:pt>
    <dgm:pt modelId="{B70C462B-2301-4656-8206-20C56D23F8A6}" type="pres">
      <dgm:prSet presAssocID="{C3511FD7-A3FD-4AA5-A3AD-7B7C6373F861}" presName="bgRect" presStyleLbl="bgShp" presStyleIdx="3" presStyleCnt="4"/>
      <dgm:spPr/>
    </dgm:pt>
    <dgm:pt modelId="{803E319B-5BAE-479A-87EE-F5F126586BFF}" type="pres">
      <dgm:prSet presAssocID="{C3511FD7-A3FD-4AA5-A3AD-7B7C6373F8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rCode1"/>
        </a:ext>
      </dgm:extLst>
    </dgm:pt>
    <dgm:pt modelId="{A0B7AE6E-A47B-472A-8FD1-23D1CD129A81}" type="pres">
      <dgm:prSet presAssocID="{C3511FD7-A3FD-4AA5-A3AD-7B7C6373F861}" presName="spaceRect" presStyleCnt="0"/>
      <dgm:spPr/>
    </dgm:pt>
    <dgm:pt modelId="{A9826559-4D2C-4D2F-B584-DD2A909E05E1}" type="pres">
      <dgm:prSet presAssocID="{C3511FD7-A3FD-4AA5-A3AD-7B7C6373F86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78DF45-941E-4A4B-B733-7769D7DD5336}" srcId="{97CE0654-531A-48A4-8F1E-7B85AD1B9A1B}" destId="{7A7D79C2-B650-4D52-88CB-C78909A9FD7E}" srcOrd="0" destOrd="0" parTransId="{643C7D36-3051-4C6A-85AB-CB3B92FAE5B3}" sibTransId="{42AE9646-A124-4CAC-9354-30B45D81701D}"/>
    <dgm:cxn modelId="{50F85875-FDD6-4475-BD3A-1DD6A85F843C}" type="presOf" srcId="{61AEE53D-7186-43C3-AAE6-FAFB86D9FDD2}" destId="{0F795633-A8FA-46C0-948D-4278CD5A34F9}" srcOrd="0" destOrd="0" presId="urn:microsoft.com/office/officeart/2018/2/layout/IconVerticalSolidList"/>
    <dgm:cxn modelId="{EEE00776-84CA-44FE-BFA7-3AB405CE22A9}" srcId="{97CE0654-531A-48A4-8F1E-7B85AD1B9A1B}" destId="{C3511FD7-A3FD-4AA5-A3AD-7B7C6373F861}" srcOrd="3" destOrd="0" parTransId="{F29EC659-BF92-4072-A8E6-40633CC18D4B}" sibTransId="{22424AC6-9FC3-4C3D-914F-1D123952D2CD}"/>
    <dgm:cxn modelId="{13D8F278-F9D8-4B17-B9D9-B2880A8D5CAC}" srcId="{97CE0654-531A-48A4-8F1E-7B85AD1B9A1B}" destId="{61AEE53D-7186-43C3-AAE6-FAFB86D9FDD2}" srcOrd="1" destOrd="0" parTransId="{03FF3E4F-0654-4614-BA5D-67776BFEDE41}" sibTransId="{0A550872-7895-4FA5-B23C-E4CE43DAD3CC}"/>
    <dgm:cxn modelId="{175C2B7A-E99B-43D4-9644-72B997CC3850}" srcId="{97CE0654-531A-48A4-8F1E-7B85AD1B9A1B}" destId="{6A4993B2-2B61-44E3-A965-EBEB86BD3B9D}" srcOrd="2" destOrd="0" parTransId="{BB33F05C-1781-4BDC-A6C4-94F21F0D78B4}" sibTransId="{1BC4FE9C-4071-4AC0-B234-43C5440A5B3D}"/>
    <dgm:cxn modelId="{28651B83-18A7-469F-8585-F890015CDC38}" type="presOf" srcId="{6A4993B2-2B61-44E3-A965-EBEB86BD3B9D}" destId="{D2683F6C-E85E-43BE-964D-F6C2BD93CBDE}" srcOrd="0" destOrd="0" presId="urn:microsoft.com/office/officeart/2018/2/layout/IconVerticalSolidList"/>
    <dgm:cxn modelId="{35D36396-B1E3-420A-936F-3C6DAD13196A}" type="presOf" srcId="{7A7D79C2-B650-4D52-88CB-C78909A9FD7E}" destId="{80372733-6EC0-4530-85BD-6D6CFB52FCA5}" srcOrd="0" destOrd="0" presId="urn:microsoft.com/office/officeart/2018/2/layout/IconVerticalSolidList"/>
    <dgm:cxn modelId="{78D8CA97-F2FD-4E04-886A-AD8E51FDE86D}" type="presOf" srcId="{97CE0654-531A-48A4-8F1E-7B85AD1B9A1B}" destId="{2EAD66AC-01AE-4457-B9E6-A4EF65DE4964}" srcOrd="0" destOrd="0" presId="urn:microsoft.com/office/officeart/2018/2/layout/IconVerticalSolidList"/>
    <dgm:cxn modelId="{749F61E3-B6DF-4E9D-A45D-081866EDA1D1}" type="presOf" srcId="{C3511FD7-A3FD-4AA5-A3AD-7B7C6373F861}" destId="{A9826559-4D2C-4D2F-B584-DD2A909E05E1}" srcOrd="0" destOrd="0" presId="urn:microsoft.com/office/officeart/2018/2/layout/IconVerticalSolidList"/>
    <dgm:cxn modelId="{93E2DAFC-9D03-4027-BF85-D72B5618AC02}" type="presParOf" srcId="{2EAD66AC-01AE-4457-B9E6-A4EF65DE4964}" destId="{A79C41B9-AD49-4928-9B44-37057634E9EC}" srcOrd="0" destOrd="0" presId="urn:microsoft.com/office/officeart/2018/2/layout/IconVerticalSolidList"/>
    <dgm:cxn modelId="{B4A97427-FE1A-4607-AC9D-1EC313D50A1A}" type="presParOf" srcId="{A79C41B9-AD49-4928-9B44-37057634E9EC}" destId="{C7CE85C6-8EBD-4B62-A00B-F41472FA3CC2}" srcOrd="0" destOrd="0" presId="urn:microsoft.com/office/officeart/2018/2/layout/IconVerticalSolidList"/>
    <dgm:cxn modelId="{DC4DC30A-344C-4197-B5A6-4B19A4F46A75}" type="presParOf" srcId="{A79C41B9-AD49-4928-9B44-37057634E9EC}" destId="{575794F6-658F-455E-A84A-4C4768ED66FE}" srcOrd="1" destOrd="0" presId="urn:microsoft.com/office/officeart/2018/2/layout/IconVerticalSolidList"/>
    <dgm:cxn modelId="{AF3FE6B2-2466-49F4-B043-F6D0A9D95ADD}" type="presParOf" srcId="{A79C41B9-AD49-4928-9B44-37057634E9EC}" destId="{BA37AA02-0D13-4E3E-B8A6-EE70622DB882}" srcOrd="2" destOrd="0" presId="urn:microsoft.com/office/officeart/2018/2/layout/IconVerticalSolidList"/>
    <dgm:cxn modelId="{2F580E33-895F-4769-B3F8-43AC23C8FD5C}" type="presParOf" srcId="{A79C41B9-AD49-4928-9B44-37057634E9EC}" destId="{80372733-6EC0-4530-85BD-6D6CFB52FCA5}" srcOrd="3" destOrd="0" presId="urn:microsoft.com/office/officeart/2018/2/layout/IconVerticalSolidList"/>
    <dgm:cxn modelId="{18FA8222-3AF4-4AA1-971A-7CB0DEB9FE64}" type="presParOf" srcId="{2EAD66AC-01AE-4457-B9E6-A4EF65DE4964}" destId="{79D9CD4D-A4ED-4762-A909-67D3B0DA506B}" srcOrd="1" destOrd="0" presId="urn:microsoft.com/office/officeart/2018/2/layout/IconVerticalSolidList"/>
    <dgm:cxn modelId="{665A90E4-F8A2-44A3-9568-A4BEAC8BD7C7}" type="presParOf" srcId="{2EAD66AC-01AE-4457-B9E6-A4EF65DE4964}" destId="{504A2D88-82FC-4488-A4A4-3EF7B0BC3E37}" srcOrd="2" destOrd="0" presId="urn:microsoft.com/office/officeart/2018/2/layout/IconVerticalSolidList"/>
    <dgm:cxn modelId="{F89C6968-9E94-49EB-9DB5-85259A17E314}" type="presParOf" srcId="{504A2D88-82FC-4488-A4A4-3EF7B0BC3E37}" destId="{9902873C-F339-42B0-B6F8-8A83F9CC6990}" srcOrd="0" destOrd="0" presId="urn:microsoft.com/office/officeart/2018/2/layout/IconVerticalSolidList"/>
    <dgm:cxn modelId="{5C33D1FA-EE99-4A96-8B5C-6AA314F388D4}" type="presParOf" srcId="{504A2D88-82FC-4488-A4A4-3EF7B0BC3E37}" destId="{E463248D-A526-4C50-9DA1-6434ECF25DC4}" srcOrd="1" destOrd="0" presId="urn:microsoft.com/office/officeart/2018/2/layout/IconVerticalSolidList"/>
    <dgm:cxn modelId="{E8A22367-DEFA-4FE6-9E4E-E1DCB49B6DB4}" type="presParOf" srcId="{504A2D88-82FC-4488-A4A4-3EF7B0BC3E37}" destId="{E0FEFBDA-0438-469B-9200-87451EA03213}" srcOrd="2" destOrd="0" presId="urn:microsoft.com/office/officeart/2018/2/layout/IconVerticalSolidList"/>
    <dgm:cxn modelId="{6CA0B331-1D41-49F4-8071-559395C3F701}" type="presParOf" srcId="{504A2D88-82FC-4488-A4A4-3EF7B0BC3E37}" destId="{0F795633-A8FA-46C0-948D-4278CD5A34F9}" srcOrd="3" destOrd="0" presId="urn:microsoft.com/office/officeart/2018/2/layout/IconVerticalSolidList"/>
    <dgm:cxn modelId="{A7D1CFAA-1BBD-473D-B41C-B08A43D04B8D}" type="presParOf" srcId="{2EAD66AC-01AE-4457-B9E6-A4EF65DE4964}" destId="{28E46F69-4742-478A-A356-1BEE10318C71}" srcOrd="3" destOrd="0" presId="urn:microsoft.com/office/officeart/2018/2/layout/IconVerticalSolidList"/>
    <dgm:cxn modelId="{E452A654-774E-40AA-AFD9-870F327C4E33}" type="presParOf" srcId="{2EAD66AC-01AE-4457-B9E6-A4EF65DE4964}" destId="{662CE92C-09C5-4D7E-977D-3C38BB43417E}" srcOrd="4" destOrd="0" presId="urn:microsoft.com/office/officeart/2018/2/layout/IconVerticalSolidList"/>
    <dgm:cxn modelId="{D99F09D0-199F-466D-B6D2-05F0749CAA5B}" type="presParOf" srcId="{662CE92C-09C5-4D7E-977D-3C38BB43417E}" destId="{074FB15A-5F47-4596-92C7-B0F8CD441EDA}" srcOrd="0" destOrd="0" presId="urn:microsoft.com/office/officeart/2018/2/layout/IconVerticalSolidList"/>
    <dgm:cxn modelId="{06BE462D-B792-40BE-A8BD-E9DBF4A92316}" type="presParOf" srcId="{662CE92C-09C5-4D7E-977D-3C38BB43417E}" destId="{FBA03D3C-88CE-4D5C-ACAB-1D446A1728C3}" srcOrd="1" destOrd="0" presId="urn:microsoft.com/office/officeart/2018/2/layout/IconVerticalSolidList"/>
    <dgm:cxn modelId="{EB8B30C3-B137-46FE-83E7-78036BE30446}" type="presParOf" srcId="{662CE92C-09C5-4D7E-977D-3C38BB43417E}" destId="{17BF4377-EFBE-4D62-936A-C30502B186FE}" srcOrd="2" destOrd="0" presId="urn:microsoft.com/office/officeart/2018/2/layout/IconVerticalSolidList"/>
    <dgm:cxn modelId="{629C6A27-334D-4A9E-8C2C-BC55E2D3EA90}" type="presParOf" srcId="{662CE92C-09C5-4D7E-977D-3C38BB43417E}" destId="{D2683F6C-E85E-43BE-964D-F6C2BD93CBDE}" srcOrd="3" destOrd="0" presId="urn:microsoft.com/office/officeart/2018/2/layout/IconVerticalSolidList"/>
    <dgm:cxn modelId="{4C4C8C58-F600-4C51-ACC5-1E22B7240F70}" type="presParOf" srcId="{2EAD66AC-01AE-4457-B9E6-A4EF65DE4964}" destId="{129EEB0D-1C09-4C74-BF25-F3692581359D}" srcOrd="5" destOrd="0" presId="urn:microsoft.com/office/officeart/2018/2/layout/IconVerticalSolidList"/>
    <dgm:cxn modelId="{3812E7DF-C486-46C3-9238-E8D6B484C8B1}" type="presParOf" srcId="{2EAD66AC-01AE-4457-B9E6-A4EF65DE4964}" destId="{90A0A421-3599-4677-9E06-530F83237A68}" srcOrd="6" destOrd="0" presId="urn:microsoft.com/office/officeart/2018/2/layout/IconVerticalSolidList"/>
    <dgm:cxn modelId="{5E13EA20-5D20-424F-BB66-EA2C9771F33D}" type="presParOf" srcId="{90A0A421-3599-4677-9E06-530F83237A68}" destId="{B70C462B-2301-4656-8206-20C56D23F8A6}" srcOrd="0" destOrd="0" presId="urn:microsoft.com/office/officeart/2018/2/layout/IconVerticalSolidList"/>
    <dgm:cxn modelId="{093374A4-6C44-4160-A2AF-2C68901A2689}" type="presParOf" srcId="{90A0A421-3599-4677-9E06-530F83237A68}" destId="{803E319B-5BAE-479A-87EE-F5F126586BFF}" srcOrd="1" destOrd="0" presId="urn:microsoft.com/office/officeart/2018/2/layout/IconVerticalSolidList"/>
    <dgm:cxn modelId="{7447F829-FF6C-4503-BACB-212B461A5135}" type="presParOf" srcId="{90A0A421-3599-4677-9E06-530F83237A68}" destId="{A0B7AE6E-A47B-472A-8FD1-23D1CD129A81}" srcOrd="2" destOrd="0" presId="urn:microsoft.com/office/officeart/2018/2/layout/IconVerticalSolidList"/>
    <dgm:cxn modelId="{A3AD76DA-C94C-4EB1-A92F-A35D0EF86D23}" type="presParOf" srcId="{90A0A421-3599-4677-9E06-530F83237A68}" destId="{A9826559-4D2C-4D2F-B584-DD2A909E05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82C566-AA3E-4B1C-A289-37578CF0840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D93F09-F89E-48DC-A1E4-6509423EC9C1}">
      <dgm:prSet/>
      <dgm:spPr/>
      <dgm:t>
        <a:bodyPr/>
        <a:lstStyle/>
        <a:p>
          <a:r>
            <a:rPr lang="en-US"/>
            <a:t>Create</a:t>
          </a:r>
        </a:p>
      </dgm:t>
    </dgm:pt>
    <dgm:pt modelId="{31E19625-47A3-4017-A9EF-6A8C5075725F}" type="parTrans" cxnId="{17B0B89B-9894-4273-AB11-7A8C8A94341E}">
      <dgm:prSet/>
      <dgm:spPr/>
      <dgm:t>
        <a:bodyPr/>
        <a:lstStyle/>
        <a:p>
          <a:endParaRPr lang="en-US"/>
        </a:p>
      </dgm:t>
    </dgm:pt>
    <dgm:pt modelId="{8172E531-E088-422F-B76C-A32514D250E8}" type="sibTrans" cxnId="{17B0B89B-9894-4273-AB11-7A8C8A94341E}">
      <dgm:prSet/>
      <dgm:spPr/>
      <dgm:t>
        <a:bodyPr/>
        <a:lstStyle/>
        <a:p>
          <a:endParaRPr lang="en-US"/>
        </a:p>
      </dgm:t>
    </dgm:pt>
    <dgm:pt modelId="{2480E5FE-E4F8-4D8B-A479-4646EF4E7653}">
      <dgm:prSet/>
      <dgm:spPr/>
      <dgm:t>
        <a:bodyPr/>
        <a:lstStyle/>
        <a:p>
          <a:r>
            <a:rPr lang="en-US"/>
            <a:t>Create a unique Patient.</a:t>
          </a:r>
        </a:p>
      </dgm:t>
    </dgm:pt>
    <dgm:pt modelId="{89F91B34-D3BC-4615-BEEF-F1CF9B81637D}" type="parTrans" cxnId="{0DEC1229-FD1A-4386-9977-D835F6078135}">
      <dgm:prSet/>
      <dgm:spPr/>
      <dgm:t>
        <a:bodyPr/>
        <a:lstStyle/>
        <a:p>
          <a:endParaRPr lang="en-US"/>
        </a:p>
      </dgm:t>
    </dgm:pt>
    <dgm:pt modelId="{B242930D-CFFA-42A1-8B4A-116D131E40D4}" type="sibTrans" cxnId="{0DEC1229-FD1A-4386-9977-D835F6078135}">
      <dgm:prSet/>
      <dgm:spPr/>
      <dgm:t>
        <a:bodyPr/>
        <a:lstStyle/>
        <a:p>
          <a:endParaRPr lang="en-US"/>
        </a:p>
      </dgm:t>
    </dgm:pt>
    <dgm:pt modelId="{5D76848A-D5CE-4248-829C-6A50CB1EDB36}">
      <dgm:prSet/>
      <dgm:spPr/>
      <dgm:t>
        <a:bodyPr/>
        <a:lstStyle/>
        <a:p>
          <a:r>
            <a:rPr lang="en-US"/>
            <a:t>Assign</a:t>
          </a:r>
        </a:p>
      </dgm:t>
    </dgm:pt>
    <dgm:pt modelId="{496E50DC-D6A8-43C7-905E-58D1DDE467A0}" type="parTrans" cxnId="{4A07FE69-FF82-4300-B952-F101AD84C5EA}">
      <dgm:prSet/>
      <dgm:spPr/>
      <dgm:t>
        <a:bodyPr/>
        <a:lstStyle/>
        <a:p>
          <a:endParaRPr lang="en-US"/>
        </a:p>
      </dgm:t>
    </dgm:pt>
    <dgm:pt modelId="{65BDC3D0-D8AE-4FC6-BC1F-B4FC8389FA95}" type="sibTrans" cxnId="{4A07FE69-FF82-4300-B952-F101AD84C5EA}">
      <dgm:prSet/>
      <dgm:spPr/>
      <dgm:t>
        <a:bodyPr/>
        <a:lstStyle/>
        <a:p>
          <a:endParaRPr lang="en-US"/>
        </a:p>
      </dgm:t>
    </dgm:pt>
    <dgm:pt modelId="{1A34412D-69A0-41FA-A355-027801DE93A2}">
      <dgm:prSet/>
      <dgm:spPr/>
      <dgm:t>
        <a:bodyPr/>
        <a:lstStyle/>
        <a:p>
          <a:r>
            <a:rPr lang="en-US"/>
            <a:t>Assign the PAT_ID.</a:t>
          </a:r>
        </a:p>
      </dgm:t>
    </dgm:pt>
    <dgm:pt modelId="{DEAFC55D-1E6B-411B-A375-08CA0B69E2BE}" type="parTrans" cxnId="{9647868C-10E2-49EF-9E71-DC03CD2275A2}">
      <dgm:prSet/>
      <dgm:spPr/>
      <dgm:t>
        <a:bodyPr/>
        <a:lstStyle/>
        <a:p>
          <a:endParaRPr lang="en-US"/>
        </a:p>
      </dgm:t>
    </dgm:pt>
    <dgm:pt modelId="{3DC3D40F-9487-4122-B6F8-020688551E65}" type="sibTrans" cxnId="{9647868C-10E2-49EF-9E71-DC03CD2275A2}">
      <dgm:prSet/>
      <dgm:spPr/>
      <dgm:t>
        <a:bodyPr/>
        <a:lstStyle/>
        <a:p>
          <a:endParaRPr lang="en-US"/>
        </a:p>
      </dgm:t>
    </dgm:pt>
    <dgm:pt modelId="{E86AB239-2E00-430B-A4F6-7C14D45117EF}">
      <dgm:prSet/>
      <dgm:spPr/>
      <dgm:t>
        <a:bodyPr/>
        <a:lstStyle/>
        <a:p>
          <a:r>
            <a:rPr lang="en-US"/>
            <a:t>Place</a:t>
          </a:r>
        </a:p>
      </dgm:t>
    </dgm:pt>
    <dgm:pt modelId="{5CB34B3C-6F8F-409E-B839-A78AB08892EA}" type="parTrans" cxnId="{2CCDBC6B-966B-4F1D-9C09-E2F06BC8B672}">
      <dgm:prSet/>
      <dgm:spPr/>
      <dgm:t>
        <a:bodyPr/>
        <a:lstStyle/>
        <a:p>
          <a:endParaRPr lang="en-US"/>
        </a:p>
      </dgm:t>
    </dgm:pt>
    <dgm:pt modelId="{32093245-AE75-451B-8008-18C9AA67ED0B}" type="sibTrans" cxnId="{2CCDBC6B-966B-4F1D-9C09-E2F06BC8B672}">
      <dgm:prSet/>
      <dgm:spPr/>
      <dgm:t>
        <a:bodyPr/>
        <a:lstStyle/>
        <a:p>
          <a:endParaRPr lang="en-US"/>
        </a:p>
      </dgm:t>
    </dgm:pt>
    <dgm:pt modelId="{EF468E65-CCC6-4470-9578-1838EE74E32E}">
      <dgm:prSet/>
      <dgm:spPr/>
      <dgm:t>
        <a:bodyPr/>
        <a:lstStyle/>
        <a:p>
          <a:r>
            <a:rPr lang="en-US"/>
            <a:t>Place where we store the Patient information </a:t>
          </a:r>
        </a:p>
      </dgm:t>
    </dgm:pt>
    <dgm:pt modelId="{A232112C-65AF-408A-91D1-926AEE441C91}" type="parTrans" cxnId="{0023D703-D153-4D02-85C2-E4F6B51887DF}">
      <dgm:prSet/>
      <dgm:spPr/>
      <dgm:t>
        <a:bodyPr/>
        <a:lstStyle/>
        <a:p>
          <a:endParaRPr lang="en-US"/>
        </a:p>
      </dgm:t>
    </dgm:pt>
    <dgm:pt modelId="{C31C0A99-CD33-4DB7-8B3B-EB0C228E24BE}" type="sibTrans" cxnId="{0023D703-D153-4D02-85C2-E4F6B51887DF}">
      <dgm:prSet/>
      <dgm:spPr/>
      <dgm:t>
        <a:bodyPr/>
        <a:lstStyle/>
        <a:p>
          <a:endParaRPr lang="en-US"/>
        </a:p>
      </dgm:t>
    </dgm:pt>
    <dgm:pt modelId="{06A899B7-036D-47DE-A138-9150DCC5877B}" type="pres">
      <dgm:prSet presAssocID="{6882C566-AA3E-4B1C-A289-37578CF084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C18F3D-B33E-4FAE-A65B-732CB39A36E1}" type="pres">
      <dgm:prSet presAssocID="{C1D93F09-F89E-48DC-A1E4-6509423EC9C1}" presName="hierRoot1" presStyleCnt="0"/>
      <dgm:spPr/>
    </dgm:pt>
    <dgm:pt modelId="{75D859F0-02A0-4685-9740-5E97E26535D2}" type="pres">
      <dgm:prSet presAssocID="{C1D93F09-F89E-48DC-A1E4-6509423EC9C1}" presName="composite" presStyleCnt="0"/>
      <dgm:spPr/>
    </dgm:pt>
    <dgm:pt modelId="{8B35E5CF-8EF0-466A-8A35-F653CE9FA87E}" type="pres">
      <dgm:prSet presAssocID="{C1D93F09-F89E-48DC-A1E4-6509423EC9C1}" presName="background" presStyleLbl="node0" presStyleIdx="0" presStyleCnt="3"/>
      <dgm:spPr/>
    </dgm:pt>
    <dgm:pt modelId="{126C4AA2-834F-45BE-A903-A93C98CDB5FE}" type="pres">
      <dgm:prSet presAssocID="{C1D93F09-F89E-48DC-A1E4-6509423EC9C1}" presName="text" presStyleLbl="fgAcc0" presStyleIdx="0" presStyleCnt="3">
        <dgm:presLayoutVars>
          <dgm:chPref val="3"/>
        </dgm:presLayoutVars>
      </dgm:prSet>
      <dgm:spPr/>
    </dgm:pt>
    <dgm:pt modelId="{6BDF75E9-BCB4-4D3B-A1AD-BD531197DB11}" type="pres">
      <dgm:prSet presAssocID="{C1D93F09-F89E-48DC-A1E4-6509423EC9C1}" presName="hierChild2" presStyleCnt="0"/>
      <dgm:spPr/>
    </dgm:pt>
    <dgm:pt modelId="{67EB0654-A459-4B3C-95E6-B45A345F38FE}" type="pres">
      <dgm:prSet presAssocID="{89F91B34-D3BC-4615-BEEF-F1CF9B81637D}" presName="Name10" presStyleLbl="parChTrans1D2" presStyleIdx="0" presStyleCnt="3"/>
      <dgm:spPr/>
    </dgm:pt>
    <dgm:pt modelId="{A530D9ED-DB5C-41CC-8393-0AFF795D269B}" type="pres">
      <dgm:prSet presAssocID="{2480E5FE-E4F8-4D8B-A479-4646EF4E7653}" presName="hierRoot2" presStyleCnt="0"/>
      <dgm:spPr/>
    </dgm:pt>
    <dgm:pt modelId="{479368BD-BF9B-469F-839B-66718E379BA8}" type="pres">
      <dgm:prSet presAssocID="{2480E5FE-E4F8-4D8B-A479-4646EF4E7653}" presName="composite2" presStyleCnt="0"/>
      <dgm:spPr/>
    </dgm:pt>
    <dgm:pt modelId="{770E9B91-BC23-4F69-A2A3-3F366F6C4A97}" type="pres">
      <dgm:prSet presAssocID="{2480E5FE-E4F8-4D8B-A479-4646EF4E7653}" presName="background2" presStyleLbl="node2" presStyleIdx="0" presStyleCnt="3"/>
      <dgm:spPr/>
    </dgm:pt>
    <dgm:pt modelId="{BFBDC262-5C13-4CB1-BAEB-ECEF7ECEC944}" type="pres">
      <dgm:prSet presAssocID="{2480E5FE-E4F8-4D8B-A479-4646EF4E7653}" presName="text2" presStyleLbl="fgAcc2" presStyleIdx="0" presStyleCnt="3">
        <dgm:presLayoutVars>
          <dgm:chPref val="3"/>
        </dgm:presLayoutVars>
      </dgm:prSet>
      <dgm:spPr/>
    </dgm:pt>
    <dgm:pt modelId="{13E73E5F-C852-4E91-BEA0-5E7589A699CC}" type="pres">
      <dgm:prSet presAssocID="{2480E5FE-E4F8-4D8B-A479-4646EF4E7653}" presName="hierChild3" presStyleCnt="0"/>
      <dgm:spPr/>
    </dgm:pt>
    <dgm:pt modelId="{852EE4FF-9A03-432C-95B1-4AE16DACC9CC}" type="pres">
      <dgm:prSet presAssocID="{5D76848A-D5CE-4248-829C-6A50CB1EDB36}" presName="hierRoot1" presStyleCnt="0"/>
      <dgm:spPr/>
    </dgm:pt>
    <dgm:pt modelId="{3FEA7349-C7E9-415F-91AC-5F8336455C0D}" type="pres">
      <dgm:prSet presAssocID="{5D76848A-D5CE-4248-829C-6A50CB1EDB36}" presName="composite" presStyleCnt="0"/>
      <dgm:spPr/>
    </dgm:pt>
    <dgm:pt modelId="{6D2447DC-E2D7-467F-A3C0-7950DEECDADA}" type="pres">
      <dgm:prSet presAssocID="{5D76848A-D5CE-4248-829C-6A50CB1EDB36}" presName="background" presStyleLbl="node0" presStyleIdx="1" presStyleCnt="3"/>
      <dgm:spPr/>
    </dgm:pt>
    <dgm:pt modelId="{49ECD0CE-F326-4CA8-88AE-F22872CC4721}" type="pres">
      <dgm:prSet presAssocID="{5D76848A-D5CE-4248-829C-6A50CB1EDB36}" presName="text" presStyleLbl="fgAcc0" presStyleIdx="1" presStyleCnt="3">
        <dgm:presLayoutVars>
          <dgm:chPref val="3"/>
        </dgm:presLayoutVars>
      </dgm:prSet>
      <dgm:spPr/>
    </dgm:pt>
    <dgm:pt modelId="{56041E50-37D3-4B30-8502-E70FFE064CDB}" type="pres">
      <dgm:prSet presAssocID="{5D76848A-D5CE-4248-829C-6A50CB1EDB36}" presName="hierChild2" presStyleCnt="0"/>
      <dgm:spPr/>
    </dgm:pt>
    <dgm:pt modelId="{D3953D21-F954-41AA-BA95-2FEB944267B4}" type="pres">
      <dgm:prSet presAssocID="{DEAFC55D-1E6B-411B-A375-08CA0B69E2BE}" presName="Name10" presStyleLbl="parChTrans1D2" presStyleIdx="1" presStyleCnt="3"/>
      <dgm:spPr/>
    </dgm:pt>
    <dgm:pt modelId="{B7FB2F0D-7337-4C8E-8A4D-53848FB1641D}" type="pres">
      <dgm:prSet presAssocID="{1A34412D-69A0-41FA-A355-027801DE93A2}" presName="hierRoot2" presStyleCnt="0"/>
      <dgm:spPr/>
    </dgm:pt>
    <dgm:pt modelId="{7F9A0689-247C-48EC-9339-5CD781966483}" type="pres">
      <dgm:prSet presAssocID="{1A34412D-69A0-41FA-A355-027801DE93A2}" presName="composite2" presStyleCnt="0"/>
      <dgm:spPr/>
    </dgm:pt>
    <dgm:pt modelId="{6B8B787F-D3B4-4146-87D1-88190A0DB508}" type="pres">
      <dgm:prSet presAssocID="{1A34412D-69A0-41FA-A355-027801DE93A2}" presName="background2" presStyleLbl="node2" presStyleIdx="1" presStyleCnt="3"/>
      <dgm:spPr/>
    </dgm:pt>
    <dgm:pt modelId="{D7F4EF6D-27EF-4324-824A-998205314297}" type="pres">
      <dgm:prSet presAssocID="{1A34412D-69A0-41FA-A355-027801DE93A2}" presName="text2" presStyleLbl="fgAcc2" presStyleIdx="1" presStyleCnt="3">
        <dgm:presLayoutVars>
          <dgm:chPref val="3"/>
        </dgm:presLayoutVars>
      </dgm:prSet>
      <dgm:spPr/>
    </dgm:pt>
    <dgm:pt modelId="{7DE03C24-7B5B-4944-BF3F-0D3D7028F8AC}" type="pres">
      <dgm:prSet presAssocID="{1A34412D-69A0-41FA-A355-027801DE93A2}" presName="hierChild3" presStyleCnt="0"/>
      <dgm:spPr/>
    </dgm:pt>
    <dgm:pt modelId="{AA922438-0ABA-46E2-BC0B-4E9AD0FCC8C0}" type="pres">
      <dgm:prSet presAssocID="{E86AB239-2E00-430B-A4F6-7C14D45117EF}" presName="hierRoot1" presStyleCnt="0"/>
      <dgm:spPr/>
    </dgm:pt>
    <dgm:pt modelId="{28DAE101-35FE-46DB-BD14-3ECA79AB0787}" type="pres">
      <dgm:prSet presAssocID="{E86AB239-2E00-430B-A4F6-7C14D45117EF}" presName="composite" presStyleCnt="0"/>
      <dgm:spPr/>
    </dgm:pt>
    <dgm:pt modelId="{B963BE0D-6FA5-453E-97D6-CBC1B66ABDED}" type="pres">
      <dgm:prSet presAssocID="{E86AB239-2E00-430B-A4F6-7C14D45117EF}" presName="background" presStyleLbl="node0" presStyleIdx="2" presStyleCnt="3"/>
      <dgm:spPr/>
    </dgm:pt>
    <dgm:pt modelId="{C7991A4A-4424-4FE0-BB2B-207AE93E7131}" type="pres">
      <dgm:prSet presAssocID="{E86AB239-2E00-430B-A4F6-7C14D45117EF}" presName="text" presStyleLbl="fgAcc0" presStyleIdx="2" presStyleCnt="3">
        <dgm:presLayoutVars>
          <dgm:chPref val="3"/>
        </dgm:presLayoutVars>
      </dgm:prSet>
      <dgm:spPr/>
    </dgm:pt>
    <dgm:pt modelId="{22D234A4-CA54-40A2-878C-C86F7924AD8B}" type="pres">
      <dgm:prSet presAssocID="{E86AB239-2E00-430B-A4F6-7C14D45117EF}" presName="hierChild2" presStyleCnt="0"/>
      <dgm:spPr/>
    </dgm:pt>
    <dgm:pt modelId="{9F6C543B-E424-4166-886C-98561E5CDB37}" type="pres">
      <dgm:prSet presAssocID="{A232112C-65AF-408A-91D1-926AEE441C91}" presName="Name10" presStyleLbl="parChTrans1D2" presStyleIdx="2" presStyleCnt="3"/>
      <dgm:spPr/>
    </dgm:pt>
    <dgm:pt modelId="{D7DA5F08-7DCD-4BDD-884E-EB89908864D7}" type="pres">
      <dgm:prSet presAssocID="{EF468E65-CCC6-4470-9578-1838EE74E32E}" presName="hierRoot2" presStyleCnt="0"/>
      <dgm:spPr/>
    </dgm:pt>
    <dgm:pt modelId="{CE38F273-3A42-4814-93C5-F1CBE6F29EC0}" type="pres">
      <dgm:prSet presAssocID="{EF468E65-CCC6-4470-9578-1838EE74E32E}" presName="composite2" presStyleCnt="0"/>
      <dgm:spPr/>
    </dgm:pt>
    <dgm:pt modelId="{A2239F96-E918-424F-9E3B-1352F349C2B2}" type="pres">
      <dgm:prSet presAssocID="{EF468E65-CCC6-4470-9578-1838EE74E32E}" presName="background2" presStyleLbl="node2" presStyleIdx="2" presStyleCnt="3"/>
      <dgm:spPr/>
    </dgm:pt>
    <dgm:pt modelId="{F1241811-9768-4D0B-956D-0BDDE4A22250}" type="pres">
      <dgm:prSet presAssocID="{EF468E65-CCC6-4470-9578-1838EE74E32E}" presName="text2" presStyleLbl="fgAcc2" presStyleIdx="2" presStyleCnt="3">
        <dgm:presLayoutVars>
          <dgm:chPref val="3"/>
        </dgm:presLayoutVars>
      </dgm:prSet>
      <dgm:spPr/>
    </dgm:pt>
    <dgm:pt modelId="{598C52CD-9A21-4C36-8876-F5DEF94B0945}" type="pres">
      <dgm:prSet presAssocID="{EF468E65-CCC6-4470-9578-1838EE74E32E}" presName="hierChild3" presStyleCnt="0"/>
      <dgm:spPr/>
    </dgm:pt>
  </dgm:ptLst>
  <dgm:cxnLst>
    <dgm:cxn modelId="{0023D703-D153-4D02-85C2-E4F6B51887DF}" srcId="{E86AB239-2E00-430B-A4F6-7C14D45117EF}" destId="{EF468E65-CCC6-4470-9578-1838EE74E32E}" srcOrd="0" destOrd="0" parTransId="{A232112C-65AF-408A-91D1-926AEE441C91}" sibTransId="{C31C0A99-CD33-4DB7-8B3B-EB0C228E24BE}"/>
    <dgm:cxn modelId="{110EF712-C79E-4C08-A0E7-2831B4EA6968}" type="presOf" srcId="{6882C566-AA3E-4B1C-A289-37578CF08406}" destId="{06A899B7-036D-47DE-A138-9150DCC5877B}" srcOrd="0" destOrd="0" presId="urn:microsoft.com/office/officeart/2005/8/layout/hierarchy1"/>
    <dgm:cxn modelId="{8230DF27-224C-41D2-B414-B7C1703B1621}" type="presOf" srcId="{C1D93F09-F89E-48DC-A1E4-6509423EC9C1}" destId="{126C4AA2-834F-45BE-A903-A93C98CDB5FE}" srcOrd="0" destOrd="0" presId="urn:microsoft.com/office/officeart/2005/8/layout/hierarchy1"/>
    <dgm:cxn modelId="{0DEC1229-FD1A-4386-9977-D835F6078135}" srcId="{C1D93F09-F89E-48DC-A1E4-6509423EC9C1}" destId="{2480E5FE-E4F8-4D8B-A479-4646EF4E7653}" srcOrd="0" destOrd="0" parTransId="{89F91B34-D3BC-4615-BEEF-F1CF9B81637D}" sibTransId="{B242930D-CFFA-42A1-8B4A-116D131E40D4}"/>
    <dgm:cxn modelId="{9E7B1B5D-2615-40C1-AB15-1129ED9C4613}" type="presOf" srcId="{DEAFC55D-1E6B-411B-A375-08CA0B69E2BE}" destId="{D3953D21-F954-41AA-BA95-2FEB944267B4}" srcOrd="0" destOrd="0" presId="urn:microsoft.com/office/officeart/2005/8/layout/hierarchy1"/>
    <dgm:cxn modelId="{F954C046-76B3-4693-B44A-A504D2F6C60D}" type="presOf" srcId="{5D76848A-D5CE-4248-829C-6A50CB1EDB36}" destId="{49ECD0CE-F326-4CA8-88AE-F22872CC4721}" srcOrd="0" destOrd="0" presId="urn:microsoft.com/office/officeart/2005/8/layout/hierarchy1"/>
    <dgm:cxn modelId="{4A07FE69-FF82-4300-B952-F101AD84C5EA}" srcId="{6882C566-AA3E-4B1C-A289-37578CF08406}" destId="{5D76848A-D5CE-4248-829C-6A50CB1EDB36}" srcOrd="1" destOrd="0" parTransId="{496E50DC-D6A8-43C7-905E-58D1DDE467A0}" sibTransId="{65BDC3D0-D8AE-4FC6-BC1F-B4FC8389FA95}"/>
    <dgm:cxn modelId="{FBE95A4B-852E-4B96-8D9D-0F5C86A79EB2}" type="presOf" srcId="{89F91B34-D3BC-4615-BEEF-F1CF9B81637D}" destId="{67EB0654-A459-4B3C-95E6-B45A345F38FE}" srcOrd="0" destOrd="0" presId="urn:microsoft.com/office/officeart/2005/8/layout/hierarchy1"/>
    <dgm:cxn modelId="{0ED7AC4B-070B-45BB-858F-D5DAEF3A68FB}" type="presOf" srcId="{EF468E65-CCC6-4470-9578-1838EE74E32E}" destId="{F1241811-9768-4D0B-956D-0BDDE4A22250}" srcOrd="0" destOrd="0" presId="urn:microsoft.com/office/officeart/2005/8/layout/hierarchy1"/>
    <dgm:cxn modelId="{2CCDBC6B-966B-4F1D-9C09-E2F06BC8B672}" srcId="{6882C566-AA3E-4B1C-A289-37578CF08406}" destId="{E86AB239-2E00-430B-A4F6-7C14D45117EF}" srcOrd="2" destOrd="0" parTransId="{5CB34B3C-6F8F-409E-B839-A78AB08892EA}" sibTransId="{32093245-AE75-451B-8008-18C9AA67ED0B}"/>
    <dgm:cxn modelId="{AC5D4886-F08A-462D-BDAB-46A44C69C31C}" type="presOf" srcId="{A232112C-65AF-408A-91D1-926AEE441C91}" destId="{9F6C543B-E424-4166-886C-98561E5CDB37}" srcOrd="0" destOrd="0" presId="urn:microsoft.com/office/officeart/2005/8/layout/hierarchy1"/>
    <dgm:cxn modelId="{9647868C-10E2-49EF-9E71-DC03CD2275A2}" srcId="{5D76848A-D5CE-4248-829C-6A50CB1EDB36}" destId="{1A34412D-69A0-41FA-A355-027801DE93A2}" srcOrd="0" destOrd="0" parTransId="{DEAFC55D-1E6B-411B-A375-08CA0B69E2BE}" sibTransId="{3DC3D40F-9487-4122-B6F8-020688551E65}"/>
    <dgm:cxn modelId="{17B0B89B-9894-4273-AB11-7A8C8A94341E}" srcId="{6882C566-AA3E-4B1C-A289-37578CF08406}" destId="{C1D93F09-F89E-48DC-A1E4-6509423EC9C1}" srcOrd="0" destOrd="0" parTransId="{31E19625-47A3-4017-A9EF-6A8C5075725F}" sibTransId="{8172E531-E088-422F-B76C-A32514D250E8}"/>
    <dgm:cxn modelId="{B8D18B9D-714C-40CC-9CAD-EC812AE18102}" type="presOf" srcId="{1A34412D-69A0-41FA-A355-027801DE93A2}" destId="{D7F4EF6D-27EF-4324-824A-998205314297}" srcOrd="0" destOrd="0" presId="urn:microsoft.com/office/officeart/2005/8/layout/hierarchy1"/>
    <dgm:cxn modelId="{4E5FD4A7-FC8A-4DBE-A06F-C08AC8820495}" type="presOf" srcId="{2480E5FE-E4F8-4D8B-A479-4646EF4E7653}" destId="{BFBDC262-5C13-4CB1-BAEB-ECEF7ECEC944}" srcOrd="0" destOrd="0" presId="urn:microsoft.com/office/officeart/2005/8/layout/hierarchy1"/>
    <dgm:cxn modelId="{0100A7A9-0E02-4044-83DA-0D7483F7B07A}" type="presOf" srcId="{E86AB239-2E00-430B-A4F6-7C14D45117EF}" destId="{C7991A4A-4424-4FE0-BB2B-207AE93E7131}" srcOrd="0" destOrd="0" presId="urn:microsoft.com/office/officeart/2005/8/layout/hierarchy1"/>
    <dgm:cxn modelId="{1E7FE5A5-07E8-4BE1-AFE8-87CAA5CBE046}" type="presParOf" srcId="{06A899B7-036D-47DE-A138-9150DCC5877B}" destId="{11C18F3D-B33E-4FAE-A65B-732CB39A36E1}" srcOrd="0" destOrd="0" presId="urn:microsoft.com/office/officeart/2005/8/layout/hierarchy1"/>
    <dgm:cxn modelId="{CAA5D641-A9C9-4F55-8F24-D9D24ECC6F69}" type="presParOf" srcId="{11C18F3D-B33E-4FAE-A65B-732CB39A36E1}" destId="{75D859F0-02A0-4685-9740-5E97E26535D2}" srcOrd="0" destOrd="0" presId="urn:microsoft.com/office/officeart/2005/8/layout/hierarchy1"/>
    <dgm:cxn modelId="{7F1C0EEF-1203-4B0A-B8BA-4DAF893028D8}" type="presParOf" srcId="{75D859F0-02A0-4685-9740-5E97E26535D2}" destId="{8B35E5CF-8EF0-466A-8A35-F653CE9FA87E}" srcOrd="0" destOrd="0" presId="urn:microsoft.com/office/officeart/2005/8/layout/hierarchy1"/>
    <dgm:cxn modelId="{414686FA-4DC6-4A97-BE54-4888585B5D4A}" type="presParOf" srcId="{75D859F0-02A0-4685-9740-5E97E26535D2}" destId="{126C4AA2-834F-45BE-A903-A93C98CDB5FE}" srcOrd="1" destOrd="0" presId="urn:microsoft.com/office/officeart/2005/8/layout/hierarchy1"/>
    <dgm:cxn modelId="{CF6E5B82-3940-4972-9658-E1F40387E233}" type="presParOf" srcId="{11C18F3D-B33E-4FAE-A65B-732CB39A36E1}" destId="{6BDF75E9-BCB4-4D3B-A1AD-BD531197DB11}" srcOrd="1" destOrd="0" presId="urn:microsoft.com/office/officeart/2005/8/layout/hierarchy1"/>
    <dgm:cxn modelId="{CC002B75-B71B-407D-BDE8-4B393E1D1695}" type="presParOf" srcId="{6BDF75E9-BCB4-4D3B-A1AD-BD531197DB11}" destId="{67EB0654-A459-4B3C-95E6-B45A345F38FE}" srcOrd="0" destOrd="0" presId="urn:microsoft.com/office/officeart/2005/8/layout/hierarchy1"/>
    <dgm:cxn modelId="{42F43528-18DC-4F14-BC5B-0CC827ED37E3}" type="presParOf" srcId="{6BDF75E9-BCB4-4D3B-A1AD-BD531197DB11}" destId="{A530D9ED-DB5C-41CC-8393-0AFF795D269B}" srcOrd="1" destOrd="0" presId="urn:microsoft.com/office/officeart/2005/8/layout/hierarchy1"/>
    <dgm:cxn modelId="{40656B76-B296-419C-BFC4-437E66E27C04}" type="presParOf" srcId="{A530D9ED-DB5C-41CC-8393-0AFF795D269B}" destId="{479368BD-BF9B-469F-839B-66718E379BA8}" srcOrd="0" destOrd="0" presId="urn:microsoft.com/office/officeart/2005/8/layout/hierarchy1"/>
    <dgm:cxn modelId="{42E85608-A816-46A4-8084-E33E6B68C3FE}" type="presParOf" srcId="{479368BD-BF9B-469F-839B-66718E379BA8}" destId="{770E9B91-BC23-4F69-A2A3-3F366F6C4A97}" srcOrd="0" destOrd="0" presId="urn:microsoft.com/office/officeart/2005/8/layout/hierarchy1"/>
    <dgm:cxn modelId="{52DFC5D7-6AF1-48C1-A3BE-AC05814B0DB7}" type="presParOf" srcId="{479368BD-BF9B-469F-839B-66718E379BA8}" destId="{BFBDC262-5C13-4CB1-BAEB-ECEF7ECEC944}" srcOrd="1" destOrd="0" presId="urn:microsoft.com/office/officeart/2005/8/layout/hierarchy1"/>
    <dgm:cxn modelId="{932E3661-37AE-4ACA-9950-B2F565419CFC}" type="presParOf" srcId="{A530D9ED-DB5C-41CC-8393-0AFF795D269B}" destId="{13E73E5F-C852-4E91-BEA0-5E7589A699CC}" srcOrd="1" destOrd="0" presId="urn:microsoft.com/office/officeart/2005/8/layout/hierarchy1"/>
    <dgm:cxn modelId="{576652B8-0DC6-4DA6-B79B-190ACCEE56C8}" type="presParOf" srcId="{06A899B7-036D-47DE-A138-9150DCC5877B}" destId="{852EE4FF-9A03-432C-95B1-4AE16DACC9CC}" srcOrd="1" destOrd="0" presId="urn:microsoft.com/office/officeart/2005/8/layout/hierarchy1"/>
    <dgm:cxn modelId="{14688F39-4249-48A8-A0F2-B0A7D08E1B44}" type="presParOf" srcId="{852EE4FF-9A03-432C-95B1-4AE16DACC9CC}" destId="{3FEA7349-C7E9-415F-91AC-5F8336455C0D}" srcOrd="0" destOrd="0" presId="urn:microsoft.com/office/officeart/2005/8/layout/hierarchy1"/>
    <dgm:cxn modelId="{FCD2FAC6-CA0A-4048-B0D4-07978105653A}" type="presParOf" srcId="{3FEA7349-C7E9-415F-91AC-5F8336455C0D}" destId="{6D2447DC-E2D7-467F-A3C0-7950DEECDADA}" srcOrd="0" destOrd="0" presId="urn:microsoft.com/office/officeart/2005/8/layout/hierarchy1"/>
    <dgm:cxn modelId="{2898A5DA-713C-4CB6-AC21-BEB1B708CCEC}" type="presParOf" srcId="{3FEA7349-C7E9-415F-91AC-5F8336455C0D}" destId="{49ECD0CE-F326-4CA8-88AE-F22872CC4721}" srcOrd="1" destOrd="0" presId="urn:microsoft.com/office/officeart/2005/8/layout/hierarchy1"/>
    <dgm:cxn modelId="{4C712D66-DF4C-457F-BB91-20C8FB0E2922}" type="presParOf" srcId="{852EE4FF-9A03-432C-95B1-4AE16DACC9CC}" destId="{56041E50-37D3-4B30-8502-E70FFE064CDB}" srcOrd="1" destOrd="0" presId="urn:microsoft.com/office/officeart/2005/8/layout/hierarchy1"/>
    <dgm:cxn modelId="{A19368FE-C7E2-49C5-85AE-F68CEE34F29B}" type="presParOf" srcId="{56041E50-37D3-4B30-8502-E70FFE064CDB}" destId="{D3953D21-F954-41AA-BA95-2FEB944267B4}" srcOrd="0" destOrd="0" presId="urn:microsoft.com/office/officeart/2005/8/layout/hierarchy1"/>
    <dgm:cxn modelId="{B6373177-1FFF-4B6E-9D7F-2DE2EB0B6AA6}" type="presParOf" srcId="{56041E50-37D3-4B30-8502-E70FFE064CDB}" destId="{B7FB2F0D-7337-4C8E-8A4D-53848FB1641D}" srcOrd="1" destOrd="0" presId="urn:microsoft.com/office/officeart/2005/8/layout/hierarchy1"/>
    <dgm:cxn modelId="{DED2F97E-2767-43A1-9128-4E596DFC9D3C}" type="presParOf" srcId="{B7FB2F0D-7337-4C8E-8A4D-53848FB1641D}" destId="{7F9A0689-247C-48EC-9339-5CD781966483}" srcOrd="0" destOrd="0" presId="urn:microsoft.com/office/officeart/2005/8/layout/hierarchy1"/>
    <dgm:cxn modelId="{E0437F7C-006F-44E6-9382-438619BA30DF}" type="presParOf" srcId="{7F9A0689-247C-48EC-9339-5CD781966483}" destId="{6B8B787F-D3B4-4146-87D1-88190A0DB508}" srcOrd="0" destOrd="0" presId="urn:microsoft.com/office/officeart/2005/8/layout/hierarchy1"/>
    <dgm:cxn modelId="{75066355-4EF4-4468-BB9A-303D7270B7B0}" type="presParOf" srcId="{7F9A0689-247C-48EC-9339-5CD781966483}" destId="{D7F4EF6D-27EF-4324-824A-998205314297}" srcOrd="1" destOrd="0" presId="urn:microsoft.com/office/officeart/2005/8/layout/hierarchy1"/>
    <dgm:cxn modelId="{F53475AB-1DC6-466E-9EA4-5CC6D4E37FBF}" type="presParOf" srcId="{B7FB2F0D-7337-4C8E-8A4D-53848FB1641D}" destId="{7DE03C24-7B5B-4944-BF3F-0D3D7028F8AC}" srcOrd="1" destOrd="0" presId="urn:microsoft.com/office/officeart/2005/8/layout/hierarchy1"/>
    <dgm:cxn modelId="{3C86128B-812E-43AB-8CF4-7882F98E09BC}" type="presParOf" srcId="{06A899B7-036D-47DE-A138-9150DCC5877B}" destId="{AA922438-0ABA-46E2-BC0B-4E9AD0FCC8C0}" srcOrd="2" destOrd="0" presId="urn:microsoft.com/office/officeart/2005/8/layout/hierarchy1"/>
    <dgm:cxn modelId="{EB62FD33-AF2F-4D7E-9FA0-89908D38188C}" type="presParOf" srcId="{AA922438-0ABA-46E2-BC0B-4E9AD0FCC8C0}" destId="{28DAE101-35FE-46DB-BD14-3ECA79AB0787}" srcOrd="0" destOrd="0" presId="urn:microsoft.com/office/officeart/2005/8/layout/hierarchy1"/>
    <dgm:cxn modelId="{63E70AA2-E6B6-4365-8DA2-DF440E9C9DA2}" type="presParOf" srcId="{28DAE101-35FE-46DB-BD14-3ECA79AB0787}" destId="{B963BE0D-6FA5-453E-97D6-CBC1B66ABDED}" srcOrd="0" destOrd="0" presId="urn:microsoft.com/office/officeart/2005/8/layout/hierarchy1"/>
    <dgm:cxn modelId="{53976CA5-8060-44ED-8E30-142767511979}" type="presParOf" srcId="{28DAE101-35FE-46DB-BD14-3ECA79AB0787}" destId="{C7991A4A-4424-4FE0-BB2B-207AE93E7131}" srcOrd="1" destOrd="0" presId="urn:microsoft.com/office/officeart/2005/8/layout/hierarchy1"/>
    <dgm:cxn modelId="{501CB0FB-E7B9-4E31-AC90-D13FE11EE4B3}" type="presParOf" srcId="{AA922438-0ABA-46E2-BC0B-4E9AD0FCC8C0}" destId="{22D234A4-CA54-40A2-878C-C86F7924AD8B}" srcOrd="1" destOrd="0" presId="urn:microsoft.com/office/officeart/2005/8/layout/hierarchy1"/>
    <dgm:cxn modelId="{A67832A5-0F52-4013-BBD2-543BE51593B3}" type="presParOf" srcId="{22D234A4-CA54-40A2-878C-C86F7924AD8B}" destId="{9F6C543B-E424-4166-886C-98561E5CDB37}" srcOrd="0" destOrd="0" presId="urn:microsoft.com/office/officeart/2005/8/layout/hierarchy1"/>
    <dgm:cxn modelId="{1BCFCECF-9AD1-4519-8935-42EA18A2E2A7}" type="presParOf" srcId="{22D234A4-CA54-40A2-878C-C86F7924AD8B}" destId="{D7DA5F08-7DCD-4BDD-884E-EB89908864D7}" srcOrd="1" destOrd="0" presId="urn:microsoft.com/office/officeart/2005/8/layout/hierarchy1"/>
    <dgm:cxn modelId="{C57A40B6-05F6-4384-A687-EB65CEAE2B86}" type="presParOf" srcId="{D7DA5F08-7DCD-4BDD-884E-EB89908864D7}" destId="{CE38F273-3A42-4814-93C5-F1CBE6F29EC0}" srcOrd="0" destOrd="0" presId="urn:microsoft.com/office/officeart/2005/8/layout/hierarchy1"/>
    <dgm:cxn modelId="{0F1A241C-DFBA-47CA-A3BF-105496EF35D3}" type="presParOf" srcId="{CE38F273-3A42-4814-93C5-F1CBE6F29EC0}" destId="{A2239F96-E918-424F-9E3B-1352F349C2B2}" srcOrd="0" destOrd="0" presId="urn:microsoft.com/office/officeart/2005/8/layout/hierarchy1"/>
    <dgm:cxn modelId="{386D8070-F846-4872-922E-A179B7512450}" type="presParOf" srcId="{CE38F273-3A42-4814-93C5-F1CBE6F29EC0}" destId="{F1241811-9768-4D0B-956D-0BDDE4A22250}" srcOrd="1" destOrd="0" presId="urn:microsoft.com/office/officeart/2005/8/layout/hierarchy1"/>
    <dgm:cxn modelId="{F0EC71EC-06E5-4ED3-A3C5-95292001DF03}" type="presParOf" srcId="{D7DA5F08-7DCD-4BDD-884E-EB89908864D7}" destId="{598C52CD-9A21-4C36-8876-F5DEF94B09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9D077-FB17-433E-9B92-39AEAFAA62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8C989C-74B2-4CF0-853B-9C9778EE9B8F}">
      <dgm:prSet/>
      <dgm:spPr/>
      <dgm:t>
        <a:bodyPr/>
        <a:lstStyle/>
        <a:p>
          <a:r>
            <a:rPr lang="en-US"/>
            <a:t>Create event Id.</a:t>
          </a:r>
        </a:p>
      </dgm:t>
    </dgm:pt>
    <dgm:pt modelId="{BDA371B8-6DE2-481E-B7D5-DCA4EADC900C}" type="parTrans" cxnId="{1677D011-54DC-43BB-A85D-265E6B27518C}">
      <dgm:prSet/>
      <dgm:spPr/>
      <dgm:t>
        <a:bodyPr/>
        <a:lstStyle/>
        <a:p>
          <a:endParaRPr lang="en-US"/>
        </a:p>
      </dgm:t>
    </dgm:pt>
    <dgm:pt modelId="{841DAC16-7881-4DA6-A260-5AF5461C59FC}" type="sibTrans" cxnId="{1677D011-54DC-43BB-A85D-265E6B27518C}">
      <dgm:prSet/>
      <dgm:spPr/>
      <dgm:t>
        <a:bodyPr/>
        <a:lstStyle/>
        <a:p>
          <a:endParaRPr lang="en-US"/>
        </a:p>
      </dgm:t>
    </dgm:pt>
    <dgm:pt modelId="{AEF2451C-4688-41F0-9151-B06BEA99CFE0}">
      <dgm:prSet/>
      <dgm:spPr/>
      <dgm:t>
        <a:bodyPr/>
        <a:lstStyle/>
        <a:p>
          <a:r>
            <a:rPr lang="en-US"/>
            <a:t>Identify purpose of visit.</a:t>
          </a:r>
        </a:p>
      </dgm:t>
    </dgm:pt>
    <dgm:pt modelId="{47508185-96E9-4992-B02A-BBB9A2BBACBF}" type="parTrans" cxnId="{68E260AE-3B73-4C0A-B0E6-9DAA9F392100}">
      <dgm:prSet/>
      <dgm:spPr/>
      <dgm:t>
        <a:bodyPr/>
        <a:lstStyle/>
        <a:p>
          <a:endParaRPr lang="en-US"/>
        </a:p>
      </dgm:t>
    </dgm:pt>
    <dgm:pt modelId="{8FA889BE-BCB9-4308-90E2-CF04C04C6A2B}" type="sibTrans" cxnId="{68E260AE-3B73-4C0A-B0E6-9DAA9F392100}">
      <dgm:prSet/>
      <dgm:spPr/>
      <dgm:t>
        <a:bodyPr/>
        <a:lstStyle/>
        <a:p>
          <a:endParaRPr lang="en-US"/>
        </a:p>
      </dgm:t>
    </dgm:pt>
    <dgm:pt modelId="{F46327B7-9DEF-4E6A-9056-59F549718630}">
      <dgm:prSet/>
      <dgm:spPr/>
      <dgm:t>
        <a:bodyPr/>
        <a:lstStyle/>
        <a:p>
          <a:r>
            <a:rPr lang="en-US"/>
            <a:t>Link with Patiend ID.</a:t>
          </a:r>
        </a:p>
      </dgm:t>
    </dgm:pt>
    <dgm:pt modelId="{FCB461D3-0341-4981-A4B8-8D81655E9AB2}" type="parTrans" cxnId="{D7788BF2-1737-404D-B277-964017250E9D}">
      <dgm:prSet/>
      <dgm:spPr/>
      <dgm:t>
        <a:bodyPr/>
        <a:lstStyle/>
        <a:p>
          <a:endParaRPr lang="en-US"/>
        </a:p>
      </dgm:t>
    </dgm:pt>
    <dgm:pt modelId="{7A2AB6B4-4744-4B49-9A6D-22F70678A5B0}" type="sibTrans" cxnId="{D7788BF2-1737-404D-B277-964017250E9D}">
      <dgm:prSet/>
      <dgm:spPr/>
      <dgm:t>
        <a:bodyPr/>
        <a:lstStyle/>
        <a:p>
          <a:endParaRPr lang="en-US"/>
        </a:p>
      </dgm:t>
    </dgm:pt>
    <dgm:pt modelId="{9BFF4EAF-82E5-42D4-8E49-6EB4FFD8D81E}">
      <dgm:prSet/>
      <dgm:spPr/>
      <dgm:t>
        <a:bodyPr/>
        <a:lstStyle/>
        <a:p>
          <a:r>
            <a:rPr lang="en-US"/>
            <a:t>Link with Provider.</a:t>
          </a:r>
        </a:p>
      </dgm:t>
    </dgm:pt>
    <dgm:pt modelId="{B5FA44E7-F0CD-4B54-85FE-A816E5965D4A}" type="parTrans" cxnId="{B3DF30D5-108A-4B33-A547-43721B321745}">
      <dgm:prSet/>
      <dgm:spPr/>
      <dgm:t>
        <a:bodyPr/>
        <a:lstStyle/>
        <a:p>
          <a:endParaRPr lang="en-US"/>
        </a:p>
      </dgm:t>
    </dgm:pt>
    <dgm:pt modelId="{FE9D7D99-D51F-4D2B-A691-5BD968AB14B2}" type="sibTrans" cxnId="{B3DF30D5-108A-4B33-A547-43721B321745}">
      <dgm:prSet/>
      <dgm:spPr/>
      <dgm:t>
        <a:bodyPr/>
        <a:lstStyle/>
        <a:p>
          <a:endParaRPr lang="en-US"/>
        </a:p>
      </dgm:t>
    </dgm:pt>
    <dgm:pt modelId="{7FADF26E-22AF-44AF-81BB-E6B882AA936D}" type="pres">
      <dgm:prSet presAssocID="{4BE9D077-FB17-433E-9B92-39AEAFAA62E0}" presName="root" presStyleCnt="0">
        <dgm:presLayoutVars>
          <dgm:dir/>
          <dgm:resizeHandles val="exact"/>
        </dgm:presLayoutVars>
      </dgm:prSet>
      <dgm:spPr/>
    </dgm:pt>
    <dgm:pt modelId="{24FA3005-14D6-4486-B2B6-D0DEB9B9ABFC}" type="pres">
      <dgm:prSet presAssocID="{148C989C-74B2-4CF0-853B-9C9778EE9B8F}" presName="compNode" presStyleCnt="0"/>
      <dgm:spPr/>
    </dgm:pt>
    <dgm:pt modelId="{8AF600A1-77E2-4673-987F-B9F30CFCA9ED}" type="pres">
      <dgm:prSet presAssocID="{148C989C-74B2-4CF0-853B-9C9778EE9B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025720F6-99A0-42DF-B3C6-A6152A9F98AD}" type="pres">
      <dgm:prSet presAssocID="{148C989C-74B2-4CF0-853B-9C9778EE9B8F}" presName="spaceRect" presStyleCnt="0"/>
      <dgm:spPr/>
    </dgm:pt>
    <dgm:pt modelId="{21979ACA-F407-4284-A91E-7BE06CB1D343}" type="pres">
      <dgm:prSet presAssocID="{148C989C-74B2-4CF0-853B-9C9778EE9B8F}" presName="textRect" presStyleLbl="revTx" presStyleIdx="0" presStyleCnt="4">
        <dgm:presLayoutVars>
          <dgm:chMax val="1"/>
          <dgm:chPref val="1"/>
        </dgm:presLayoutVars>
      </dgm:prSet>
      <dgm:spPr/>
    </dgm:pt>
    <dgm:pt modelId="{7B6D0BDC-1616-46F5-A54E-E65E2813992B}" type="pres">
      <dgm:prSet presAssocID="{841DAC16-7881-4DA6-A260-5AF5461C59FC}" presName="sibTrans" presStyleCnt="0"/>
      <dgm:spPr/>
    </dgm:pt>
    <dgm:pt modelId="{D3E3E1A6-1AFE-4AE5-B1DD-257BB4CEA493}" type="pres">
      <dgm:prSet presAssocID="{AEF2451C-4688-41F0-9151-B06BEA99CFE0}" presName="compNode" presStyleCnt="0"/>
      <dgm:spPr/>
    </dgm:pt>
    <dgm:pt modelId="{5F5653AC-7F17-429E-A95F-DBEC003842EF}" type="pres">
      <dgm:prSet presAssocID="{AEF2451C-4688-41F0-9151-B06BEA99CF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807D42DE-5832-4DC4-8A35-5607E7A5BF32}" type="pres">
      <dgm:prSet presAssocID="{AEF2451C-4688-41F0-9151-B06BEA99CFE0}" presName="spaceRect" presStyleCnt="0"/>
      <dgm:spPr/>
    </dgm:pt>
    <dgm:pt modelId="{B5A3D655-6ECA-4ED7-9FB3-281F929B868B}" type="pres">
      <dgm:prSet presAssocID="{AEF2451C-4688-41F0-9151-B06BEA99CFE0}" presName="textRect" presStyleLbl="revTx" presStyleIdx="1" presStyleCnt="4">
        <dgm:presLayoutVars>
          <dgm:chMax val="1"/>
          <dgm:chPref val="1"/>
        </dgm:presLayoutVars>
      </dgm:prSet>
      <dgm:spPr/>
    </dgm:pt>
    <dgm:pt modelId="{D6E84CF5-66A5-4C0E-93C3-FFFB5AF8C788}" type="pres">
      <dgm:prSet presAssocID="{8FA889BE-BCB9-4308-90E2-CF04C04C6A2B}" presName="sibTrans" presStyleCnt="0"/>
      <dgm:spPr/>
    </dgm:pt>
    <dgm:pt modelId="{A89F7168-EBA7-4AB8-85B2-5D2C761B1023}" type="pres">
      <dgm:prSet presAssocID="{F46327B7-9DEF-4E6A-9056-59F549718630}" presName="compNode" presStyleCnt="0"/>
      <dgm:spPr/>
    </dgm:pt>
    <dgm:pt modelId="{7A8580C6-E604-4A2B-9F44-C37CCD05DA07}" type="pres">
      <dgm:prSet presAssocID="{F46327B7-9DEF-4E6A-9056-59F5497186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3F10B53D-3C3E-4A42-8D1D-B8086E918066}" type="pres">
      <dgm:prSet presAssocID="{F46327B7-9DEF-4E6A-9056-59F549718630}" presName="spaceRect" presStyleCnt="0"/>
      <dgm:spPr/>
    </dgm:pt>
    <dgm:pt modelId="{C74EC274-ECC5-471D-B3F0-BD4532CB0375}" type="pres">
      <dgm:prSet presAssocID="{F46327B7-9DEF-4E6A-9056-59F549718630}" presName="textRect" presStyleLbl="revTx" presStyleIdx="2" presStyleCnt="4">
        <dgm:presLayoutVars>
          <dgm:chMax val="1"/>
          <dgm:chPref val="1"/>
        </dgm:presLayoutVars>
      </dgm:prSet>
      <dgm:spPr/>
    </dgm:pt>
    <dgm:pt modelId="{64A145E0-838B-429C-90C6-EF66FEB9A285}" type="pres">
      <dgm:prSet presAssocID="{7A2AB6B4-4744-4B49-9A6D-22F70678A5B0}" presName="sibTrans" presStyleCnt="0"/>
      <dgm:spPr/>
    </dgm:pt>
    <dgm:pt modelId="{8EEF84E4-14A3-43EA-9F53-AF539C225095}" type="pres">
      <dgm:prSet presAssocID="{9BFF4EAF-82E5-42D4-8E49-6EB4FFD8D81E}" presName="compNode" presStyleCnt="0"/>
      <dgm:spPr/>
    </dgm:pt>
    <dgm:pt modelId="{CFB76109-7FF1-4E1E-943A-EB509C8D49C4}" type="pres">
      <dgm:prSet presAssocID="{9BFF4EAF-82E5-42D4-8E49-6EB4FFD8D8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20DF53B1-84C2-4547-A165-3A2DFC357121}" type="pres">
      <dgm:prSet presAssocID="{9BFF4EAF-82E5-42D4-8E49-6EB4FFD8D81E}" presName="spaceRect" presStyleCnt="0"/>
      <dgm:spPr/>
    </dgm:pt>
    <dgm:pt modelId="{A21F7D2F-5EC5-409A-BCF7-716E91BB9099}" type="pres">
      <dgm:prSet presAssocID="{9BFF4EAF-82E5-42D4-8E49-6EB4FFD8D8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77D011-54DC-43BB-A85D-265E6B27518C}" srcId="{4BE9D077-FB17-433E-9B92-39AEAFAA62E0}" destId="{148C989C-74B2-4CF0-853B-9C9778EE9B8F}" srcOrd="0" destOrd="0" parTransId="{BDA371B8-6DE2-481E-B7D5-DCA4EADC900C}" sibTransId="{841DAC16-7881-4DA6-A260-5AF5461C59FC}"/>
    <dgm:cxn modelId="{DA59F138-AFE8-48E6-A2CE-9F31EFDCE094}" type="presOf" srcId="{F46327B7-9DEF-4E6A-9056-59F549718630}" destId="{C74EC274-ECC5-471D-B3F0-BD4532CB0375}" srcOrd="0" destOrd="0" presId="urn:microsoft.com/office/officeart/2018/2/layout/IconLabelList"/>
    <dgm:cxn modelId="{A60FD46F-F478-4546-8508-57D01E876541}" type="presOf" srcId="{148C989C-74B2-4CF0-853B-9C9778EE9B8F}" destId="{21979ACA-F407-4284-A91E-7BE06CB1D343}" srcOrd="0" destOrd="0" presId="urn:microsoft.com/office/officeart/2018/2/layout/IconLabelList"/>
    <dgm:cxn modelId="{34806A5A-BE80-4ED0-ACB1-E83868A9ED09}" type="presOf" srcId="{AEF2451C-4688-41F0-9151-B06BEA99CFE0}" destId="{B5A3D655-6ECA-4ED7-9FB3-281F929B868B}" srcOrd="0" destOrd="0" presId="urn:microsoft.com/office/officeart/2018/2/layout/IconLabelList"/>
    <dgm:cxn modelId="{3465E989-C238-4A06-B536-42C4D6ADC634}" type="presOf" srcId="{9BFF4EAF-82E5-42D4-8E49-6EB4FFD8D81E}" destId="{A21F7D2F-5EC5-409A-BCF7-716E91BB9099}" srcOrd="0" destOrd="0" presId="urn:microsoft.com/office/officeart/2018/2/layout/IconLabelList"/>
    <dgm:cxn modelId="{68E260AE-3B73-4C0A-B0E6-9DAA9F392100}" srcId="{4BE9D077-FB17-433E-9B92-39AEAFAA62E0}" destId="{AEF2451C-4688-41F0-9151-B06BEA99CFE0}" srcOrd="1" destOrd="0" parTransId="{47508185-96E9-4992-B02A-BBB9A2BBACBF}" sibTransId="{8FA889BE-BCB9-4308-90E2-CF04C04C6A2B}"/>
    <dgm:cxn modelId="{B3DF30D5-108A-4B33-A547-43721B321745}" srcId="{4BE9D077-FB17-433E-9B92-39AEAFAA62E0}" destId="{9BFF4EAF-82E5-42D4-8E49-6EB4FFD8D81E}" srcOrd="3" destOrd="0" parTransId="{B5FA44E7-F0CD-4B54-85FE-A816E5965D4A}" sibTransId="{FE9D7D99-D51F-4D2B-A691-5BD968AB14B2}"/>
    <dgm:cxn modelId="{D7788BF2-1737-404D-B277-964017250E9D}" srcId="{4BE9D077-FB17-433E-9B92-39AEAFAA62E0}" destId="{F46327B7-9DEF-4E6A-9056-59F549718630}" srcOrd="2" destOrd="0" parTransId="{FCB461D3-0341-4981-A4B8-8D81655E9AB2}" sibTransId="{7A2AB6B4-4744-4B49-9A6D-22F70678A5B0}"/>
    <dgm:cxn modelId="{0A32C9FA-6D38-4BAF-8ACB-89C0A2ADCFB7}" type="presOf" srcId="{4BE9D077-FB17-433E-9B92-39AEAFAA62E0}" destId="{7FADF26E-22AF-44AF-81BB-E6B882AA936D}" srcOrd="0" destOrd="0" presId="urn:microsoft.com/office/officeart/2018/2/layout/IconLabelList"/>
    <dgm:cxn modelId="{82F2DF68-E1EE-4482-8505-DC0FA33CBFDF}" type="presParOf" srcId="{7FADF26E-22AF-44AF-81BB-E6B882AA936D}" destId="{24FA3005-14D6-4486-B2B6-D0DEB9B9ABFC}" srcOrd="0" destOrd="0" presId="urn:microsoft.com/office/officeart/2018/2/layout/IconLabelList"/>
    <dgm:cxn modelId="{1EB96D62-8E55-4A23-BD6D-37751AAC04DD}" type="presParOf" srcId="{24FA3005-14D6-4486-B2B6-D0DEB9B9ABFC}" destId="{8AF600A1-77E2-4673-987F-B9F30CFCA9ED}" srcOrd="0" destOrd="0" presId="urn:microsoft.com/office/officeart/2018/2/layout/IconLabelList"/>
    <dgm:cxn modelId="{82CAD7A7-A67B-49BF-B7B0-2DD61683EA2F}" type="presParOf" srcId="{24FA3005-14D6-4486-B2B6-D0DEB9B9ABFC}" destId="{025720F6-99A0-42DF-B3C6-A6152A9F98AD}" srcOrd="1" destOrd="0" presId="urn:microsoft.com/office/officeart/2018/2/layout/IconLabelList"/>
    <dgm:cxn modelId="{F39EBB9B-045D-4E2B-82D9-70E8A3EC254F}" type="presParOf" srcId="{24FA3005-14D6-4486-B2B6-D0DEB9B9ABFC}" destId="{21979ACA-F407-4284-A91E-7BE06CB1D343}" srcOrd="2" destOrd="0" presId="urn:microsoft.com/office/officeart/2018/2/layout/IconLabelList"/>
    <dgm:cxn modelId="{9AACCEDF-AA9D-4EF5-AE7A-9A84A22D60EB}" type="presParOf" srcId="{7FADF26E-22AF-44AF-81BB-E6B882AA936D}" destId="{7B6D0BDC-1616-46F5-A54E-E65E2813992B}" srcOrd="1" destOrd="0" presId="urn:microsoft.com/office/officeart/2018/2/layout/IconLabelList"/>
    <dgm:cxn modelId="{B8FC0183-2EE7-4E0D-83FD-9BE17F911C37}" type="presParOf" srcId="{7FADF26E-22AF-44AF-81BB-E6B882AA936D}" destId="{D3E3E1A6-1AFE-4AE5-B1DD-257BB4CEA493}" srcOrd="2" destOrd="0" presId="urn:microsoft.com/office/officeart/2018/2/layout/IconLabelList"/>
    <dgm:cxn modelId="{BAFF7425-4477-4882-A687-10F0EFC5A936}" type="presParOf" srcId="{D3E3E1A6-1AFE-4AE5-B1DD-257BB4CEA493}" destId="{5F5653AC-7F17-429E-A95F-DBEC003842EF}" srcOrd="0" destOrd="0" presId="urn:microsoft.com/office/officeart/2018/2/layout/IconLabelList"/>
    <dgm:cxn modelId="{AB3ADD22-006E-44A9-9613-1D296D1F9983}" type="presParOf" srcId="{D3E3E1A6-1AFE-4AE5-B1DD-257BB4CEA493}" destId="{807D42DE-5832-4DC4-8A35-5607E7A5BF32}" srcOrd="1" destOrd="0" presId="urn:microsoft.com/office/officeart/2018/2/layout/IconLabelList"/>
    <dgm:cxn modelId="{EC54FB84-14DF-430A-8B9B-3FD45406B396}" type="presParOf" srcId="{D3E3E1A6-1AFE-4AE5-B1DD-257BB4CEA493}" destId="{B5A3D655-6ECA-4ED7-9FB3-281F929B868B}" srcOrd="2" destOrd="0" presId="urn:microsoft.com/office/officeart/2018/2/layout/IconLabelList"/>
    <dgm:cxn modelId="{E497AB5B-BE47-4746-A675-B201E2696305}" type="presParOf" srcId="{7FADF26E-22AF-44AF-81BB-E6B882AA936D}" destId="{D6E84CF5-66A5-4C0E-93C3-FFFB5AF8C788}" srcOrd="3" destOrd="0" presId="urn:microsoft.com/office/officeart/2018/2/layout/IconLabelList"/>
    <dgm:cxn modelId="{EA698550-BB07-4D5F-885E-3E993B24B473}" type="presParOf" srcId="{7FADF26E-22AF-44AF-81BB-E6B882AA936D}" destId="{A89F7168-EBA7-4AB8-85B2-5D2C761B1023}" srcOrd="4" destOrd="0" presId="urn:microsoft.com/office/officeart/2018/2/layout/IconLabelList"/>
    <dgm:cxn modelId="{9598E25A-6060-4873-B115-397E163FEC9E}" type="presParOf" srcId="{A89F7168-EBA7-4AB8-85B2-5D2C761B1023}" destId="{7A8580C6-E604-4A2B-9F44-C37CCD05DA07}" srcOrd="0" destOrd="0" presId="urn:microsoft.com/office/officeart/2018/2/layout/IconLabelList"/>
    <dgm:cxn modelId="{EB2A5132-0DBB-4C70-8B0F-EC1936E55C07}" type="presParOf" srcId="{A89F7168-EBA7-4AB8-85B2-5D2C761B1023}" destId="{3F10B53D-3C3E-4A42-8D1D-B8086E918066}" srcOrd="1" destOrd="0" presId="urn:microsoft.com/office/officeart/2018/2/layout/IconLabelList"/>
    <dgm:cxn modelId="{3A0C5BC4-CB41-480B-BB8D-6A892702E245}" type="presParOf" srcId="{A89F7168-EBA7-4AB8-85B2-5D2C761B1023}" destId="{C74EC274-ECC5-471D-B3F0-BD4532CB0375}" srcOrd="2" destOrd="0" presId="urn:microsoft.com/office/officeart/2018/2/layout/IconLabelList"/>
    <dgm:cxn modelId="{11707EBE-70D6-4F8C-BFFC-511088E29A61}" type="presParOf" srcId="{7FADF26E-22AF-44AF-81BB-E6B882AA936D}" destId="{64A145E0-838B-429C-90C6-EF66FEB9A285}" srcOrd="5" destOrd="0" presId="urn:microsoft.com/office/officeart/2018/2/layout/IconLabelList"/>
    <dgm:cxn modelId="{B8C066A0-99F8-4C4E-B598-F89E1E476C31}" type="presParOf" srcId="{7FADF26E-22AF-44AF-81BB-E6B882AA936D}" destId="{8EEF84E4-14A3-43EA-9F53-AF539C225095}" srcOrd="6" destOrd="0" presId="urn:microsoft.com/office/officeart/2018/2/layout/IconLabelList"/>
    <dgm:cxn modelId="{6F039940-9CA2-45DA-A988-99DF1D0C573F}" type="presParOf" srcId="{8EEF84E4-14A3-43EA-9F53-AF539C225095}" destId="{CFB76109-7FF1-4E1E-943A-EB509C8D49C4}" srcOrd="0" destOrd="0" presId="urn:microsoft.com/office/officeart/2018/2/layout/IconLabelList"/>
    <dgm:cxn modelId="{BE920559-E763-4F0D-B551-3705337A0E8B}" type="presParOf" srcId="{8EEF84E4-14A3-43EA-9F53-AF539C225095}" destId="{20DF53B1-84C2-4547-A165-3A2DFC357121}" srcOrd="1" destOrd="0" presId="urn:microsoft.com/office/officeart/2018/2/layout/IconLabelList"/>
    <dgm:cxn modelId="{572F14CC-F7B5-4BC1-8F3C-969D2567B994}" type="presParOf" srcId="{8EEF84E4-14A3-43EA-9F53-AF539C225095}" destId="{A21F7D2F-5EC5-409A-BCF7-716E91BB90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EF9BE-9543-47B6-9E7F-9F87FAD8F1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C34EC3-81E2-431B-98B0-DB156603C918}">
      <dgm:prSet/>
      <dgm:spPr/>
      <dgm:t>
        <a:bodyPr/>
        <a:lstStyle/>
        <a:p>
          <a:r>
            <a:rPr lang="en-US"/>
            <a:t>Provider Name.</a:t>
          </a:r>
        </a:p>
      </dgm:t>
    </dgm:pt>
    <dgm:pt modelId="{64907116-F104-48B9-A9E9-E8A6FBAA1885}" type="parTrans" cxnId="{D86A1AA0-C20F-49D6-AC33-8D313761838C}">
      <dgm:prSet/>
      <dgm:spPr/>
      <dgm:t>
        <a:bodyPr/>
        <a:lstStyle/>
        <a:p>
          <a:endParaRPr lang="en-US"/>
        </a:p>
      </dgm:t>
    </dgm:pt>
    <dgm:pt modelId="{A1396A72-4AA7-4CC7-A147-7A3C72AA76AC}" type="sibTrans" cxnId="{D86A1AA0-C20F-49D6-AC33-8D313761838C}">
      <dgm:prSet/>
      <dgm:spPr/>
      <dgm:t>
        <a:bodyPr/>
        <a:lstStyle/>
        <a:p>
          <a:endParaRPr lang="en-US"/>
        </a:p>
      </dgm:t>
    </dgm:pt>
    <dgm:pt modelId="{2474EA97-5E19-4FCF-A9B9-B057E8C56E48}">
      <dgm:prSet/>
      <dgm:spPr/>
      <dgm:t>
        <a:bodyPr/>
        <a:lstStyle/>
        <a:p>
          <a:r>
            <a:rPr lang="en-US"/>
            <a:t>Assign a unique number.</a:t>
          </a:r>
        </a:p>
      </dgm:t>
    </dgm:pt>
    <dgm:pt modelId="{9F6938B0-D040-4A6B-86A0-D79AC1FA1D4C}" type="parTrans" cxnId="{9601953C-1FCA-4F54-84A1-25F0B261241A}">
      <dgm:prSet/>
      <dgm:spPr/>
      <dgm:t>
        <a:bodyPr/>
        <a:lstStyle/>
        <a:p>
          <a:endParaRPr lang="en-US"/>
        </a:p>
      </dgm:t>
    </dgm:pt>
    <dgm:pt modelId="{440F811B-A8E5-4ACD-BD24-C8DB57976624}" type="sibTrans" cxnId="{9601953C-1FCA-4F54-84A1-25F0B261241A}">
      <dgm:prSet/>
      <dgm:spPr/>
      <dgm:t>
        <a:bodyPr/>
        <a:lstStyle/>
        <a:p>
          <a:endParaRPr lang="en-US"/>
        </a:p>
      </dgm:t>
    </dgm:pt>
    <dgm:pt modelId="{5AC20E4A-09F0-425D-AC14-1F511B8A1E13}">
      <dgm:prSet/>
      <dgm:spPr/>
      <dgm:t>
        <a:bodyPr/>
        <a:lstStyle/>
        <a:p>
          <a:r>
            <a:rPr lang="en-US"/>
            <a:t>Specialty.</a:t>
          </a:r>
        </a:p>
      </dgm:t>
    </dgm:pt>
    <dgm:pt modelId="{8384BF4A-5DAC-4FD9-AEB7-B44D31325182}" type="parTrans" cxnId="{8E841EA1-21CE-4DDD-971D-A6070E801216}">
      <dgm:prSet/>
      <dgm:spPr/>
      <dgm:t>
        <a:bodyPr/>
        <a:lstStyle/>
        <a:p>
          <a:endParaRPr lang="en-US"/>
        </a:p>
      </dgm:t>
    </dgm:pt>
    <dgm:pt modelId="{9221D841-79F6-4324-9412-582C43219E67}" type="sibTrans" cxnId="{8E841EA1-21CE-4DDD-971D-A6070E801216}">
      <dgm:prSet/>
      <dgm:spPr/>
      <dgm:t>
        <a:bodyPr/>
        <a:lstStyle/>
        <a:p>
          <a:endParaRPr lang="en-US"/>
        </a:p>
      </dgm:t>
    </dgm:pt>
    <dgm:pt modelId="{52355F50-4333-4061-93A5-DC4730139FE2}" type="pres">
      <dgm:prSet presAssocID="{5F5EF9BE-9543-47B6-9E7F-9F87FAD8F1A9}" presName="root" presStyleCnt="0">
        <dgm:presLayoutVars>
          <dgm:dir/>
          <dgm:resizeHandles val="exact"/>
        </dgm:presLayoutVars>
      </dgm:prSet>
      <dgm:spPr/>
    </dgm:pt>
    <dgm:pt modelId="{1782342A-4BDA-4BCE-8092-24C5DDE275F3}" type="pres">
      <dgm:prSet presAssocID="{5CC34EC3-81E2-431B-98B0-DB156603C918}" presName="compNode" presStyleCnt="0"/>
      <dgm:spPr/>
    </dgm:pt>
    <dgm:pt modelId="{93D37F3F-C0B4-4F3A-A986-39BD5609F530}" type="pres">
      <dgm:prSet presAssocID="{5CC34EC3-81E2-431B-98B0-DB156603C9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907EA08-590F-473F-8023-948B87906190}" type="pres">
      <dgm:prSet presAssocID="{5CC34EC3-81E2-431B-98B0-DB156603C918}" presName="spaceRect" presStyleCnt="0"/>
      <dgm:spPr/>
    </dgm:pt>
    <dgm:pt modelId="{D1462E68-CBE2-4A76-8ECE-97B175837408}" type="pres">
      <dgm:prSet presAssocID="{5CC34EC3-81E2-431B-98B0-DB156603C918}" presName="textRect" presStyleLbl="revTx" presStyleIdx="0" presStyleCnt="3">
        <dgm:presLayoutVars>
          <dgm:chMax val="1"/>
          <dgm:chPref val="1"/>
        </dgm:presLayoutVars>
      </dgm:prSet>
      <dgm:spPr/>
    </dgm:pt>
    <dgm:pt modelId="{8212A896-AD5D-4316-8600-FF165792B01F}" type="pres">
      <dgm:prSet presAssocID="{A1396A72-4AA7-4CC7-A147-7A3C72AA76AC}" presName="sibTrans" presStyleCnt="0"/>
      <dgm:spPr/>
    </dgm:pt>
    <dgm:pt modelId="{7F76FEF5-B124-4727-A6EA-402FDB86FB06}" type="pres">
      <dgm:prSet presAssocID="{2474EA97-5E19-4FCF-A9B9-B057E8C56E48}" presName="compNode" presStyleCnt="0"/>
      <dgm:spPr/>
    </dgm:pt>
    <dgm:pt modelId="{C9F5A951-8324-4A7D-BD98-7BF0ACE989BF}" type="pres">
      <dgm:prSet presAssocID="{2474EA97-5E19-4FCF-A9B9-B057E8C56E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924062D-4DFB-4573-BF2D-01FB9D4ED3D7}" type="pres">
      <dgm:prSet presAssocID="{2474EA97-5E19-4FCF-A9B9-B057E8C56E48}" presName="spaceRect" presStyleCnt="0"/>
      <dgm:spPr/>
    </dgm:pt>
    <dgm:pt modelId="{34934929-9C7D-430F-BB21-EF3FB79ABD62}" type="pres">
      <dgm:prSet presAssocID="{2474EA97-5E19-4FCF-A9B9-B057E8C56E48}" presName="textRect" presStyleLbl="revTx" presStyleIdx="1" presStyleCnt="3">
        <dgm:presLayoutVars>
          <dgm:chMax val="1"/>
          <dgm:chPref val="1"/>
        </dgm:presLayoutVars>
      </dgm:prSet>
      <dgm:spPr/>
    </dgm:pt>
    <dgm:pt modelId="{B481C182-80A0-4DB1-8F31-47570FA57D49}" type="pres">
      <dgm:prSet presAssocID="{440F811B-A8E5-4ACD-BD24-C8DB57976624}" presName="sibTrans" presStyleCnt="0"/>
      <dgm:spPr/>
    </dgm:pt>
    <dgm:pt modelId="{B098DF43-28D8-4D99-A19B-F04B401CA7C9}" type="pres">
      <dgm:prSet presAssocID="{5AC20E4A-09F0-425D-AC14-1F511B8A1E13}" presName="compNode" presStyleCnt="0"/>
      <dgm:spPr/>
    </dgm:pt>
    <dgm:pt modelId="{E456C91D-7DA6-4B67-A11C-3926271ED5F2}" type="pres">
      <dgm:prSet presAssocID="{5AC20E4A-09F0-425D-AC14-1F511B8A1E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38BBF5CD-0F6D-4D96-B81E-C037FEED2C2E}" type="pres">
      <dgm:prSet presAssocID="{5AC20E4A-09F0-425D-AC14-1F511B8A1E13}" presName="spaceRect" presStyleCnt="0"/>
      <dgm:spPr/>
    </dgm:pt>
    <dgm:pt modelId="{F6E9A8D4-E6C9-4FA7-9112-8D5C8175C54A}" type="pres">
      <dgm:prSet presAssocID="{5AC20E4A-09F0-425D-AC14-1F511B8A1E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01953C-1FCA-4F54-84A1-25F0B261241A}" srcId="{5F5EF9BE-9543-47B6-9E7F-9F87FAD8F1A9}" destId="{2474EA97-5E19-4FCF-A9B9-B057E8C56E48}" srcOrd="1" destOrd="0" parTransId="{9F6938B0-D040-4A6B-86A0-D79AC1FA1D4C}" sibTransId="{440F811B-A8E5-4ACD-BD24-C8DB57976624}"/>
    <dgm:cxn modelId="{3238BA5F-7671-433A-896A-99CF8983E37F}" type="presOf" srcId="{2474EA97-5E19-4FCF-A9B9-B057E8C56E48}" destId="{34934929-9C7D-430F-BB21-EF3FB79ABD62}" srcOrd="0" destOrd="0" presId="urn:microsoft.com/office/officeart/2018/2/layout/IconLabelList"/>
    <dgm:cxn modelId="{9D6D7D48-DE33-408B-849C-72BDBA85E08C}" type="presOf" srcId="{5AC20E4A-09F0-425D-AC14-1F511B8A1E13}" destId="{F6E9A8D4-E6C9-4FA7-9112-8D5C8175C54A}" srcOrd="0" destOrd="0" presId="urn:microsoft.com/office/officeart/2018/2/layout/IconLabelList"/>
    <dgm:cxn modelId="{C54ADE78-BEE3-433E-863B-60BB57F9B127}" type="presOf" srcId="{5F5EF9BE-9543-47B6-9E7F-9F87FAD8F1A9}" destId="{52355F50-4333-4061-93A5-DC4730139FE2}" srcOrd="0" destOrd="0" presId="urn:microsoft.com/office/officeart/2018/2/layout/IconLabelList"/>
    <dgm:cxn modelId="{D86A1AA0-C20F-49D6-AC33-8D313761838C}" srcId="{5F5EF9BE-9543-47B6-9E7F-9F87FAD8F1A9}" destId="{5CC34EC3-81E2-431B-98B0-DB156603C918}" srcOrd="0" destOrd="0" parTransId="{64907116-F104-48B9-A9E9-E8A6FBAA1885}" sibTransId="{A1396A72-4AA7-4CC7-A147-7A3C72AA76AC}"/>
    <dgm:cxn modelId="{8E841EA1-21CE-4DDD-971D-A6070E801216}" srcId="{5F5EF9BE-9543-47B6-9E7F-9F87FAD8F1A9}" destId="{5AC20E4A-09F0-425D-AC14-1F511B8A1E13}" srcOrd="2" destOrd="0" parTransId="{8384BF4A-5DAC-4FD9-AEB7-B44D31325182}" sibTransId="{9221D841-79F6-4324-9412-582C43219E67}"/>
    <dgm:cxn modelId="{213B0CDA-7668-4CFB-941C-D48A11B8CEAF}" type="presOf" srcId="{5CC34EC3-81E2-431B-98B0-DB156603C918}" destId="{D1462E68-CBE2-4A76-8ECE-97B175837408}" srcOrd="0" destOrd="0" presId="urn:microsoft.com/office/officeart/2018/2/layout/IconLabelList"/>
    <dgm:cxn modelId="{81740FC2-487E-4599-928D-688C08D0CB54}" type="presParOf" srcId="{52355F50-4333-4061-93A5-DC4730139FE2}" destId="{1782342A-4BDA-4BCE-8092-24C5DDE275F3}" srcOrd="0" destOrd="0" presId="urn:microsoft.com/office/officeart/2018/2/layout/IconLabelList"/>
    <dgm:cxn modelId="{BB0796BA-FEE3-4D5C-A807-C6EA3900097B}" type="presParOf" srcId="{1782342A-4BDA-4BCE-8092-24C5DDE275F3}" destId="{93D37F3F-C0B4-4F3A-A986-39BD5609F530}" srcOrd="0" destOrd="0" presId="urn:microsoft.com/office/officeart/2018/2/layout/IconLabelList"/>
    <dgm:cxn modelId="{6517DEAE-D6F7-44D1-8C00-4F6726777B33}" type="presParOf" srcId="{1782342A-4BDA-4BCE-8092-24C5DDE275F3}" destId="{F907EA08-590F-473F-8023-948B87906190}" srcOrd="1" destOrd="0" presId="urn:microsoft.com/office/officeart/2018/2/layout/IconLabelList"/>
    <dgm:cxn modelId="{14AAE935-882D-4AD5-87DA-A70FB2058D3C}" type="presParOf" srcId="{1782342A-4BDA-4BCE-8092-24C5DDE275F3}" destId="{D1462E68-CBE2-4A76-8ECE-97B175837408}" srcOrd="2" destOrd="0" presId="urn:microsoft.com/office/officeart/2018/2/layout/IconLabelList"/>
    <dgm:cxn modelId="{7C50C544-6DDD-4210-AB22-73D4926A7BA5}" type="presParOf" srcId="{52355F50-4333-4061-93A5-DC4730139FE2}" destId="{8212A896-AD5D-4316-8600-FF165792B01F}" srcOrd="1" destOrd="0" presId="urn:microsoft.com/office/officeart/2018/2/layout/IconLabelList"/>
    <dgm:cxn modelId="{4C55DC77-7871-4A02-AD22-80130E209CCB}" type="presParOf" srcId="{52355F50-4333-4061-93A5-DC4730139FE2}" destId="{7F76FEF5-B124-4727-A6EA-402FDB86FB06}" srcOrd="2" destOrd="0" presId="urn:microsoft.com/office/officeart/2018/2/layout/IconLabelList"/>
    <dgm:cxn modelId="{017CE44B-FF96-44AF-99ED-7D62A52ABCC4}" type="presParOf" srcId="{7F76FEF5-B124-4727-A6EA-402FDB86FB06}" destId="{C9F5A951-8324-4A7D-BD98-7BF0ACE989BF}" srcOrd="0" destOrd="0" presId="urn:microsoft.com/office/officeart/2018/2/layout/IconLabelList"/>
    <dgm:cxn modelId="{352326B6-A5C3-4003-9E0D-F656952AD403}" type="presParOf" srcId="{7F76FEF5-B124-4727-A6EA-402FDB86FB06}" destId="{4924062D-4DFB-4573-BF2D-01FB9D4ED3D7}" srcOrd="1" destOrd="0" presId="urn:microsoft.com/office/officeart/2018/2/layout/IconLabelList"/>
    <dgm:cxn modelId="{9900D9BF-AAC0-4AB5-BCB9-068EF209D93D}" type="presParOf" srcId="{7F76FEF5-B124-4727-A6EA-402FDB86FB06}" destId="{34934929-9C7D-430F-BB21-EF3FB79ABD62}" srcOrd="2" destOrd="0" presId="urn:microsoft.com/office/officeart/2018/2/layout/IconLabelList"/>
    <dgm:cxn modelId="{C26AE339-EA59-4A46-AF75-342AFF2A9332}" type="presParOf" srcId="{52355F50-4333-4061-93A5-DC4730139FE2}" destId="{B481C182-80A0-4DB1-8F31-47570FA57D49}" srcOrd="3" destOrd="0" presId="urn:microsoft.com/office/officeart/2018/2/layout/IconLabelList"/>
    <dgm:cxn modelId="{FC84AB19-5CBB-4076-A715-31B01674D71D}" type="presParOf" srcId="{52355F50-4333-4061-93A5-DC4730139FE2}" destId="{B098DF43-28D8-4D99-A19B-F04B401CA7C9}" srcOrd="4" destOrd="0" presId="urn:microsoft.com/office/officeart/2018/2/layout/IconLabelList"/>
    <dgm:cxn modelId="{2417E1E5-5326-4A96-8134-25639587813D}" type="presParOf" srcId="{B098DF43-28D8-4D99-A19B-F04B401CA7C9}" destId="{E456C91D-7DA6-4B67-A11C-3926271ED5F2}" srcOrd="0" destOrd="0" presId="urn:microsoft.com/office/officeart/2018/2/layout/IconLabelList"/>
    <dgm:cxn modelId="{099F3424-0A22-40F0-97DB-6EED8FD2355A}" type="presParOf" srcId="{B098DF43-28D8-4D99-A19B-F04B401CA7C9}" destId="{38BBF5CD-0F6D-4D96-B81E-C037FEED2C2E}" srcOrd="1" destOrd="0" presId="urn:microsoft.com/office/officeart/2018/2/layout/IconLabelList"/>
    <dgm:cxn modelId="{E7E434A7-BA44-45E8-BFC8-06825AAFC9A7}" type="presParOf" srcId="{B098DF43-28D8-4D99-A19B-F04B401CA7C9}" destId="{F6E9A8D4-E6C9-4FA7-9112-8D5C8175C5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BAAB41-A657-49B0-A771-6EAF0BEDF06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9232F-1A44-4B3F-B4D1-DFF68746C597}">
      <dgm:prSet/>
      <dgm:spPr/>
      <dgm:t>
        <a:bodyPr/>
        <a:lstStyle/>
        <a:p>
          <a:pPr>
            <a:defRPr cap="all"/>
          </a:pPr>
          <a:r>
            <a:rPr lang="en-US"/>
            <a:t>Assign Facility Number</a:t>
          </a:r>
        </a:p>
      </dgm:t>
    </dgm:pt>
    <dgm:pt modelId="{A637DDFE-8431-4B7A-A601-57B29386045F}" type="parTrans" cxnId="{C906117C-B08E-4A37-9AB6-14ACB9D5E7C9}">
      <dgm:prSet/>
      <dgm:spPr/>
      <dgm:t>
        <a:bodyPr/>
        <a:lstStyle/>
        <a:p>
          <a:endParaRPr lang="en-US"/>
        </a:p>
      </dgm:t>
    </dgm:pt>
    <dgm:pt modelId="{2A3D982D-F57C-4EDD-85FB-386C1B269FDD}" type="sibTrans" cxnId="{C906117C-B08E-4A37-9AB6-14ACB9D5E7C9}">
      <dgm:prSet/>
      <dgm:spPr/>
      <dgm:t>
        <a:bodyPr/>
        <a:lstStyle/>
        <a:p>
          <a:endParaRPr lang="en-US"/>
        </a:p>
      </dgm:t>
    </dgm:pt>
    <dgm:pt modelId="{243633D0-3BF0-4D96-8843-C0918BF35A55}">
      <dgm:prSet/>
      <dgm:spPr/>
      <dgm:t>
        <a:bodyPr/>
        <a:lstStyle/>
        <a:p>
          <a:pPr>
            <a:defRPr cap="all"/>
          </a:pPr>
          <a:r>
            <a:rPr lang="en-US"/>
            <a:t>Track the date of the appointment</a:t>
          </a:r>
        </a:p>
      </dgm:t>
    </dgm:pt>
    <dgm:pt modelId="{36B0D603-2EA0-4EC5-AAA5-0FA96BABD72D}" type="parTrans" cxnId="{E9ACB575-DAB2-4568-95A9-F6F9CB0116AA}">
      <dgm:prSet/>
      <dgm:spPr/>
      <dgm:t>
        <a:bodyPr/>
        <a:lstStyle/>
        <a:p>
          <a:endParaRPr lang="en-US"/>
        </a:p>
      </dgm:t>
    </dgm:pt>
    <dgm:pt modelId="{1E153B77-274E-4187-9C30-1FD260FD57AC}" type="sibTrans" cxnId="{E9ACB575-DAB2-4568-95A9-F6F9CB0116AA}">
      <dgm:prSet/>
      <dgm:spPr/>
      <dgm:t>
        <a:bodyPr/>
        <a:lstStyle/>
        <a:p>
          <a:endParaRPr lang="en-US"/>
        </a:p>
      </dgm:t>
    </dgm:pt>
    <dgm:pt modelId="{98361D12-BCE1-44D3-9254-C60FA6B88554}">
      <dgm:prSet/>
      <dgm:spPr/>
      <dgm:t>
        <a:bodyPr/>
        <a:lstStyle/>
        <a:p>
          <a:pPr>
            <a:defRPr cap="all"/>
          </a:pPr>
          <a:r>
            <a:rPr lang="en-US"/>
            <a:t>Link with the Provider. </a:t>
          </a:r>
        </a:p>
      </dgm:t>
    </dgm:pt>
    <dgm:pt modelId="{111D1048-95F4-4BA1-9A71-D6E6136FFAA2}" type="parTrans" cxnId="{D37ED6C0-5009-49C3-9DF4-120C70F32335}">
      <dgm:prSet/>
      <dgm:spPr/>
      <dgm:t>
        <a:bodyPr/>
        <a:lstStyle/>
        <a:p>
          <a:endParaRPr lang="en-US"/>
        </a:p>
      </dgm:t>
    </dgm:pt>
    <dgm:pt modelId="{08F5533C-10D5-4416-A0C5-CF8E8BC7753D}" type="sibTrans" cxnId="{D37ED6C0-5009-49C3-9DF4-120C70F32335}">
      <dgm:prSet/>
      <dgm:spPr/>
      <dgm:t>
        <a:bodyPr/>
        <a:lstStyle/>
        <a:p>
          <a:endParaRPr lang="en-US"/>
        </a:p>
      </dgm:t>
    </dgm:pt>
    <dgm:pt modelId="{FC303ED2-6B4F-49C7-8CBA-22D4BACE157D}" type="pres">
      <dgm:prSet presAssocID="{27BAAB41-A657-49B0-A771-6EAF0BEDF06D}" presName="root" presStyleCnt="0">
        <dgm:presLayoutVars>
          <dgm:dir/>
          <dgm:resizeHandles val="exact"/>
        </dgm:presLayoutVars>
      </dgm:prSet>
      <dgm:spPr/>
    </dgm:pt>
    <dgm:pt modelId="{52755BCD-2CC5-4721-A60C-272FE834CF45}" type="pres">
      <dgm:prSet presAssocID="{EB39232F-1A44-4B3F-B4D1-DFF68746C597}" presName="compNode" presStyleCnt="0"/>
      <dgm:spPr/>
    </dgm:pt>
    <dgm:pt modelId="{2DB471A7-7173-4B16-8D41-4493FDB25856}" type="pres">
      <dgm:prSet presAssocID="{EB39232F-1A44-4B3F-B4D1-DFF68746C59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87404BA-580C-464B-B1C2-077E044DF601}" type="pres">
      <dgm:prSet presAssocID="{EB39232F-1A44-4B3F-B4D1-DFF68746C5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E4FDBCA-E32D-4E58-A2F4-F7E03F5315C1}" type="pres">
      <dgm:prSet presAssocID="{EB39232F-1A44-4B3F-B4D1-DFF68746C597}" presName="spaceRect" presStyleCnt="0"/>
      <dgm:spPr/>
    </dgm:pt>
    <dgm:pt modelId="{364341B9-4D14-4285-B9D9-FF5534C8EA9D}" type="pres">
      <dgm:prSet presAssocID="{EB39232F-1A44-4B3F-B4D1-DFF68746C597}" presName="textRect" presStyleLbl="revTx" presStyleIdx="0" presStyleCnt="3">
        <dgm:presLayoutVars>
          <dgm:chMax val="1"/>
          <dgm:chPref val="1"/>
        </dgm:presLayoutVars>
      </dgm:prSet>
      <dgm:spPr/>
    </dgm:pt>
    <dgm:pt modelId="{EDF6B6DE-1F31-4116-AB89-C0AC3305FC4C}" type="pres">
      <dgm:prSet presAssocID="{2A3D982D-F57C-4EDD-85FB-386C1B269FDD}" presName="sibTrans" presStyleCnt="0"/>
      <dgm:spPr/>
    </dgm:pt>
    <dgm:pt modelId="{E005D80A-FA4A-4E19-8B7A-F0DDBACB58B6}" type="pres">
      <dgm:prSet presAssocID="{243633D0-3BF0-4D96-8843-C0918BF35A55}" presName="compNode" presStyleCnt="0"/>
      <dgm:spPr/>
    </dgm:pt>
    <dgm:pt modelId="{44620727-3497-47E4-A9F9-6A6E6375F1B1}" type="pres">
      <dgm:prSet presAssocID="{243633D0-3BF0-4D96-8843-C0918BF35A5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5BF5CE-59C7-445E-9DEC-E7A8F37EF3FD}" type="pres">
      <dgm:prSet presAssocID="{243633D0-3BF0-4D96-8843-C0918BF35A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E380310-DE3F-49CE-A18A-EC8D7DDD6958}" type="pres">
      <dgm:prSet presAssocID="{243633D0-3BF0-4D96-8843-C0918BF35A55}" presName="spaceRect" presStyleCnt="0"/>
      <dgm:spPr/>
    </dgm:pt>
    <dgm:pt modelId="{52BFF9E1-2144-4173-916B-1D59725EA413}" type="pres">
      <dgm:prSet presAssocID="{243633D0-3BF0-4D96-8843-C0918BF35A55}" presName="textRect" presStyleLbl="revTx" presStyleIdx="1" presStyleCnt="3">
        <dgm:presLayoutVars>
          <dgm:chMax val="1"/>
          <dgm:chPref val="1"/>
        </dgm:presLayoutVars>
      </dgm:prSet>
      <dgm:spPr/>
    </dgm:pt>
    <dgm:pt modelId="{C118EABD-2621-48EE-8FF2-45ACD0616B39}" type="pres">
      <dgm:prSet presAssocID="{1E153B77-274E-4187-9C30-1FD260FD57AC}" presName="sibTrans" presStyleCnt="0"/>
      <dgm:spPr/>
    </dgm:pt>
    <dgm:pt modelId="{A02D1C89-D29C-49E2-8352-68594CF6D00F}" type="pres">
      <dgm:prSet presAssocID="{98361D12-BCE1-44D3-9254-C60FA6B88554}" presName="compNode" presStyleCnt="0"/>
      <dgm:spPr/>
    </dgm:pt>
    <dgm:pt modelId="{89D44056-C529-414A-A01A-18DC445B84DC}" type="pres">
      <dgm:prSet presAssocID="{98361D12-BCE1-44D3-9254-C60FA6B8855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7E0964-E2F6-4B0A-B214-D68A54581EFA}" type="pres">
      <dgm:prSet presAssocID="{98361D12-BCE1-44D3-9254-C60FA6B885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F33119C-00AF-426C-9BDE-ABC6E6B704EC}" type="pres">
      <dgm:prSet presAssocID="{98361D12-BCE1-44D3-9254-C60FA6B88554}" presName="spaceRect" presStyleCnt="0"/>
      <dgm:spPr/>
    </dgm:pt>
    <dgm:pt modelId="{6BD8D238-CCB3-499B-97CB-4A993BEA1F83}" type="pres">
      <dgm:prSet presAssocID="{98361D12-BCE1-44D3-9254-C60FA6B885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6A5424-688E-4E55-A856-8E844FEC636B}" type="presOf" srcId="{EB39232F-1A44-4B3F-B4D1-DFF68746C597}" destId="{364341B9-4D14-4285-B9D9-FF5534C8EA9D}" srcOrd="0" destOrd="0" presId="urn:microsoft.com/office/officeart/2018/5/layout/IconLeafLabelList"/>
    <dgm:cxn modelId="{DF332E66-77D1-4589-8D34-0EBEAFFB5704}" type="presOf" srcId="{98361D12-BCE1-44D3-9254-C60FA6B88554}" destId="{6BD8D238-CCB3-499B-97CB-4A993BEA1F83}" srcOrd="0" destOrd="0" presId="urn:microsoft.com/office/officeart/2018/5/layout/IconLeafLabelList"/>
    <dgm:cxn modelId="{E9ACB575-DAB2-4568-95A9-F6F9CB0116AA}" srcId="{27BAAB41-A657-49B0-A771-6EAF0BEDF06D}" destId="{243633D0-3BF0-4D96-8843-C0918BF35A55}" srcOrd="1" destOrd="0" parTransId="{36B0D603-2EA0-4EC5-AAA5-0FA96BABD72D}" sibTransId="{1E153B77-274E-4187-9C30-1FD260FD57AC}"/>
    <dgm:cxn modelId="{C906117C-B08E-4A37-9AB6-14ACB9D5E7C9}" srcId="{27BAAB41-A657-49B0-A771-6EAF0BEDF06D}" destId="{EB39232F-1A44-4B3F-B4D1-DFF68746C597}" srcOrd="0" destOrd="0" parTransId="{A637DDFE-8431-4B7A-A601-57B29386045F}" sibTransId="{2A3D982D-F57C-4EDD-85FB-386C1B269FDD}"/>
    <dgm:cxn modelId="{0A0D998F-A232-49D7-8751-054E96F898B9}" type="presOf" srcId="{27BAAB41-A657-49B0-A771-6EAF0BEDF06D}" destId="{FC303ED2-6B4F-49C7-8CBA-22D4BACE157D}" srcOrd="0" destOrd="0" presId="urn:microsoft.com/office/officeart/2018/5/layout/IconLeafLabelList"/>
    <dgm:cxn modelId="{863359BB-BB78-4B44-BE9B-BF8C6385D6FF}" type="presOf" srcId="{243633D0-3BF0-4D96-8843-C0918BF35A55}" destId="{52BFF9E1-2144-4173-916B-1D59725EA413}" srcOrd="0" destOrd="0" presId="urn:microsoft.com/office/officeart/2018/5/layout/IconLeafLabelList"/>
    <dgm:cxn modelId="{D37ED6C0-5009-49C3-9DF4-120C70F32335}" srcId="{27BAAB41-A657-49B0-A771-6EAF0BEDF06D}" destId="{98361D12-BCE1-44D3-9254-C60FA6B88554}" srcOrd="2" destOrd="0" parTransId="{111D1048-95F4-4BA1-9A71-D6E6136FFAA2}" sibTransId="{08F5533C-10D5-4416-A0C5-CF8E8BC7753D}"/>
    <dgm:cxn modelId="{21E761C9-5F3E-48BA-B731-5F173465FE95}" type="presParOf" srcId="{FC303ED2-6B4F-49C7-8CBA-22D4BACE157D}" destId="{52755BCD-2CC5-4721-A60C-272FE834CF45}" srcOrd="0" destOrd="0" presId="urn:microsoft.com/office/officeart/2018/5/layout/IconLeafLabelList"/>
    <dgm:cxn modelId="{FAFEF0B5-BD36-4737-BEF7-1641F0C91BB6}" type="presParOf" srcId="{52755BCD-2CC5-4721-A60C-272FE834CF45}" destId="{2DB471A7-7173-4B16-8D41-4493FDB25856}" srcOrd="0" destOrd="0" presId="urn:microsoft.com/office/officeart/2018/5/layout/IconLeafLabelList"/>
    <dgm:cxn modelId="{94FCB4AC-F04C-4999-ABAC-F084BFBEF474}" type="presParOf" srcId="{52755BCD-2CC5-4721-A60C-272FE834CF45}" destId="{587404BA-580C-464B-B1C2-077E044DF601}" srcOrd="1" destOrd="0" presId="urn:microsoft.com/office/officeart/2018/5/layout/IconLeafLabelList"/>
    <dgm:cxn modelId="{4BE217A1-3F57-4CB1-9270-18AF55A016C4}" type="presParOf" srcId="{52755BCD-2CC5-4721-A60C-272FE834CF45}" destId="{EE4FDBCA-E32D-4E58-A2F4-F7E03F5315C1}" srcOrd="2" destOrd="0" presId="urn:microsoft.com/office/officeart/2018/5/layout/IconLeafLabelList"/>
    <dgm:cxn modelId="{5B254E75-A76A-47B7-9CDD-F32B4342F8E9}" type="presParOf" srcId="{52755BCD-2CC5-4721-A60C-272FE834CF45}" destId="{364341B9-4D14-4285-B9D9-FF5534C8EA9D}" srcOrd="3" destOrd="0" presId="urn:microsoft.com/office/officeart/2018/5/layout/IconLeafLabelList"/>
    <dgm:cxn modelId="{6A3E1455-1881-4A38-8BB1-1964DC01A59C}" type="presParOf" srcId="{FC303ED2-6B4F-49C7-8CBA-22D4BACE157D}" destId="{EDF6B6DE-1F31-4116-AB89-C0AC3305FC4C}" srcOrd="1" destOrd="0" presId="urn:microsoft.com/office/officeart/2018/5/layout/IconLeafLabelList"/>
    <dgm:cxn modelId="{44F2823F-EC53-408E-87BA-AE6E1FB4154C}" type="presParOf" srcId="{FC303ED2-6B4F-49C7-8CBA-22D4BACE157D}" destId="{E005D80A-FA4A-4E19-8B7A-F0DDBACB58B6}" srcOrd="2" destOrd="0" presId="urn:microsoft.com/office/officeart/2018/5/layout/IconLeafLabelList"/>
    <dgm:cxn modelId="{2B9B2172-3A28-4BA8-8E52-BF01AA709471}" type="presParOf" srcId="{E005D80A-FA4A-4E19-8B7A-F0DDBACB58B6}" destId="{44620727-3497-47E4-A9F9-6A6E6375F1B1}" srcOrd="0" destOrd="0" presId="urn:microsoft.com/office/officeart/2018/5/layout/IconLeafLabelList"/>
    <dgm:cxn modelId="{F923EDDB-69DA-4DDA-8D7D-184075A49EBE}" type="presParOf" srcId="{E005D80A-FA4A-4E19-8B7A-F0DDBACB58B6}" destId="{505BF5CE-59C7-445E-9DEC-E7A8F37EF3FD}" srcOrd="1" destOrd="0" presId="urn:microsoft.com/office/officeart/2018/5/layout/IconLeafLabelList"/>
    <dgm:cxn modelId="{C6882F4B-3E7C-4907-8393-AD0CF4AB5695}" type="presParOf" srcId="{E005D80A-FA4A-4E19-8B7A-F0DDBACB58B6}" destId="{5E380310-DE3F-49CE-A18A-EC8D7DDD6958}" srcOrd="2" destOrd="0" presId="urn:microsoft.com/office/officeart/2018/5/layout/IconLeafLabelList"/>
    <dgm:cxn modelId="{A49C7216-F7CB-4021-94D9-EBE6998AE2FC}" type="presParOf" srcId="{E005D80A-FA4A-4E19-8B7A-F0DDBACB58B6}" destId="{52BFF9E1-2144-4173-916B-1D59725EA413}" srcOrd="3" destOrd="0" presId="urn:microsoft.com/office/officeart/2018/5/layout/IconLeafLabelList"/>
    <dgm:cxn modelId="{3ED627F7-22FB-4FE8-B0D3-DBF07C1BB0BA}" type="presParOf" srcId="{FC303ED2-6B4F-49C7-8CBA-22D4BACE157D}" destId="{C118EABD-2621-48EE-8FF2-45ACD0616B39}" srcOrd="3" destOrd="0" presId="urn:microsoft.com/office/officeart/2018/5/layout/IconLeafLabelList"/>
    <dgm:cxn modelId="{DB5423F2-03BA-4392-A524-71BB92EBD1B4}" type="presParOf" srcId="{FC303ED2-6B4F-49C7-8CBA-22D4BACE157D}" destId="{A02D1C89-D29C-49E2-8352-68594CF6D00F}" srcOrd="4" destOrd="0" presId="urn:microsoft.com/office/officeart/2018/5/layout/IconLeafLabelList"/>
    <dgm:cxn modelId="{DD9A9E58-E465-4FCA-A09E-741F1F64DDAE}" type="presParOf" srcId="{A02D1C89-D29C-49E2-8352-68594CF6D00F}" destId="{89D44056-C529-414A-A01A-18DC445B84DC}" srcOrd="0" destOrd="0" presId="urn:microsoft.com/office/officeart/2018/5/layout/IconLeafLabelList"/>
    <dgm:cxn modelId="{C3368D1D-83F4-4DBA-84B6-EDF16CB900AA}" type="presParOf" srcId="{A02D1C89-D29C-49E2-8352-68594CF6D00F}" destId="{217E0964-E2F6-4B0A-B214-D68A54581EFA}" srcOrd="1" destOrd="0" presId="urn:microsoft.com/office/officeart/2018/5/layout/IconLeafLabelList"/>
    <dgm:cxn modelId="{3811A91B-EB61-4727-83FA-B091FC277415}" type="presParOf" srcId="{A02D1C89-D29C-49E2-8352-68594CF6D00F}" destId="{9F33119C-00AF-426C-9BDE-ABC6E6B704EC}" srcOrd="2" destOrd="0" presId="urn:microsoft.com/office/officeart/2018/5/layout/IconLeafLabelList"/>
    <dgm:cxn modelId="{2AB3A5CC-CFB9-43C9-86D7-25376CCDE251}" type="presParOf" srcId="{A02D1C89-D29C-49E2-8352-68594CF6D00F}" destId="{6BD8D238-CCB3-499B-97CB-4A993BEA1F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E85C6-8EBD-4B62-A00B-F41472FA3CC2}">
      <dsp:nvSpPr>
        <dsp:cNvPr id="0" name=""/>
        <dsp:cNvSpPr/>
      </dsp:nvSpPr>
      <dsp:spPr>
        <a:xfrm>
          <a:off x="0" y="1684"/>
          <a:ext cx="5542128" cy="8538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794F6-658F-455E-A84A-4C4768ED66FE}">
      <dsp:nvSpPr>
        <dsp:cNvPr id="0" name=""/>
        <dsp:cNvSpPr/>
      </dsp:nvSpPr>
      <dsp:spPr>
        <a:xfrm>
          <a:off x="258281" y="193794"/>
          <a:ext cx="469602" cy="469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72733-6EC0-4530-85BD-6D6CFB52FCA5}">
      <dsp:nvSpPr>
        <dsp:cNvPr id="0" name=""/>
        <dsp:cNvSpPr/>
      </dsp:nvSpPr>
      <dsp:spPr>
        <a:xfrm>
          <a:off x="986164" y="1684"/>
          <a:ext cx="4555963" cy="853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3" tIns="90363" rIns="90363" bIns="903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is the main table.</a:t>
          </a:r>
        </a:p>
      </dsp:txBody>
      <dsp:txXfrm>
        <a:off x="986164" y="1684"/>
        <a:ext cx="4555963" cy="853822"/>
      </dsp:txXfrm>
    </dsp:sp>
    <dsp:sp modelId="{9902873C-F339-42B0-B6F8-8A83F9CC6990}">
      <dsp:nvSpPr>
        <dsp:cNvPr id="0" name=""/>
        <dsp:cNvSpPr/>
      </dsp:nvSpPr>
      <dsp:spPr>
        <a:xfrm>
          <a:off x="0" y="1068962"/>
          <a:ext cx="5542128" cy="8538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248D-A526-4C50-9DA1-6434ECF25DC4}">
      <dsp:nvSpPr>
        <dsp:cNvPr id="0" name=""/>
        <dsp:cNvSpPr/>
      </dsp:nvSpPr>
      <dsp:spPr>
        <a:xfrm>
          <a:off x="258281" y="1261072"/>
          <a:ext cx="469602" cy="469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95633-A8FA-46C0-948D-4278CD5A34F9}">
      <dsp:nvSpPr>
        <dsp:cNvPr id="0" name=""/>
        <dsp:cNvSpPr/>
      </dsp:nvSpPr>
      <dsp:spPr>
        <a:xfrm>
          <a:off x="986164" y="1068962"/>
          <a:ext cx="4555963" cy="853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3" tIns="90363" rIns="90363" bIns="903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have a link with the other 4 tables. </a:t>
          </a:r>
        </a:p>
      </dsp:txBody>
      <dsp:txXfrm>
        <a:off x="986164" y="1068962"/>
        <a:ext cx="4555963" cy="853822"/>
      </dsp:txXfrm>
    </dsp:sp>
    <dsp:sp modelId="{074FB15A-5F47-4596-92C7-B0F8CD441EDA}">
      <dsp:nvSpPr>
        <dsp:cNvPr id="0" name=""/>
        <dsp:cNvSpPr/>
      </dsp:nvSpPr>
      <dsp:spPr>
        <a:xfrm>
          <a:off x="0" y="2136240"/>
          <a:ext cx="5542128" cy="8538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03D3C-88CE-4D5C-ACAB-1D446A1728C3}">
      <dsp:nvSpPr>
        <dsp:cNvPr id="0" name=""/>
        <dsp:cNvSpPr/>
      </dsp:nvSpPr>
      <dsp:spPr>
        <a:xfrm>
          <a:off x="258281" y="2328350"/>
          <a:ext cx="469602" cy="469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3F6C-E85E-43BE-964D-F6C2BD93CBDE}">
      <dsp:nvSpPr>
        <dsp:cNvPr id="0" name=""/>
        <dsp:cNvSpPr/>
      </dsp:nvSpPr>
      <dsp:spPr>
        <a:xfrm>
          <a:off x="986164" y="2136240"/>
          <a:ext cx="4555963" cy="853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3" tIns="90363" rIns="90363" bIns="903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us to make an easier link with the Hospital’s current data.</a:t>
          </a:r>
        </a:p>
      </dsp:txBody>
      <dsp:txXfrm>
        <a:off x="986164" y="2136240"/>
        <a:ext cx="4555963" cy="853822"/>
      </dsp:txXfrm>
    </dsp:sp>
    <dsp:sp modelId="{B70C462B-2301-4656-8206-20C56D23F8A6}">
      <dsp:nvSpPr>
        <dsp:cNvPr id="0" name=""/>
        <dsp:cNvSpPr/>
      </dsp:nvSpPr>
      <dsp:spPr>
        <a:xfrm>
          <a:off x="0" y="3203518"/>
          <a:ext cx="5542128" cy="8538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E319B-5BAE-479A-87EE-F5F126586BFF}">
      <dsp:nvSpPr>
        <dsp:cNvPr id="0" name=""/>
        <dsp:cNvSpPr/>
      </dsp:nvSpPr>
      <dsp:spPr>
        <a:xfrm>
          <a:off x="258281" y="3395628"/>
          <a:ext cx="469602" cy="4696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26559-4D2C-4D2F-B584-DD2A909E05E1}">
      <dsp:nvSpPr>
        <dsp:cNvPr id="0" name=""/>
        <dsp:cNvSpPr/>
      </dsp:nvSpPr>
      <dsp:spPr>
        <a:xfrm>
          <a:off x="986164" y="3203518"/>
          <a:ext cx="4555963" cy="853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3" tIns="90363" rIns="90363" bIns="903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table summarizes all the information that we collect from our scanning code</a:t>
          </a:r>
        </a:p>
      </dsp:txBody>
      <dsp:txXfrm>
        <a:off x="986164" y="3203518"/>
        <a:ext cx="4555963" cy="853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543B-E424-4166-886C-98561E5CDB37}">
      <dsp:nvSpPr>
        <dsp:cNvPr id="0" name=""/>
        <dsp:cNvSpPr/>
      </dsp:nvSpPr>
      <dsp:spPr>
        <a:xfrm>
          <a:off x="8001014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53D21-F954-41AA-BA95-2FEB944267B4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B0654-A459-4B3C-95E6-B45A345F38FE}">
      <dsp:nvSpPr>
        <dsp:cNvPr id="0" name=""/>
        <dsp:cNvSpPr/>
      </dsp:nvSpPr>
      <dsp:spPr>
        <a:xfrm>
          <a:off x="2589391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E5CF-8EF0-466A-8A35-F653CE9FA87E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4AA2-834F-45BE-A903-A93C98CDB5FE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1815345" y="274996"/>
        <a:ext cx="2131497" cy="1323444"/>
      </dsp:txXfrm>
    </dsp:sp>
    <dsp:sp modelId="{770E9B91-BC23-4F69-A2A3-3F366F6C4A97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DC262-5C13-4CB1-BAEB-ECEF7ECEC944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a unique Patient.</a:t>
          </a:r>
        </a:p>
      </dsp:txBody>
      <dsp:txXfrm>
        <a:off x="1815345" y="2324648"/>
        <a:ext cx="2131497" cy="1323444"/>
      </dsp:txXfrm>
    </dsp:sp>
    <dsp:sp modelId="{6D2447DC-E2D7-467F-A3C0-7950DEECDADA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CD0CE-F326-4CA8-88AE-F22872CC4721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Assign</a:t>
          </a:r>
        </a:p>
      </dsp:txBody>
      <dsp:txXfrm>
        <a:off x="4521157" y="274996"/>
        <a:ext cx="2131497" cy="1323444"/>
      </dsp:txXfrm>
    </dsp:sp>
    <dsp:sp modelId="{6B8B787F-D3B4-4146-87D1-88190A0DB508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EF6D-27EF-4324-824A-998205314297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Assign the PAT_ID.</a:t>
          </a:r>
        </a:p>
      </dsp:txBody>
      <dsp:txXfrm>
        <a:off x="4521157" y="2324648"/>
        <a:ext cx="2131497" cy="1323444"/>
      </dsp:txXfrm>
    </dsp:sp>
    <dsp:sp modelId="{B963BE0D-6FA5-453E-97D6-CBC1B66ABDED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91A4A-4424-4FE0-BB2B-207AE93E7131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Place</a:t>
          </a:r>
        </a:p>
      </dsp:txBody>
      <dsp:txXfrm>
        <a:off x="7226968" y="274996"/>
        <a:ext cx="2131497" cy="1323444"/>
      </dsp:txXfrm>
    </dsp:sp>
    <dsp:sp modelId="{A2239F96-E918-424F-9E3B-1352F349C2B2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41811-9768-4D0B-956D-0BDDE4A22250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Place where we store the Patient information </a:t>
          </a:r>
        </a:p>
      </dsp:txBody>
      <dsp:txXfrm>
        <a:off x="7226968" y="2324648"/>
        <a:ext cx="2131497" cy="1323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600A1-77E2-4673-987F-B9F30CFCA9ED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79ACA-F407-4284-A91E-7BE06CB1D343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event Id.</a:t>
          </a:r>
        </a:p>
      </dsp:txBody>
      <dsp:txXfrm>
        <a:off x="100682" y="2427484"/>
        <a:ext cx="2370489" cy="720000"/>
      </dsp:txXfrm>
    </dsp:sp>
    <dsp:sp modelId="{5F5653AC-7F17-429E-A95F-DBEC003842EF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3D655-6ECA-4ED7-9FB3-281F929B868B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purpose of visit.</a:t>
          </a:r>
        </a:p>
      </dsp:txBody>
      <dsp:txXfrm>
        <a:off x="2886007" y="2427484"/>
        <a:ext cx="2370489" cy="720000"/>
      </dsp:txXfrm>
    </dsp:sp>
    <dsp:sp modelId="{7A8580C6-E604-4A2B-9F44-C37CCD05DA0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EC274-ECC5-471D-B3F0-BD4532CB0375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Link with Patiend ID.</a:t>
          </a:r>
        </a:p>
      </dsp:txBody>
      <dsp:txXfrm>
        <a:off x="5671332" y="2427484"/>
        <a:ext cx="2370489" cy="720000"/>
      </dsp:txXfrm>
    </dsp:sp>
    <dsp:sp modelId="{CFB76109-7FF1-4E1E-943A-EB509C8D49C4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F7D2F-5EC5-409A-BCF7-716E91BB9099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Link with Provider.</a:t>
          </a:r>
        </a:p>
      </dsp:txBody>
      <dsp:txXfrm>
        <a:off x="8456657" y="2427484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37F3F-C0B4-4F3A-A986-39BD5609F53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62E68-CBE2-4A76-8ECE-97B17583740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Provider Name.</a:t>
          </a:r>
        </a:p>
      </dsp:txBody>
      <dsp:txXfrm>
        <a:off x="59990" y="2654049"/>
        <a:ext cx="3226223" cy="720000"/>
      </dsp:txXfrm>
    </dsp:sp>
    <dsp:sp modelId="{C9F5A951-8324-4A7D-BD98-7BF0ACE989B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4929-9C7D-430F-BB21-EF3FB79ABD6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 a unique number.</a:t>
          </a:r>
        </a:p>
      </dsp:txBody>
      <dsp:txXfrm>
        <a:off x="3850802" y="2654049"/>
        <a:ext cx="3226223" cy="720000"/>
      </dsp:txXfrm>
    </dsp:sp>
    <dsp:sp modelId="{E456C91D-7DA6-4B67-A11C-3926271ED5F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9A8D4-E6C9-4FA7-9112-8D5C8175C54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Specialty.</a:t>
          </a:r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471A7-7173-4B16-8D41-4493FDB25856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404BA-580C-464B-B1C2-077E044DF60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341B9-4D14-4285-B9D9-FF5534C8EA9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Assign Facility Number</a:t>
          </a:r>
        </a:p>
      </dsp:txBody>
      <dsp:txXfrm>
        <a:off x="93445" y="3018902"/>
        <a:ext cx="3206250" cy="720000"/>
      </dsp:txXfrm>
    </dsp:sp>
    <dsp:sp modelId="{44620727-3497-47E4-A9F9-6A6E6375F1B1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BF5CE-59C7-445E-9DEC-E7A8F37EF3F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FF9E1-2144-4173-916B-1D59725EA41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Track the date of the appointment</a:t>
          </a:r>
        </a:p>
      </dsp:txBody>
      <dsp:txXfrm>
        <a:off x="3860789" y="3018902"/>
        <a:ext cx="3206250" cy="720000"/>
      </dsp:txXfrm>
    </dsp:sp>
    <dsp:sp modelId="{89D44056-C529-414A-A01A-18DC445B84DC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E0964-E2F6-4B0A-B214-D68A54581EF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8D238-CCB3-499B-97CB-4A993BEA1F8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Link with the Provider. 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3DAD-6BA0-F91E-EA1D-CC24BB51A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8A24-2B18-2277-004A-424C9753A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B4C5-EC20-2485-FF91-8E2C6BD4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73D1-7CCE-E695-4459-D6E72339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16A7-FC0A-C1E2-C612-0840062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D336-05E1-46E9-6BBF-83BCBEE9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26084-96F5-3F82-9D46-A09B9EE0E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6C74-0586-D001-CC0A-27B2E5E6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9D2D-3C50-9FE2-0F30-84BEAA8E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4048-B7C8-70D6-AA81-016EF46B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4601E-401C-F660-FAA5-FF979C28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6DB7F-1281-FC4F-7EAF-37B8AAB2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E96D-8F42-CE2F-5AB9-9534E88F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3E9F-E6BC-3870-DA01-433D95F6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BAC8-1BD8-1B3A-A9BC-D4BF88FF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C810-CB3E-B693-7BFA-96DBFBD3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2524-791F-072C-E2BF-4779120F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65C1A-D3D5-294B-817D-CE346CBB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F667-4866-35EC-0194-F0C3031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5633-7CDB-9AE9-D318-554CEB53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80CA-5781-1F4E-86B9-732A0846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0E517-6E2E-44C7-9B27-681A8AD4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71B7-1756-8B08-DE31-292C58FC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9CD8-B94E-D57A-2462-D26030A1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D8A6-85E9-8904-5097-89A6E19C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25E3-A6F5-E8E5-AC96-F86B739F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6D18-90AF-71E7-A217-E3EFE89A5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8F2D6-2125-EA0E-F033-74B028086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0C13C-5DDE-C626-750D-372914FF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1BBB2-E430-0F8F-C3BD-910FDB0F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5B42F-32B6-A2F6-8F6C-BD965901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44FA-BAE2-47CB-7308-3B3C427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291AD-915B-972F-2395-1F8F0910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DC66-F7E4-FA1F-22F7-5EEFBB49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BD4E1-7FF7-A2A5-631A-B678A0F3C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5219E-65DA-CE70-549C-465048F43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080CF-B472-7862-4C50-D5F97AE0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0CB82-FC8B-FAC9-9203-E6207C61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E89FE-67AB-9E92-1F5A-F38D4598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FE5E-E386-4D73-5DCA-D08BB510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2A334-F4FB-0F80-2DE6-71031031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3D3FE-7FF5-20CB-AF92-C4CDCF9E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39581-0BFF-BFC5-04CE-77CA8C2C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0B101-3A52-9CEF-9B8B-96ABEBFD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85D62-5906-6E42-955D-E5EAB98D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48F2-3E94-C285-565D-02058E4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4EE8-4884-6BBA-3BA4-65F43E3B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D870-AA94-2F6F-A651-75577E0E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0BDEA-AF86-5254-11CA-AAC422F3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A66F-BADE-5808-0459-7624A093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1780-35CC-C110-78B5-8A707CDE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365DB-D4E5-6337-ECF9-CC2A440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168D-4A9F-505F-56BC-B8BFF7C6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95175-2A6C-8B9C-073F-6956E9C3E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62255-4EFF-6BB0-E264-81E235DA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18CA-171E-6ABE-F518-E4D8711C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7BBE-67CE-F173-1B5F-07FAC147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EB1BE-E32F-4DAB-32E8-DEA9D105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AB703-4528-1EF3-F8F1-B0FFB482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1332-A79F-3203-72AE-77C2A015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2D60-20F8-C6A1-B38A-78481E031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174DC-81F1-415D-9975-2B2143E5AC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FB0ED-E419-88B0-94BD-6D221057C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E233-0C44-19DF-F0E2-EFD973B0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747E4-633C-4D3B-864F-4B5F4480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FE3F4-7C48-D8CF-2E3B-B5C16292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Software Engineering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E7247-A25F-8854-FA31-DCCC37F8C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Lauren Pennell</a:t>
            </a:r>
          </a:p>
          <a:p>
            <a:pPr algn="l"/>
            <a:r>
              <a:rPr lang="en-US" dirty="0"/>
              <a:t>Steven Bradford</a:t>
            </a:r>
          </a:p>
          <a:p>
            <a:pPr algn="l"/>
            <a:r>
              <a:rPr lang="en-US" dirty="0"/>
              <a:t>Miguel Reyes</a:t>
            </a:r>
          </a:p>
        </p:txBody>
      </p:sp>
    </p:spTree>
    <p:extLst>
      <p:ext uri="{BB962C8B-B14F-4D97-AF65-F5344CB8AC3E}">
        <p14:creationId xmlns:p14="http://schemas.microsoft.com/office/powerpoint/2010/main" val="37440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FC406-AB66-BB00-2228-D6F642A8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Storage new data</a:t>
            </a:r>
          </a:p>
        </p:txBody>
      </p:sp>
      <p:pic>
        <p:nvPicPr>
          <p:cNvPr id="4" name="Content Placeholder 3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8055CFF-9B63-D279-D93B-953EA5DE6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6114" y="1675227"/>
            <a:ext cx="7179771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24C8-094D-5E39-2505-4A726602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Visit</a:t>
            </a:r>
          </a:p>
        </p:txBody>
      </p:sp>
      <p:graphicFrame>
        <p:nvGraphicFramePr>
          <p:cNvPr id="9" name="Title 1">
            <a:extLst>
              <a:ext uri="{FF2B5EF4-FFF2-40B4-BE49-F238E27FC236}">
                <a16:creationId xmlns:a16="http://schemas.microsoft.com/office/drawing/2014/main" id="{2E882602-E80B-2E1C-5AF2-2A7F9DE8906D}"/>
              </a:ext>
            </a:extLst>
          </p:cNvPr>
          <p:cNvGraphicFramePr/>
          <p:nvPr/>
        </p:nvGraphicFramePr>
        <p:xfrm>
          <a:off x="799532" y="1923244"/>
          <a:ext cx="5542128" cy="405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2B15A0-161F-23B9-D84E-ABD8245A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5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D9144-5697-3E1F-6265-346EBC12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Patient</a:t>
            </a:r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6EDCB265-0E9E-2E7D-A0ED-6F505116A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22544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05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43BDF-1ADB-3096-C44D-0DE959F3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Visit Type Link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117ED4-6466-8DD1-7289-C9D026E7E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0069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02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CB72C-DA8E-5440-D245-FC712573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Provider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608D2-0534-3FCC-8E8D-6194F29F1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451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24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635D-3A17-EE46-748F-524E7CA8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Department Facility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116F59-29FC-0997-5241-5492763BA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1473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70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Software Engineering Project</vt:lpstr>
      <vt:lpstr>Storage new data</vt:lpstr>
      <vt:lpstr>Patient Visit</vt:lpstr>
      <vt:lpstr>Patient</vt:lpstr>
      <vt:lpstr>Visit Type Link</vt:lpstr>
      <vt:lpstr>Provider</vt:lpstr>
      <vt:lpstr>Department Facility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Reyes</dc:creator>
  <cp:lastModifiedBy>Angel Reyes</cp:lastModifiedBy>
  <cp:revision>2</cp:revision>
  <dcterms:created xsi:type="dcterms:W3CDTF">2024-12-01T23:09:53Z</dcterms:created>
  <dcterms:modified xsi:type="dcterms:W3CDTF">2024-12-01T23:44:59Z</dcterms:modified>
</cp:coreProperties>
</file>