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3" r:id="rId5"/>
    <p:sldId id="259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8C5E-9CD2-4DBC-86E4-E649F53FE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Shortes</a:t>
            </a:r>
            <a:r>
              <a:rPr lang="en-US" sz="6000" dirty="0"/>
              <a:t> Path, Average Path, and Network Diameter using Hadoop with </a:t>
            </a:r>
            <a:r>
              <a:rPr lang="en-US" sz="6000" dirty="0" err="1"/>
              <a:t>Giraph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BEE7-E527-4482-BA80-8AA0770F8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Fisher</a:t>
            </a:r>
          </a:p>
          <a:p>
            <a:r>
              <a:rPr lang="en-US" dirty="0"/>
              <a:t>CS691</a:t>
            </a:r>
          </a:p>
        </p:txBody>
      </p:sp>
    </p:spTree>
    <p:extLst>
      <p:ext uri="{BB962C8B-B14F-4D97-AF65-F5344CB8AC3E}">
        <p14:creationId xmlns:p14="http://schemas.microsoft.com/office/powerpoint/2010/main" val="145933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16F4-D0D4-454F-9234-1842106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E62-064D-4037-8B28-DE156A28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Project Overview</a:t>
            </a:r>
          </a:p>
          <a:p>
            <a:pPr>
              <a:buClrTx/>
            </a:pPr>
            <a:r>
              <a:rPr lang="en-US" dirty="0"/>
              <a:t>Problems Encountered</a:t>
            </a:r>
          </a:p>
          <a:p>
            <a:pPr>
              <a:buClrTx/>
            </a:pPr>
            <a:r>
              <a:rPr lang="en-US" dirty="0"/>
              <a:t>Progress</a:t>
            </a:r>
          </a:p>
          <a:p>
            <a:pPr>
              <a:buClrTx/>
            </a:pPr>
            <a:r>
              <a:rPr lang="en-US" dirty="0"/>
              <a:t>Next Steps</a:t>
            </a:r>
          </a:p>
          <a:p>
            <a:pPr>
              <a:buClrTx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9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AB3F9-0F59-4150-9A7F-DA9A47EE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2B57F-8F65-4B1D-8EE1-3D3E92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5DA0-B386-48D5-8E37-DFACC769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Utilizing data gathered from the </a:t>
            </a:r>
            <a:r>
              <a:rPr lang="en-US" dirty="0" err="1"/>
              <a:t>Caida</a:t>
            </a:r>
            <a:r>
              <a:rPr lang="en-US" dirty="0"/>
              <a:t> platform, we use this information to determine the shortest path between nodes. </a:t>
            </a:r>
          </a:p>
          <a:p>
            <a:pPr>
              <a:buClrTx/>
            </a:pPr>
            <a:r>
              <a:rPr lang="en-US" dirty="0"/>
              <a:t>From there we will calculate the average path length between nodes</a:t>
            </a:r>
          </a:p>
          <a:p>
            <a:pPr>
              <a:buClrTx/>
            </a:pPr>
            <a:r>
              <a:rPr lang="en-US" dirty="0"/>
              <a:t>We will then calculate the diameter of a graph</a:t>
            </a:r>
          </a:p>
          <a:p>
            <a:pPr lvl="1">
              <a:buClrTx/>
            </a:pPr>
            <a:r>
              <a:rPr lang="en-US" dirty="0"/>
              <a:t>The diameter of a graph is greatest length of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52502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3C777A-7DC6-4F98-85E1-E4EDE1382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4ED442B-2BE8-4C64-B470-B4B6C81648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430C7A-CC76-4D66-ADC8-CD61066BF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7497" y="2548281"/>
            <a:ext cx="1438421" cy="1733038"/>
          </a:xfrm>
          <a:prstGeom prst="rect">
            <a:avLst/>
          </a:prstGeom>
          <a:effectLst/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7AEC86-CCB8-4939-A5E8-3ABF6E6F9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9872" y="4900003"/>
            <a:ext cx="3413671" cy="88755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261A7-CA27-4F36-87D6-DE693E53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 dirty="0"/>
              <a:t>Project 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1E2D-8970-4B19-8736-7A84B11C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solidFill>
                  <a:schemeClr val="bg1"/>
                </a:solidFill>
              </a:rPr>
              <a:t>We will be utilizing Hadoop to perform the shortest path calculations and also running the same calculations sequentially.  From there we will compare the results.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</a:rPr>
              <a:t>We will be utilizing both Hadoop and </a:t>
            </a:r>
            <a:r>
              <a:rPr lang="en-US" dirty="0" err="1">
                <a:solidFill>
                  <a:schemeClr val="bg1"/>
                </a:solidFill>
              </a:rPr>
              <a:t>Giraph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4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8A01B6-4209-4826-93C3-9B8254CB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970" y="2548281"/>
            <a:ext cx="3039475" cy="366201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916F4-D0D4-454F-9234-1842106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E62-064D-4037-8B28-DE156A28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Installation of </a:t>
            </a:r>
            <a:r>
              <a:rPr lang="en-US" dirty="0" err="1"/>
              <a:t>Giraph</a:t>
            </a:r>
            <a:r>
              <a:rPr lang="en-US" dirty="0"/>
              <a:t> has been challenging.</a:t>
            </a:r>
          </a:p>
          <a:p>
            <a:pPr>
              <a:buClrTx/>
            </a:pPr>
            <a:r>
              <a:rPr lang="en-US" dirty="0"/>
              <a:t>Currently I have </a:t>
            </a:r>
            <a:r>
              <a:rPr lang="en-US" dirty="0" err="1"/>
              <a:t>Giraph</a:t>
            </a:r>
            <a:r>
              <a:rPr lang="en-US" dirty="0"/>
              <a:t> installed and running on a single-node Hadoop installation.</a:t>
            </a:r>
          </a:p>
          <a:p>
            <a:pPr>
              <a:buClrTx/>
            </a:pPr>
            <a:r>
              <a:rPr lang="en-US" dirty="0"/>
              <a:t>Ran into issues with installing Hadoop on a multi-node cluster</a:t>
            </a:r>
          </a:p>
          <a:p>
            <a:pPr>
              <a:buClrTx/>
            </a:pPr>
            <a:r>
              <a:rPr lang="en-US" dirty="0"/>
              <a:t>Compiles properly; however, when running the test jar file. The calculations fail.</a:t>
            </a: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9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16F4-D0D4-454F-9234-1842106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E62-064D-4037-8B28-DE156A28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Currently have an sequential implementation for calculating the Shortest Paths in a graph. </a:t>
            </a:r>
          </a:p>
          <a:p>
            <a:pPr>
              <a:buClrTx/>
            </a:pPr>
            <a:r>
              <a:rPr lang="en-US" dirty="0"/>
              <a:t>Implemented Hadoop on both a single node and  multiple node cluster</a:t>
            </a:r>
          </a:p>
          <a:p>
            <a:pPr>
              <a:buClrTx/>
            </a:pPr>
            <a:r>
              <a:rPr lang="en-US" dirty="0"/>
              <a:t>Implemented </a:t>
            </a:r>
            <a:r>
              <a:rPr lang="en-US" dirty="0" err="1"/>
              <a:t>Giraph</a:t>
            </a:r>
            <a:r>
              <a:rPr lang="en-US" dirty="0"/>
              <a:t> on a single node cluster</a:t>
            </a:r>
          </a:p>
          <a:p>
            <a:pPr>
              <a:buClrTx/>
            </a:pPr>
            <a:r>
              <a:rPr lang="en-US" dirty="0"/>
              <a:t>Have edge list data for computation(Thank you Khalid)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16F4-D0D4-454F-9234-1842106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E62-064D-4037-8B28-DE156A28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Implement method to determine the average path length</a:t>
            </a:r>
          </a:p>
          <a:p>
            <a:pPr>
              <a:buClrTx/>
            </a:pPr>
            <a:r>
              <a:rPr lang="en-US" dirty="0"/>
              <a:t>Implement method to determine the diameter of the graph</a:t>
            </a:r>
          </a:p>
          <a:p>
            <a:pPr>
              <a:buClrTx/>
            </a:pPr>
            <a:r>
              <a:rPr lang="en-US" dirty="0"/>
              <a:t>Fix </a:t>
            </a:r>
            <a:r>
              <a:rPr lang="en-US" dirty="0" err="1"/>
              <a:t>Giraph</a:t>
            </a:r>
            <a:r>
              <a:rPr lang="en-US" dirty="0"/>
              <a:t> on the multiple node cluster</a:t>
            </a:r>
          </a:p>
        </p:txBody>
      </p:sp>
    </p:spTree>
    <p:extLst>
      <p:ext uri="{BB962C8B-B14F-4D97-AF65-F5344CB8AC3E}">
        <p14:creationId xmlns:p14="http://schemas.microsoft.com/office/powerpoint/2010/main" val="4054949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16F4-D0D4-454F-9234-1842106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E62-064D-4037-8B28-DE156A28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covered the project that I have been working on, and the issues that I encountered.  We also discussed the plan for the rest of the semester.</a:t>
            </a:r>
          </a:p>
        </p:txBody>
      </p:sp>
    </p:spTree>
    <p:extLst>
      <p:ext uri="{BB962C8B-B14F-4D97-AF65-F5344CB8AC3E}">
        <p14:creationId xmlns:p14="http://schemas.microsoft.com/office/powerpoint/2010/main" val="6323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E4204-E93C-417B-9ED0-F81552DE8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E4A00-82CC-4AD0-B631-F820AEE40F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3378DC2-950E-4B63-B833-32DE4719A8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16F4-D0D4-454F-9234-1842106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E62-064D-4037-8B28-DE156A28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0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271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Shortes Path, Average Path, and Network Diameter using Hadoop with Giraph</vt:lpstr>
      <vt:lpstr>Table of Contents</vt:lpstr>
      <vt:lpstr>Project Overview</vt:lpstr>
      <vt:lpstr>Project Overview Cont.</vt:lpstr>
      <vt:lpstr>Problems Encountered</vt:lpstr>
      <vt:lpstr>Progress</vt:lpstr>
      <vt:lpstr>Next Steps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Fisher</dc:creator>
  <cp:lastModifiedBy>Steven Fisher</cp:lastModifiedBy>
  <cp:revision>10</cp:revision>
  <dcterms:created xsi:type="dcterms:W3CDTF">2018-04-05T00:08:48Z</dcterms:created>
  <dcterms:modified xsi:type="dcterms:W3CDTF">2018-04-05T19:16:19Z</dcterms:modified>
</cp:coreProperties>
</file>