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9" r:id="rId4"/>
    <p:sldMasterId id="214748371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DM Sans Medium"/>
      <p:regular r:id="rId21"/>
      <p:bold r:id="rId22"/>
      <p:italic r:id="rId23"/>
      <p:boldItalic r:id="rId24"/>
    </p:embeddedFont>
    <p:embeddedFont>
      <p:font typeface="Lexend Light"/>
      <p:regular r:id="rId25"/>
      <p:bold r:id="rId26"/>
    </p:embeddedFont>
    <p:embeddedFont>
      <p:font typeface="Lexend"/>
      <p:regular r:id="rId27"/>
      <p:bold r:id="rId28"/>
    </p:embeddedFont>
    <p:embeddedFont>
      <p:font typeface="Merriweather"/>
      <p:regular r:id="rId29"/>
      <p:bold r:id="rId30"/>
      <p:italic r:id="rId31"/>
      <p:boldItalic r:id="rId32"/>
    </p:embeddedFont>
    <p:embeddedFont>
      <p:font typeface="DM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DMSansMedium-bold.fntdata"/><Relationship Id="rId21" Type="http://schemas.openxmlformats.org/officeDocument/2006/relationships/font" Target="fonts/DMSansMedium-regular.fntdata"/><Relationship Id="rId24" Type="http://schemas.openxmlformats.org/officeDocument/2006/relationships/font" Target="fonts/DMSansMedium-boldItalic.fntdata"/><Relationship Id="rId23" Type="http://schemas.openxmlformats.org/officeDocument/2006/relationships/font" Target="fonts/DMSansMedium-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exendLight-bold.fntdata"/><Relationship Id="rId25" Type="http://schemas.openxmlformats.org/officeDocument/2006/relationships/font" Target="fonts/LexendLight-regular.fntdata"/><Relationship Id="rId28" Type="http://schemas.openxmlformats.org/officeDocument/2006/relationships/font" Target="fonts/Lexend-bold.fntdata"/><Relationship Id="rId27" Type="http://schemas.openxmlformats.org/officeDocument/2006/relationships/font" Target="fonts/Lexen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33" Type="http://schemas.openxmlformats.org/officeDocument/2006/relationships/font" Target="fonts/DMSans-regular.fntdata"/><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35" Type="http://schemas.openxmlformats.org/officeDocument/2006/relationships/font" Target="fonts/DMSans-italic.fntdata"/><Relationship Id="rId12" Type="http://schemas.openxmlformats.org/officeDocument/2006/relationships/slide" Target="slides/slide6.xml"/><Relationship Id="rId34" Type="http://schemas.openxmlformats.org/officeDocument/2006/relationships/font" Target="fonts/DM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DM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g31cba4fd214_0_1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31cba4fd214_0_1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g320d55c599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320d55c599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31cf4abbba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31cf4abbba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6" name="Shape 2166"/>
        <p:cNvGrpSpPr/>
        <p:nvPr/>
      </p:nvGrpSpPr>
      <p:grpSpPr>
        <a:xfrm>
          <a:off x="0" y="0"/>
          <a:ext cx="0" cy="0"/>
          <a:chOff x="0" y="0"/>
          <a:chExt cx="0" cy="0"/>
        </a:xfrm>
      </p:grpSpPr>
      <p:sp>
        <p:nvSpPr>
          <p:cNvPr id="2167" name="Google Shape;2167;g2d6946807c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8" name="Google Shape;2168;g2d6946807c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2d6946807c0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2d6946807c0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2" name="Shape 2182"/>
        <p:cNvGrpSpPr/>
        <p:nvPr/>
      </p:nvGrpSpPr>
      <p:grpSpPr>
        <a:xfrm>
          <a:off x="0" y="0"/>
          <a:ext cx="0" cy="0"/>
          <a:chOff x="0" y="0"/>
          <a:chExt cx="0" cy="0"/>
        </a:xfrm>
      </p:grpSpPr>
      <p:sp>
        <p:nvSpPr>
          <p:cNvPr id="2183" name="Google Shape;2183;g2d6946807c0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4" name="Google Shape;2184;g2d6946807c0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g31cba4fd21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8" name="Google Shape;2078;g31cba4fd21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5" name="Shape 2085"/>
        <p:cNvGrpSpPr/>
        <p:nvPr/>
      </p:nvGrpSpPr>
      <p:grpSpPr>
        <a:xfrm>
          <a:off x="0" y="0"/>
          <a:ext cx="0" cy="0"/>
          <a:chOff x="0" y="0"/>
          <a:chExt cx="0" cy="0"/>
        </a:xfrm>
      </p:grpSpPr>
      <p:sp>
        <p:nvSpPr>
          <p:cNvPr id="2086" name="Google Shape;2086;g31cba4fd21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7" name="Google Shape;2087;g31cba4fd21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g31cba4fd21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5" name="Google Shape;2095;g31cba4fd21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5" name="Shape 2105"/>
        <p:cNvGrpSpPr/>
        <p:nvPr/>
      </p:nvGrpSpPr>
      <p:grpSpPr>
        <a:xfrm>
          <a:off x="0" y="0"/>
          <a:ext cx="0" cy="0"/>
          <a:chOff x="0" y="0"/>
          <a:chExt cx="0" cy="0"/>
        </a:xfrm>
      </p:grpSpPr>
      <p:sp>
        <p:nvSpPr>
          <p:cNvPr id="2106" name="Google Shape;2106;g320d55c599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7" name="Google Shape;2107;g320d55c599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2" name="Shape 2112"/>
        <p:cNvGrpSpPr/>
        <p:nvPr/>
      </p:nvGrpSpPr>
      <p:grpSpPr>
        <a:xfrm>
          <a:off x="0" y="0"/>
          <a:ext cx="0" cy="0"/>
          <a:chOff x="0" y="0"/>
          <a:chExt cx="0" cy="0"/>
        </a:xfrm>
      </p:grpSpPr>
      <p:sp>
        <p:nvSpPr>
          <p:cNvPr id="2113" name="Google Shape;2113;g2d6946807c0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4" name="Google Shape;2114;g2d6946807c0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2" name="Shape 2122"/>
        <p:cNvGrpSpPr/>
        <p:nvPr/>
      </p:nvGrpSpPr>
      <p:grpSpPr>
        <a:xfrm>
          <a:off x="0" y="0"/>
          <a:ext cx="0" cy="0"/>
          <a:chOff x="0" y="0"/>
          <a:chExt cx="0" cy="0"/>
        </a:xfrm>
      </p:grpSpPr>
      <p:sp>
        <p:nvSpPr>
          <p:cNvPr id="2123" name="Google Shape;2123;g320d55c59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4" name="Google Shape;2124;g320d55c59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0" name="Shape 2130"/>
        <p:cNvGrpSpPr/>
        <p:nvPr/>
      </p:nvGrpSpPr>
      <p:grpSpPr>
        <a:xfrm>
          <a:off x="0" y="0"/>
          <a:ext cx="0" cy="0"/>
          <a:chOff x="0" y="0"/>
          <a:chExt cx="0" cy="0"/>
        </a:xfrm>
      </p:grpSpPr>
      <p:sp>
        <p:nvSpPr>
          <p:cNvPr id="2131" name="Google Shape;2131;g2d6946807c0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2" name="Google Shape;2132;g2d6946807c0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g320d55c599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3" name="Google Shape;2143;g320d55c599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9" name="Shape 9"/>
        <p:cNvGrpSpPr/>
        <p:nvPr/>
      </p:nvGrpSpPr>
      <p:grpSpPr>
        <a:xfrm>
          <a:off x="0" y="0"/>
          <a:ext cx="0" cy="0"/>
          <a:chOff x="0" y="0"/>
          <a:chExt cx="0" cy="0"/>
        </a:xfrm>
      </p:grpSpPr>
      <p:sp>
        <p:nvSpPr>
          <p:cNvPr id="10" name="Google Shape;10;p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 name="Google Shape;11;p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2" name="Google Shape;12;p2"/>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3" name="Google Shape;13;p2"/>
          <p:cNvSpPr txBox="1"/>
          <p:nvPr>
            <p:ph idx="2"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2"/>
          <p:cNvSpPr txBox="1"/>
          <p:nvPr>
            <p:ph idx="3"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6" name="Google Shape;16;p2"/>
          <p:cNvSpPr txBox="1"/>
          <p:nvPr>
            <p:ph idx="4"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555" name="Shape 555"/>
        <p:cNvGrpSpPr/>
        <p:nvPr/>
      </p:nvGrpSpPr>
      <p:grpSpPr>
        <a:xfrm>
          <a:off x="0" y="0"/>
          <a:ext cx="0" cy="0"/>
          <a:chOff x="0" y="0"/>
          <a:chExt cx="0" cy="0"/>
        </a:xfrm>
      </p:grpSpPr>
      <p:grpSp>
        <p:nvGrpSpPr>
          <p:cNvPr id="556" name="Google Shape;556;p11"/>
          <p:cNvGrpSpPr/>
          <p:nvPr/>
        </p:nvGrpSpPr>
        <p:grpSpPr>
          <a:xfrm>
            <a:off x="-6096" y="-3429"/>
            <a:ext cx="9156192" cy="5150358"/>
            <a:chOff x="0" y="0"/>
            <a:chExt cx="12192000" cy="6858000"/>
          </a:xfrm>
        </p:grpSpPr>
        <p:sp>
          <p:nvSpPr>
            <p:cNvPr id="557" name="Google Shape;557;p1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8" name="Google Shape;558;p1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9" name="Google Shape;559;p1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0" name="Google Shape;560;p1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1" name="Google Shape;561;p1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2" name="Google Shape;562;p1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3" name="Google Shape;563;p1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4" name="Google Shape;564;p1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5" name="Google Shape;565;p1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6" name="Google Shape;566;p1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7" name="Google Shape;567;p1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8" name="Google Shape;568;p1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9" name="Google Shape;569;p1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0" name="Google Shape;570;p1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1" name="Google Shape;571;p1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2" name="Google Shape;572;p1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3" name="Google Shape;573;p1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4" name="Google Shape;574;p1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5" name="Google Shape;575;p1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6" name="Google Shape;576;p1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7" name="Google Shape;577;p1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8" name="Google Shape;578;p1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9" name="Google Shape;579;p1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0" name="Google Shape;580;p1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1" name="Google Shape;581;p1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2" name="Google Shape;582;p1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3" name="Google Shape;583;p1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4" name="Google Shape;584;p1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5" name="Google Shape;585;p1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6" name="Google Shape;586;p1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7" name="Google Shape;587;p1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8" name="Google Shape;588;p1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9" name="Google Shape;589;p1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0" name="Google Shape;590;p1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1" name="Google Shape;591;p1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2" name="Google Shape;592;p1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3" name="Google Shape;593;p1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4" name="Google Shape;594;p1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5" name="Google Shape;595;p1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6" name="Google Shape;596;p1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7" name="Google Shape;597;p1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8" name="Google Shape;598;p1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9" name="Google Shape;599;p1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0" name="Google Shape;600;p1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1" name="Google Shape;601;p1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2" name="Google Shape;602;p1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3" name="Google Shape;603;p1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4" name="Google Shape;604;p1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5" name="Google Shape;605;p1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6" name="Google Shape;606;p1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7" name="Google Shape;607;p1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8" name="Google Shape;608;p1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9" name="Google Shape;609;p1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0" name="Google Shape;610;p1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1" name="Google Shape;611;p1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2" name="Google Shape;612;p1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3" name="Google Shape;613;p1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4" name="Google Shape;614;p1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5" name="Google Shape;615;p1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16" name="Google Shape;616;p1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17" name="Google Shape;617;p1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8" name="Google Shape;618;p11"/>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9" name="Google Shape;619;p11"/>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20" name="Google Shape;620;p1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621" name="Shape 621"/>
        <p:cNvGrpSpPr/>
        <p:nvPr/>
      </p:nvGrpSpPr>
      <p:grpSpPr>
        <a:xfrm>
          <a:off x="0" y="0"/>
          <a:ext cx="0" cy="0"/>
          <a:chOff x="0" y="0"/>
          <a:chExt cx="0" cy="0"/>
        </a:xfrm>
      </p:grpSpPr>
      <p:grpSp>
        <p:nvGrpSpPr>
          <p:cNvPr id="622" name="Google Shape;622;p12"/>
          <p:cNvGrpSpPr/>
          <p:nvPr/>
        </p:nvGrpSpPr>
        <p:grpSpPr>
          <a:xfrm>
            <a:off x="-6096" y="-3429"/>
            <a:ext cx="9156192" cy="5150358"/>
            <a:chOff x="0" y="0"/>
            <a:chExt cx="12192000" cy="6858000"/>
          </a:xfrm>
        </p:grpSpPr>
        <p:sp>
          <p:nvSpPr>
            <p:cNvPr id="623" name="Google Shape;623;p1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4" name="Google Shape;624;p1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5" name="Google Shape;625;p1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6" name="Google Shape;626;p1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7" name="Google Shape;627;p1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8" name="Google Shape;628;p1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9" name="Google Shape;629;p1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0" name="Google Shape;630;p1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1" name="Google Shape;631;p1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2" name="Google Shape;632;p1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3" name="Google Shape;633;p1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4" name="Google Shape;634;p1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5" name="Google Shape;635;p1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6" name="Google Shape;636;p1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7" name="Google Shape;637;p1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8" name="Google Shape;638;p1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9" name="Google Shape;639;p1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0" name="Google Shape;640;p1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1" name="Google Shape;641;p1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2" name="Google Shape;642;p1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3" name="Google Shape;643;p1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4" name="Google Shape;644;p1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5" name="Google Shape;645;p1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6" name="Google Shape;646;p1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7" name="Google Shape;647;p1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8" name="Google Shape;648;p1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9" name="Google Shape;649;p1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0" name="Google Shape;650;p1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1" name="Google Shape;651;p1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2" name="Google Shape;652;p1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3" name="Google Shape;653;p1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4" name="Google Shape;654;p1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5" name="Google Shape;655;p1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6" name="Google Shape;656;p1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7" name="Google Shape;657;p1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8" name="Google Shape;658;p1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9" name="Google Shape;659;p1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0" name="Google Shape;660;p1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1" name="Google Shape;661;p1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2" name="Google Shape;662;p1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3" name="Google Shape;663;p1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4" name="Google Shape;664;p1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5" name="Google Shape;665;p1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6" name="Google Shape;666;p1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7" name="Google Shape;667;p1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8" name="Google Shape;668;p1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9" name="Google Shape;669;p1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0" name="Google Shape;670;p1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1" name="Google Shape;671;p1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2" name="Google Shape;672;p1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3" name="Google Shape;673;p1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4" name="Google Shape;674;p1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5" name="Google Shape;675;p1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6" name="Google Shape;676;p1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7" name="Google Shape;677;p1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8" name="Google Shape;678;p1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9" name="Google Shape;679;p1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0" name="Google Shape;680;p1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1" name="Google Shape;681;p1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82" name="Google Shape;682;p1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83" name="Google Shape;683;p1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4" name="Google Shape;684;p12"/>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85" name="Google Shape;685;p12"/>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86" name="Google Shape;686;p12"/>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87" name="Google Shape;687;p1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688" name="Shape 688"/>
        <p:cNvGrpSpPr/>
        <p:nvPr/>
      </p:nvGrpSpPr>
      <p:grpSpPr>
        <a:xfrm>
          <a:off x="0" y="0"/>
          <a:ext cx="0" cy="0"/>
          <a:chOff x="0" y="0"/>
          <a:chExt cx="0" cy="0"/>
        </a:xfrm>
      </p:grpSpPr>
      <p:grpSp>
        <p:nvGrpSpPr>
          <p:cNvPr id="689" name="Google Shape;689;p13"/>
          <p:cNvGrpSpPr/>
          <p:nvPr/>
        </p:nvGrpSpPr>
        <p:grpSpPr>
          <a:xfrm>
            <a:off x="-6096" y="-3429"/>
            <a:ext cx="9156192" cy="5150358"/>
            <a:chOff x="0" y="0"/>
            <a:chExt cx="12192000" cy="6858000"/>
          </a:xfrm>
        </p:grpSpPr>
        <p:sp>
          <p:nvSpPr>
            <p:cNvPr id="690" name="Google Shape;690;p1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1" name="Google Shape;691;p1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2" name="Google Shape;692;p1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3" name="Google Shape;693;p1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4" name="Google Shape;694;p1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5" name="Google Shape;695;p1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6" name="Google Shape;696;p1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7" name="Google Shape;697;p1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8" name="Google Shape;698;p1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9" name="Google Shape;699;p1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0" name="Google Shape;700;p1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1" name="Google Shape;701;p1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2" name="Google Shape;702;p1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3" name="Google Shape;703;p1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4" name="Google Shape;704;p1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5" name="Google Shape;705;p1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6" name="Google Shape;706;p1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7" name="Google Shape;707;p1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8" name="Google Shape;708;p1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9" name="Google Shape;709;p1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0" name="Google Shape;710;p1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1" name="Google Shape;711;p1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2" name="Google Shape;712;p1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3" name="Google Shape;713;p1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4" name="Google Shape;714;p1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5" name="Google Shape;715;p1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6" name="Google Shape;716;p1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7" name="Google Shape;717;p1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8" name="Google Shape;718;p1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9" name="Google Shape;719;p1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0" name="Google Shape;720;p1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1" name="Google Shape;721;p1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2" name="Google Shape;722;p1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3" name="Google Shape;723;p1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4" name="Google Shape;724;p1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5" name="Google Shape;725;p1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6" name="Google Shape;726;p1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7" name="Google Shape;727;p1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8" name="Google Shape;728;p1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9" name="Google Shape;729;p1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0" name="Google Shape;730;p1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1" name="Google Shape;731;p1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2" name="Google Shape;732;p1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3" name="Google Shape;733;p1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4" name="Google Shape;734;p1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5" name="Google Shape;735;p1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6" name="Google Shape;736;p1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7" name="Google Shape;737;p1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8" name="Google Shape;738;p1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9" name="Google Shape;739;p1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0" name="Google Shape;740;p1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1" name="Google Shape;741;p1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2" name="Google Shape;742;p1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3" name="Google Shape;743;p1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4" name="Google Shape;744;p1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5" name="Google Shape;745;p1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6" name="Google Shape;746;p1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7" name="Google Shape;747;p1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8" name="Google Shape;748;p1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49" name="Google Shape;749;p1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50" name="Google Shape;750;p1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1" name="Google Shape;751;p13"/>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52" name="Google Shape;752;p1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753" name="Shape 753"/>
        <p:cNvGrpSpPr/>
        <p:nvPr/>
      </p:nvGrpSpPr>
      <p:grpSpPr>
        <a:xfrm>
          <a:off x="0" y="0"/>
          <a:ext cx="0" cy="0"/>
          <a:chOff x="0" y="0"/>
          <a:chExt cx="0" cy="0"/>
        </a:xfrm>
      </p:grpSpPr>
      <p:grpSp>
        <p:nvGrpSpPr>
          <p:cNvPr id="754" name="Google Shape;754;p14"/>
          <p:cNvGrpSpPr/>
          <p:nvPr/>
        </p:nvGrpSpPr>
        <p:grpSpPr>
          <a:xfrm>
            <a:off x="-6096" y="-3429"/>
            <a:ext cx="9156192" cy="5150358"/>
            <a:chOff x="0" y="0"/>
            <a:chExt cx="12192000" cy="6858000"/>
          </a:xfrm>
        </p:grpSpPr>
        <p:sp>
          <p:nvSpPr>
            <p:cNvPr id="755" name="Google Shape;755;p1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6" name="Google Shape;756;p1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7" name="Google Shape;757;p1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8" name="Google Shape;758;p1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9" name="Google Shape;759;p1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0" name="Google Shape;760;p1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1" name="Google Shape;761;p1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2" name="Google Shape;762;p1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3" name="Google Shape;763;p1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4" name="Google Shape;764;p1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5" name="Google Shape;765;p1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6" name="Google Shape;766;p1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7" name="Google Shape;767;p1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8" name="Google Shape;768;p1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9" name="Google Shape;769;p1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0" name="Google Shape;770;p1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1" name="Google Shape;771;p1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2" name="Google Shape;772;p1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3" name="Google Shape;773;p1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4" name="Google Shape;774;p1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5" name="Google Shape;775;p1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6" name="Google Shape;776;p1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7" name="Google Shape;777;p1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8" name="Google Shape;778;p1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9" name="Google Shape;779;p1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0" name="Google Shape;780;p1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1" name="Google Shape;781;p1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2" name="Google Shape;782;p1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3" name="Google Shape;783;p1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4" name="Google Shape;784;p1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5" name="Google Shape;785;p1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6" name="Google Shape;786;p1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7" name="Google Shape;787;p1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8" name="Google Shape;788;p1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9" name="Google Shape;789;p1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0" name="Google Shape;790;p1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1" name="Google Shape;791;p1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2" name="Google Shape;792;p1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3" name="Google Shape;793;p1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4" name="Google Shape;794;p1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5" name="Google Shape;795;p1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6" name="Google Shape;796;p1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7" name="Google Shape;797;p1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8" name="Google Shape;798;p1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9" name="Google Shape;799;p1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0" name="Google Shape;800;p1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1" name="Google Shape;801;p1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2" name="Google Shape;802;p1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3" name="Google Shape;803;p1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4" name="Google Shape;804;p1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5" name="Google Shape;805;p1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6" name="Google Shape;806;p1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7" name="Google Shape;807;p1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8" name="Google Shape;808;p1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9" name="Google Shape;809;p1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0" name="Google Shape;810;p1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1" name="Google Shape;811;p1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2" name="Google Shape;812;p1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3" name="Google Shape;813;p1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14" name="Google Shape;814;p1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15" name="Google Shape;815;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6" name="Google Shape;816;p14"/>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17" name="Google Shape;817;p14"/>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8" name="Google Shape;818;p14"/>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19" name="Google Shape;819;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820" name="Shape 820"/>
        <p:cNvGrpSpPr/>
        <p:nvPr/>
      </p:nvGrpSpPr>
      <p:grpSpPr>
        <a:xfrm>
          <a:off x="0" y="0"/>
          <a:ext cx="0" cy="0"/>
          <a:chOff x="0" y="0"/>
          <a:chExt cx="0" cy="0"/>
        </a:xfrm>
      </p:grpSpPr>
      <p:grpSp>
        <p:nvGrpSpPr>
          <p:cNvPr id="821" name="Google Shape;821;p15"/>
          <p:cNvGrpSpPr/>
          <p:nvPr/>
        </p:nvGrpSpPr>
        <p:grpSpPr>
          <a:xfrm>
            <a:off x="-6096" y="-3429"/>
            <a:ext cx="9156192" cy="5150358"/>
            <a:chOff x="0" y="0"/>
            <a:chExt cx="12192000" cy="6858000"/>
          </a:xfrm>
        </p:grpSpPr>
        <p:sp>
          <p:nvSpPr>
            <p:cNvPr id="822" name="Google Shape;822;p1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3" name="Google Shape;823;p1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4" name="Google Shape;824;p1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5" name="Google Shape;825;p1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6" name="Google Shape;826;p1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7" name="Google Shape;827;p1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8" name="Google Shape;828;p1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9" name="Google Shape;829;p1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0" name="Google Shape;830;p1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1" name="Google Shape;831;p1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2" name="Google Shape;832;p1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3" name="Google Shape;833;p1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4" name="Google Shape;834;p1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5" name="Google Shape;835;p1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6" name="Google Shape;836;p1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7" name="Google Shape;837;p1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8" name="Google Shape;838;p1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9" name="Google Shape;839;p1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0" name="Google Shape;840;p1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1" name="Google Shape;841;p1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2" name="Google Shape;842;p1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3" name="Google Shape;843;p1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4" name="Google Shape;844;p1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5" name="Google Shape;845;p1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6" name="Google Shape;846;p1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7" name="Google Shape;847;p1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8" name="Google Shape;848;p1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9" name="Google Shape;849;p1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0" name="Google Shape;850;p1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1" name="Google Shape;851;p1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2" name="Google Shape;852;p1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3" name="Google Shape;853;p1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4" name="Google Shape;854;p1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5" name="Google Shape;855;p1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6" name="Google Shape;856;p1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7" name="Google Shape;857;p1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8" name="Google Shape;858;p1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9" name="Google Shape;859;p1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0" name="Google Shape;860;p1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1" name="Google Shape;861;p1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2" name="Google Shape;862;p1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3" name="Google Shape;863;p1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4" name="Google Shape;864;p1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5" name="Google Shape;865;p1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6" name="Google Shape;866;p1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7" name="Google Shape;867;p1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8" name="Google Shape;868;p1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9" name="Google Shape;869;p1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0" name="Google Shape;870;p1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1" name="Google Shape;871;p1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2" name="Google Shape;872;p1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3" name="Google Shape;873;p1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4" name="Google Shape;874;p1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5" name="Google Shape;875;p1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6" name="Google Shape;876;p1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7" name="Google Shape;877;p1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8" name="Google Shape;878;p1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9" name="Google Shape;879;p1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0" name="Google Shape;880;p1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81" name="Google Shape;881;p1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82" name="Google Shape;882;p1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3" name="Google Shape;883;p15"/>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84" name="Google Shape;884;p1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885" name="Shape 885"/>
        <p:cNvGrpSpPr/>
        <p:nvPr/>
      </p:nvGrpSpPr>
      <p:grpSpPr>
        <a:xfrm>
          <a:off x="0" y="0"/>
          <a:ext cx="0" cy="0"/>
          <a:chOff x="0" y="0"/>
          <a:chExt cx="0" cy="0"/>
        </a:xfrm>
      </p:grpSpPr>
      <p:sp>
        <p:nvSpPr>
          <p:cNvPr id="886" name="Google Shape;886;p16"/>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87" name="Google Shape;887;p1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88" name="Google Shape;8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89" name="Shape 889"/>
        <p:cNvGrpSpPr/>
        <p:nvPr/>
      </p:nvGrpSpPr>
      <p:grpSpPr>
        <a:xfrm>
          <a:off x="0" y="0"/>
          <a:ext cx="0" cy="0"/>
          <a:chOff x="0" y="0"/>
          <a:chExt cx="0" cy="0"/>
        </a:xfrm>
      </p:grpSpPr>
      <p:sp>
        <p:nvSpPr>
          <p:cNvPr id="890" name="Google Shape;890;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7"/>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92" name="Google Shape;892;p1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93" name="Google Shape;893;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94" name="Google Shape;8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895" name="Shape 895"/>
        <p:cNvGrpSpPr/>
        <p:nvPr/>
      </p:nvGrpSpPr>
      <p:grpSpPr>
        <a:xfrm>
          <a:off x="0" y="0"/>
          <a:ext cx="0" cy="0"/>
          <a:chOff x="0" y="0"/>
          <a:chExt cx="0" cy="0"/>
        </a:xfrm>
      </p:grpSpPr>
      <p:grpSp>
        <p:nvGrpSpPr>
          <p:cNvPr id="896" name="Google Shape;896;p18"/>
          <p:cNvGrpSpPr/>
          <p:nvPr/>
        </p:nvGrpSpPr>
        <p:grpSpPr>
          <a:xfrm>
            <a:off x="-6096" y="-3429"/>
            <a:ext cx="9156192" cy="5150358"/>
            <a:chOff x="0" y="0"/>
            <a:chExt cx="12192000" cy="6858000"/>
          </a:xfrm>
        </p:grpSpPr>
        <p:sp>
          <p:nvSpPr>
            <p:cNvPr id="897" name="Google Shape;897;p1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8" name="Google Shape;898;p1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9" name="Google Shape;899;p1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0" name="Google Shape;900;p1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1" name="Google Shape;901;p1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2" name="Google Shape;902;p1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3" name="Google Shape;903;p1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4" name="Google Shape;904;p1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5" name="Google Shape;905;p1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6" name="Google Shape;906;p1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7" name="Google Shape;907;p1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8" name="Google Shape;908;p1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9" name="Google Shape;909;p1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0" name="Google Shape;910;p1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1" name="Google Shape;911;p1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2" name="Google Shape;912;p1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3" name="Google Shape;913;p1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4" name="Google Shape;914;p1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5" name="Google Shape;915;p1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6" name="Google Shape;916;p1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7" name="Google Shape;917;p1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8" name="Google Shape;918;p1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9" name="Google Shape;919;p1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0" name="Google Shape;920;p1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1" name="Google Shape;921;p1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2" name="Google Shape;922;p1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3" name="Google Shape;923;p1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4" name="Google Shape;924;p1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5" name="Google Shape;925;p1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6" name="Google Shape;926;p1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7" name="Google Shape;927;p1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8" name="Google Shape;928;p1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9" name="Google Shape;929;p1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0" name="Google Shape;930;p1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1" name="Google Shape;931;p1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2" name="Google Shape;932;p1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3" name="Google Shape;933;p1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4" name="Google Shape;934;p1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5" name="Google Shape;935;p1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6" name="Google Shape;936;p1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7" name="Google Shape;937;p1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8" name="Google Shape;938;p1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9" name="Google Shape;939;p1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0" name="Google Shape;940;p1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1" name="Google Shape;941;p1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2" name="Google Shape;942;p1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3" name="Google Shape;943;p1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4" name="Google Shape;944;p1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5" name="Google Shape;945;p1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6" name="Google Shape;946;p1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7" name="Google Shape;947;p1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8" name="Google Shape;948;p1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9" name="Google Shape;949;p1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0" name="Google Shape;950;p1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1" name="Google Shape;951;p1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2" name="Google Shape;952;p1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3" name="Google Shape;953;p1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4" name="Google Shape;954;p1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5" name="Google Shape;955;p1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956" name="Google Shape;956;p1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957" name="Google Shape;957;p1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8" name="Google Shape;958;p1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59" name="Google Shape;959;p18"/>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0" name="Google Shape;960;p1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961" name="Shape 961"/>
        <p:cNvGrpSpPr/>
        <p:nvPr/>
      </p:nvGrpSpPr>
      <p:grpSpPr>
        <a:xfrm>
          <a:off x="0" y="0"/>
          <a:ext cx="0" cy="0"/>
          <a:chOff x="0" y="0"/>
          <a:chExt cx="0" cy="0"/>
        </a:xfrm>
      </p:grpSpPr>
      <p:grpSp>
        <p:nvGrpSpPr>
          <p:cNvPr id="962" name="Google Shape;962;p19"/>
          <p:cNvGrpSpPr/>
          <p:nvPr/>
        </p:nvGrpSpPr>
        <p:grpSpPr>
          <a:xfrm>
            <a:off x="-6096" y="-3429"/>
            <a:ext cx="9156192" cy="5150358"/>
            <a:chOff x="0" y="0"/>
            <a:chExt cx="12192000" cy="6858000"/>
          </a:xfrm>
        </p:grpSpPr>
        <p:sp>
          <p:nvSpPr>
            <p:cNvPr id="963" name="Google Shape;963;p1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4" name="Google Shape;964;p1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5" name="Google Shape;965;p1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6" name="Google Shape;966;p1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7" name="Google Shape;967;p1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8" name="Google Shape;968;p1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9" name="Google Shape;969;p1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0" name="Google Shape;970;p1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1" name="Google Shape;971;p1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2" name="Google Shape;972;p1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3" name="Google Shape;973;p1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4" name="Google Shape;974;p1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5" name="Google Shape;975;p1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6" name="Google Shape;976;p1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7" name="Google Shape;977;p1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8" name="Google Shape;978;p1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9" name="Google Shape;979;p1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0" name="Google Shape;980;p1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1" name="Google Shape;981;p1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2" name="Google Shape;982;p1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3" name="Google Shape;983;p1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4" name="Google Shape;984;p1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5" name="Google Shape;985;p1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6" name="Google Shape;986;p1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7" name="Google Shape;987;p1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8" name="Google Shape;988;p1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9" name="Google Shape;989;p1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0" name="Google Shape;990;p1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1" name="Google Shape;991;p1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2" name="Google Shape;992;p1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3" name="Google Shape;993;p1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4" name="Google Shape;994;p1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5" name="Google Shape;995;p1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6" name="Google Shape;996;p1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7" name="Google Shape;997;p1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8" name="Google Shape;998;p1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9" name="Google Shape;999;p1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0" name="Google Shape;1000;p1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1" name="Google Shape;1001;p1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2" name="Google Shape;1002;p1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3" name="Google Shape;1003;p1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4" name="Google Shape;1004;p1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5" name="Google Shape;1005;p1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6" name="Google Shape;1006;p1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7" name="Google Shape;1007;p1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8" name="Google Shape;1008;p1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9" name="Google Shape;1009;p1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0" name="Google Shape;1010;p1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1" name="Google Shape;1011;p1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2" name="Google Shape;1012;p1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3" name="Google Shape;1013;p1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4" name="Google Shape;1014;p1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5" name="Google Shape;1015;p1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6" name="Google Shape;1016;p1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7" name="Google Shape;1017;p1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8" name="Google Shape;1018;p1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9" name="Google Shape;1019;p1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0" name="Google Shape;1020;p1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1" name="Google Shape;1021;p1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22" name="Google Shape;1022;p1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23" name="Google Shape;1023;p1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4" name="Google Shape;1024;p19"/>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025" name="Google Shape;1025;p1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1026" name="Shape 1026"/>
        <p:cNvGrpSpPr/>
        <p:nvPr/>
      </p:nvGrpSpPr>
      <p:grpSpPr>
        <a:xfrm>
          <a:off x="0" y="0"/>
          <a:ext cx="0" cy="0"/>
          <a:chOff x="0" y="0"/>
          <a:chExt cx="0" cy="0"/>
        </a:xfrm>
      </p:grpSpPr>
      <p:grpSp>
        <p:nvGrpSpPr>
          <p:cNvPr id="1027" name="Google Shape;1027;p20"/>
          <p:cNvGrpSpPr/>
          <p:nvPr/>
        </p:nvGrpSpPr>
        <p:grpSpPr>
          <a:xfrm>
            <a:off x="-6096" y="-3429"/>
            <a:ext cx="9156192" cy="5150358"/>
            <a:chOff x="0" y="0"/>
            <a:chExt cx="12192000" cy="6858000"/>
          </a:xfrm>
        </p:grpSpPr>
        <p:sp>
          <p:nvSpPr>
            <p:cNvPr id="1028" name="Google Shape;1028;p2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9" name="Google Shape;1029;p2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0" name="Google Shape;1030;p2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1" name="Google Shape;1031;p2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2" name="Google Shape;1032;p2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3" name="Google Shape;1033;p2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4" name="Google Shape;1034;p2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5" name="Google Shape;1035;p2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6" name="Google Shape;1036;p2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7" name="Google Shape;1037;p2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8" name="Google Shape;1038;p2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9" name="Google Shape;1039;p2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0" name="Google Shape;1040;p2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1" name="Google Shape;1041;p2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2" name="Google Shape;1042;p2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3" name="Google Shape;1043;p2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4" name="Google Shape;1044;p2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5" name="Google Shape;1045;p2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6" name="Google Shape;1046;p2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7" name="Google Shape;1047;p2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8" name="Google Shape;1048;p2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9" name="Google Shape;1049;p2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0" name="Google Shape;1050;p2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1" name="Google Shape;1051;p2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2" name="Google Shape;1052;p2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3" name="Google Shape;1053;p2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4" name="Google Shape;1054;p2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5" name="Google Shape;1055;p2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6" name="Google Shape;1056;p2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7" name="Google Shape;1057;p2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8" name="Google Shape;1058;p2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9" name="Google Shape;1059;p2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0" name="Google Shape;1060;p2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1" name="Google Shape;1061;p2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2" name="Google Shape;1062;p2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3" name="Google Shape;1063;p2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4" name="Google Shape;1064;p2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5" name="Google Shape;1065;p2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6" name="Google Shape;1066;p2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7" name="Google Shape;1067;p2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8" name="Google Shape;1068;p2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9" name="Google Shape;1069;p2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0" name="Google Shape;1070;p2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1" name="Google Shape;1071;p2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2" name="Google Shape;1072;p2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3" name="Google Shape;1073;p2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4" name="Google Shape;1074;p2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5" name="Google Shape;1075;p2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6" name="Google Shape;1076;p2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7" name="Google Shape;1077;p2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8" name="Google Shape;1078;p2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9" name="Google Shape;1079;p2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0" name="Google Shape;1080;p2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1" name="Google Shape;1081;p2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2" name="Google Shape;1082;p2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3" name="Google Shape;1083;p2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4" name="Google Shape;1084;p2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5" name="Google Shape;1085;p2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6" name="Google Shape;1086;p2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87" name="Google Shape;1087;p2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88" name="Google Shape;1088;p2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9" name="Google Shape;1089;p20"/>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090" name="Google Shape;1090;p20"/>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1" name="Google Shape;1091;p2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17" name="Shape 17"/>
        <p:cNvGrpSpPr/>
        <p:nvPr/>
      </p:nvGrpSpPr>
      <p:grpSpPr>
        <a:xfrm>
          <a:off x="0" y="0"/>
          <a:ext cx="0" cy="0"/>
          <a:chOff x="0" y="0"/>
          <a:chExt cx="0" cy="0"/>
        </a:xfrm>
      </p:grpSpPr>
      <p:grpSp>
        <p:nvGrpSpPr>
          <p:cNvPr id="18" name="Google Shape;18;p3"/>
          <p:cNvGrpSpPr/>
          <p:nvPr/>
        </p:nvGrpSpPr>
        <p:grpSpPr>
          <a:xfrm>
            <a:off x="-6096" y="-3429"/>
            <a:ext cx="9156192" cy="5150358"/>
            <a:chOff x="0" y="0"/>
            <a:chExt cx="12192000" cy="6858000"/>
          </a:xfrm>
        </p:grpSpPr>
        <p:sp>
          <p:nvSpPr>
            <p:cNvPr id="19" name="Google Shape;19;p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 name="Google Shape;20;p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 name="Google Shape;21;p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 name="Google Shape;22;p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 name="Google Shape;23;p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 name="Google Shape;24;p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 name="Google Shape;25;p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 name="Google Shape;26;p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 name="Google Shape;27;p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 name="Google Shape;28;p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 name="Google Shape;29;p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 name="Google Shape;30;p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 name="Google Shape;31;p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 name="Google Shape;32;p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 name="Google Shape;33;p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 name="Google Shape;34;p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 name="Google Shape;35;p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 name="Google Shape;36;p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 name="Google Shape;37;p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 name="Google Shape;38;p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 name="Google Shape;39;p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 name="Google Shape;40;p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 name="Google Shape;41;p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 name="Google Shape;42;p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 name="Google Shape;43;p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 name="Google Shape;44;p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 name="Google Shape;45;p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 name="Google Shape;46;p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 name="Google Shape;47;p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 name="Google Shape;48;p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 name="Google Shape;49;p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 name="Google Shape;50;p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 name="Google Shape;51;p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 name="Google Shape;52;p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 name="Google Shape;53;p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 name="Google Shape;54;p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 name="Google Shape;55;p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 name="Google Shape;56;p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 name="Google Shape;57;p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 name="Google Shape;58;p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 name="Google Shape;59;p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 name="Google Shape;60;p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 name="Google Shape;61;p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 name="Google Shape;62;p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 name="Google Shape;63;p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 name="Google Shape;64;p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 name="Google Shape;65;p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 name="Google Shape;66;p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 name="Google Shape;67;p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 name="Google Shape;68;p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 name="Google Shape;69;p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 name="Google Shape;70;p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 name="Google Shape;71;p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 name="Google Shape;72;p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 name="Google Shape;73;p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 name="Google Shape;74;p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 name="Google Shape;75;p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 name="Google Shape;76;p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 name="Google Shape;77;p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8" name="Google Shape;78;p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80" name="Google Shape;80;p3"/>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81" name="Google Shape;81;p3"/>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82" name="Google Shape;82;p3"/>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83" name="Google Shape;83;p3"/>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1092" name="Shape 1092"/>
        <p:cNvGrpSpPr/>
        <p:nvPr/>
      </p:nvGrpSpPr>
      <p:grpSpPr>
        <a:xfrm>
          <a:off x="0" y="0"/>
          <a:ext cx="0" cy="0"/>
          <a:chOff x="0" y="0"/>
          <a:chExt cx="0" cy="0"/>
        </a:xfrm>
      </p:grpSpPr>
      <p:grpSp>
        <p:nvGrpSpPr>
          <p:cNvPr id="1093" name="Google Shape;1093;p21"/>
          <p:cNvGrpSpPr/>
          <p:nvPr/>
        </p:nvGrpSpPr>
        <p:grpSpPr>
          <a:xfrm>
            <a:off x="-6096" y="-3429"/>
            <a:ext cx="9156192" cy="5150358"/>
            <a:chOff x="0" y="0"/>
            <a:chExt cx="12192000" cy="6858000"/>
          </a:xfrm>
        </p:grpSpPr>
        <p:sp>
          <p:nvSpPr>
            <p:cNvPr id="1094" name="Google Shape;1094;p2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5" name="Google Shape;1095;p2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6" name="Google Shape;1096;p2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7" name="Google Shape;1097;p2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8" name="Google Shape;1098;p2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9" name="Google Shape;1099;p2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0" name="Google Shape;1100;p2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1" name="Google Shape;1101;p2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2" name="Google Shape;1102;p2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3" name="Google Shape;1103;p2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4" name="Google Shape;1104;p2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5" name="Google Shape;1105;p2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6" name="Google Shape;1106;p2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7" name="Google Shape;1107;p2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8" name="Google Shape;1108;p2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9" name="Google Shape;1109;p2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0" name="Google Shape;1110;p2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1" name="Google Shape;1111;p2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2" name="Google Shape;1112;p2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3" name="Google Shape;1113;p2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4" name="Google Shape;1114;p2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5" name="Google Shape;1115;p2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6" name="Google Shape;1116;p2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7" name="Google Shape;1117;p2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8" name="Google Shape;1118;p2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9" name="Google Shape;1119;p2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0" name="Google Shape;1120;p2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1" name="Google Shape;1121;p2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2" name="Google Shape;1122;p2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3" name="Google Shape;1123;p2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4" name="Google Shape;1124;p2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5" name="Google Shape;1125;p2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6" name="Google Shape;1126;p2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7" name="Google Shape;1127;p2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8" name="Google Shape;1128;p2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9" name="Google Shape;1129;p2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0" name="Google Shape;1130;p2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1" name="Google Shape;1131;p2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2" name="Google Shape;1132;p2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3" name="Google Shape;1133;p2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4" name="Google Shape;1134;p2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5" name="Google Shape;1135;p2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6" name="Google Shape;1136;p2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7" name="Google Shape;1137;p2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8" name="Google Shape;1138;p2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9" name="Google Shape;1139;p2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0" name="Google Shape;1140;p2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1" name="Google Shape;1141;p2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2" name="Google Shape;1142;p2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3" name="Google Shape;1143;p2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4" name="Google Shape;1144;p2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5" name="Google Shape;1145;p2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6" name="Google Shape;1146;p2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7" name="Google Shape;1147;p2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8" name="Google Shape;1148;p2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9" name="Google Shape;1149;p2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0" name="Google Shape;1150;p2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1" name="Google Shape;1151;p2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2" name="Google Shape;1152;p2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53" name="Google Shape;1153;p2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54" name="Google Shape;1154;p2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5" name="Google Shape;1155;p2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1156" name="Shape 1156"/>
        <p:cNvGrpSpPr/>
        <p:nvPr/>
      </p:nvGrpSpPr>
      <p:grpSpPr>
        <a:xfrm>
          <a:off x="0" y="0"/>
          <a:ext cx="0" cy="0"/>
          <a:chOff x="0" y="0"/>
          <a:chExt cx="0" cy="0"/>
        </a:xfrm>
      </p:grpSpPr>
      <p:sp>
        <p:nvSpPr>
          <p:cNvPr id="1157" name="Google Shape;1157;p2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58" name="Google Shape;1158;p2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9" name="Google Shape;1159;p2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1160" name="Shape 1160"/>
        <p:cNvGrpSpPr/>
        <p:nvPr/>
      </p:nvGrpSpPr>
      <p:grpSpPr>
        <a:xfrm>
          <a:off x="0" y="0"/>
          <a:ext cx="0" cy="0"/>
          <a:chOff x="0" y="0"/>
          <a:chExt cx="0" cy="0"/>
        </a:xfrm>
      </p:grpSpPr>
      <p:sp>
        <p:nvSpPr>
          <p:cNvPr id="1161" name="Google Shape;1161;p2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162" name="Google Shape;1162;p23"/>
          <p:cNvGrpSpPr/>
          <p:nvPr/>
        </p:nvGrpSpPr>
        <p:grpSpPr>
          <a:xfrm>
            <a:off x="-6096" y="-3429"/>
            <a:ext cx="9156192" cy="5150358"/>
            <a:chOff x="0" y="0"/>
            <a:chExt cx="12192000" cy="6858000"/>
          </a:xfrm>
        </p:grpSpPr>
        <p:sp>
          <p:nvSpPr>
            <p:cNvPr id="1163" name="Google Shape;1163;p2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4" name="Google Shape;1164;p2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5" name="Google Shape;1165;p2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6" name="Google Shape;1166;p2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7" name="Google Shape;1167;p2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8" name="Google Shape;1168;p2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9" name="Google Shape;1169;p2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0" name="Google Shape;1170;p2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1" name="Google Shape;1171;p2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2" name="Google Shape;1172;p2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3" name="Google Shape;1173;p2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4" name="Google Shape;1174;p2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5" name="Google Shape;1175;p2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6" name="Google Shape;1176;p2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7" name="Google Shape;1177;p2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8" name="Google Shape;1178;p2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9" name="Google Shape;1179;p2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0" name="Google Shape;1180;p2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1" name="Google Shape;1181;p2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2" name="Google Shape;1182;p2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3" name="Google Shape;1183;p2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4" name="Google Shape;1184;p2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5" name="Google Shape;1185;p2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6" name="Google Shape;1186;p2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7" name="Google Shape;1187;p2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8" name="Google Shape;1188;p2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9" name="Google Shape;1189;p2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0" name="Google Shape;1190;p2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1" name="Google Shape;1191;p2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2" name="Google Shape;1192;p2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3" name="Google Shape;1193;p2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4" name="Google Shape;1194;p2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5" name="Google Shape;1195;p2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6" name="Google Shape;1196;p2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7" name="Google Shape;1197;p2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8" name="Google Shape;1198;p2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9" name="Google Shape;1199;p2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0" name="Google Shape;1200;p2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1" name="Google Shape;1201;p2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2" name="Google Shape;1202;p2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3" name="Google Shape;1203;p2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4" name="Google Shape;1204;p2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5" name="Google Shape;1205;p2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6" name="Google Shape;1206;p2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7" name="Google Shape;1207;p2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8" name="Google Shape;1208;p2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9" name="Google Shape;1209;p2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0" name="Google Shape;1210;p2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1" name="Google Shape;1211;p2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2" name="Google Shape;1212;p2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3" name="Google Shape;1213;p2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4" name="Google Shape;1214;p2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5" name="Google Shape;1215;p2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6" name="Google Shape;1216;p2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7" name="Google Shape;1217;p2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8" name="Google Shape;1218;p2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9" name="Google Shape;1219;p2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0" name="Google Shape;1220;p2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1" name="Google Shape;1221;p2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22" name="Google Shape;1222;p2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3" name="Google Shape;1223;p23"/>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24" name="Google Shape;1224;p23"/>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5" name="Google Shape;1225;p23"/>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6" name="Google Shape;1226;p23"/>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7" name="Google Shape;1227;p23"/>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8" name="Google Shape;1228;p23"/>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9" name="Google Shape;1229;p23"/>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0" name="Google Shape;1230;p2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1231" name="Shape 1231"/>
        <p:cNvGrpSpPr/>
        <p:nvPr/>
      </p:nvGrpSpPr>
      <p:grpSpPr>
        <a:xfrm>
          <a:off x="0" y="0"/>
          <a:ext cx="0" cy="0"/>
          <a:chOff x="0" y="0"/>
          <a:chExt cx="0" cy="0"/>
        </a:xfrm>
      </p:grpSpPr>
      <p:sp>
        <p:nvSpPr>
          <p:cNvPr id="1232" name="Google Shape;1232;p2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33" name="Google Shape;1233;p24"/>
          <p:cNvGrpSpPr/>
          <p:nvPr/>
        </p:nvGrpSpPr>
        <p:grpSpPr>
          <a:xfrm>
            <a:off x="-6096" y="-3429"/>
            <a:ext cx="9156192" cy="5150358"/>
            <a:chOff x="0" y="0"/>
            <a:chExt cx="12192000" cy="6858000"/>
          </a:xfrm>
        </p:grpSpPr>
        <p:sp>
          <p:nvSpPr>
            <p:cNvPr id="1234" name="Google Shape;1234;p2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5" name="Google Shape;1235;p2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6" name="Google Shape;1236;p2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7" name="Google Shape;1237;p2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8" name="Google Shape;1238;p2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9" name="Google Shape;1239;p2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0" name="Google Shape;1240;p2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1" name="Google Shape;1241;p2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2" name="Google Shape;1242;p2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3" name="Google Shape;1243;p2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4" name="Google Shape;1244;p2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5" name="Google Shape;1245;p2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6" name="Google Shape;1246;p2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7" name="Google Shape;1247;p2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8" name="Google Shape;1248;p2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9" name="Google Shape;1249;p2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0" name="Google Shape;1250;p2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1" name="Google Shape;1251;p2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2" name="Google Shape;1252;p2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3" name="Google Shape;1253;p2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4" name="Google Shape;1254;p2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5" name="Google Shape;1255;p2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6" name="Google Shape;1256;p2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7" name="Google Shape;1257;p2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8" name="Google Shape;1258;p2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9" name="Google Shape;1259;p2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0" name="Google Shape;1260;p2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1" name="Google Shape;1261;p2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2" name="Google Shape;1262;p2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3" name="Google Shape;1263;p2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4" name="Google Shape;1264;p2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5" name="Google Shape;1265;p2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6" name="Google Shape;1266;p2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7" name="Google Shape;1267;p2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8" name="Google Shape;1268;p2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9" name="Google Shape;1269;p2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0" name="Google Shape;1270;p2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1" name="Google Shape;1271;p2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2" name="Google Shape;1272;p2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3" name="Google Shape;1273;p2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4" name="Google Shape;1274;p2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5" name="Google Shape;1275;p2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6" name="Google Shape;1276;p2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7" name="Google Shape;1277;p2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8" name="Google Shape;1278;p2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9" name="Google Shape;1279;p2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0" name="Google Shape;1280;p2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1" name="Google Shape;1281;p2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2" name="Google Shape;1282;p2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3" name="Google Shape;1283;p2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4" name="Google Shape;1284;p2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5" name="Google Shape;1285;p2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6" name="Google Shape;1286;p2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7" name="Google Shape;1287;p2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8" name="Google Shape;1288;p2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9" name="Google Shape;1289;p2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0" name="Google Shape;1290;p2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1" name="Google Shape;1291;p2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2" name="Google Shape;1292;p2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93" name="Google Shape;1293;p2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4" name="Google Shape;1294;p24"/>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95" name="Google Shape;1295;p24"/>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296" name="Google Shape;1296;p24"/>
          <p:cNvSpPr/>
          <p:nvPr>
            <p:ph idx="2" type="pic"/>
          </p:nvPr>
        </p:nvSpPr>
        <p:spPr>
          <a:xfrm>
            <a:off x="3769050" y="2304400"/>
            <a:ext cx="5156700" cy="2568600"/>
          </a:xfrm>
          <a:prstGeom prst="roundRect">
            <a:avLst>
              <a:gd fmla="val 4123" name="adj"/>
            </a:avLst>
          </a:prstGeom>
          <a:noFill/>
          <a:ln>
            <a:noFill/>
          </a:ln>
        </p:spPr>
      </p:sp>
      <p:sp>
        <p:nvSpPr>
          <p:cNvPr id="1297" name="Google Shape;1297;p2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1298" name="Shape 1298"/>
        <p:cNvGrpSpPr/>
        <p:nvPr/>
      </p:nvGrpSpPr>
      <p:grpSpPr>
        <a:xfrm>
          <a:off x="0" y="0"/>
          <a:ext cx="0" cy="0"/>
          <a:chOff x="0" y="0"/>
          <a:chExt cx="0" cy="0"/>
        </a:xfrm>
      </p:grpSpPr>
      <p:sp>
        <p:nvSpPr>
          <p:cNvPr id="1299" name="Google Shape;1299;p2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00" name="Google Shape;1300;p25"/>
          <p:cNvGrpSpPr/>
          <p:nvPr/>
        </p:nvGrpSpPr>
        <p:grpSpPr>
          <a:xfrm>
            <a:off x="-6096" y="-3429"/>
            <a:ext cx="9156192" cy="5150358"/>
            <a:chOff x="0" y="0"/>
            <a:chExt cx="12192000" cy="6858000"/>
          </a:xfrm>
        </p:grpSpPr>
        <p:sp>
          <p:nvSpPr>
            <p:cNvPr id="1301" name="Google Shape;1301;p2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2" name="Google Shape;1302;p2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3" name="Google Shape;1303;p2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4" name="Google Shape;1304;p2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5" name="Google Shape;1305;p2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6" name="Google Shape;1306;p2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7" name="Google Shape;1307;p2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8" name="Google Shape;1308;p2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9" name="Google Shape;1309;p2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0" name="Google Shape;1310;p2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1" name="Google Shape;1311;p2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2" name="Google Shape;1312;p2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3" name="Google Shape;1313;p2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4" name="Google Shape;1314;p2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5" name="Google Shape;1315;p2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6" name="Google Shape;1316;p2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7" name="Google Shape;1317;p2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8" name="Google Shape;1318;p2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9" name="Google Shape;1319;p2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0" name="Google Shape;1320;p2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1" name="Google Shape;1321;p2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2" name="Google Shape;1322;p2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3" name="Google Shape;1323;p2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4" name="Google Shape;1324;p2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5" name="Google Shape;1325;p2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6" name="Google Shape;1326;p2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7" name="Google Shape;1327;p2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8" name="Google Shape;1328;p2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9" name="Google Shape;1329;p2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0" name="Google Shape;1330;p2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1" name="Google Shape;1331;p2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2" name="Google Shape;1332;p2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3" name="Google Shape;1333;p2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4" name="Google Shape;1334;p2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5" name="Google Shape;1335;p2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6" name="Google Shape;1336;p2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7" name="Google Shape;1337;p2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8" name="Google Shape;1338;p2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9" name="Google Shape;1339;p2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0" name="Google Shape;1340;p2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1" name="Google Shape;1341;p2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2" name="Google Shape;1342;p2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3" name="Google Shape;1343;p2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4" name="Google Shape;1344;p2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5" name="Google Shape;1345;p2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6" name="Google Shape;1346;p2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7" name="Google Shape;1347;p2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8" name="Google Shape;1348;p2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9" name="Google Shape;1349;p2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0" name="Google Shape;1350;p2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1" name="Google Shape;1351;p2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2" name="Google Shape;1352;p2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3" name="Google Shape;1353;p2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4" name="Google Shape;1354;p2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5" name="Google Shape;1355;p2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6" name="Google Shape;1356;p2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7" name="Google Shape;1357;p2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8" name="Google Shape;1358;p2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9" name="Google Shape;1359;p2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60" name="Google Shape;1360;p2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1" name="Google Shape;1361;p25"/>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62" name="Google Shape;1362;p25"/>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63" name="Google Shape;1363;p25"/>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4" name="Google Shape;1364;p25"/>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65" name="Google Shape;1365;p25"/>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6" name="Google Shape;1366;p2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1367" name="Shape 1367"/>
        <p:cNvGrpSpPr/>
        <p:nvPr/>
      </p:nvGrpSpPr>
      <p:grpSpPr>
        <a:xfrm>
          <a:off x="0" y="0"/>
          <a:ext cx="0" cy="0"/>
          <a:chOff x="0" y="0"/>
          <a:chExt cx="0" cy="0"/>
        </a:xfrm>
      </p:grpSpPr>
      <p:sp>
        <p:nvSpPr>
          <p:cNvPr id="1368" name="Google Shape;1368;p2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69" name="Google Shape;1369;p26"/>
          <p:cNvGrpSpPr/>
          <p:nvPr/>
        </p:nvGrpSpPr>
        <p:grpSpPr>
          <a:xfrm>
            <a:off x="-6096" y="-3429"/>
            <a:ext cx="9156192" cy="5150358"/>
            <a:chOff x="0" y="0"/>
            <a:chExt cx="12192000" cy="6858000"/>
          </a:xfrm>
        </p:grpSpPr>
        <p:sp>
          <p:nvSpPr>
            <p:cNvPr id="1370" name="Google Shape;1370;p2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1" name="Google Shape;1371;p2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2" name="Google Shape;1372;p2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3" name="Google Shape;1373;p2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4" name="Google Shape;1374;p2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5" name="Google Shape;1375;p2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6" name="Google Shape;1376;p2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7" name="Google Shape;1377;p2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8" name="Google Shape;1378;p2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9" name="Google Shape;1379;p2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0" name="Google Shape;1380;p2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1" name="Google Shape;1381;p2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2" name="Google Shape;1382;p2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3" name="Google Shape;1383;p2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4" name="Google Shape;1384;p2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5" name="Google Shape;1385;p2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6" name="Google Shape;1386;p2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7" name="Google Shape;1387;p2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8" name="Google Shape;1388;p2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9" name="Google Shape;1389;p2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0" name="Google Shape;1390;p2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1" name="Google Shape;1391;p2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2" name="Google Shape;1392;p2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3" name="Google Shape;1393;p2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4" name="Google Shape;1394;p2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5" name="Google Shape;1395;p2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6" name="Google Shape;1396;p2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7" name="Google Shape;1397;p2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8" name="Google Shape;1398;p2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9" name="Google Shape;1399;p2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0" name="Google Shape;1400;p2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1" name="Google Shape;1401;p2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2" name="Google Shape;1402;p2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3" name="Google Shape;1403;p2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4" name="Google Shape;1404;p2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5" name="Google Shape;1405;p2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6" name="Google Shape;1406;p2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7" name="Google Shape;1407;p2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8" name="Google Shape;1408;p2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9" name="Google Shape;1409;p2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0" name="Google Shape;1410;p2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1" name="Google Shape;1411;p2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2" name="Google Shape;1412;p2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3" name="Google Shape;1413;p2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4" name="Google Shape;1414;p2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5" name="Google Shape;1415;p2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6" name="Google Shape;1416;p2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7" name="Google Shape;1417;p2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8" name="Google Shape;1418;p2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9" name="Google Shape;1419;p2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0" name="Google Shape;1420;p2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1" name="Google Shape;1421;p2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2" name="Google Shape;1422;p2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3" name="Google Shape;1423;p2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4" name="Google Shape;1424;p2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5" name="Google Shape;1425;p2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6" name="Google Shape;1426;p2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7" name="Google Shape;1427;p2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8" name="Google Shape;1428;p2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29" name="Google Shape;1429;p2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0" name="Google Shape;1430;p2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31" name="Google Shape;1431;p26"/>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32" name="Google Shape;1432;p26"/>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3" name="Google Shape;1433;p26"/>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34" name="Google Shape;1434;p26"/>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5" name="Google Shape;1435;p26"/>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36" name="Google Shape;1436;p26"/>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7" name="Google Shape;1437;p2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1438" name="Shape 1438"/>
        <p:cNvGrpSpPr/>
        <p:nvPr/>
      </p:nvGrpSpPr>
      <p:grpSpPr>
        <a:xfrm>
          <a:off x="0" y="0"/>
          <a:ext cx="0" cy="0"/>
          <a:chOff x="0" y="0"/>
          <a:chExt cx="0" cy="0"/>
        </a:xfrm>
      </p:grpSpPr>
      <p:sp>
        <p:nvSpPr>
          <p:cNvPr id="1439" name="Google Shape;1439;p2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40" name="Google Shape;1440;p27"/>
          <p:cNvGrpSpPr/>
          <p:nvPr/>
        </p:nvGrpSpPr>
        <p:grpSpPr>
          <a:xfrm>
            <a:off x="-6096" y="-3429"/>
            <a:ext cx="9156192" cy="5150358"/>
            <a:chOff x="0" y="0"/>
            <a:chExt cx="12192000" cy="6858000"/>
          </a:xfrm>
        </p:grpSpPr>
        <p:sp>
          <p:nvSpPr>
            <p:cNvPr id="1441" name="Google Shape;1441;p2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2" name="Google Shape;1442;p2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3" name="Google Shape;1443;p2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4" name="Google Shape;1444;p2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5" name="Google Shape;1445;p2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6" name="Google Shape;1446;p2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7" name="Google Shape;1447;p2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8" name="Google Shape;1448;p2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9" name="Google Shape;1449;p2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0" name="Google Shape;1450;p2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1" name="Google Shape;1451;p2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2" name="Google Shape;1452;p2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3" name="Google Shape;1453;p2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4" name="Google Shape;1454;p2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5" name="Google Shape;1455;p2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6" name="Google Shape;1456;p2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7" name="Google Shape;1457;p2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8" name="Google Shape;1458;p2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9" name="Google Shape;1459;p2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0" name="Google Shape;1460;p2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1" name="Google Shape;1461;p2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2" name="Google Shape;1462;p2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3" name="Google Shape;1463;p2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4" name="Google Shape;1464;p2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5" name="Google Shape;1465;p2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6" name="Google Shape;1466;p2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7" name="Google Shape;1467;p2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8" name="Google Shape;1468;p2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9" name="Google Shape;1469;p2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0" name="Google Shape;1470;p2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1" name="Google Shape;1471;p2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2" name="Google Shape;1472;p2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3" name="Google Shape;1473;p2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4" name="Google Shape;1474;p2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5" name="Google Shape;1475;p2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6" name="Google Shape;1476;p2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7" name="Google Shape;1477;p2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8" name="Google Shape;1478;p2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9" name="Google Shape;1479;p2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0" name="Google Shape;1480;p2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1" name="Google Shape;1481;p2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2" name="Google Shape;1482;p2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3" name="Google Shape;1483;p2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4" name="Google Shape;1484;p2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5" name="Google Shape;1485;p2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6" name="Google Shape;1486;p2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7" name="Google Shape;1487;p2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8" name="Google Shape;1488;p2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9" name="Google Shape;1489;p2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0" name="Google Shape;1490;p2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1" name="Google Shape;1491;p2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2" name="Google Shape;1492;p2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3" name="Google Shape;1493;p2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4" name="Google Shape;1494;p2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5" name="Google Shape;1495;p2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6" name="Google Shape;1496;p2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7" name="Google Shape;1497;p2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8" name="Google Shape;1498;p2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9" name="Google Shape;1499;p2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00" name="Google Shape;1500;p2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1" name="Google Shape;1501;p2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02" name="Google Shape;1502;p27"/>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3" name="Google Shape;1503;p27"/>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4" name="Google Shape;1504;p27"/>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5" name="Google Shape;1505;p27"/>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6" name="Google Shape;1506;p27"/>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7" name="Google Shape;1507;p27"/>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8" name="Google Shape;1508;p27"/>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9" name="Google Shape;1509;p27"/>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0" name="Google Shape;1510;p2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1511" name="Shape 1511"/>
        <p:cNvGrpSpPr/>
        <p:nvPr/>
      </p:nvGrpSpPr>
      <p:grpSpPr>
        <a:xfrm>
          <a:off x="0" y="0"/>
          <a:ext cx="0" cy="0"/>
          <a:chOff x="0" y="0"/>
          <a:chExt cx="0" cy="0"/>
        </a:xfrm>
      </p:grpSpPr>
      <p:sp>
        <p:nvSpPr>
          <p:cNvPr id="1512" name="Google Shape;1512;p2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13" name="Google Shape;1513;p28"/>
          <p:cNvGrpSpPr/>
          <p:nvPr/>
        </p:nvGrpSpPr>
        <p:grpSpPr>
          <a:xfrm>
            <a:off x="-6096" y="-3429"/>
            <a:ext cx="9156192" cy="5150358"/>
            <a:chOff x="0" y="0"/>
            <a:chExt cx="12192000" cy="6858000"/>
          </a:xfrm>
        </p:grpSpPr>
        <p:sp>
          <p:nvSpPr>
            <p:cNvPr id="1514" name="Google Shape;1514;p2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5" name="Google Shape;1515;p2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6" name="Google Shape;1516;p2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7" name="Google Shape;1517;p2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8" name="Google Shape;1518;p2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9" name="Google Shape;1519;p2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0" name="Google Shape;1520;p2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1" name="Google Shape;1521;p2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2" name="Google Shape;1522;p2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3" name="Google Shape;1523;p2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4" name="Google Shape;1524;p2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5" name="Google Shape;1525;p2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6" name="Google Shape;1526;p2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7" name="Google Shape;1527;p2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8" name="Google Shape;1528;p2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9" name="Google Shape;1529;p2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0" name="Google Shape;1530;p2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1" name="Google Shape;1531;p2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2" name="Google Shape;1532;p2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3" name="Google Shape;1533;p2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4" name="Google Shape;1534;p2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5" name="Google Shape;1535;p2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6" name="Google Shape;1536;p2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7" name="Google Shape;1537;p2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8" name="Google Shape;1538;p2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9" name="Google Shape;1539;p2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0" name="Google Shape;1540;p2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1" name="Google Shape;1541;p2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2" name="Google Shape;1542;p2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3" name="Google Shape;1543;p2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4" name="Google Shape;1544;p2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5" name="Google Shape;1545;p2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6" name="Google Shape;1546;p2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7" name="Google Shape;1547;p2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8" name="Google Shape;1548;p2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9" name="Google Shape;1549;p2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0" name="Google Shape;1550;p2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1" name="Google Shape;1551;p2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2" name="Google Shape;1552;p2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3" name="Google Shape;1553;p2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4" name="Google Shape;1554;p2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5" name="Google Shape;1555;p2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6" name="Google Shape;1556;p2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7" name="Google Shape;1557;p2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8" name="Google Shape;1558;p2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9" name="Google Shape;1559;p2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0" name="Google Shape;1560;p2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1" name="Google Shape;1561;p2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2" name="Google Shape;1562;p2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3" name="Google Shape;1563;p2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4" name="Google Shape;1564;p2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5" name="Google Shape;1565;p2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6" name="Google Shape;1566;p2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7" name="Google Shape;1567;p2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8" name="Google Shape;1568;p2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9" name="Google Shape;1569;p2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0" name="Google Shape;1570;p2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1" name="Google Shape;1571;p2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2" name="Google Shape;1572;p2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73" name="Google Shape;1573;p2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4" name="Google Shape;1574;p2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75" name="Google Shape;1575;p28"/>
          <p:cNvSpPr/>
          <p:nvPr>
            <p:ph idx="2" type="pic"/>
          </p:nvPr>
        </p:nvSpPr>
        <p:spPr>
          <a:xfrm>
            <a:off x="213450" y="2022825"/>
            <a:ext cx="8717100" cy="2837700"/>
          </a:xfrm>
          <a:prstGeom prst="roundRect">
            <a:avLst>
              <a:gd fmla="val 4123" name="adj"/>
            </a:avLst>
          </a:prstGeom>
          <a:noFill/>
          <a:ln>
            <a:noFill/>
          </a:ln>
        </p:spPr>
      </p:sp>
      <p:sp>
        <p:nvSpPr>
          <p:cNvPr id="1576" name="Google Shape;1576;p2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1577" name="Shape 1577"/>
        <p:cNvGrpSpPr/>
        <p:nvPr/>
      </p:nvGrpSpPr>
      <p:grpSpPr>
        <a:xfrm>
          <a:off x="0" y="0"/>
          <a:ext cx="0" cy="0"/>
          <a:chOff x="0" y="0"/>
          <a:chExt cx="0" cy="0"/>
        </a:xfrm>
      </p:grpSpPr>
      <p:sp>
        <p:nvSpPr>
          <p:cNvPr id="1578" name="Google Shape;1578;p2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79" name="Google Shape;1579;p29"/>
          <p:cNvGrpSpPr/>
          <p:nvPr/>
        </p:nvGrpSpPr>
        <p:grpSpPr>
          <a:xfrm>
            <a:off x="-6096" y="-3429"/>
            <a:ext cx="9156192" cy="5150358"/>
            <a:chOff x="0" y="0"/>
            <a:chExt cx="12192000" cy="6858000"/>
          </a:xfrm>
        </p:grpSpPr>
        <p:sp>
          <p:nvSpPr>
            <p:cNvPr id="1580" name="Google Shape;1580;p2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1" name="Google Shape;1581;p2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2" name="Google Shape;1582;p2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3" name="Google Shape;1583;p2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4" name="Google Shape;1584;p2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5" name="Google Shape;1585;p2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6" name="Google Shape;1586;p2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7" name="Google Shape;1587;p2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8" name="Google Shape;1588;p2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9" name="Google Shape;1589;p2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0" name="Google Shape;1590;p2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1" name="Google Shape;1591;p2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2" name="Google Shape;1592;p2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3" name="Google Shape;1593;p2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4" name="Google Shape;1594;p2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5" name="Google Shape;1595;p2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6" name="Google Shape;1596;p2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7" name="Google Shape;1597;p2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8" name="Google Shape;1598;p2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9" name="Google Shape;1599;p2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0" name="Google Shape;1600;p2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1" name="Google Shape;1601;p2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2" name="Google Shape;1602;p2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3" name="Google Shape;1603;p2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4" name="Google Shape;1604;p2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5" name="Google Shape;1605;p2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6" name="Google Shape;1606;p2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7" name="Google Shape;1607;p2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8" name="Google Shape;1608;p2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9" name="Google Shape;1609;p2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0" name="Google Shape;1610;p2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1" name="Google Shape;1611;p2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2" name="Google Shape;1612;p2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3" name="Google Shape;1613;p2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4" name="Google Shape;1614;p2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5" name="Google Shape;1615;p2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6" name="Google Shape;1616;p2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7" name="Google Shape;1617;p2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8" name="Google Shape;1618;p2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9" name="Google Shape;1619;p2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0" name="Google Shape;1620;p2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1" name="Google Shape;1621;p2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2" name="Google Shape;1622;p2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3" name="Google Shape;1623;p2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4" name="Google Shape;1624;p2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5" name="Google Shape;1625;p2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6" name="Google Shape;1626;p2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7" name="Google Shape;1627;p2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8" name="Google Shape;1628;p2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9" name="Google Shape;1629;p2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0" name="Google Shape;1630;p2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1" name="Google Shape;1631;p2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2" name="Google Shape;1632;p2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3" name="Google Shape;1633;p2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4" name="Google Shape;1634;p2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5" name="Google Shape;1635;p2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6" name="Google Shape;1636;p2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7" name="Google Shape;1637;p2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8" name="Google Shape;1638;p2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39" name="Google Shape;1639;p2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0" name="Google Shape;1640;p2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41" name="Google Shape;1641;p29"/>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42" name="Google Shape;1642;p29"/>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3" name="Google Shape;1643;p29"/>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44" name="Google Shape;1644;p29"/>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5" name="Google Shape;1645;p29"/>
          <p:cNvSpPr/>
          <p:nvPr>
            <p:ph idx="5" type="pic"/>
          </p:nvPr>
        </p:nvSpPr>
        <p:spPr>
          <a:xfrm>
            <a:off x="1173600" y="3022475"/>
            <a:ext cx="3054300" cy="1864500"/>
          </a:xfrm>
          <a:prstGeom prst="roundRect">
            <a:avLst>
              <a:gd fmla="val 3854" name="adj"/>
            </a:avLst>
          </a:prstGeom>
          <a:noFill/>
          <a:ln>
            <a:noFill/>
          </a:ln>
        </p:spPr>
      </p:sp>
      <p:sp>
        <p:nvSpPr>
          <p:cNvPr id="1646" name="Google Shape;1646;p29"/>
          <p:cNvSpPr/>
          <p:nvPr>
            <p:ph idx="6" type="pic"/>
          </p:nvPr>
        </p:nvSpPr>
        <p:spPr>
          <a:xfrm>
            <a:off x="4916100" y="3022475"/>
            <a:ext cx="3054300" cy="1864500"/>
          </a:xfrm>
          <a:prstGeom prst="roundRect">
            <a:avLst>
              <a:gd fmla="val 3854" name="adj"/>
            </a:avLst>
          </a:prstGeom>
          <a:noFill/>
          <a:ln>
            <a:noFill/>
          </a:ln>
        </p:spPr>
      </p:sp>
      <p:sp>
        <p:nvSpPr>
          <p:cNvPr id="1647" name="Google Shape;1647;p2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1648" name="Shape 1648"/>
        <p:cNvGrpSpPr/>
        <p:nvPr/>
      </p:nvGrpSpPr>
      <p:grpSpPr>
        <a:xfrm>
          <a:off x="0" y="0"/>
          <a:ext cx="0" cy="0"/>
          <a:chOff x="0" y="0"/>
          <a:chExt cx="0" cy="0"/>
        </a:xfrm>
      </p:grpSpPr>
      <p:sp>
        <p:nvSpPr>
          <p:cNvPr id="1649" name="Google Shape;1649;p3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50" name="Google Shape;1650;p30"/>
          <p:cNvGrpSpPr/>
          <p:nvPr/>
        </p:nvGrpSpPr>
        <p:grpSpPr>
          <a:xfrm>
            <a:off x="-6096" y="-3429"/>
            <a:ext cx="9156192" cy="5150358"/>
            <a:chOff x="0" y="0"/>
            <a:chExt cx="12192000" cy="6858000"/>
          </a:xfrm>
        </p:grpSpPr>
        <p:sp>
          <p:nvSpPr>
            <p:cNvPr id="1651" name="Google Shape;1651;p3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2" name="Google Shape;1652;p3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3" name="Google Shape;1653;p3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4" name="Google Shape;1654;p3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5" name="Google Shape;1655;p3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6" name="Google Shape;1656;p3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7" name="Google Shape;1657;p3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8" name="Google Shape;1658;p3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9" name="Google Shape;1659;p3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0" name="Google Shape;1660;p3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1" name="Google Shape;1661;p3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2" name="Google Shape;1662;p3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3" name="Google Shape;1663;p3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4" name="Google Shape;1664;p3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5" name="Google Shape;1665;p3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6" name="Google Shape;1666;p3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7" name="Google Shape;1667;p3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8" name="Google Shape;1668;p3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9" name="Google Shape;1669;p3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0" name="Google Shape;1670;p3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1" name="Google Shape;1671;p3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2" name="Google Shape;1672;p3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3" name="Google Shape;1673;p3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4" name="Google Shape;1674;p3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5" name="Google Shape;1675;p3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6" name="Google Shape;1676;p3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7" name="Google Shape;1677;p3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8" name="Google Shape;1678;p3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9" name="Google Shape;1679;p3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0" name="Google Shape;1680;p3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1" name="Google Shape;1681;p3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2" name="Google Shape;1682;p3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3" name="Google Shape;1683;p3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4" name="Google Shape;1684;p3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5" name="Google Shape;1685;p3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6" name="Google Shape;1686;p3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7" name="Google Shape;1687;p3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8" name="Google Shape;1688;p3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9" name="Google Shape;1689;p3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0" name="Google Shape;1690;p3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1" name="Google Shape;1691;p3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2" name="Google Shape;1692;p3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3" name="Google Shape;1693;p3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4" name="Google Shape;1694;p3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5" name="Google Shape;1695;p3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6" name="Google Shape;1696;p3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7" name="Google Shape;1697;p3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8" name="Google Shape;1698;p3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9" name="Google Shape;1699;p3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0" name="Google Shape;1700;p3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1" name="Google Shape;1701;p3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2" name="Google Shape;1702;p3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3" name="Google Shape;1703;p3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4" name="Google Shape;1704;p3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5" name="Google Shape;1705;p3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6" name="Google Shape;1706;p3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7" name="Google Shape;1707;p3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8" name="Google Shape;1708;p3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9" name="Google Shape;1709;p3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10" name="Google Shape;1710;p3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1" name="Google Shape;1711;p3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12" name="Google Shape;1712;p30"/>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13" name="Google Shape;1713;p30"/>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4" name="Google Shape;1714;p30"/>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15" name="Google Shape;1715;p30"/>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6" name="Google Shape;1716;p30"/>
          <p:cNvSpPr/>
          <p:nvPr>
            <p:ph idx="5" type="pic"/>
          </p:nvPr>
        </p:nvSpPr>
        <p:spPr>
          <a:xfrm>
            <a:off x="423750" y="3022475"/>
            <a:ext cx="2586900" cy="1864500"/>
          </a:xfrm>
          <a:prstGeom prst="roundRect">
            <a:avLst>
              <a:gd fmla="val 3854" name="adj"/>
            </a:avLst>
          </a:prstGeom>
          <a:noFill/>
          <a:ln>
            <a:noFill/>
          </a:ln>
        </p:spPr>
      </p:sp>
      <p:sp>
        <p:nvSpPr>
          <p:cNvPr id="1717" name="Google Shape;1717;p30"/>
          <p:cNvSpPr/>
          <p:nvPr>
            <p:ph idx="6" type="pic"/>
          </p:nvPr>
        </p:nvSpPr>
        <p:spPr>
          <a:xfrm>
            <a:off x="3276071" y="3022475"/>
            <a:ext cx="2586900" cy="1864500"/>
          </a:xfrm>
          <a:prstGeom prst="roundRect">
            <a:avLst>
              <a:gd fmla="val 3854" name="adj"/>
            </a:avLst>
          </a:prstGeom>
          <a:noFill/>
          <a:ln>
            <a:noFill/>
          </a:ln>
        </p:spPr>
      </p:sp>
      <p:sp>
        <p:nvSpPr>
          <p:cNvPr id="1718" name="Google Shape;1718;p30"/>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19" name="Google Shape;1719;p30"/>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0" name="Google Shape;1720;p30"/>
          <p:cNvSpPr/>
          <p:nvPr>
            <p:ph idx="9" type="pic"/>
          </p:nvPr>
        </p:nvSpPr>
        <p:spPr>
          <a:xfrm>
            <a:off x="6128391" y="3022475"/>
            <a:ext cx="2586900" cy="1864500"/>
          </a:xfrm>
          <a:prstGeom prst="roundRect">
            <a:avLst>
              <a:gd fmla="val 3854" name="adj"/>
            </a:avLst>
          </a:prstGeom>
          <a:noFill/>
          <a:ln>
            <a:noFill/>
          </a:ln>
        </p:spPr>
      </p:sp>
      <p:sp>
        <p:nvSpPr>
          <p:cNvPr id="1721" name="Google Shape;1721;p3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85" name="Shape 85"/>
        <p:cNvGrpSpPr/>
        <p:nvPr/>
      </p:nvGrpSpPr>
      <p:grpSpPr>
        <a:xfrm>
          <a:off x="0" y="0"/>
          <a:ext cx="0" cy="0"/>
          <a:chOff x="0" y="0"/>
          <a:chExt cx="0" cy="0"/>
        </a:xfrm>
      </p:grpSpPr>
      <p:grpSp>
        <p:nvGrpSpPr>
          <p:cNvPr id="86" name="Google Shape;86;p4"/>
          <p:cNvGrpSpPr/>
          <p:nvPr/>
        </p:nvGrpSpPr>
        <p:grpSpPr>
          <a:xfrm>
            <a:off x="-6096" y="-3429"/>
            <a:ext cx="9156192" cy="5150358"/>
            <a:chOff x="0" y="0"/>
            <a:chExt cx="12192000" cy="6858000"/>
          </a:xfrm>
        </p:grpSpPr>
        <p:sp>
          <p:nvSpPr>
            <p:cNvPr id="87" name="Google Shape;87;p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 name="Google Shape;88;p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 name="Google Shape;89;p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 name="Google Shape;90;p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 name="Google Shape;91;p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 name="Google Shape;92;p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 name="Google Shape;93;p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 name="Google Shape;94;p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 name="Google Shape;95;p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 name="Google Shape;96;p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 name="Google Shape;97;p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 name="Google Shape;98;p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 name="Google Shape;99;p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 name="Google Shape;100;p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 name="Google Shape;101;p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 name="Google Shape;102;p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 name="Google Shape;103;p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 name="Google Shape;104;p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 name="Google Shape;105;p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 name="Google Shape;106;p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 name="Google Shape;107;p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 name="Google Shape;108;p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 name="Google Shape;109;p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 name="Google Shape;110;p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 name="Google Shape;111;p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 name="Google Shape;112;p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 name="Google Shape;113;p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 name="Google Shape;114;p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 name="Google Shape;115;p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 name="Google Shape;116;p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 name="Google Shape;117;p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 name="Google Shape;118;p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 name="Google Shape;119;p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 name="Google Shape;120;p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 name="Google Shape;121;p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 name="Google Shape;122;p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 name="Google Shape;123;p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 name="Google Shape;124;p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 name="Google Shape;125;p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 name="Google Shape;126;p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 name="Google Shape;127;p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 name="Google Shape;128;p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 name="Google Shape;129;p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 name="Google Shape;130;p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 name="Google Shape;131;p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 name="Google Shape;132;p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 name="Google Shape;133;p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 name="Google Shape;134;p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 name="Google Shape;135;p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 name="Google Shape;136;p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 name="Google Shape;137;p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 name="Google Shape;138;p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 name="Google Shape;139;p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 name="Google Shape;140;p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 name="Google Shape;141;p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 name="Google Shape;142;p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 name="Google Shape;143;p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 name="Google Shape;144;p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 name="Google Shape;145;p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6" name="Google Shape;146;p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48" name="Google Shape;148;p4"/>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9" name="Google Shape;149;p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50" name="Google Shape;150;p4"/>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51" name="Google Shape;151;p4"/>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1722" name="Shape 1722"/>
        <p:cNvGrpSpPr/>
        <p:nvPr/>
      </p:nvGrpSpPr>
      <p:grpSpPr>
        <a:xfrm>
          <a:off x="0" y="0"/>
          <a:ext cx="0" cy="0"/>
          <a:chOff x="0" y="0"/>
          <a:chExt cx="0" cy="0"/>
        </a:xfrm>
      </p:grpSpPr>
      <p:sp>
        <p:nvSpPr>
          <p:cNvPr id="1723" name="Google Shape;1723;p3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24" name="Google Shape;1724;p31"/>
          <p:cNvGrpSpPr/>
          <p:nvPr/>
        </p:nvGrpSpPr>
        <p:grpSpPr>
          <a:xfrm>
            <a:off x="-6096" y="-3429"/>
            <a:ext cx="9156192" cy="5150358"/>
            <a:chOff x="0" y="0"/>
            <a:chExt cx="12192000" cy="6858000"/>
          </a:xfrm>
        </p:grpSpPr>
        <p:sp>
          <p:nvSpPr>
            <p:cNvPr id="1725" name="Google Shape;1725;p3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6" name="Google Shape;1726;p3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7" name="Google Shape;1727;p3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8" name="Google Shape;1728;p3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9" name="Google Shape;1729;p3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0" name="Google Shape;1730;p3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1" name="Google Shape;1731;p3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2" name="Google Shape;1732;p3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3" name="Google Shape;1733;p3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4" name="Google Shape;1734;p3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5" name="Google Shape;1735;p3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6" name="Google Shape;1736;p3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7" name="Google Shape;1737;p3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8" name="Google Shape;1738;p3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9" name="Google Shape;1739;p3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0" name="Google Shape;1740;p3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1" name="Google Shape;1741;p3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2" name="Google Shape;1742;p3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3" name="Google Shape;1743;p3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4" name="Google Shape;1744;p3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5" name="Google Shape;1745;p3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6" name="Google Shape;1746;p3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7" name="Google Shape;1747;p3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8" name="Google Shape;1748;p3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9" name="Google Shape;1749;p3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0" name="Google Shape;1750;p3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1" name="Google Shape;1751;p3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2" name="Google Shape;1752;p3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3" name="Google Shape;1753;p3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4" name="Google Shape;1754;p3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5" name="Google Shape;1755;p3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6" name="Google Shape;1756;p3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7" name="Google Shape;1757;p3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8" name="Google Shape;1758;p3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9" name="Google Shape;1759;p3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0" name="Google Shape;1760;p3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1" name="Google Shape;1761;p3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2" name="Google Shape;1762;p3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3" name="Google Shape;1763;p3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4" name="Google Shape;1764;p3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5" name="Google Shape;1765;p3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6" name="Google Shape;1766;p3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7" name="Google Shape;1767;p3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8" name="Google Shape;1768;p3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9" name="Google Shape;1769;p3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0" name="Google Shape;1770;p3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1" name="Google Shape;1771;p3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2" name="Google Shape;1772;p3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3" name="Google Shape;1773;p3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4" name="Google Shape;1774;p3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5" name="Google Shape;1775;p3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6" name="Google Shape;1776;p3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7" name="Google Shape;1777;p3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8" name="Google Shape;1778;p3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9" name="Google Shape;1779;p3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0" name="Google Shape;1780;p3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1" name="Google Shape;1781;p3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2" name="Google Shape;1782;p3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3" name="Google Shape;1783;p3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84" name="Google Shape;1784;p3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5" name="Google Shape;1785;p31"/>
          <p:cNvSpPr/>
          <p:nvPr>
            <p:ph idx="2" type="pic"/>
          </p:nvPr>
        </p:nvSpPr>
        <p:spPr>
          <a:xfrm>
            <a:off x="436350" y="262350"/>
            <a:ext cx="8271300" cy="4618800"/>
          </a:xfrm>
          <a:prstGeom prst="roundRect">
            <a:avLst>
              <a:gd fmla="val 3854" name="adj"/>
            </a:avLst>
          </a:prstGeom>
          <a:noFill/>
          <a:ln>
            <a:noFill/>
          </a:ln>
        </p:spPr>
      </p:sp>
      <p:sp>
        <p:nvSpPr>
          <p:cNvPr id="1786" name="Google Shape;1786;p3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1787" name="Shape 1787"/>
        <p:cNvGrpSpPr/>
        <p:nvPr/>
      </p:nvGrpSpPr>
      <p:grpSpPr>
        <a:xfrm>
          <a:off x="0" y="0"/>
          <a:ext cx="0" cy="0"/>
          <a:chOff x="0" y="0"/>
          <a:chExt cx="0" cy="0"/>
        </a:xfrm>
      </p:grpSpPr>
      <p:sp>
        <p:nvSpPr>
          <p:cNvPr id="1788" name="Google Shape;1788;p3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89" name="Google Shape;1789;p32"/>
          <p:cNvGrpSpPr/>
          <p:nvPr/>
        </p:nvGrpSpPr>
        <p:grpSpPr>
          <a:xfrm>
            <a:off x="-6096" y="-3429"/>
            <a:ext cx="9156192" cy="5150358"/>
            <a:chOff x="0" y="0"/>
            <a:chExt cx="12192000" cy="6858000"/>
          </a:xfrm>
        </p:grpSpPr>
        <p:sp>
          <p:nvSpPr>
            <p:cNvPr id="1790" name="Google Shape;1790;p3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1" name="Google Shape;1791;p3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2" name="Google Shape;1792;p3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3" name="Google Shape;1793;p3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4" name="Google Shape;1794;p3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5" name="Google Shape;1795;p3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6" name="Google Shape;1796;p3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7" name="Google Shape;1797;p3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8" name="Google Shape;1798;p3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9" name="Google Shape;1799;p3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0" name="Google Shape;1800;p3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1" name="Google Shape;1801;p3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2" name="Google Shape;1802;p3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3" name="Google Shape;1803;p3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4" name="Google Shape;1804;p3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5" name="Google Shape;1805;p3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6" name="Google Shape;1806;p3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7" name="Google Shape;1807;p3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8" name="Google Shape;1808;p3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9" name="Google Shape;1809;p3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0" name="Google Shape;1810;p3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1" name="Google Shape;1811;p3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2" name="Google Shape;1812;p3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3" name="Google Shape;1813;p3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4" name="Google Shape;1814;p3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5" name="Google Shape;1815;p3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6" name="Google Shape;1816;p3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7" name="Google Shape;1817;p3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8" name="Google Shape;1818;p3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9" name="Google Shape;1819;p3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0" name="Google Shape;1820;p3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1" name="Google Shape;1821;p3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2" name="Google Shape;1822;p3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3" name="Google Shape;1823;p3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4" name="Google Shape;1824;p3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5" name="Google Shape;1825;p3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6" name="Google Shape;1826;p3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7" name="Google Shape;1827;p3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8" name="Google Shape;1828;p3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9" name="Google Shape;1829;p3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0" name="Google Shape;1830;p3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1" name="Google Shape;1831;p3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2" name="Google Shape;1832;p3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3" name="Google Shape;1833;p3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4" name="Google Shape;1834;p3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5" name="Google Shape;1835;p3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6" name="Google Shape;1836;p3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7" name="Google Shape;1837;p3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8" name="Google Shape;1838;p3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9" name="Google Shape;1839;p3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0" name="Google Shape;1840;p3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1" name="Google Shape;1841;p3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2" name="Google Shape;1842;p3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3" name="Google Shape;1843;p3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4" name="Google Shape;1844;p3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5" name="Google Shape;1845;p3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6" name="Google Shape;1846;p3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7" name="Google Shape;1847;p3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8" name="Google Shape;1848;p3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49" name="Google Shape;1849;p3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0" name="Google Shape;1850;p32"/>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51" name="Google Shape;1851;p32"/>
          <p:cNvSpPr/>
          <p:nvPr>
            <p:ph idx="2" type="pic"/>
          </p:nvPr>
        </p:nvSpPr>
        <p:spPr>
          <a:xfrm>
            <a:off x="208725" y="1344450"/>
            <a:ext cx="2838600" cy="1151100"/>
          </a:xfrm>
          <a:prstGeom prst="roundRect">
            <a:avLst>
              <a:gd fmla="val 3854" name="adj"/>
            </a:avLst>
          </a:prstGeom>
          <a:noFill/>
          <a:ln>
            <a:noFill/>
          </a:ln>
        </p:spPr>
      </p:sp>
      <p:sp>
        <p:nvSpPr>
          <p:cNvPr id="1852" name="Google Shape;1852;p32"/>
          <p:cNvSpPr/>
          <p:nvPr>
            <p:ph idx="3" type="pic"/>
          </p:nvPr>
        </p:nvSpPr>
        <p:spPr>
          <a:xfrm>
            <a:off x="3154251" y="1344450"/>
            <a:ext cx="2838600" cy="1151100"/>
          </a:xfrm>
          <a:prstGeom prst="roundRect">
            <a:avLst>
              <a:gd fmla="val 3854" name="adj"/>
            </a:avLst>
          </a:prstGeom>
          <a:noFill/>
          <a:ln>
            <a:noFill/>
          </a:ln>
        </p:spPr>
      </p:sp>
      <p:sp>
        <p:nvSpPr>
          <p:cNvPr id="1853" name="Google Shape;1853;p32"/>
          <p:cNvSpPr/>
          <p:nvPr>
            <p:ph idx="4" type="pic"/>
          </p:nvPr>
        </p:nvSpPr>
        <p:spPr>
          <a:xfrm>
            <a:off x="6099777" y="1344450"/>
            <a:ext cx="2838600" cy="1151100"/>
          </a:xfrm>
          <a:prstGeom prst="roundRect">
            <a:avLst>
              <a:gd fmla="val 3854" name="adj"/>
            </a:avLst>
          </a:prstGeom>
          <a:noFill/>
          <a:ln>
            <a:noFill/>
          </a:ln>
        </p:spPr>
      </p:sp>
      <p:sp>
        <p:nvSpPr>
          <p:cNvPr id="1854" name="Google Shape;1854;p32"/>
          <p:cNvSpPr/>
          <p:nvPr>
            <p:ph idx="5" type="pic"/>
          </p:nvPr>
        </p:nvSpPr>
        <p:spPr>
          <a:xfrm>
            <a:off x="208725" y="2611125"/>
            <a:ext cx="2838600" cy="1151100"/>
          </a:xfrm>
          <a:prstGeom prst="roundRect">
            <a:avLst>
              <a:gd fmla="val 3854" name="adj"/>
            </a:avLst>
          </a:prstGeom>
          <a:noFill/>
          <a:ln>
            <a:noFill/>
          </a:ln>
        </p:spPr>
      </p:sp>
      <p:sp>
        <p:nvSpPr>
          <p:cNvPr id="1855" name="Google Shape;1855;p32"/>
          <p:cNvSpPr/>
          <p:nvPr>
            <p:ph idx="6" type="pic"/>
          </p:nvPr>
        </p:nvSpPr>
        <p:spPr>
          <a:xfrm>
            <a:off x="3154251" y="2611125"/>
            <a:ext cx="2838600" cy="1151100"/>
          </a:xfrm>
          <a:prstGeom prst="roundRect">
            <a:avLst>
              <a:gd fmla="val 3854" name="adj"/>
            </a:avLst>
          </a:prstGeom>
          <a:noFill/>
          <a:ln>
            <a:noFill/>
          </a:ln>
        </p:spPr>
      </p:sp>
      <p:sp>
        <p:nvSpPr>
          <p:cNvPr id="1856" name="Google Shape;1856;p32"/>
          <p:cNvSpPr/>
          <p:nvPr>
            <p:ph idx="7" type="pic"/>
          </p:nvPr>
        </p:nvSpPr>
        <p:spPr>
          <a:xfrm>
            <a:off x="6099777" y="2611125"/>
            <a:ext cx="2838600" cy="1151100"/>
          </a:xfrm>
          <a:prstGeom prst="roundRect">
            <a:avLst>
              <a:gd fmla="val 3854" name="adj"/>
            </a:avLst>
          </a:prstGeom>
          <a:noFill/>
          <a:ln>
            <a:noFill/>
          </a:ln>
        </p:spPr>
      </p:sp>
      <p:sp>
        <p:nvSpPr>
          <p:cNvPr id="1857" name="Google Shape;1857;p32"/>
          <p:cNvSpPr/>
          <p:nvPr>
            <p:ph idx="8" type="pic"/>
          </p:nvPr>
        </p:nvSpPr>
        <p:spPr>
          <a:xfrm>
            <a:off x="208725" y="3877800"/>
            <a:ext cx="2838600" cy="1151100"/>
          </a:xfrm>
          <a:prstGeom prst="roundRect">
            <a:avLst>
              <a:gd fmla="val 3854" name="adj"/>
            </a:avLst>
          </a:prstGeom>
          <a:noFill/>
          <a:ln>
            <a:noFill/>
          </a:ln>
        </p:spPr>
      </p:sp>
      <p:sp>
        <p:nvSpPr>
          <p:cNvPr id="1858" name="Google Shape;1858;p32"/>
          <p:cNvSpPr/>
          <p:nvPr>
            <p:ph idx="9" type="pic"/>
          </p:nvPr>
        </p:nvSpPr>
        <p:spPr>
          <a:xfrm>
            <a:off x="3154251" y="3877800"/>
            <a:ext cx="2838600" cy="1151100"/>
          </a:xfrm>
          <a:prstGeom prst="roundRect">
            <a:avLst>
              <a:gd fmla="val 3854" name="adj"/>
            </a:avLst>
          </a:prstGeom>
          <a:noFill/>
          <a:ln>
            <a:noFill/>
          </a:ln>
        </p:spPr>
      </p:sp>
      <p:sp>
        <p:nvSpPr>
          <p:cNvPr id="1859" name="Google Shape;1859;p32"/>
          <p:cNvSpPr/>
          <p:nvPr>
            <p:ph idx="13" type="pic"/>
          </p:nvPr>
        </p:nvSpPr>
        <p:spPr>
          <a:xfrm>
            <a:off x="6099777" y="3877800"/>
            <a:ext cx="2838600" cy="1151100"/>
          </a:xfrm>
          <a:prstGeom prst="roundRect">
            <a:avLst>
              <a:gd fmla="val 3854" name="adj"/>
            </a:avLst>
          </a:prstGeom>
          <a:noFill/>
          <a:ln>
            <a:noFill/>
          </a:ln>
        </p:spPr>
      </p:sp>
      <p:sp>
        <p:nvSpPr>
          <p:cNvPr id="1860" name="Google Shape;1860;p3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1865" name="Shape 1865"/>
        <p:cNvGrpSpPr/>
        <p:nvPr/>
      </p:nvGrpSpPr>
      <p:grpSpPr>
        <a:xfrm>
          <a:off x="0" y="0"/>
          <a:ext cx="0" cy="0"/>
          <a:chOff x="0" y="0"/>
          <a:chExt cx="0" cy="0"/>
        </a:xfrm>
      </p:grpSpPr>
      <p:sp>
        <p:nvSpPr>
          <p:cNvPr id="1866" name="Google Shape;1866;p3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867" name="Google Shape;1867;p3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68" name="Google Shape;186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869" name="Shape 1869"/>
        <p:cNvGrpSpPr/>
        <p:nvPr/>
      </p:nvGrpSpPr>
      <p:grpSpPr>
        <a:xfrm>
          <a:off x="0" y="0"/>
          <a:ext cx="0" cy="0"/>
          <a:chOff x="0" y="0"/>
          <a:chExt cx="0" cy="0"/>
        </a:xfrm>
      </p:grpSpPr>
      <p:sp>
        <p:nvSpPr>
          <p:cNvPr id="1870" name="Google Shape;1870;p3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71" name="Google Shape;187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1872" name="Shape 1872"/>
        <p:cNvGrpSpPr/>
        <p:nvPr/>
      </p:nvGrpSpPr>
      <p:grpSpPr>
        <a:xfrm>
          <a:off x="0" y="0"/>
          <a:ext cx="0" cy="0"/>
          <a:chOff x="0" y="0"/>
          <a:chExt cx="0" cy="0"/>
        </a:xfrm>
      </p:grpSpPr>
      <p:sp>
        <p:nvSpPr>
          <p:cNvPr id="1873" name="Google Shape;1873;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874" name="Google Shape;187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875" name="Google Shape;1875;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1876" name="Shape 1876"/>
        <p:cNvGrpSpPr/>
        <p:nvPr/>
      </p:nvGrpSpPr>
      <p:grpSpPr>
        <a:xfrm>
          <a:off x="0" y="0"/>
          <a:ext cx="0" cy="0"/>
          <a:chOff x="0" y="0"/>
          <a:chExt cx="0" cy="0"/>
        </a:xfrm>
      </p:grpSpPr>
      <p:sp>
        <p:nvSpPr>
          <p:cNvPr id="1877" name="Google Shape;1877;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878" name="Google Shape;1878;p3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79" name="Google Shape;1879;p3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80" name="Google Shape;188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881" name="Shape 1881"/>
        <p:cNvGrpSpPr/>
        <p:nvPr/>
      </p:nvGrpSpPr>
      <p:grpSpPr>
        <a:xfrm>
          <a:off x="0" y="0"/>
          <a:ext cx="0" cy="0"/>
          <a:chOff x="0" y="0"/>
          <a:chExt cx="0" cy="0"/>
        </a:xfrm>
      </p:grpSpPr>
      <p:sp>
        <p:nvSpPr>
          <p:cNvPr id="1882" name="Google Shape;1882;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883" name="Google Shape;188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1884" name="Shape 1884"/>
        <p:cNvGrpSpPr/>
        <p:nvPr/>
      </p:nvGrpSpPr>
      <p:grpSpPr>
        <a:xfrm>
          <a:off x="0" y="0"/>
          <a:ext cx="0" cy="0"/>
          <a:chOff x="0" y="0"/>
          <a:chExt cx="0" cy="0"/>
        </a:xfrm>
      </p:grpSpPr>
      <p:sp>
        <p:nvSpPr>
          <p:cNvPr id="1885" name="Google Shape;1885;p3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886" name="Google Shape;1886;p3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87" name="Google Shape;188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888" name="Shape 1888"/>
        <p:cNvGrpSpPr/>
        <p:nvPr/>
      </p:nvGrpSpPr>
      <p:grpSpPr>
        <a:xfrm>
          <a:off x="0" y="0"/>
          <a:ext cx="0" cy="0"/>
          <a:chOff x="0" y="0"/>
          <a:chExt cx="0" cy="0"/>
        </a:xfrm>
      </p:grpSpPr>
      <p:sp>
        <p:nvSpPr>
          <p:cNvPr id="1889" name="Google Shape;1889;p4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90" name="Google Shape;189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891" name="Shape 1891"/>
        <p:cNvGrpSpPr/>
        <p:nvPr/>
      </p:nvGrpSpPr>
      <p:grpSpPr>
        <a:xfrm>
          <a:off x="0" y="0"/>
          <a:ext cx="0" cy="0"/>
          <a:chOff x="0" y="0"/>
          <a:chExt cx="0" cy="0"/>
        </a:xfrm>
      </p:grpSpPr>
      <p:sp>
        <p:nvSpPr>
          <p:cNvPr id="1892" name="Google Shape;1892;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894" name="Google Shape;1894;p4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95" name="Google Shape;1895;p4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896" name="Google Shape;189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152" name="Shape 152"/>
        <p:cNvGrpSpPr/>
        <p:nvPr/>
      </p:nvGrpSpPr>
      <p:grpSpPr>
        <a:xfrm>
          <a:off x="0" y="0"/>
          <a:ext cx="0" cy="0"/>
          <a:chOff x="0" y="0"/>
          <a:chExt cx="0" cy="0"/>
        </a:xfrm>
      </p:grpSpPr>
      <p:grpSp>
        <p:nvGrpSpPr>
          <p:cNvPr id="153" name="Google Shape;153;p5"/>
          <p:cNvGrpSpPr/>
          <p:nvPr/>
        </p:nvGrpSpPr>
        <p:grpSpPr>
          <a:xfrm>
            <a:off x="-6096" y="-3429"/>
            <a:ext cx="9156192" cy="5150358"/>
            <a:chOff x="0" y="0"/>
            <a:chExt cx="12192000" cy="6858000"/>
          </a:xfrm>
        </p:grpSpPr>
        <p:sp>
          <p:nvSpPr>
            <p:cNvPr id="154" name="Google Shape;154;p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 name="Google Shape;155;p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 name="Google Shape;156;p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 name="Google Shape;157;p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 name="Google Shape;158;p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 name="Google Shape;159;p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 name="Google Shape;160;p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 name="Google Shape;161;p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 name="Google Shape;162;p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 name="Google Shape;163;p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 name="Google Shape;164;p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 name="Google Shape;165;p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 name="Google Shape;166;p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 name="Google Shape;167;p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 name="Google Shape;168;p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 name="Google Shape;169;p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 name="Google Shape;170;p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 name="Google Shape;171;p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 name="Google Shape;172;p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 name="Google Shape;173;p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 name="Google Shape;174;p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 name="Google Shape;175;p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 name="Google Shape;176;p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 name="Google Shape;177;p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 name="Google Shape;178;p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 name="Google Shape;179;p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 name="Google Shape;180;p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 name="Google Shape;181;p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 name="Google Shape;182;p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 name="Google Shape;183;p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 name="Google Shape;184;p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 name="Google Shape;185;p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 name="Google Shape;187;p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 name="Google Shape;188;p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 name="Google Shape;189;p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 name="Google Shape;190;p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 name="Google Shape;191;p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 name="Google Shape;192;p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 name="Google Shape;193;p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 name="Google Shape;194;p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 name="Google Shape;195;p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 name="Google Shape;196;p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 name="Google Shape;197;p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 name="Google Shape;198;p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 name="Google Shape;199;p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 name="Google Shape;200;p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 name="Google Shape;201;p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 name="Google Shape;202;p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 name="Google Shape;203;p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 name="Google Shape;204;p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 name="Google Shape;205;p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 name="Google Shape;206;p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 name="Google Shape;207;p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 name="Google Shape;208;p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 name="Google Shape;209;p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 name="Google Shape;210;p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 name="Google Shape;211;p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 name="Google Shape;212;p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13" name="Google Shape;213;p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15" name="Google Shape;215;p5"/>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16" name="Google Shape;216;p5"/>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17" name="Google Shape;217;p5"/>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18" name="Google Shape;218;p5"/>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5"/>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5"/>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1897" name="Shape 1897"/>
        <p:cNvGrpSpPr/>
        <p:nvPr/>
      </p:nvGrpSpPr>
      <p:grpSpPr>
        <a:xfrm>
          <a:off x="0" y="0"/>
          <a:ext cx="0" cy="0"/>
          <a:chOff x="0" y="0"/>
          <a:chExt cx="0" cy="0"/>
        </a:xfrm>
      </p:grpSpPr>
      <p:sp>
        <p:nvSpPr>
          <p:cNvPr id="1898" name="Google Shape;1898;p4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1899" name="Google Shape;189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1900" name="Shape 1900"/>
        <p:cNvGrpSpPr/>
        <p:nvPr/>
      </p:nvGrpSpPr>
      <p:grpSpPr>
        <a:xfrm>
          <a:off x="0" y="0"/>
          <a:ext cx="0" cy="0"/>
          <a:chOff x="0" y="0"/>
          <a:chExt cx="0" cy="0"/>
        </a:xfrm>
      </p:grpSpPr>
      <p:sp>
        <p:nvSpPr>
          <p:cNvPr id="1901" name="Google Shape;1901;p4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902" name="Google Shape;1902;p4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1903" name="Google Shape;1903;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04" name="Shape 1904"/>
        <p:cNvGrpSpPr/>
        <p:nvPr/>
      </p:nvGrpSpPr>
      <p:grpSpPr>
        <a:xfrm>
          <a:off x="0" y="0"/>
          <a:ext cx="0" cy="0"/>
          <a:chOff x="0" y="0"/>
          <a:chExt cx="0" cy="0"/>
        </a:xfrm>
      </p:grpSpPr>
      <p:sp>
        <p:nvSpPr>
          <p:cNvPr id="1905" name="Google Shape;1905;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1906" name="Shape 1906"/>
        <p:cNvGrpSpPr/>
        <p:nvPr/>
      </p:nvGrpSpPr>
      <p:grpSpPr>
        <a:xfrm>
          <a:off x="0" y="0"/>
          <a:ext cx="0" cy="0"/>
          <a:chOff x="0" y="0"/>
          <a:chExt cx="0" cy="0"/>
        </a:xfrm>
      </p:grpSpPr>
      <p:sp>
        <p:nvSpPr>
          <p:cNvPr id="1907" name="Google Shape;1907;p45"/>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908" name="Google Shape;1908;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09" name="Google Shape;1909;p4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910" name="Google Shape;1910;p4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911" name="Google Shape;1911;p4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912" name="Google Shape;1912;p4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913" name="Google Shape;1913;p4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914" name="Google Shape;1914;p4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915" name="Shape 1915"/>
        <p:cNvGrpSpPr/>
        <p:nvPr/>
      </p:nvGrpSpPr>
      <p:grpSpPr>
        <a:xfrm>
          <a:off x="0" y="0"/>
          <a:ext cx="0" cy="0"/>
          <a:chOff x="0" y="0"/>
          <a:chExt cx="0" cy="0"/>
        </a:xfrm>
      </p:grpSpPr>
      <p:sp>
        <p:nvSpPr>
          <p:cNvPr id="1916" name="Google Shape;1916;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917" name="Google Shape;1917;p46"/>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18" name="Google Shape;1918;p46"/>
          <p:cNvSpPr/>
          <p:nvPr>
            <p:ph idx="2" type="pic"/>
          </p:nvPr>
        </p:nvSpPr>
        <p:spPr>
          <a:xfrm>
            <a:off x="4992024" y="1152775"/>
            <a:ext cx="3840300" cy="3416400"/>
          </a:xfrm>
          <a:prstGeom prst="rect">
            <a:avLst/>
          </a:prstGeom>
          <a:noFill/>
          <a:ln>
            <a:noFill/>
          </a:ln>
        </p:spPr>
      </p:sp>
      <p:sp>
        <p:nvSpPr>
          <p:cNvPr id="1919" name="Google Shape;1919;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1920" name="Shape 1920"/>
        <p:cNvGrpSpPr/>
        <p:nvPr/>
      </p:nvGrpSpPr>
      <p:grpSpPr>
        <a:xfrm>
          <a:off x="0" y="0"/>
          <a:ext cx="0" cy="0"/>
          <a:chOff x="0" y="0"/>
          <a:chExt cx="0" cy="0"/>
        </a:xfrm>
      </p:grpSpPr>
      <p:sp>
        <p:nvSpPr>
          <p:cNvPr id="1921" name="Google Shape;1921;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22" name="Google Shape;1922;p47"/>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923" name="Google Shape;1923;p47"/>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24" name="Google Shape;1924;p47"/>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25" name="Google Shape;1925;p4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926" name="Google Shape;1926;p4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927" name="Shape 1927"/>
        <p:cNvGrpSpPr/>
        <p:nvPr/>
      </p:nvGrpSpPr>
      <p:grpSpPr>
        <a:xfrm>
          <a:off x="0" y="0"/>
          <a:ext cx="0" cy="0"/>
          <a:chOff x="0" y="0"/>
          <a:chExt cx="0" cy="0"/>
        </a:xfrm>
      </p:grpSpPr>
      <p:sp>
        <p:nvSpPr>
          <p:cNvPr id="1928" name="Google Shape;1928;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29" name="Google Shape;1929;p48"/>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30" name="Google Shape;1930;p48"/>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31" name="Google Shape;1931;p48"/>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32" name="Google Shape;1932;p48"/>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933" name="Google Shape;1933;p4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934" name="Google Shape;1934;p4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935" name="Google Shape;1935;p4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936" name="Shape 1936"/>
        <p:cNvGrpSpPr/>
        <p:nvPr/>
      </p:nvGrpSpPr>
      <p:grpSpPr>
        <a:xfrm>
          <a:off x="0" y="0"/>
          <a:ext cx="0" cy="0"/>
          <a:chOff x="0" y="0"/>
          <a:chExt cx="0" cy="0"/>
        </a:xfrm>
      </p:grpSpPr>
      <p:sp>
        <p:nvSpPr>
          <p:cNvPr id="1937" name="Google Shape;1937;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38" name="Google Shape;1938;p49"/>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39" name="Google Shape;1939;p49"/>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40" name="Google Shape;1940;p49"/>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41" name="Google Shape;1941;p49"/>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42" name="Google Shape;1942;p49"/>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943" name="Google Shape;1943;p4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944" name="Google Shape;1944;p4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945" name="Google Shape;1945;p4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946" name="Google Shape;1946;p4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947" name="Shape 1947"/>
        <p:cNvGrpSpPr/>
        <p:nvPr/>
      </p:nvGrpSpPr>
      <p:grpSpPr>
        <a:xfrm>
          <a:off x="0" y="0"/>
          <a:ext cx="0" cy="0"/>
          <a:chOff x="0" y="0"/>
          <a:chExt cx="0" cy="0"/>
        </a:xfrm>
      </p:grpSpPr>
      <p:sp>
        <p:nvSpPr>
          <p:cNvPr id="1948" name="Google Shape;1948;p5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949" name="Google Shape;1949;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50" name="Google Shape;1950;p5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951" name="Shape 1951"/>
        <p:cNvGrpSpPr/>
        <p:nvPr/>
      </p:nvGrpSpPr>
      <p:grpSpPr>
        <a:xfrm>
          <a:off x="0" y="0"/>
          <a:ext cx="0" cy="0"/>
          <a:chOff x="0" y="0"/>
          <a:chExt cx="0" cy="0"/>
        </a:xfrm>
      </p:grpSpPr>
      <p:sp>
        <p:nvSpPr>
          <p:cNvPr id="1952" name="Google Shape;1952;p51"/>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53" name="Google Shape;1953;p51"/>
          <p:cNvSpPr/>
          <p:nvPr>
            <p:ph idx="2" type="pic"/>
          </p:nvPr>
        </p:nvSpPr>
        <p:spPr>
          <a:xfrm>
            <a:off x="4804825" y="1133300"/>
            <a:ext cx="4027500" cy="2392800"/>
          </a:xfrm>
          <a:prstGeom prst="rect">
            <a:avLst/>
          </a:prstGeom>
          <a:noFill/>
          <a:ln>
            <a:noFill/>
          </a:ln>
        </p:spPr>
      </p:sp>
      <p:sp>
        <p:nvSpPr>
          <p:cNvPr id="1954" name="Google Shape;1954;p51"/>
          <p:cNvSpPr/>
          <p:nvPr>
            <p:ph idx="3" type="pic"/>
          </p:nvPr>
        </p:nvSpPr>
        <p:spPr>
          <a:xfrm>
            <a:off x="311725" y="1133300"/>
            <a:ext cx="4027500" cy="2392800"/>
          </a:xfrm>
          <a:prstGeom prst="rect">
            <a:avLst/>
          </a:prstGeom>
          <a:noFill/>
          <a:ln>
            <a:noFill/>
          </a:ln>
        </p:spPr>
      </p:sp>
      <p:sp>
        <p:nvSpPr>
          <p:cNvPr id="1955" name="Google Shape;1955;p51"/>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56" name="Google Shape;1956;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57" name="Google Shape;1957;p5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958" name="Google Shape;1958;p5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959" name="Google Shape;1959;p5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221" name="Shape 221"/>
        <p:cNvGrpSpPr/>
        <p:nvPr/>
      </p:nvGrpSpPr>
      <p:grpSpPr>
        <a:xfrm>
          <a:off x="0" y="0"/>
          <a:ext cx="0" cy="0"/>
          <a:chOff x="0" y="0"/>
          <a:chExt cx="0" cy="0"/>
        </a:xfrm>
      </p:grpSpPr>
      <p:grpSp>
        <p:nvGrpSpPr>
          <p:cNvPr id="222" name="Google Shape;222;p6"/>
          <p:cNvGrpSpPr/>
          <p:nvPr/>
        </p:nvGrpSpPr>
        <p:grpSpPr>
          <a:xfrm>
            <a:off x="-6096" y="-3429"/>
            <a:ext cx="9156192" cy="5150358"/>
            <a:chOff x="0" y="0"/>
            <a:chExt cx="12192000" cy="6858000"/>
          </a:xfrm>
        </p:grpSpPr>
        <p:sp>
          <p:nvSpPr>
            <p:cNvPr id="223" name="Google Shape;223;p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 name="Google Shape;224;p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 name="Google Shape;225;p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 name="Google Shape;226;p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 name="Google Shape;227;p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 name="Google Shape;228;p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 name="Google Shape;229;p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 name="Google Shape;230;p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 name="Google Shape;231;p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 name="Google Shape;232;p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 name="Google Shape;233;p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 name="Google Shape;234;p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 name="Google Shape;235;p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 name="Google Shape;236;p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 name="Google Shape;237;p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 name="Google Shape;238;p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 name="Google Shape;239;p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 name="Google Shape;240;p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 name="Google Shape;241;p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 name="Google Shape;242;p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 name="Google Shape;243;p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 name="Google Shape;244;p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 name="Google Shape;245;p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 name="Google Shape;246;p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 name="Google Shape;247;p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 name="Google Shape;248;p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 name="Google Shape;249;p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 name="Google Shape;250;p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 name="Google Shape;251;p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 name="Google Shape;252;p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 name="Google Shape;253;p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 name="Google Shape;254;p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 name="Google Shape;255;p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 name="Google Shape;256;p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 name="Google Shape;257;p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 name="Google Shape;258;p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 name="Google Shape;259;p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 name="Google Shape;260;p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 name="Google Shape;261;p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2" name="Google Shape;262;p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3" name="Google Shape;263;p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 name="Google Shape;264;p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 name="Google Shape;265;p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 name="Google Shape;266;p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 name="Google Shape;267;p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 name="Google Shape;268;p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 name="Google Shape;269;p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 name="Google Shape;270;p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 name="Google Shape;271;p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 name="Google Shape;272;p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 name="Google Shape;273;p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 name="Google Shape;274;p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 name="Google Shape;275;p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6" name="Google Shape;276;p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 name="Google Shape;277;p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 name="Google Shape;278;p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 name="Google Shape;279;p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 name="Google Shape;280;p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 name="Google Shape;281;p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82" name="Google Shape;282;p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84" name="Google Shape;284;p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85" name="Google Shape;285;p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86" name="Google Shape;286;p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87" name="Google Shape;287;p6"/>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960" name="Shape 1960"/>
        <p:cNvGrpSpPr/>
        <p:nvPr/>
      </p:nvGrpSpPr>
      <p:grpSpPr>
        <a:xfrm>
          <a:off x="0" y="0"/>
          <a:ext cx="0" cy="0"/>
          <a:chOff x="0" y="0"/>
          <a:chExt cx="0" cy="0"/>
        </a:xfrm>
      </p:grpSpPr>
      <p:sp>
        <p:nvSpPr>
          <p:cNvPr id="1961" name="Google Shape;1961;p52"/>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62" name="Google Shape;1962;p52"/>
          <p:cNvSpPr/>
          <p:nvPr>
            <p:ph idx="2" type="pic"/>
          </p:nvPr>
        </p:nvSpPr>
        <p:spPr>
          <a:xfrm>
            <a:off x="6205225" y="1128325"/>
            <a:ext cx="2627100" cy="2273100"/>
          </a:xfrm>
          <a:prstGeom prst="rect">
            <a:avLst/>
          </a:prstGeom>
          <a:noFill/>
          <a:ln>
            <a:noFill/>
          </a:ln>
        </p:spPr>
      </p:sp>
      <p:sp>
        <p:nvSpPr>
          <p:cNvPr id="1963" name="Google Shape;1963;p52"/>
          <p:cNvSpPr/>
          <p:nvPr>
            <p:ph idx="3" type="pic"/>
          </p:nvPr>
        </p:nvSpPr>
        <p:spPr>
          <a:xfrm>
            <a:off x="311725" y="1128325"/>
            <a:ext cx="2627100" cy="2273100"/>
          </a:xfrm>
          <a:prstGeom prst="rect">
            <a:avLst/>
          </a:prstGeom>
          <a:noFill/>
          <a:ln>
            <a:noFill/>
          </a:ln>
        </p:spPr>
      </p:sp>
      <p:sp>
        <p:nvSpPr>
          <p:cNvPr id="1964" name="Google Shape;1964;p52"/>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65" name="Google Shape;1965;p52"/>
          <p:cNvSpPr/>
          <p:nvPr>
            <p:ph idx="5" type="pic"/>
          </p:nvPr>
        </p:nvSpPr>
        <p:spPr>
          <a:xfrm>
            <a:off x="3255250" y="1128325"/>
            <a:ext cx="2627100" cy="2273100"/>
          </a:xfrm>
          <a:prstGeom prst="rect">
            <a:avLst/>
          </a:prstGeom>
          <a:noFill/>
          <a:ln>
            <a:noFill/>
          </a:ln>
        </p:spPr>
      </p:sp>
      <p:sp>
        <p:nvSpPr>
          <p:cNvPr id="1966" name="Google Shape;1966;p52"/>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67" name="Google Shape;1967;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68" name="Google Shape;1968;p5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969" name="Google Shape;1969;p5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970" name="Google Shape;1970;p5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971" name="Google Shape;1971;p5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972" name="Shape 1972"/>
        <p:cNvGrpSpPr/>
        <p:nvPr/>
      </p:nvGrpSpPr>
      <p:grpSpPr>
        <a:xfrm>
          <a:off x="0" y="0"/>
          <a:ext cx="0" cy="0"/>
          <a:chOff x="0" y="0"/>
          <a:chExt cx="0" cy="0"/>
        </a:xfrm>
      </p:grpSpPr>
      <p:sp>
        <p:nvSpPr>
          <p:cNvPr id="1973" name="Google Shape;1973;p53"/>
          <p:cNvSpPr/>
          <p:nvPr>
            <p:ph idx="2" type="pic"/>
          </p:nvPr>
        </p:nvSpPr>
        <p:spPr>
          <a:xfrm>
            <a:off x="311700" y="445025"/>
            <a:ext cx="8520600" cy="4218300"/>
          </a:xfrm>
          <a:prstGeom prst="rect">
            <a:avLst/>
          </a:prstGeom>
          <a:noFill/>
          <a:ln>
            <a:noFill/>
          </a:ln>
        </p:spPr>
      </p:sp>
      <p:sp>
        <p:nvSpPr>
          <p:cNvPr id="1974" name="Google Shape;1974;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975" name="Shape 1975"/>
        <p:cNvGrpSpPr/>
        <p:nvPr/>
      </p:nvGrpSpPr>
      <p:grpSpPr>
        <a:xfrm>
          <a:off x="0" y="0"/>
          <a:ext cx="0" cy="0"/>
          <a:chOff x="0" y="0"/>
          <a:chExt cx="0" cy="0"/>
        </a:xfrm>
      </p:grpSpPr>
      <p:sp>
        <p:nvSpPr>
          <p:cNvPr id="1976" name="Google Shape;1976;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77" name="Google Shape;1977;p54"/>
          <p:cNvSpPr/>
          <p:nvPr>
            <p:ph idx="2" type="pic"/>
          </p:nvPr>
        </p:nvSpPr>
        <p:spPr>
          <a:xfrm>
            <a:off x="3389600" y="118913"/>
            <a:ext cx="1643700" cy="1535100"/>
          </a:xfrm>
          <a:prstGeom prst="rect">
            <a:avLst/>
          </a:prstGeom>
          <a:noFill/>
          <a:ln>
            <a:noFill/>
          </a:ln>
        </p:spPr>
      </p:sp>
      <p:sp>
        <p:nvSpPr>
          <p:cNvPr id="1978" name="Google Shape;1978;p54"/>
          <p:cNvSpPr/>
          <p:nvPr>
            <p:ph idx="3" type="pic"/>
          </p:nvPr>
        </p:nvSpPr>
        <p:spPr>
          <a:xfrm>
            <a:off x="5195935" y="118913"/>
            <a:ext cx="1643700" cy="1535100"/>
          </a:xfrm>
          <a:prstGeom prst="rect">
            <a:avLst/>
          </a:prstGeom>
          <a:noFill/>
          <a:ln>
            <a:noFill/>
          </a:ln>
        </p:spPr>
      </p:sp>
      <p:sp>
        <p:nvSpPr>
          <p:cNvPr id="1979" name="Google Shape;1979;p54"/>
          <p:cNvSpPr/>
          <p:nvPr>
            <p:ph idx="4" type="pic"/>
          </p:nvPr>
        </p:nvSpPr>
        <p:spPr>
          <a:xfrm>
            <a:off x="7002270" y="118913"/>
            <a:ext cx="1643700" cy="1535100"/>
          </a:xfrm>
          <a:prstGeom prst="rect">
            <a:avLst/>
          </a:prstGeom>
          <a:noFill/>
          <a:ln>
            <a:noFill/>
          </a:ln>
        </p:spPr>
      </p:sp>
      <p:sp>
        <p:nvSpPr>
          <p:cNvPr id="1980" name="Google Shape;1980;p54"/>
          <p:cNvSpPr/>
          <p:nvPr>
            <p:ph idx="5" type="pic"/>
          </p:nvPr>
        </p:nvSpPr>
        <p:spPr>
          <a:xfrm>
            <a:off x="3389588" y="1804212"/>
            <a:ext cx="1643700" cy="1535100"/>
          </a:xfrm>
          <a:prstGeom prst="rect">
            <a:avLst/>
          </a:prstGeom>
          <a:noFill/>
          <a:ln>
            <a:noFill/>
          </a:ln>
        </p:spPr>
      </p:sp>
      <p:sp>
        <p:nvSpPr>
          <p:cNvPr id="1981" name="Google Shape;1981;p54"/>
          <p:cNvSpPr/>
          <p:nvPr>
            <p:ph idx="6" type="pic"/>
          </p:nvPr>
        </p:nvSpPr>
        <p:spPr>
          <a:xfrm>
            <a:off x="5195922" y="1804212"/>
            <a:ext cx="1643700" cy="1535100"/>
          </a:xfrm>
          <a:prstGeom prst="rect">
            <a:avLst/>
          </a:prstGeom>
          <a:noFill/>
          <a:ln>
            <a:noFill/>
          </a:ln>
        </p:spPr>
      </p:sp>
      <p:sp>
        <p:nvSpPr>
          <p:cNvPr id="1982" name="Google Shape;1982;p54"/>
          <p:cNvSpPr/>
          <p:nvPr>
            <p:ph idx="7" type="pic"/>
          </p:nvPr>
        </p:nvSpPr>
        <p:spPr>
          <a:xfrm>
            <a:off x="7002257" y="1804212"/>
            <a:ext cx="1643700" cy="1535100"/>
          </a:xfrm>
          <a:prstGeom prst="rect">
            <a:avLst/>
          </a:prstGeom>
          <a:noFill/>
          <a:ln>
            <a:noFill/>
          </a:ln>
        </p:spPr>
      </p:sp>
      <p:sp>
        <p:nvSpPr>
          <p:cNvPr id="1983" name="Google Shape;1983;p5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984" name="Google Shape;1984;p54"/>
          <p:cNvSpPr/>
          <p:nvPr>
            <p:ph idx="8" type="pic"/>
          </p:nvPr>
        </p:nvSpPr>
        <p:spPr>
          <a:xfrm>
            <a:off x="3389588" y="3489487"/>
            <a:ext cx="1643700" cy="1535100"/>
          </a:xfrm>
          <a:prstGeom prst="rect">
            <a:avLst/>
          </a:prstGeom>
          <a:noFill/>
          <a:ln>
            <a:noFill/>
          </a:ln>
        </p:spPr>
      </p:sp>
      <p:sp>
        <p:nvSpPr>
          <p:cNvPr id="1985" name="Google Shape;1985;p54"/>
          <p:cNvSpPr/>
          <p:nvPr>
            <p:ph idx="9" type="pic"/>
          </p:nvPr>
        </p:nvSpPr>
        <p:spPr>
          <a:xfrm>
            <a:off x="5195922" y="3489487"/>
            <a:ext cx="1643700" cy="1535100"/>
          </a:xfrm>
          <a:prstGeom prst="rect">
            <a:avLst/>
          </a:prstGeom>
          <a:noFill/>
          <a:ln>
            <a:noFill/>
          </a:ln>
        </p:spPr>
      </p:sp>
      <p:sp>
        <p:nvSpPr>
          <p:cNvPr id="1986" name="Google Shape;1986;p5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987" name="Shape 1987"/>
        <p:cNvGrpSpPr/>
        <p:nvPr/>
      </p:nvGrpSpPr>
      <p:grpSpPr>
        <a:xfrm>
          <a:off x="0" y="0"/>
          <a:ext cx="0" cy="0"/>
          <a:chOff x="0" y="0"/>
          <a:chExt cx="0" cy="0"/>
        </a:xfrm>
      </p:grpSpPr>
      <p:sp>
        <p:nvSpPr>
          <p:cNvPr id="1988" name="Google Shape;1988;p55"/>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989" name="Google Shape;1989;p55"/>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990" name="Google Shape;1990;p55"/>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991" name="Google Shape;1991;p55"/>
          <p:cNvSpPr/>
          <p:nvPr>
            <p:ph idx="3" type="pic"/>
          </p:nvPr>
        </p:nvSpPr>
        <p:spPr>
          <a:xfrm>
            <a:off x="4437578" y="2171250"/>
            <a:ext cx="4509600" cy="2775600"/>
          </a:xfrm>
          <a:prstGeom prst="round2DiagRect">
            <a:avLst>
              <a:gd fmla="val 16667" name="adj1"/>
              <a:gd fmla="val 0" name="adj2"/>
            </a:avLst>
          </a:prstGeom>
          <a:noFill/>
          <a:ln>
            <a:noFill/>
          </a:ln>
        </p:spPr>
      </p:sp>
      <p:sp>
        <p:nvSpPr>
          <p:cNvPr id="1992" name="Google Shape;1992;p55"/>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993" name="Shape 1993"/>
        <p:cNvGrpSpPr/>
        <p:nvPr/>
      </p:nvGrpSpPr>
      <p:grpSpPr>
        <a:xfrm>
          <a:off x="0" y="0"/>
          <a:ext cx="0" cy="0"/>
          <a:chOff x="0" y="0"/>
          <a:chExt cx="0" cy="0"/>
        </a:xfrm>
      </p:grpSpPr>
      <p:sp>
        <p:nvSpPr>
          <p:cNvPr id="1994" name="Google Shape;1994;p56"/>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95" name="Google Shape;1995;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96" name="Google Shape;1996;p56"/>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97" name="Google Shape;1997;p56"/>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98" name="Google Shape;1998;p56"/>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99" name="Google Shape;1999;p56"/>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00" name="Google Shape;2000;p56"/>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001" name="Google Shape;2001;p56"/>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2002" name="Shape 2002"/>
        <p:cNvGrpSpPr/>
        <p:nvPr/>
      </p:nvGrpSpPr>
      <p:grpSpPr>
        <a:xfrm>
          <a:off x="0" y="0"/>
          <a:ext cx="0" cy="0"/>
          <a:chOff x="0" y="0"/>
          <a:chExt cx="0" cy="0"/>
        </a:xfrm>
      </p:grpSpPr>
      <p:sp>
        <p:nvSpPr>
          <p:cNvPr id="2003" name="Google Shape;2003;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04" name="Google Shape;2004;p57"/>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2005" name="Google Shape;2005;p57"/>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006" name="Google Shape;2006;p57"/>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2007" name="Shape 2007"/>
        <p:cNvGrpSpPr/>
        <p:nvPr/>
      </p:nvGrpSpPr>
      <p:grpSpPr>
        <a:xfrm>
          <a:off x="0" y="0"/>
          <a:ext cx="0" cy="0"/>
          <a:chOff x="0" y="0"/>
          <a:chExt cx="0" cy="0"/>
        </a:xfrm>
      </p:grpSpPr>
      <p:sp>
        <p:nvSpPr>
          <p:cNvPr id="2008" name="Google Shape;2008;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009" name="Google Shape;2009;p58"/>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2010" name="Google Shape;2010;p58"/>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2011" name="Google Shape;2011;p58"/>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2012" name="Shape 2012"/>
        <p:cNvGrpSpPr/>
        <p:nvPr/>
      </p:nvGrpSpPr>
      <p:grpSpPr>
        <a:xfrm>
          <a:off x="0" y="0"/>
          <a:ext cx="0" cy="0"/>
          <a:chOff x="0" y="0"/>
          <a:chExt cx="0" cy="0"/>
        </a:xfrm>
      </p:grpSpPr>
      <p:sp>
        <p:nvSpPr>
          <p:cNvPr id="2013" name="Google Shape;2013;p5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014" name="Google Shape;2014;p5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2015" name="Google Shape;2015;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16" name="Google Shape;2016;p59"/>
          <p:cNvSpPr/>
          <p:nvPr>
            <p:ph idx="2" type="pic"/>
          </p:nvPr>
        </p:nvSpPr>
        <p:spPr>
          <a:xfrm>
            <a:off x="3726325" y="669925"/>
            <a:ext cx="5220900" cy="4276800"/>
          </a:xfrm>
          <a:prstGeom prst="round2DiagRect">
            <a:avLst>
              <a:gd fmla="val 16667" name="adj1"/>
              <a:gd fmla="val 0" name="adj2"/>
            </a:avLst>
          </a:prstGeom>
          <a:noFill/>
          <a:ln>
            <a:noFill/>
          </a:ln>
        </p:spPr>
      </p:sp>
      <p:sp>
        <p:nvSpPr>
          <p:cNvPr id="2017" name="Google Shape;2017;p59"/>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018" name="Google Shape;2018;p59"/>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2019" name="Shape 2019"/>
        <p:cNvGrpSpPr/>
        <p:nvPr/>
      </p:nvGrpSpPr>
      <p:grpSpPr>
        <a:xfrm>
          <a:off x="0" y="0"/>
          <a:ext cx="0" cy="0"/>
          <a:chOff x="0" y="0"/>
          <a:chExt cx="0" cy="0"/>
        </a:xfrm>
      </p:grpSpPr>
      <p:sp>
        <p:nvSpPr>
          <p:cNvPr id="2020" name="Google Shape;2020;p60"/>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2021" name="Google Shape;2021;p60"/>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2022" name="Google Shape;2022;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23" name="Google Shape;2023;p60"/>
          <p:cNvSpPr/>
          <p:nvPr>
            <p:ph idx="2" type="pic"/>
          </p:nvPr>
        </p:nvSpPr>
        <p:spPr>
          <a:xfrm>
            <a:off x="3726325" y="669925"/>
            <a:ext cx="5220900" cy="4276800"/>
          </a:xfrm>
          <a:prstGeom prst="round2DiagRect">
            <a:avLst>
              <a:gd fmla="val 16667" name="adj1"/>
              <a:gd fmla="val 0" name="adj2"/>
            </a:avLst>
          </a:prstGeom>
          <a:noFill/>
          <a:ln>
            <a:noFill/>
          </a:ln>
        </p:spPr>
      </p:sp>
      <p:sp>
        <p:nvSpPr>
          <p:cNvPr id="2024" name="Google Shape;2024;p60"/>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2025" name="Google Shape;2025;p60"/>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2026" name="Google Shape;2026;p60"/>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2027" name="Shape 2027"/>
        <p:cNvGrpSpPr/>
        <p:nvPr/>
      </p:nvGrpSpPr>
      <p:grpSpPr>
        <a:xfrm>
          <a:off x="0" y="0"/>
          <a:ext cx="0" cy="0"/>
          <a:chOff x="0" y="0"/>
          <a:chExt cx="0" cy="0"/>
        </a:xfrm>
      </p:grpSpPr>
      <p:sp>
        <p:nvSpPr>
          <p:cNvPr id="2028" name="Google Shape;2028;p61"/>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29" name="Google Shape;2029;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030" name="Google Shape;2030;p61"/>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2031" name="Google Shape;2031;p61"/>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2032" name="Google Shape;2032;p61"/>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33" name="Google Shape;2033;p61"/>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288" name="Shape 288"/>
        <p:cNvGrpSpPr/>
        <p:nvPr/>
      </p:nvGrpSpPr>
      <p:grpSpPr>
        <a:xfrm>
          <a:off x="0" y="0"/>
          <a:ext cx="0" cy="0"/>
          <a:chOff x="0" y="0"/>
          <a:chExt cx="0" cy="0"/>
        </a:xfrm>
      </p:grpSpPr>
      <p:grpSp>
        <p:nvGrpSpPr>
          <p:cNvPr id="289" name="Google Shape;289;p7"/>
          <p:cNvGrpSpPr/>
          <p:nvPr/>
        </p:nvGrpSpPr>
        <p:grpSpPr>
          <a:xfrm>
            <a:off x="-6096" y="-3429"/>
            <a:ext cx="9156192" cy="5150358"/>
            <a:chOff x="0" y="0"/>
            <a:chExt cx="12192000" cy="6858000"/>
          </a:xfrm>
        </p:grpSpPr>
        <p:sp>
          <p:nvSpPr>
            <p:cNvPr id="290" name="Google Shape;290;p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 name="Google Shape;291;p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 name="Google Shape;292;p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 name="Google Shape;293;p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 name="Google Shape;294;p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 name="Google Shape;295;p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 name="Google Shape;296;p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 name="Google Shape;297;p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 name="Google Shape;298;p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 name="Google Shape;299;p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 name="Google Shape;300;p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 name="Google Shape;301;p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p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 name="Google Shape;303;p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 name="Google Shape;304;p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 name="Google Shape;305;p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 name="Google Shape;306;p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 name="Google Shape;307;p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 name="Google Shape;308;p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 name="Google Shape;309;p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0" name="Google Shape;310;p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 name="Google Shape;311;p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 name="Google Shape;312;p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 name="Google Shape;313;p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 name="Google Shape;314;p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 name="Google Shape;315;p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 name="Google Shape;316;p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 name="Google Shape;317;p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 name="Google Shape;318;p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 name="Google Shape;319;p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 name="Google Shape;320;p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 name="Google Shape;321;p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 name="Google Shape;322;p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 name="Google Shape;323;p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 name="Google Shape;324;p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 name="Google Shape;325;p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 name="Google Shape;326;p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 name="Google Shape;327;p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 name="Google Shape;328;p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 name="Google Shape;329;p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0" name="Google Shape;330;p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1" name="Google Shape;331;p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 name="Google Shape;332;p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 name="Google Shape;333;p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 name="Google Shape;334;p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 name="Google Shape;335;p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 name="Google Shape;336;p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 name="Google Shape;337;p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8" name="Google Shape;338;p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 name="Google Shape;339;p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 name="Google Shape;340;p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 name="Google Shape;341;p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 name="Google Shape;342;p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 name="Google Shape;343;p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 name="Google Shape;344;p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 name="Google Shape;345;p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 name="Google Shape;346;p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 name="Google Shape;347;p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 name="Google Shape;348;p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49" name="Google Shape;349;p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51" name="Google Shape;351;p7"/>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2" name="Google Shape;352;p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53" name="Google Shape;353;p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54" name="Google Shape;354;p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2034" name="Shape 2034"/>
        <p:cNvGrpSpPr/>
        <p:nvPr/>
      </p:nvGrpSpPr>
      <p:grpSpPr>
        <a:xfrm>
          <a:off x="0" y="0"/>
          <a:ext cx="0" cy="0"/>
          <a:chOff x="0" y="0"/>
          <a:chExt cx="0" cy="0"/>
        </a:xfrm>
      </p:grpSpPr>
      <p:sp>
        <p:nvSpPr>
          <p:cNvPr id="2035" name="Google Shape;2035;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036" name="Google Shape;2036;p62"/>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37" name="Google Shape;2037;p62"/>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38" name="Google Shape;2038;p62"/>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39" name="Google Shape;2039;p62"/>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40" name="Google Shape;2040;p62"/>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41" name="Google Shape;2041;p62"/>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42" name="Google Shape;2042;p62"/>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43" name="Google Shape;2043;p62"/>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44" name="Google Shape;2044;p62"/>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45" name="Google Shape;2045;p62"/>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46" name="Google Shape;2046;p62"/>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47" name="Google Shape;2047;p62"/>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48" name="Google Shape;2048;p62"/>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49" name="Google Shape;2049;p62"/>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0" name="Google Shape;2050;p62"/>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51" name="Google Shape;2051;p62"/>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2" name="Google Shape;2052;p62"/>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3" name="Google Shape;2053;p62"/>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54" name="Google Shape;2054;p62"/>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5" name="Google Shape;2055;p62"/>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6" name="Google Shape;2056;p62"/>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57" name="Google Shape;2057;p62"/>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8" name="Google Shape;2058;p62"/>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9" name="Google Shape;2059;p62"/>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60" name="Google Shape;2060;p62"/>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61" name="Google Shape;2061;p62"/>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62" name="Google Shape;2062;p62"/>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63" name="Google Shape;2063;p62"/>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64" name="Google Shape;2064;p62"/>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065" name="Shape 2065"/>
        <p:cNvGrpSpPr/>
        <p:nvPr/>
      </p:nvGrpSpPr>
      <p:grpSpPr>
        <a:xfrm>
          <a:off x="0" y="0"/>
          <a:ext cx="0" cy="0"/>
          <a:chOff x="0" y="0"/>
          <a:chExt cx="0" cy="0"/>
        </a:xfrm>
      </p:grpSpPr>
      <p:sp>
        <p:nvSpPr>
          <p:cNvPr id="2066" name="Google Shape;2066;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67" name="Google Shape;2067;p63"/>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068" name="Google Shape;2068;p63"/>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355" name="Shape 355"/>
        <p:cNvGrpSpPr/>
        <p:nvPr/>
      </p:nvGrpSpPr>
      <p:grpSpPr>
        <a:xfrm>
          <a:off x="0" y="0"/>
          <a:ext cx="0" cy="0"/>
          <a:chOff x="0" y="0"/>
          <a:chExt cx="0" cy="0"/>
        </a:xfrm>
      </p:grpSpPr>
      <p:grpSp>
        <p:nvGrpSpPr>
          <p:cNvPr id="356" name="Google Shape;356;p8"/>
          <p:cNvGrpSpPr/>
          <p:nvPr/>
        </p:nvGrpSpPr>
        <p:grpSpPr>
          <a:xfrm>
            <a:off x="-6096" y="-3429"/>
            <a:ext cx="9156192" cy="5150358"/>
            <a:chOff x="0" y="0"/>
            <a:chExt cx="12192000" cy="6858000"/>
          </a:xfrm>
        </p:grpSpPr>
        <p:sp>
          <p:nvSpPr>
            <p:cNvPr id="357" name="Google Shape;357;p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 name="Google Shape;358;p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9" name="Google Shape;359;p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 name="Google Shape;360;p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 name="Google Shape;361;p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 name="Google Shape;362;p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 name="Google Shape;363;p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 name="Google Shape;364;p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 name="Google Shape;365;p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 name="Google Shape;366;p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 name="Google Shape;367;p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 name="Google Shape;368;p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 name="Google Shape;369;p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 name="Google Shape;370;p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 name="Google Shape;371;p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 name="Google Shape;372;p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3" name="Google Shape;373;p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4" name="Google Shape;374;p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5" name="Google Shape;375;p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6" name="Google Shape;376;p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7" name="Google Shape;377;p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8" name="Google Shape;378;p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9" name="Google Shape;379;p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0" name="Google Shape;380;p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1" name="Google Shape;381;p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2" name="Google Shape;382;p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3" name="Google Shape;383;p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4" name="Google Shape;384;p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5" name="Google Shape;385;p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6" name="Google Shape;386;p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7" name="Google Shape;387;p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8" name="Google Shape;388;p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9" name="Google Shape;389;p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0" name="Google Shape;390;p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1" name="Google Shape;391;p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2" name="Google Shape;392;p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3" name="Google Shape;393;p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4" name="Google Shape;394;p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5" name="Google Shape;395;p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6" name="Google Shape;396;p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7" name="Google Shape;397;p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8" name="Google Shape;398;p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9" name="Google Shape;399;p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0" name="Google Shape;400;p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1" name="Google Shape;401;p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2" name="Google Shape;402;p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3" name="Google Shape;403;p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4" name="Google Shape;404;p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5" name="Google Shape;405;p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6" name="Google Shape;406;p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7" name="Google Shape;407;p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8" name="Google Shape;408;p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9" name="Google Shape;409;p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0" name="Google Shape;410;p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1" name="Google Shape;411;p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2" name="Google Shape;412;p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3" name="Google Shape;413;p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4" name="Google Shape;414;p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5" name="Google Shape;415;p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16" name="Google Shape;416;p8"/>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7" name="Google Shape;417;p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18" name="Google Shape;418;p8"/>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419" name="Google Shape;419;p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0" name="Google Shape;420;p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21" name="Google Shape;421;p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22" name="Google Shape;422;p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423" name="Google Shape;423;p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424" name="Shape 424"/>
        <p:cNvGrpSpPr/>
        <p:nvPr/>
      </p:nvGrpSpPr>
      <p:grpSpPr>
        <a:xfrm>
          <a:off x="0" y="0"/>
          <a:ext cx="0" cy="0"/>
          <a:chOff x="0" y="0"/>
          <a:chExt cx="0" cy="0"/>
        </a:xfrm>
      </p:grpSpPr>
      <p:grpSp>
        <p:nvGrpSpPr>
          <p:cNvPr id="425" name="Google Shape;425;p9"/>
          <p:cNvGrpSpPr/>
          <p:nvPr/>
        </p:nvGrpSpPr>
        <p:grpSpPr>
          <a:xfrm>
            <a:off x="-6096" y="-3429"/>
            <a:ext cx="9156192" cy="5150358"/>
            <a:chOff x="0" y="0"/>
            <a:chExt cx="12192000" cy="6858000"/>
          </a:xfrm>
        </p:grpSpPr>
        <p:sp>
          <p:nvSpPr>
            <p:cNvPr id="426" name="Google Shape;426;p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7" name="Google Shape;427;p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8" name="Google Shape;428;p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9" name="Google Shape;429;p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0" name="Google Shape;430;p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1" name="Google Shape;431;p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2" name="Google Shape;432;p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3" name="Google Shape;433;p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4" name="Google Shape;434;p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5" name="Google Shape;435;p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6" name="Google Shape;436;p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7" name="Google Shape;437;p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8" name="Google Shape;438;p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9" name="Google Shape;439;p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0" name="Google Shape;440;p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1" name="Google Shape;441;p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2" name="Google Shape;442;p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3" name="Google Shape;443;p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4" name="Google Shape;444;p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5" name="Google Shape;445;p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6" name="Google Shape;446;p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7" name="Google Shape;447;p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8" name="Google Shape;448;p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9" name="Google Shape;449;p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0" name="Google Shape;450;p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1" name="Google Shape;451;p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2" name="Google Shape;452;p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3" name="Google Shape;453;p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4" name="Google Shape;454;p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5" name="Google Shape;455;p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6" name="Google Shape;456;p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7" name="Google Shape;457;p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8" name="Google Shape;458;p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9" name="Google Shape;459;p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0" name="Google Shape;460;p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1" name="Google Shape;461;p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2" name="Google Shape;462;p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3" name="Google Shape;463;p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4" name="Google Shape;464;p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5" name="Google Shape;465;p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6" name="Google Shape;466;p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7" name="Google Shape;467;p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8" name="Google Shape;468;p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9" name="Google Shape;469;p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0" name="Google Shape;470;p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1" name="Google Shape;471;p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2" name="Google Shape;472;p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3" name="Google Shape;473;p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4" name="Google Shape;474;p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5" name="Google Shape;475;p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6" name="Google Shape;476;p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7" name="Google Shape;477;p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8" name="Google Shape;478;p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9" name="Google Shape;479;p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0" name="Google Shape;480;p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1" name="Google Shape;481;p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2" name="Google Shape;482;p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3" name="Google Shape;483;p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4" name="Google Shape;484;p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85" name="Google Shape;485;p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86" name="Google Shape;486;p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7" name="Google Shape;487;p9"/>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8" name="Google Shape;488;p9"/>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9" name="Google Shape;489;p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490" name="Shape 490"/>
        <p:cNvGrpSpPr/>
        <p:nvPr/>
      </p:nvGrpSpPr>
      <p:grpSpPr>
        <a:xfrm>
          <a:off x="0" y="0"/>
          <a:ext cx="0" cy="0"/>
          <a:chOff x="0" y="0"/>
          <a:chExt cx="0" cy="0"/>
        </a:xfrm>
      </p:grpSpPr>
      <p:grpSp>
        <p:nvGrpSpPr>
          <p:cNvPr id="491" name="Google Shape;491;p10"/>
          <p:cNvGrpSpPr/>
          <p:nvPr/>
        </p:nvGrpSpPr>
        <p:grpSpPr>
          <a:xfrm>
            <a:off x="-6096" y="-3429"/>
            <a:ext cx="9156192" cy="5150358"/>
            <a:chOff x="0" y="0"/>
            <a:chExt cx="12192000" cy="6858000"/>
          </a:xfrm>
        </p:grpSpPr>
        <p:sp>
          <p:nvSpPr>
            <p:cNvPr id="492" name="Google Shape;492;p1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3" name="Google Shape;493;p1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4" name="Google Shape;494;p1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5" name="Google Shape;495;p1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6" name="Google Shape;496;p1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7" name="Google Shape;497;p1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8" name="Google Shape;498;p1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9" name="Google Shape;499;p1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0" name="Google Shape;500;p1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1" name="Google Shape;501;p1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2" name="Google Shape;502;p1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3" name="Google Shape;503;p1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4" name="Google Shape;504;p1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5" name="Google Shape;505;p1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6" name="Google Shape;506;p1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7" name="Google Shape;507;p1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8" name="Google Shape;508;p1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9" name="Google Shape;509;p1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0" name="Google Shape;510;p1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1" name="Google Shape;511;p1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2" name="Google Shape;512;p1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1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4" name="Google Shape;514;p1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5" name="Google Shape;515;p1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1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7" name="Google Shape;517;p1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8" name="Google Shape;518;p1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1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0" name="Google Shape;520;p1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1" name="Google Shape;521;p1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1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3" name="Google Shape;523;p1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4" name="Google Shape;524;p1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5" name="Google Shape;525;p1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6" name="Google Shape;526;p1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7" name="Google Shape;527;p1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8" name="Google Shape;528;p1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9" name="Google Shape;529;p1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0" name="Google Shape;530;p1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1" name="Google Shape;531;p1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2" name="Google Shape;532;p1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3" name="Google Shape;533;p1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4" name="Google Shape;534;p1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5" name="Google Shape;535;p1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6" name="Google Shape;536;p1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7" name="Google Shape;537;p1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8" name="Google Shape;538;p1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9" name="Google Shape;539;p1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0" name="Google Shape;540;p1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1" name="Google Shape;541;p1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2" name="Google Shape;542;p1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3" name="Google Shape;543;p1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4" name="Google Shape;544;p1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5" name="Google Shape;545;p1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6" name="Google Shape;546;p1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7" name="Google Shape;547;p1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8" name="Google Shape;548;p1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9" name="Google Shape;549;p1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0" name="Google Shape;550;p1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51" name="Google Shape;551;p1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52" name="Google Shape;552;p1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10"/>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4" name="Google Shape;554;p1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3.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theme" Target="../theme/theme1.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7" name="Google Shape;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 name="Google Shape;8;p1"/>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861" name="Shape 1861"/>
        <p:cNvGrpSpPr/>
        <p:nvPr/>
      </p:nvGrpSpPr>
      <p:grpSpPr>
        <a:xfrm>
          <a:off x="0" y="0"/>
          <a:ext cx="0" cy="0"/>
          <a:chOff x="0" y="0"/>
          <a:chExt cx="0" cy="0"/>
        </a:xfrm>
      </p:grpSpPr>
      <p:sp>
        <p:nvSpPr>
          <p:cNvPr id="1862" name="Google Shape;1862;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1863" name="Google Shape;1863;p33"/>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1864" name="Google Shape;186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2" name="Shape 2072"/>
        <p:cNvGrpSpPr/>
        <p:nvPr/>
      </p:nvGrpSpPr>
      <p:grpSpPr>
        <a:xfrm>
          <a:off x="0" y="0"/>
          <a:ext cx="0" cy="0"/>
          <a:chOff x="0" y="0"/>
          <a:chExt cx="0" cy="0"/>
        </a:xfrm>
      </p:grpSpPr>
      <p:sp>
        <p:nvSpPr>
          <p:cNvPr id="2073" name="Google Shape;2073;p64"/>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Clr>
                <a:schemeClr val="hlink"/>
              </a:buClr>
              <a:buSzPts val="1100"/>
              <a:buFont typeface="Arial"/>
              <a:buNone/>
            </a:pPr>
            <a:r>
              <a:rPr lang="en" sz="5100">
                <a:solidFill>
                  <a:schemeClr val="accent3"/>
                </a:solidFill>
                <a:latin typeface="Times New Roman"/>
                <a:ea typeface="Times New Roman"/>
                <a:cs typeface="Times New Roman"/>
                <a:sym typeface="Times New Roman"/>
              </a:rPr>
              <a:t>Detecting Fraudulent Credit Card Transactions</a:t>
            </a:r>
            <a:endParaRPr sz="10450">
              <a:solidFill>
                <a:schemeClr val="accent3"/>
              </a:solidFill>
              <a:latin typeface="Times New Roman"/>
              <a:ea typeface="Times New Roman"/>
              <a:cs typeface="Times New Roman"/>
              <a:sym typeface="Times New Roman"/>
            </a:endParaRPr>
          </a:p>
        </p:txBody>
      </p:sp>
      <p:pic>
        <p:nvPicPr>
          <p:cNvPr descr="Blue and green wave pattern. " id="2074" name="Google Shape;2074;p64"/>
          <p:cNvPicPr preferRelativeResize="0"/>
          <p:nvPr>
            <p:ph idx="3" type="pic"/>
          </p:nvPr>
        </p:nvPicPr>
        <p:blipFill rotWithShape="1">
          <a:blip r:embed="rId3">
            <a:alphaModFix/>
          </a:blip>
          <a:srcRect b="797" l="0" r="0" t="797"/>
          <a:stretch/>
        </p:blipFill>
        <p:spPr>
          <a:xfrm>
            <a:off x="4437578" y="2171250"/>
            <a:ext cx="4509600" cy="2775600"/>
          </a:xfrm>
          <a:prstGeom prst="round2DiagRect">
            <a:avLst>
              <a:gd fmla="val 16667" name="adj1"/>
              <a:gd fmla="val 0" name="adj2"/>
            </a:avLst>
          </a:prstGeom>
        </p:spPr>
      </p:pic>
      <p:sp>
        <p:nvSpPr>
          <p:cNvPr id="2075" name="Google Shape;2075;p64"/>
          <p:cNvSpPr txBox="1"/>
          <p:nvPr/>
        </p:nvSpPr>
        <p:spPr>
          <a:xfrm>
            <a:off x="196950" y="4167150"/>
            <a:ext cx="3875400" cy="779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800"/>
              </a:spcAft>
              <a:buClr>
                <a:schemeClr val="hlink"/>
              </a:buClr>
              <a:buSzPts val="1100"/>
              <a:buFont typeface="Arial"/>
              <a:buNone/>
            </a:pPr>
            <a:r>
              <a:rPr b="1" lang="en">
                <a:solidFill>
                  <a:schemeClr val="accent3"/>
                </a:solidFill>
                <a:latin typeface="Times New Roman"/>
                <a:ea typeface="Times New Roman"/>
                <a:cs typeface="Times New Roman"/>
                <a:sym typeface="Times New Roman"/>
              </a:rPr>
              <a:t>Steven Gonzales  | </a:t>
            </a:r>
            <a:r>
              <a:rPr lang="en">
                <a:solidFill>
                  <a:schemeClr val="accent3"/>
                </a:solidFill>
                <a:latin typeface="Times New Roman"/>
                <a:ea typeface="Times New Roman"/>
                <a:cs typeface="Times New Roman"/>
                <a:sym typeface="Times New Roman"/>
              </a:rPr>
              <a:t> </a:t>
            </a:r>
            <a:r>
              <a:rPr b="1" lang="en">
                <a:solidFill>
                  <a:schemeClr val="accent3"/>
                </a:solidFill>
                <a:latin typeface="Times New Roman"/>
                <a:ea typeface="Times New Roman"/>
                <a:cs typeface="Times New Roman"/>
                <a:sym typeface="Times New Roman"/>
              </a:rPr>
              <a:t>Evan Peraza</a:t>
            </a:r>
            <a:r>
              <a:rPr lang="en">
                <a:solidFill>
                  <a:schemeClr val="accent3"/>
                </a:solidFill>
                <a:latin typeface="Times New Roman"/>
                <a:ea typeface="Times New Roman"/>
                <a:cs typeface="Times New Roman"/>
                <a:sym typeface="Times New Roman"/>
              </a:rPr>
              <a:t>  |  </a:t>
            </a:r>
            <a:r>
              <a:rPr b="1" lang="en">
                <a:solidFill>
                  <a:schemeClr val="accent3"/>
                </a:solidFill>
                <a:latin typeface="Times New Roman"/>
                <a:ea typeface="Times New Roman"/>
                <a:cs typeface="Times New Roman"/>
                <a:sym typeface="Times New Roman"/>
              </a:rPr>
              <a:t>Weihao Liu</a:t>
            </a:r>
            <a:r>
              <a:rPr lang="en">
                <a:solidFill>
                  <a:schemeClr val="accent3"/>
                </a:solidFill>
                <a:latin typeface="Times New Roman"/>
                <a:ea typeface="Times New Roman"/>
                <a:cs typeface="Times New Roman"/>
                <a:sym typeface="Times New Roman"/>
              </a:rPr>
              <a:t>   </a:t>
            </a:r>
            <a:r>
              <a:rPr b="1" lang="en">
                <a:solidFill>
                  <a:schemeClr val="accent3"/>
                </a:solidFill>
                <a:latin typeface="Times New Roman"/>
                <a:ea typeface="Times New Roman"/>
                <a:cs typeface="Times New Roman"/>
                <a:sym typeface="Times New Roman"/>
              </a:rPr>
              <a:t>Yongkang Liu</a:t>
            </a:r>
            <a:r>
              <a:rPr lang="en">
                <a:solidFill>
                  <a:schemeClr val="accent3"/>
                </a:solidFill>
                <a:latin typeface="Times New Roman"/>
                <a:ea typeface="Times New Roman"/>
                <a:cs typeface="Times New Roman"/>
                <a:sym typeface="Times New Roman"/>
              </a:rPr>
              <a:t>  |  </a:t>
            </a:r>
            <a:r>
              <a:rPr b="1" lang="en">
                <a:solidFill>
                  <a:schemeClr val="accent3"/>
                </a:solidFill>
                <a:latin typeface="Times New Roman"/>
                <a:ea typeface="Times New Roman"/>
                <a:cs typeface="Times New Roman"/>
                <a:sym typeface="Times New Roman"/>
              </a:rPr>
              <a:t>Ramon Ulloa</a:t>
            </a:r>
            <a:br>
              <a:rPr b="1" lang="en">
                <a:solidFill>
                  <a:schemeClr val="accent3"/>
                </a:solidFill>
                <a:latin typeface="Times New Roman"/>
                <a:ea typeface="Times New Roman"/>
                <a:cs typeface="Times New Roman"/>
                <a:sym typeface="Times New Roman"/>
              </a:rPr>
            </a:br>
            <a:endParaRPr sz="600">
              <a:solidFill>
                <a:schemeClr val="accent3"/>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sp>
        <p:nvSpPr>
          <p:cNvPr id="2153" name="Google Shape;2153;p73"/>
          <p:cNvSpPr txBox="1"/>
          <p:nvPr>
            <p:ph type="title"/>
          </p:nvPr>
        </p:nvSpPr>
        <p:spPr>
          <a:xfrm>
            <a:off x="197375" y="405825"/>
            <a:ext cx="3151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Gaussian</a:t>
            </a:r>
            <a:r>
              <a:rPr lang="en"/>
              <a:t> Naive Bayes Classifier</a:t>
            </a:r>
            <a:endParaRPr/>
          </a:p>
        </p:txBody>
      </p:sp>
      <p:sp>
        <p:nvSpPr>
          <p:cNvPr id="2154" name="Google Shape;2154;p73"/>
          <p:cNvSpPr txBox="1"/>
          <p:nvPr>
            <p:ph idx="1" type="body"/>
          </p:nvPr>
        </p:nvSpPr>
        <p:spPr>
          <a:xfrm>
            <a:off x="197375" y="2685650"/>
            <a:ext cx="31518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b="1" lang="en" sz="1200">
                <a:solidFill>
                  <a:schemeClr val="dk2"/>
                </a:solidFill>
              </a:rPr>
              <a:t>Accuracy Score: 88.40%</a:t>
            </a:r>
            <a:endParaRPr b="1"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Performs worse than Decision Tree and Random forest due to the simplistic approach and </a:t>
            </a:r>
            <a:r>
              <a:rPr lang="en" sz="1200">
                <a:solidFill>
                  <a:schemeClr val="dk2"/>
                </a:solidFill>
              </a:rPr>
              <a:t>assumptions</a:t>
            </a:r>
            <a:r>
              <a:rPr lang="en" sz="1200">
                <a:solidFill>
                  <a:schemeClr val="dk2"/>
                </a:solidFill>
              </a:rPr>
              <a:t> of data (i.e. independent, normal).</a:t>
            </a:r>
            <a:endParaRPr sz="1200">
              <a:solidFill>
                <a:schemeClr val="dk2"/>
              </a:solidFill>
            </a:endParaRPr>
          </a:p>
          <a:p>
            <a:pPr indent="-304800" lvl="0" marL="457200" rtl="0" algn="l">
              <a:spcBef>
                <a:spcPts val="0"/>
              </a:spcBef>
              <a:spcAft>
                <a:spcPts val="0"/>
              </a:spcAft>
              <a:buClr>
                <a:schemeClr val="dk2"/>
              </a:buClr>
              <a:buSzPts val="1200"/>
              <a:buChar char="●"/>
            </a:pPr>
            <a:r>
              <a:rPr b="1" lang="en" sz="1200">
                <a:solidFill>
                  <a:schemeClr val="dk2"/>
                </a:solidFill>
              </a:rPr>
              <a:t>Area Under Curve: 77.82%</a:t>
            </a:r>
            <a:endParaRPr b="1"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Difficulty with complex data sets and non-normal (</a:t>
            </a:r>
            <a:r>
              <a:rPr lang="en" sz="1200">
                <a:solidFill>
                  <a:schemeClr val="dk2"/>
                </a:solidFill>
              </a:rPr>
              <a:t>Gaussian</a:t>
            </a:r>
            <a:r>
              <a:rPr lang="en" sz="1200">
                <a:solidFill>
                  <a:schemeClr val="dk2"/>
                </a:solidFill>
              </a:rPr>
              <a:t>) features. </a:t>
            </a:r>
            <a:endParaRPr sz="1200">
              <a:solidFill>
                <a:schemeClr val="dk2"/>
              </a:solidFill>
            </a:endParaRPr>
          </a:p>
        </p:txBody>
      </p:sp>
      <p:pic>
        <p:nvPicPr>
          <p:cNvPr id="2155" name="Google Shape;2155;p73"/>
          <p:cNvPicPr preferRelativeResize="0"/>
          <p:nvPr>
            <p:ph idx="2" type="pic"/>
          </p:nvPr>
        </p:nvPicPr>
        <p:blipFill rotWithShape="1">
          <a:blip r:embed="rId3">
            <a:alphaModFix/>
          </a:blip>
          <a:srcRect b="0" l="10366" r="10374" t="0"/>
          <a:stretch/>
        </p:blipFill>
        <p:spPr>
          <a:xfrm>
            <a:off x="3726325" y="669925"/>
            <a:ext cx="5220900" cy="4276800"/>
          </a:xfrm>
          <a:prstGeom prst="round2DiagRect">
            <a:avLst>
              <a:gd fmla="val 16667" name="adj1"/>
              <a:gd fmla="val 0" name="adj2"/>
            </a:avLst>
          </a:prstGeom>
        </p:spPr>
      </p:pic>
      <p:sp>
        <p:nvSpPr>
          <p:cNvPr id="2156" name="Google Shape;2156;p73"/>
          <p:cNvSpPr txBox="1"/>
          <p:nvPr/>
        </p:nvSpPr>
        <p:spPr>
          <a:xfrm>
            <a:off x="197250" y="1959425"/>
            <a:ext cx="3151800" cy="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DM Sans"/>
                <a:ea typeface="DM Sans"/>
                <a:cs typeface="DM Sans"/>
                <a:sym typeface="DM Sans"/>
              </a:rPr>
              <a:t>Probabilistic classifier that assumes all the features are </a:t>
            </a:r>
            <a:r>
              <a:rPr lang="en" sz="1100">
                <a:solidFill>
                  <a:schemeClr val="dk2"/>
                </a:solidFill>
                <a:latin typeface="DM Sans"/>
                <a:ea typeface="DM Sans"/>
                <a:cs typeface="DM Sans"/>
                <a:sym typeface="DM Sans"/>
              </a:rPr>
              <a:t>independent</a:t>
            </a:r>
            <a:r>
              <a:rPr lang="en" sz="1100">
                <a:solidFill>
                  <a:schemeClr val="dk2"/>
                </a:solidFill>
                <a:latin typeface="DM Sans"/>
                <a:ea typeface="DM Sans"/>
                <a:cs typeface="DM Sans"/>
                <a:sym typeface="DM Sans"/>
              </a:rPr>
              <a:t> and that the </a:t>
            </a:r>
            <a:r>
              <a:rPr lang="en" sz="1100">
                <a:solidFill>
                  <a:schemeClr val="dk2"/>
                </a:solidFill>
                <a:latin typeface="DM Sans"/>
                <a:ea typeface="DM Sans"/>
                <a:cs typeface="DM Sans"/>
                <a:sym typeface="DM Sans"/>
              </a:rPr>
              <a:t>data</a:t>
            </a:r>
            <a:r>
              <a:rPr lang="en" sz="1100">
                <a:solidFill>
                  <a:schemeClr val="dk2"/>
                </a:solidFill>
                <a:latin typeface="DM Sans"/>
                <a:ea typeface="DM Sans"/>
                <a:cs typeface="DM Sans"/>
                <a:sym typeface="DM Sans"/>
              </a:rPr>
              <a:t> follows a normal (</a:t>
            </a:r>
            <a:r>
              <a:rPr lang="en" sz="1100">
                <a:solidFill>
                  <a:schemeClr val="dk2"/>
                </a:solidFill>
                <a:latin typeface="DM Sans"/>
                <a:ea typeface="DM Sans"/>
                <a:cs typeface="DM Sans"/>
                <a:sym typeface="DM Sans"/>
              </a:rPr>
              <a:t>Gaussian</a:t>
            </a:r>
            <a:r>
              <a:rPr lang="en" sz="1100">
                <a:solidFill>
                  <a:schemeClr val="dk2"/>
                </a:solidFill>
                <a:latin typeface="DM Sans"/>
                <a:ea typeface="DM Sans"/>
                <a:cs typeface="DM Sans"/>
                <a:sym typeface="DM Sans"/>
              </a:rPr>
              <a:t>) distribution. </a:t>
            </a:r>
            <a:endParaRPr sz="1100">
              <a:solidFill>
                <a:schemeClr val="dk2"/>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id="2161" name="Google Shape;2161;p74"/>
          <p:cNvPicPr preferRelativeResize="0"/>
          <p:nvPr>
            <p:ph idx="2" type="pic"/>
          </p:nvPr>
        </p:nvPicPr>
        <p:blipFill rotWithShape="1">
          <a:blip r:embed="rId3">
            <a:alphaModFix/>
          </a:blip>
          <a:srcRect b="0" l="10367" r="10367" t="0"/>
          <a:stretch/>
        </p:blipFill>
        <p:spPr>
          <a:xfrm>
            <a:off x="3726325" y="669925"/>
            <a:ext cx="5220900" cy="4276800"/>
          </a:xfrm>
          <a:prstGeom prst="round2DiagRect">
            <a:avLst>
              <a:gd fmla="val 16667" name="adj1"/>
              <a:gd fmla="val 0" name="adj2"/>
            </a:avLst>
          </a:prstGeom>
        </p:spPr>
      </p:pic>
      <p:sp>
        <p:nvSpPr>
          <p:cNvPr id="2162" name="Google Shape;2162;p74"/>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t/>
            </a:r>
            <a:endParaRPr/>
          </a:p>
        </p:txBody>
      </p:sp>
      <p:sp>
        <p:nvSpPr>
          <p:cNvPr id="2163" name="Google Shape;2163;p74"/>
          <p:cNvSpPr txBox="1"/>
          <p:nvPr>
            <p:ph type="title"/>
          </p:nvPr>
        </p:nvSpPr>
        <p:spPr>
          <a:xfrm>
            <a:off x="197375" y="196450"/>
            <a:ext cx="3151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K-Means Clustering</a:t>
            </a:r>
            <a:endParaRPr/>
          </a:p>
        </p:txBody>
      </p:sp>
      <p:sp>
        <p:nvSpPr>
          <p:cNvPr id="2164" name="Google Shape;2164;p74"/>
          <p:cNvSpPr txBox="1"/>
          <p:nvPr/>
        </p:nvSpPr>
        <p:spPr>
          <a:xfrm>
            <a:off x="197375" y="1763275"/>
            <a:ext cx="3151800" cy="72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hlink"/>
              </a:buClr>
              <a:buSzPts val="1100"/>
              <a:buFont typeface="Arial"/>
              <a:buNone/>
            </a:pPr>
            <a:r>
              <a:rPr lang="en" sz="1200">
                <a:solidFill>
                  <a:schemeClr val="dk2"/>
                </a:solidFill>
                <a:latin typeface="DM Sans"/>
                <a:ea typeface="DM Sans"/>
                <a:cs typeface="DM Sans"/>
                <a:sym typeface="DM Sans"/>
              </a:rPr>
              <a:t>K-Means Clustering groups data points by their similarity, forming clusters with minimal internal variation. Each cluster is defined by a centroid, representing the center of that group.</a:t>
            </a:r>
            <a:endParaRPr sz="1200">
              <a:solidFill>
                <a:schemeClr val="dk2"/>
              </a:solidFill>
              <a:latin typeface="DM Sans"/>
              <a:ea typeface="DM Sans"/>
              <a:cs typeface="DM Sans"/>
              <a:sym typeface="DM Sans"/>
            </a:endParaRPr>
          </a:p>
          <a:p>
            <a:pPr indent="0" lvl="0" marL="0" rtl="0" algn="l">
              <a:spcBef>
                <a:spcPts val="0"/>
              </a:spcBef>
              <a:spcAft>
                <a:spcPts val="0"/>
              </a:spcAft>
              <a:buNone/>
            </a:pPr>
            <a:r>
              <a:t/>
            </a:r>
            <a:endParaRPr sz="1200">
              <a:solidFill>
                <a:schemeClr val="dk2"/>
              </a:solidFill>
              <a:latin typeface="DM Sans"/>
              <a:ea typeface="DM Sans"/>
              <a:cs typeface="DM Sans"/>
              <a:sym typeface="DM Sans"/>
            </a:endParaRPr>
          </a:p>
        </p:txBody>
      </p:sp>
      <p:sp>
        <p:nvSpPr>
          <p:cNvPr id="2165" name="Google Shape;2165;p74"/>
          <p:cNvSpPr txBox="1"/>
          <p:nvPr>
            <p:ph idx="1" type="body"/>
          </p:nvPr>
        </p:nvSpPr>
        <p:spPr>
          <a:xfrm>
            <a:off x="197375" y="2938825"/>
            <a:ext cx="3151800" cy="2007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b="1" lang="en" sz="1200">
                <a:solidFill>
                  <a:schemeClr val="dk2"/>
                </a:solidFill>
              </a:rPr>
              <a:t>Accuracy Score: 58.55%</a:t>
            </a:r>
            <a:endParaRPr b="1"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K-means struggles with </a:t>
            </a:r>
            <a:r>
              <a:rPr lang="en" sz="1200">
                <a:solidFill>
                  <a:schemeClr val="dk2"/>
                </a:solidFill>
              </a:rPr>
              <a:t>complex</a:t>
            </a:r>
            <a:r>
              <a:rPr lang="en" sz="1200">
                <a:solidFill>
                  <a:schemeClr val="dk2"/>
                </a:solidFill>
              </a:rPr>
              <a:t> data, due to its </a:t>
            </a:r>
            <a:r>
              <a:rPr lang="en" sz="1200">
                <a:solidFill>
                  <a:schemeClr val="dk2"/>
                </a:solidFill>
              </a:rPr>
              <a:t>assumption</a:t>
            </a:r>
            <a:r>
              <a:rPr lang="en" sz="1200">
                <a:solidFill>
                  <a:schemeClr val="dk2"/>
                </a:solidFill>
              </a:rPr>
              <a:t> of spherical clustering.</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It is </a:t>
            </a:r>
            <a:r>
              <a:rPr lang="en" sz="1200">
                <a:solidFill>
                  <a:schemeClr val="dk2"/>
                </a:solidFill>
              </a:rPr>
              <a:t>unsupervised, meaning does not require labels. This can limit its ability to detect anomalies in imbalanced data</a:t>
            </a:r>
            <a:endParaRPr sz="12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9" name="Shape 2169"/>
        <p:cNvGrpSpPr/>
        <p:nvPr/>
      </p:nvGrpSpPr>
      <p:grpSpPr>
        <a:xfrm>
          <a:off x="0" y="0"/>
          <a:ext cx="0" cy="0"/>
          <a:chOff x="0" y="0"/>
          <a:chExt cx="0" cy="0"/>
        </a:xfrm>
      </p:grpSpPr>
      <p:sp>
        <p:nvSpPr>
          <p:cNvPr id="2170" name="Google Shape;2170;p75"/>
          <p:cNvSpPr txBox="1"/>
          <p:nvPr>
            <p:ph type="title"/>
          </p:nvPr>
        </p:nvSpPr>
        <p:spPr>
          <a:xfrm>
            <a:off x="197375" y="669925"/>
            <a:ext cx="3151800" cy="118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2171" name="Google Shape;2171;p75"/>
          <p:cNvSpPr txBox="1"/>
          <p:nvPr>
            <p:ph idx="1" type="body"/>
          </p:nvPr>
        </p:nvSpPr>
        <p:spPr>
          <a:xfrm>
            <a:off x="197375" y="2793675"/>
            <a:ext cx="3151800" cy="1877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2"/>
              </a:buClr>
              <a:buSzPts val="1000"/>
              <a:buChar char="●"/>
            </a:pPr>
            <a:r>
              <a:rPr b="1" lang="en">
                <a:solidFill>
                  <a:schemeClr val="dk2"/>
                </a:solidFill>
              </a:rPr>
              <a:t>Accuracy Score: 96.91%</a:t>
            </a:r>
            <a:endParaRPr b="1">
              <a:solidFill>
                <a:schemeClr val="dk2"/>
              </a:solidFill>
            </a:endParaRPr>
          </a:p>
          <a:p>
            <a:pPr indent="-292100" lvl="1" marL="914400" rtl="0" algn="l">
              <a:spcBef>
                <a:spcPts val="0"/>
              </a:spcBef>
              <a:spcAft>
                <a:spcPts val="0"/>
              </a:spcAft>
              <a:buClr>
                <a:schemeClr val="dk2"/>
              </a:buClr>
              <a:buSzPts val="1000"/>
              <a:buChar char="○"/>
            </a:pPr>
            <a:r>
              <a:rPr lang="en">
                <a:solidFill>
                  <a:schemeClr val="dk2"/>
                </a:solidFill>
              </a:rPr>
              <a:t>Performed well given the simplistic approach to complex data. Assumes a linear relationship between features, and </a:t>
            </a:r>
            <a:r>
              <a:rPr lang="en">
                <a:solidFill>
                  <a:schemeClr val="dk2"/>
                </a:solidFill>
              </a:rPr>
              <a:t>variables</a:t>
            </a:r>
            <a:r>
              <a:rPr lang="en">
                <a:solidFill>
                  <a:schemeClr val="dk2"/>
                </a:solidFill>
              </a:rPr>
              <a:t>.</a:t>
            </a:r>
            <a:endParaRPr>
              <a:solidFill>
                <a:schemeClr val="dk2"/>
              </a:solidFill>
            </a:endParaRPr>
          </a:p>
          <a:p>
            <a:pPr indent="-292100" lvl="0" marL="457200" rtl="0" algn="l">
              <a:spcBef>
                <a:spcPts val="0"/>
              </a:spcBef>
              <a:spcAft>
                <a:spcPts val="0"/>
              </a:spcAft>
              <a:buClr>
                <a:schemeClr val="dk2"/>
              </a:buClr>
              <a:buSzPts val="1000"/>
              <a:buChar char="●"/>
            </a:pPr>
            <a:r>
              <a:rPr b="1" lang="en">
                <a:solidFill>
                  <a:schemeClr val="dk2"/>
                </a:solidFill>
              </a:rPr>
              <a:t>Area Under Curve: 97.39%</a:t>
            </a:r>
            <a:endParaRPr b="1">
              <a:solidFill>
                <a:schemeClr val="dk2"/>
              </a:solidFill>
            </a:endParaRPr>
          </a:p>
          <a:p>
            <a:pPr indent="-292100" lvl="1" marL="914400" rtl="0" algn="l">
              <a:spcBef>
                <a:spcPts val="0"/>
              </a:spcBef>
              <a:spcAft>
                <a:spcPts val="0"/>
              </a:spcAft>
              <a:buClr>
                <a:schemeClr val="dk2"/>
              </a:buClr>
              <a:buSzPts val="1000"/>
              <a:buChar char="○"/>
            </a:pPr>
            <a:r>
              <a:rPr lang="en">
                <a:solidFill>
                  <a:schemeClr val="dk2"/>
                </a:solidFill>
              </a:rPr>
              <a:t>Simple </a:t>
            </a:r>
            <a:r>
              <a:rPr lang="en">
                <a:solidFill>
                  <a:schemeClr val="dk2"/>
                </a:solidFill>
              </a:rPr>
              <a:t>approach</a:t>
            </a:r>
            <a:r>
              <a:rPr lang="en">
                <a:solidFill>
                  <a:schemeClr val="dk2"/>
                </a:solidFill>
              </a:rPr>
              <a:t> shows that even complex data can align with algorithms assumptions. </a:t>
            </a:r>
            <a:endParaRPr>
              <a:solidFill>
                <a:schemeClr val="dk2"/>
              </a:solidFill>
            </a:endParaRPr>
          </a:p>
          <a:p>
            <a:pPr indent="0" lvl="0" marL="457200" rtl="0" algn="l">
              <a:spcBef>
                <a:spcPts val="1200"/>
              </a:spcBef>
              <a:spcAft>
                <a:spcPts val="1200"/>
              </a:spcAft>
              <a:buNone/>
            </a:pPr>
            <a:r>
              <a:t/>
            </a:r>
            <a:endParaRPr b="1">
              <a:solidFill>
                <a:schemeClr val="dk2"/>
              </a:solidFill>
            </a:endParaRPr>
          </a:p>
        </p:txBody>
      </p:sp>
      <p:pic>
        <p:nvPicPr>
          <p:cNvPr id="2172" name="Google Shape;2172;p75"/>
          <p:cNvPicPr preferRelativeResize="0"/>
          <p:nvPr>
            <p:ph idx="2" type="pic"/>
          </p:nvPr>
        </p:nvPicPr>
        <p:blipFill rotWithShape="1">
          <a:blip r:embed="rId3">
            <a:alphaModFix/>
          </a:blip>
          <a:srcRect b="0" l="7770" r="7770" t="0"/>
          <a:stretch/>
        </p:blipFill>
        <p:spPr>
          <a:xfrm>
            <a:off x="3726325" y="669925"/>
            <a:ext cx="5220900" cy="4276800"/>
          </a:xfrm>
          <a:prstGeom prst="round2DiagRect">
            <a:avLst>
              <a:gd fmla="val 16667" name="adj1"/>
              <a:gd fmla="val 0" name="adj2"/>
            </a:avLst>
          </a:prstGeom>
        </p:spPr>
      </p:pic>
      <p:sp>
        <p:nvSpPr>
          <p:cNvPr id="2173" name="Google Shape;2173;p75"/>
          <p:cNvSpPr txBox="1"/>
          <p:nvPr/>
        </p:nvSpPr>
        <p:spPr>
          <a:xfrm>
            <a:off x="174050" y="1810225"/>
            <a:ext cx="3151800" cy="9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DM Sans"/>
                <a:ea typeface="DM Sans"/>
                <a:cs typeface="DM Sans"/>
                <a:sym typeface="DM Sans"/>
              </a:rPr>
              <a:t>A linear model that finds that best-fit for a dataset. Used as a predictive model based on relationship of independent and dependent variables. </a:t>
            </a:r>
            <a:endParaRPr sz="1000">
              <a:solidFill>
                <a:schemeClr val="dk2"/>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sp>
        <p:nvSpPr>
          <p:cNvPr id="2178" name="Google Shape;2178;p76"/>
          <p:cNvSpPr txBox="1"/>
          <p:nvPr>
            <p:ph type="title"/>
          </p:nvPr>
        </p:nvSpPr>
        <p:spPr>
          <a:xfrm>
            <a:off x="197375" y="669925"/>
            <a:ext cx="3151800" cy="76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KNN</a:t>
            </a:r>
            <a:endParaRPr/>
          </a:p>
        </p:txBody>
      </p:sp>
      <p:sp>
        <p:nvSpPr>
          <p:cNvPr id="2179" name="Google Shape;2179;p76"/>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2"/>
              </a:buClr>
              <a:buSzPts val="1000"/>
              <a:buChar char="●"/>
            </a:pPr>
            <a:r>
              <a:rPr b="1" lang="en">
                <a:solidFill>
                  <a:schemeClr val="dk2"/>
                </a:solidFill>
              </a:rPr>
              <a:t>Accuracy Score:  89.53%</a:t>
            </a:r>
            <a:endParaRPr b="1">
              <a:solidFill>
                <a:schemeClr val="dk2"/>
              </a:solidFill>
            </a:endParaRPr>
          </a:p>
          <a:p>
            <a:pPr indent="-292100" lvl="1" marL="914400" rtl="0" algn="l">
              <a:spcBef>
                <a:spcPts val="0"/>
              </a:spcBef>
              <a:spcAft>
                <a:spcPts val="0"/>
              </a:spcAft>
              <a:buClr>
                <a:schemeClr val="dk2"/>
              </a:buClr>
              <a:buSzPts val="1000"/>
              <a:buChar char="○"/>
            </a:pPr>
            <a:r>
              <a:rPr lang="en">
                <a:solidFill>
                  <a:schemeClr val="dk2"/>
                </a:solidFill>
              </a:rPr>
              <a:t>Good accuracy but does not fully detect fraud as compare to other models.</a:t>
            </a:r>
            <a:endParaRPr>
              <a:solidFill>
                <a:schemeClr val="dk2"/>
              </a:solidFill>
            </a:endParaRPr>
          </a:p>
          <a:p>
            <a:pPr indent="-292100" lvl="0" marL="457200" rtl="0" algn="l">
              <a:spcBef>
                <a:spcPts val="0"/>
              </a:spcBef>
              <a:spcAft>
                <a:spcPts val="0"/>
              </a:spcAft>
              <a:buClr>
                <a:schemeClr val="dk2"/>
              </a:buClr>
              <a:buSzPts val="1000"/>
              <a:buChar char="●"/>
            </a:pPr>
            <a:r>
              <a:rPr b="1" lang="en">
                <a:solidFill>
                  <a:schemeClr val="dk2"/>
                </a:solidFill>
              </a:rPr>
              <a:t>Area Under Curve: 73.09%</a:t>
            </a:r>
            <a:endParaRPr b="1">
              <a:solidFill>
                <a:schemeClr val="dk2"/>
              </a:solidFill>
            </a:endParaRPr>
          </a:p>
          <a:p>
            <a:pPr indent="-292100" lvl="1" marL="914400" rtl="0" algn="l">
              <a:spcBef>
                <a:spcPts val="0"/>
              </a:spcBef>
              <a:spcAft>
                <a:spcPts val="0"/>
              </a:spcAft>
              <a:buClr>
                <a:schemeClr val="dk2"/>
              </a:buClr>
              <a:buSzPts val="1000"/>
              <a:buChar char="○"/>
            </a:pPr>
            <a:r>
              <a:rPr lang="en">
                <a:solidFill>
                  <a:schemeClr val="dk2"/>
                </a:solidFill>
              </a:rPr>
              <a:t>Model struggles with fraud detection, even after </a:t>
            </a:r>
            <a:r>
              <a:rPr lang="en">
                <a:solidFill>
                  <a:schemeClr val="dk2"/>
                </a:solidFill>
              </a:rPr>
              <a:t>dimensionality</a:t>
            </a:r>
            <a:r>
              <a:rPr lang="en">
                <a:solidFill>
                  <a:schemeClr val="dk2"/>
                </a:solidFill>
              </a:rPr>
              <a:t> </a:t>
            </a:r>
            <a:r>
              <a:rPr lang="en">
                <a:solidFill>
                  <a:schemeClr val="dk2"/>
                </a:solidFill>
              </a:rPr>
              <a:t>reduction</a:t>
            </a:r>
            <a:r>
              <a:rPr lang="en">
                <a:solidFill>
                  <a:schemeClr val="dk2"/>
                </a:solidFill>
              </a:rPr>
              <a:t> via PCA.</a:t>
            </a:r>
            <a:endParaRPr>
              <a:solidFill>
                <a:schemeClr val="dk2"/>
              </a:solidFill>
            </a:endParaRPr>
          </a:p>
        </p:txBody>
      </p:sp>
      <p:pic>
        <p:nvPicPr>
          <p:cNvPr id="2180" name="Google Shape;2180;p76"/>
          <p:cNvPicPr preferRelativeResize="0"/>
          <p:nvPr>
            <p:ph idx="2" type="pic"/>
          </p:nvPr>
        </p:nvPicPr>
        <p:blipFill rotWithShape="1">
          <a:blip r:embed="rId3">
            <a:alphaModFix/>
          </a:blip>
          <a:srcRect b="0" l="8193" r="8201" t="0"/>
          <a:stretch/>
        </p:blipFill>
        <p:spPr>
          <a:xfrm>
            <a:off x="3726325" y="669925"/>
            <a:ext cx="5220900" cy="4276800"/>
          </a:xfrm>
          <a:prstGeom prst="round2DiagRect">
            <a:avLst>
              <a:gd fmla="val 16667" name="adj1"/>
              <a:gd fmla="val 0" name="adj2"/>
            </a:avLst>
          </a:prstGeom>
        </p:spPr>
      </p:pic>
      <p:sp>
        <p:nvSpPr>
          <p:cNvPr id="2181" name="Google Shape;2181;p76"/>
          <p:cNvSpPr txBox="1"/>
          <p:nvPr/>
        </p:nvSpPr>
        <p:spPr>
          <a:xfrm>
            <a:off x="268100" y="1434325"/>
            <a:ext cx="3038400" cy="10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DM Sans"/>
                <a:ea typeface="DM Sans"/>
                <a:cs typeface="DM Sans"/>
                <a:sym typeface="DM Sans"/>
              </a:rPr>
              <a:t>K-Nearest Neighbor is a simple </a:t>
            </a:r>
            <a:r>
              <a:rPr lang="en" sz="1000">
                <a:solidFill>
                  <a:schemeClr val="dk2"/>
                </a:solidFill>
                <a:latin typeface="DM Sans"/>
                <a:ea typeface="DM Sans"/>
                <a:cs typeface="DM Sans"/>
                <a:sym typeface="DM Sans"/>
              </a:rPr>
              <a:t>algorithm</a:t>
            </a:r>
            <a:r>
              <a:rPr lang="en" sz="1000">
                <a:solidFill>
                  <a:schemeClr val="dk2"/>
                </a:solidFill>
                <a:latin typeface="DM Sans"/>
                <a:ea typeface="DM Sans"/>
                <a:cs typeface="DM Sans"/>
                <a:sym typeface="DM Sans"/>
              </a:rPr>
              <a:t> that classifies data points based on their similarity to their closet k neighbor. </a:t>
            </a:r>
            <a:endParaRPr sz="1000">
              <a:solidFill>
                <a:schemeClr val="dk2"/>
              </a:solidFill>
              <a:latin typeface="DM Sans"/>
              <a:ea typeface="DM Sans"/>
              <a:cs typeface="DM Sans"/>
              <a:sym typeface="DM Sans"/>
            </a:endParaRPr>
          </a:p>
          <a:p>
            <a:pPr indent="0" lvl="0" marL="0" rtl="0" algn="l">
              <a:lnSpc>
                <a:spcPct val="115000"/>
              </a:lnSpc>
              <a:spcBef>
                <a:spcPts val="0"/>
              </a:spcBef>
              <a:spcAft>
                <a:spcPts val="0"/>
              </a:spcAft>
              <a:buNone/>
            </a:pPr>
            <a:r>
              <a:rPr lang="en" sz="1000">
                <a:solidFill>
                  <a:schemeClr val="hlink"/>
                </a:solidFill>
              </a:rPr>
              <a:t>Computationally intensive with large data. We were unable to run the algorithm in a reasonable amount of time  without first reducing the feature set by use of PCA</a:t>
            </a:r>
            <a:endParaRPr sz="1000">
              <a:solidFill>
                <a:schemeClr val="hlink"/>
              </a:solidFill>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5" name="Shape 2185"/>
        <p:cNvGrpSpPr/>
        <p:nvPr/>
      </p:nvGrpSpPr>
      <p:grpSpPr>
        <a:xfrm>
          <a:off x="0" y="0"/>
          <a:ext cx="0" cy="0"/>
          <a:chOff x="0" y="0"/>
          <a:chExt cx="0" cy="0"/>
        </a:xfrm>
      </p:grpSpPr>
      <p:sp>
        <p:nvSpPr>
          <p:cNvPr id="2186" name="Google Shape;2186;p77"/>
          <p:cNvSpPr txBox="1"/>
          <p:nvPr>
            <p:ph idx="1" type="body"/>
          </p:nvPr>
        </p:nvSpPr>
        <p:spPr>
          <a:xfrm>
            <a:off x="197375" y="1791625"/>
            <a:ext cx="3151800" cy="308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Overlay of all the </a:t>
            </a:r>
            <a:r>
              <a:rPr lang="en" sz="1400"/>
              <a:t>aforementioned</a:t>
            </a:r>
            <a:r>
              <a:rPr lang="en" sz="1400"/>
              <a:t> algorithms shows the varying results. </a:t>
            </a:r>
            <a:endParaRPr sz="1400"/>
          </a:p>
          <a:p>
            <a:pPr indent="0" lvl="0" marL="0" rtl="0" algn="l">
              <a:lnSpc>
                <a:spcPct val="100000"/>
              </a:lnSpc>
              <a:spcBef>
                <a:spcPts val="1200"/>
              </a:spcBef>
              <a:spcAft>
                <a:spcPts val="0"/>
              </a:spcAft>
              <a:buNone/>
            </a:pPr>
            <a:r>
              <a:rPr lang="en" sz="1400"/>
              <a:t>The best performer from this dataset is </a:t>
            </a:r>
            <a:r>
              <a:rPr b="1" lang="en" sz="1400"/>
              <a:t>Random Forest Classifier</a:t>
            </a:r>
            <a:r>
              <a:rPr lang="en" sz="1400"/>
              <a:t>:</a:t>
            </a:r>
            <a:endParaRPr sz="1400"/>
          </a:p>
          <a:p>
            <a:pPr indent="-317500" lvl="0" marL="457200" rtl="0" algn="l">
              <a:lnSpc>
                <a:spcPct val="100000"/>
              </a:lnSpc>
              <a:spcBef>
                <a:spcPts val="1200"/>
              </a:spcBef>
              <a:spcAft>
                <a:spcPts val="0"/>
              </a:spcAft>
              <a:buSzPts val="1400"/>
              <a:buChar char="●"/>
            </a:pPr>
            <a:r>
              <a:rPr lang="en" sz="1400"/>
              <a:t>Combines the decisions from multiple decision trees. </a:t>
            </a:r>
            <a:endParaRPr sz="1400"/>
          </a:p>
          <a:p>
            <a:pPr indent="-317500" lvl="0" marL="457200" rtl="0" algn="l">
              <a:lnSpc>
                <a:spcPct val="100000"/>
              </a:lnSpc>
              <a:spcBef>
                <a:spcPts val="0"/>
              </a:spcBef>
              <a:spcAft>
                <a:spcPts val="0"/>
              </a:spcAft>
              <a:buSzPts val="1400"/>
              <a:buChar char="●"/>
            </a:pPr>
            <a:r>
              <a:rPr lang="en" sz="1400"/>
              <a:t>Able to handle noise and overfitting.</a:t>
            </a:r>
            <a:endParaRPr sz="1400"/>
          </a:p>
          <a:p>
            <a:pPr indent="-317500" lvl="0" marL="457200" rtl="0" algn="l">
              <a:lnSpc>
                <a:spcPct val="100000"/>
              </a:lnSpc>
              <a:spcBef>
                <a:spcPts val="0"/>
              </a:spcBef>
              <a:spcAft>
                <a:spcPts val="0"/>
              </a:spcAft>
              <a:buSzPts val="1400"/>
              <a:buChar char="●"/>
            </a:pPr>
            <a:r>
              <a:rPr lang="en" sz="1400"/>
              <a:t>Can scale well with large datasets and </a:t>
            </a:r>
            <a:r>
              <a:rPr lang="en" sz="1400"/>
              <a:t>complexity</a:t>
            </a:r>
            <a:r>
              <a:rPr lang="en" sz="1400"/>
              <a:t>. </a:t>
            </a:r>
            <a:endParaRPr sz="1400"/>
          </a:p>
        </p:txBody>
      </p:sp>
      <p:sp>
        <p:nvSpPr>
          <p:cNvPr id="2187" name="Google Shape;2187;p77"/>
          <p:cNvSpPr txBox="1"/>
          <p:nvPr>
            <p:ph type="title"/>
          </p:nvPr>
        </p:nvSpPr>
        <p:spPr>
          <a:xfrm>
            <a:off x="197375" y="669925"/>
            <a:ext cx="3151800" cy="112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All ROC Curves</a:t>
            </a:r>
            <a:endParaRPr/>
          </a:p>
        </p:txBody>
      </p:sp>
      <p:pic>
        <p:nvPicPr>
          <p:cNvPr id="2188" name="Google Shape;2188;p77"/>
          <p:cNvPicPr preferRelativeResize="0"/>
          <p:nvPr>
            <p:ph idx="2" type="pic"/>
          </p:nvPr>
        </p:nvPicPr>
        <p:blipFill rotWithShape="1">
          <a:blip r:embed="rId3">
            <a:alphaModFix/>
          </a:blip>
          <a:srcRect b="5736" l="0" r="0" t="5736"/>
          <a:stretch/>
        </p:blipFill>
        <p:spPr>
          <a:xfrm>
            <a:off x="3726325" y="669925"/>
            <a:ext cx="5220900" cy="4276800"/>
          </a:xfrm>
          <a:prstGeom prst="round2DiagRect">
            <a:avLst>
              <a:gd fmla="val 16667" name="adj1"/>
              <a:gd fmla="val 0" name="adj2"/>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sp>
        <p:nvSpPr>
          <p:cNvPr id="2080" name="Google Shape;2080;p65"/>
          <p:cNvSpPr txBox="1"/>
          <p:nvPr>
            <p:ph idx="1" type="body"/>
          </p:nvPr>
        </p:nvSpPr>
        <p:spPr>
          <a:xfrm>
            <a:off x="197375" y="2086975"/>
            <a:ext cx="3151800" cy="182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hlink"/>
              </a:buClr>
              <a:buSzPts val="1100"/>
              <a:buFont typeface="Arial"/>
              <a:buNone/>
            </a:pPr>
            <a:r>
              <a:rPr lang="en" sz="2000">
                <a:solidFill>
                  <a:schemeClr val="hlink"/>
                </a:solidFill>
                <a:latin typeface="Times New Roman"/>
                <a:ea typeface="Times New Roman"/>
                <a:cs typeface="Times New Roman"/>
                <a:sym typeface="Times New Roman"/>
              </a:rPr>
              <a:t>Use transaction data to build anomaly detection models that could allow us to detect and flag fraudulent credit card activity.</a:t>
            </a:r>
            <a:endParaRPr sz="1900">
              <a:solidFill>
                <a:schemeClr val="hlink"/>
              </a:solidFill>
              <a:latin typeface="Times New Roman"/>
              <a:ea typeface="Times New Roman"/>
              <a:cs typeface="Times New Roman"/>
              <a:sym typeface="Times New Roman"/>
            </a:endParaRPr>
          </a:p>
          <a:p>
            <a:pPr indent="0" lvl="0" marL="0" rtl="0" algn="l">
              <a:spcBef>
                <a:spcPts val="800"/>
              </a:spcBef>
              <a:spcAft>
                <a:spcPts val="1200"/>
              </a:spcAft>
              <a:buNone/>
            </a:pPr>
            <a:r>
              <a:t/>
            </a:r>
            <a:endParaRPr sz="1900"/>
          </a:p>
        </p:txBody>
      </p:sp>
      <p:sp>
        <p:nvSpPr>
          <p:cNvPr id="2081" name="Google Shape;2081;p65"/>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sp>
        <p:nvSpPr>
          <p:cNvPr id="2082" name="Google Shape;2082;p65"/>
          <p:cNvSpPr txBox="1"/>
          <p:nvPr>
            <p:ph type="title"/>
          </p:nvPr>
        </p:nvSpPr>
        <p:spPr>
          <a:xfrm>
            <a:off x="197375" y="1300375"/>
            <a:ext cx="3151800" cy="78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Goals:</a:t>
            </a:r>
            <a:endParaRPr/>
          </a:p>
        </p:txBody>
      </p:sp>
      <p:pic>
        <p:nvPicPr>
          <p:cNvPr id="2083" name="Google Shape;2083;p65"/>
          <p:cNvPicPr preferRelativeResize="0"/>
          <p:nvPr>
            <p:ph idx="2" type="pic"/>
          </p:nvPr>
        </p:nvPicPr>
        <p:blipFill rotWithShape="1">
          <a:blip r:embed="rId3">
            <a:alphaModFix/>
          </a:blip>
          <a:srcRect b="0" l="9315" r="9323" t="0"/>
          <a:stretch/>
        </p:blipFill>
        <p:spPr>
          <a:xfrm>
            <a:off x="3726325" y="669925"/>
            <a:ext cx="5220900" cy="4276800"/>
          </a:xfrm>
          <a:prstGeom prst="round2DiagRect">
            <a:avLst>
              <a:gd fmla="val 16667" name="adj1"/>
              <a:gd fmla="val 0" name="adj2"/>
            </a:avLst>
          </a:prstGeom>
        </p:spPr>
      </p:pic>
      <p:sp>
        <p:nvSpPr>
          <p:cNvPr id="2084" name="Google Shape;2084;p65"/>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8" name="Shape 2088"/>
        <p:cNvGrpSpPr/>
        <p:nvPr/>
      </p:nvGrpSpPr>
      <p:grpSpPr>
        <a:xfrm>
          <a:off x="0" y="0"/>
          <a:ext cx="0" cy="0"/>
          <a:chOff x="0" y="0"/>
          <a:chExt cx="0" cy="0"/>
        </a:xfrm>
      </p:grpSpPr>
      <p:pic>
        <p:nvPicPr>
          <p:cNvPr id="2089" name="Google Shape;2089;p66"/>
          <p:cNvPicPr preferRelativeResize="0"/>
          <p:nvPr/>
        </p:nvPicPr>
        <p:blipFill>
          <a:blip r:embed="rId3">
            <a:alphaModFix/>
          </a:blip>
          <a:stretch>
            <a:fillRect/>
          </a:stretch>
        </p:blipFill>
        <p:spPr>
          <a:xfrm>
            <a:off x="3460224" y="2136425"/>
            <a:ext cx="2020599" cy="3007074"/>
          </a:xfrm>
          <a:prstGeom prst="rect">
            <a:avLst/>
          </a:prstGeom>
          <a:noFill/>
          <a:ln>
            <a:noFill/>
          </a:ln>
        </p:spPr>
      </p:pic>
      <p:sp>
        <p:nvSpPr>
          <p:cNvPr id="2090" name="Google Shape;2090;p66"/>
          <p:cNvSpPr txBox="1"/>
          <p:nvPr>
            <p:ph type="title"/>
          </p:nvPr>
        </p:nvSpPr>
        <p:spPr>
          <a:xfrm>
            <a:off x="481500" y="743075"/>
            <a:ext cx="3151800" cy="112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the Dataset:</a:t>
            </a:r>
            <a:endParaRPr/>
          </a:p>
        </p:txBody>
      </p:sp>
      <p:sp>
        <p:nvSpPr>
          <p:cNvPr id="2091" name="Google Shape;2091;p66"/>
          <p:cNvSpPr txBox="1"/>
          <p:nvPr>
            <p:ph idx="1" type="body"/>
          </p:nvPr>
        </p:nvSpPr>
        <p:spPr>
          <a:xfrm>
            <a:off x="481500" y="1871075"/>
            <a:ext cx="3151800" cy="205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hlink"/>
              </a:buClr>
              <a:buSzPts val="1100"/>
              <a:buFont typeface="Arial"/>
              <a:buNone/>
            </a:pPr>
            <a:r>
              <a:rPr lang="en" sz="1500">
                <a:latin typeface="Times New Roman"/>
                <a:ea typeface="Times New Roman"/>
                <a:cs typeface="Times New Roman"/>
                <a:sym typeface="Times New Roman"/>
              </a:rPr>
              <a:t>The dataset is pre-divided into training and testing files, making it suitable for machine learning tasks like anomaly detection. It is commonly used to test models that handle imbalanced data, as fraud cases are much rarer than normal transactions.</a:t>
            </a:r>
            <a:endParaRPr sz="1400"/>
          </a:p>
          <a:p>
            <a:pPr indent="0" lvl="0" marL="0" rtl="0" algn="l">
              <a:spcBef>
                <a:spcPts val="800"/>
              </a:spcBef>
              <a:spcAft>
                <a:spcPts val="1200"/>
              </a:spcAft>
              <a:buNone/>
            </a:pPr>
            <a:r>
              <a:t/>
            </a:r>
            <a:endParaRPr sz="900">
              <a:highlight>
                <a:schemeClr val="dk2"/>
              </a:highlight>
            </a:endParaRPr>
          </a:p>
        </p:txBody>
      </p:sp>
      <p:sp>
        <p:nvSpPr>
          <p:cNvPr id="2092" name="Google Shape;2092;p66"/>
          <p:cNvSpPr txBox="1"/>
          <p:nvPr/>
        </p:nvSpPr>
        <p:spPr>
          <a:xfrm>
            <a:off x="4860975" y="743075"/>
            <a:ext cx="3767100" cy="4066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Contains anonymized credit card transactions, the data is simulator generated, each entry labeled as either fraudulent or non-fraudulent. </a:t>
            </a:r>
            <a:endParaRPr sz="1600">
              <a:solidFill>
                <a:srgbClr val="FFFFFF"/>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600">
              <a:solidFill>
                <a:srgbClr val="FFFFFF"/>
              </a:solidFill>
              <a:latin typeface="Times New Roman"/>
              <a:ea typeface="Times New Roman"/>
              <a:cs typeface="Times New Roman"/>
              <a:sym typeface="Times New Roman"/>
            </a:endParaRPr>
          </a:p>
          <a:p>
            <a:pPr indent="-330200" lvl="0" marL="457200" rtl="0" algn="l">
              <a:lnSpc>
                <a:spcPct val="115000"/>
              </a:lnSpc>
              <a:spcBef>
                <a:spcPts val="80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The data includes numerical features derived from the source’s information to protect privacy. </a:t>
            </a:r>
            <a:endParaRPr sz="1600">
              <a:solidFill>
                <a:srgbClr val="FFFFFF"/>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600">
              <a:solidFill>
                <a:srgbClr val="FFFFFF"/>
              </a:solidFill>
              <a:latin typeface="Times New Roman"/>
              <a:ea typeface="Times New Roman"/>
              <a:cs typeface="Times New Roman"/>
              <a:sym typeface="Times New Roman"/>
            </a:endParaRPr>
          </a:p>
          <a:p>
            <a:pPr indent="-330200" lvl="0" marL="457200" rtl="0" algn="l">
              <a:lnSpc>
                <a:spcPct val="115000"/>
              </a:lnSpc>
              <a:spcBef>
                <a:spcPts val="80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These features help identify patterns and relationships for fraud detection. </a:t>
            </a:r>
            <a:endParaRPr sz="1500">
              <a:solidFill>
                <a:srgbClr val="FFFFFF"/>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sp>
        <p:nvSpPr>
          <p:cNvPr id="2097" name="Google Shape;2097;p67"/>
          <p:cNvSpPr txBox="1"/>
          <p:nvPr>
            <p:ph idx="1" type="body"/>
          </p:nvPr>
        </p:nvSpPr>
        <p:spPr>
          <a:xfrm>
            <a:off x="366725" y="1759100"/>
            <a:ext cx="3838500" cy="626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Credit card transaction dataset with </a:t>
            </a:r>
            <a:r>
              <a:rPr lang="en"/>
              <a:t>labeled</a:t>
            </a:r>
            <a:r>
              <a:rPr lang="en"/>
              <a:t> information. </a:t>
            </a:r>
            <a:endParaRPr/>
          </a:p>
        </p:txBody>
      </p:sp>
      <p:sp>
        <p:nvSpPr>
          <p:cNvPr id="2098" name="Google Shape;2098;p67"/>
          <p:cNvSpPr txBox="1"/>
          <p:nvPr>
            <p:ph idx="2" type="body"/>
          </p:nvPr>
        </p:nvSpPr>
        <p:spPr>
          <a:xfrm>
            <a:off x="4938725" y="1759102"/>
            <a:ext cx="3838500" cy="1534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485"/>
              <a:t>Programming language (i.e. Python)</a:t>
            </a:r>
            <a:endParaRPr sz="1485"/>
          </a:p>
          <a:p>
            <a:pPr indent="0" lvl="0" marL="0" rtl="0" algn="l">
              <a:lnSpc>
                <a:spcPct val="95000"/>
              </a:lnSpc>
              <a:spcBef>
                <a:spcPts val="1200"/>
              </a:spcBef>
              <a:spcAft>
                <a:spcPts val="0"/>
              </a:spcAft>
              <a:buSzPts val="852"/>
              <a:buNone/>
            </a:pPr>
            <a:r>
              <a:rPr lang="en" sz="1485"/>
              <a:t>Libraries: Pandas, NumPy, Matplotlib, Scikit-learn, TensorFlow, PyOD, Isolation Forest.</a:t>
            </a:r>
            <a:endParaRPr sz="1485"/>
          </a:p>
          <a:p>
            <a:pPr indent="0" lvl="0" marL="0" rtl="0" algn="l">
              <a:lnSpc>
                <a:spcPct val="95000"/>
              </a:lnSpc>
              <a:spcBef>
                <a:spcPts val="1200"/>
              </a:spcBef>
              <a:spcAft>
                <a:spcPts val="1200"/>
              </a:spcAft>
              <a:buSzPts val="852"/>
              <a:buNone/>
            </a:pPr>
            <a:r>
              <a:rPr lang="en" sz="1485"/>
              <a:t>Environment</a:t>
            </a:r>
            <a:r>
              <a:rPr lang="en" sz="1485"/>
              <a:t>: Jupyter Notebook</a:t>
            </a:r>
            <a:endParaRPr sz="1485"/>
          </a:p>
        </p:txBody>
      </p:sp>
      <p:sp>
        <p:nvSpPr>
          <p:cNvPr id="2099" name="Google Shape;2099;p67"/>
          <p:cNvSpPr txBox="1"/>
          <p:nvPr>
            <p:ph idx="3" type="body"/>
          </p:nvPr>
        </p:nvSpPr>
        <p:spPr>
          <a:xfrm>
            <a:off x="366725" y="2867000"/>
            <a:ext cx="3838500" cy="113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Local machine with </a:t>
            </a:r>
            <a:r>
              <a:rPr lang="en"/>
              <a:t>enough</a:t>
            </a:r>
            <a:r>
              <a:rPr lang="en"/>
              <a:t> processing power to handle large datasets if needed.</a:t>
            </a:r>
            <a:endParaRPr/>
          </a:p>
        </p:txBody>
      </p:sp>
      <p:sp>
        <p:nvSpPr>
          <p:cNvPr id="2100" name="Google Shape;2100;p6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Project Requirements</a:t>
            </a:r>
            <a:endParaRPr/>
          </a:p>
        </p:txBody>
      </p:sp>
      <p:sp>
        <p:nvSpPr>
          <p:cNvPr id="2101" name="Google Shape;2101;p6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Requirements</a:t>
            </a:r>
            <a:endParaRPr/>
          </a:p>
        </p:txBody>
      </p:sp>
      <p:sp>
        <p:nvSpPr>
          <p:cNvPr id="2102" name="Google Shape;2102;p6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and Technologies</a:t>
            </a:r>
            <a:endParaRPr/>
          </a:p>
        </p:txBody>
      </p:sp>
      <p:sp>
        <p:nvSpPr>
          <p:cNvPr id="2103" name="Google Shape;2103;p67"/>
          <p:cNvSpPr txBox="1"/>
          <p:nvPr>
            <p:ph idx="8" type="subTitle"/>
          </p:nvPr>
        </p:nvSpPr>
        <p:spPr>
          <a:xfrm>
            <a:off x="366725" y="2385800"/>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a:t>
            </a:r>
            <a:endParaRPr/>
          </a:p>
        </p:txBody>
      </p:sp>
      <p:pic>
        <p:nvPicPr>
          <p:cNvPr descr="File:Tools icon.png - Wikimedia Commons" id="2104" name="Google Shape;2104;p67"/>
          <p:cNvPicPr preferRelativeResize="0"/>
          <p:nvPr/>
        </p:nvPicPr>
        <p:blipFill>
          <a:blip r:embed="rId3">
            <a:alphaModFix/>
          </a:blip>
          <a:stretch>
            <a:fillRect/>
          </a:stretch>
        </p:blipFill>
        <p:spPr>
          <a:xfrm>
            <a:off x="3449600" y="3578550"/>
            <a:ext cx="2018899" cy="144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8" name="Shape 2108"/>
        <p:cNvGrpSpPr/>
        <p:nvPr/>
      </p:nvGrpSpPr>
      <p:grpSpPr>
        <a:xfrm>
          <a:off x="0" y="0"/>
          <a:ext cx="0" cy="0"/>
          <a:chOff x="0" y="0"/>
          <a:chExt cx="0" cy="0"/>
        </a:xfrm>
      </p:grpSpPr>
      <p:sp>
        <p:nvSpPr>
          <p:cNvPr id="2109" name="Google Shape;2109;p6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Algorithms Overview</a:t>
            </a:r>
            <a:endParaRPr/>
          </a:p>
        </p:txBody>
      </p:sp>
      <p:sp>
        <p:nvSpPr>
          <p:cNvPr id="2110" name="Google Shape;2110;p68"/>
          <p:cNvSpPr txBox="1"/>
          <p:nvPr>
            <p:ph idx="2" type="body"/>
          </p:nvPr>
        </p:nvSpPr>
        <p:spPr>
          <a:xfrm>
            <a:off x="4984700" y="675275"/>
            <a:ext cx="3837000" cy="36951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0"/>
              </a:spcAft>
              <a:buClr>
                <a:schemeClr val="hlink"/>
              </a:buClr>
              <a:buSzPts val="1100"/>
              <a:buFont typeface="Arial"/>
              <a:buNone/>
            </a:pPr>
            <a:r>
              <a:rPr b="1" lang="en" sz="1400">
                <a:latin typeface="Merriweather"/>
                <a:ea typeface="Merriweather"/>
                <a:cs typeface="Merriweather"/>
                <a:sym typeface="Merriweather"/>
              </a:rPr>
              <a:t>Identity the most effective algorithm for use with fraud detection:</a:t>
            </a:r>
            <a:endParaRPr b="1" sz="1400">
              <a:latin typeface="Merriweather"/>
              <a:ea typeface="Merriweather"/>
              <a:cs typeface="Merriweather"/>
              <a:sym typeface="Merriweather"/>
            </a:endParaRPr>
          </a:p>
          <a:p>
            <a:pPr indent="-317500" lvl="0" marL="457200" rtl="0" algn="l">
              <a:lnSpc>
                <a:spcPct val="150000"/>
              </a:lnSpc>
              <a:spcBef>
                <a:spcPts val="1200"/>
              </a:spcBef>
              <a:spcAft>
                <a:spcPts val="0"/>
              </a:spcAft>
              <a:buSzPts val="1400"/>
              <a:buFont typeface="Merriweather"/>
              <a:buChar char="●"/>
            </a:pPr>
            <a:r>
              <a:rPr b="1" lang="en" sz="1400">
                <a:latin typeface="Merriweather"/>
                <a:ea typeface="Merriweather"/>
                <a:cs typeface="Merriweather"/>
                <a:sym typeface="Merriweather"/>
              </a:rPr>
              <a:t>Decision Tree Classifier</a:t>
            </a:r>
            <a:endParaRPr b="1"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b="1" lang="en" sz="1400">
                <a:latin typeface="Merriweather"/>
                <a:ea typeface="Merriweather"/>
                <a:cs typeface="Merriweather"/>
                <a:sym typeface="Merriweather"/>
              </a:rPr>
              <a:t>Isolation Forest</a:t>
            </a:r>
            <a:endParaRPr b="1"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b="1" lang="en" sz="1400">
                <a:latin typeface="Merriweather"/>
                <a:ea typeface="Merriweather"/>
                <a:cs typeface="Merriweather"/>
                <a:sym typeface="Merriweather"/>
              </a:rPr>
              <a:t>Random Forest Classifier</a:t>
            </a:r>
            <a:endParaRPr b="1"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b="1" lang="en" sz="1400">
                <a:latin typeface="Merriweather"/>
                <a:ea typeface="Merriweather"/>
                <a:cs typeface="Merriweather"/>
                <a:sym typeface="Merriweather"/>
              </a:rPr>
              <a:t>Gaussian Naive Bayes Classifier</a:t>
            </a:r>
            <a:endParaRPr b="1"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b="1" lang="en" sz="1400">
                <a:latin typeface="Merriweather"/>
                <a:ea typeface="Merriweather"/>
                <a:cs typeface="Merriweather"/>
                <a:sym typeface="Merriweather"/>
              </a:rPr>
              <a:t>K-means Clustering</a:t>
            </a:r>
            <a:endParaRPr b="1"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b="1" lang="en" sz="1400">
                <a:latin typeface="Merriweather"/>
                <a:ea typeface="Merriweather"/>
                <a:cs typeface="Merriweather"/>
                <a:sym typeface="Merriweather"/>
              </a:rPr>
              <a:t>Logistic Regression</a:t>
            </a:r>
            <a:endParaRPr b="1"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b="1" lang="en" sz="1400">
                <a:latin typeface="Merriweather"/>
                <a:ea typeface="Merriweather"/>
                <a:cs typeface="Merriweather"/>
                <a:sym typeface="Merriweather"/>
              </a:rPr>
              <a:t>KNN</a:t>
            </a:r>
            <a:endParaRPr b="1" sz="1400">
              <a:latin typeface="Merriweather"/>
              <a:ea typeface="Merriweather"/>
              <a:cs typeface="Merriweather"/>
              <a:sym typeface="Merriweather"/>
            </a:endParaRPr>
          </a:p>
        </p:txBody>
      </p:sp>
      <p:sp>
        <p:nvSpPr>
          <p:cNvPr id="2111" name="Google Shape;2111;p6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523"/>
              <a:buNone/>
            </a:pPr>
            <a:r>
              <a:rPr lang="en" sz="1397"/>
              <a:t>The rare cases of fraud made the nature of the data complex and </a:t>
            </a:r>
            <a:r>
              <a:rPr lang="en" sz="1397"/>
              <a:t>imbalanced. We experimented with different machine learning algorithms to balance accuracy, robustness, and to handle the data complexity. </a:t>
            </a:r>
            <a:endParaRPr sz="1397"/>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5" name="Shape 2115"/>
        <p:cNvGrpSpPr/>
        <p:nvPr/>
      </p:nvGrpSpPr>
      <p:grpSpPr>
        <a:xfrm>
          <a:off x="0" y="0"/>
          <a:ext cx="0" cy="0"/>
          <a:chOff x="0" y="0"/>
          <a:chExt cx="0" cy="0"/>
        </a:xfrm>
      </p:grpSpPr>
      <p:sp>
        <p:nvSpPr>
          <p:cNvPr id="2116" name="Google Shape;2116;p69"/>
          <p:cNvSpPr txBox="1"/>
          <p:nvPr>
            <p:ph type="title"/>
          </p:nvPr>
        </p:nvSpPr>
        <p:spPr>
          <a:xfrm>
            <a:off x="197375" y="747025"/>
            <a:ext cx="4064400" cy="148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Preprocessing data</a:t>
            </a:r>
            <a:endParaRPr/>
          </a:p>
        </p:txBody>
      </p:sp>
      <p:sp>
        <p:nvSpPr>
          <p:cNvPr id="2117" name="Google Shape;2117;p69"/>
          <p:cNvSpPr txBox="1"/>
          <p:nvPr>
            <p:ph idx="1" type="subTitle"/>
          </p:nvPr>
        </p:nvSpPr>
        <p:spPr>
          <a:xfrm>
            <a:off x="4406650" y="1036525"/>
            <a:ext cx="4409700" cy="905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Manual Encoding</a:t>
            </a:r>
            <a:endParaRPr/>
          </a:p>
          <a:p>
            <a:pPr indent="-317500" lvl="1" marL="914400" rtl="0" algn="l">
              <a:spcBef>
                <a:spcPts val="0"/>
              </a:spcBef>
              <a:spcAft>
                <a:spcPts val="0"/>
              </a:spcAft>
              <a:buSzPts val="1400"/>
              <a:buChar char="○"/>
            </a:pPr>
            <a:r>
              <a:rPr lang="en" sz="1400"/>
              <a:t>Apply binary code for certain categories (Gender: M=1, F = 0)</a:t>
            </a:r>
            <a:endParaRPr sz="1400"/>
          </a:p>
        </p:txBody>
      </p:sp>
      <p:sp>
        <p:nvSpPr>
          <p:cNvPr id="2118" name="Google Shape;2118;p69"/>
          <p:cNvSpPr txBox="1"/>
          <p:nvPr>
            <p:ph idx="2" type="subTitle"/>
          </p:nvPr>
        </p:nvSpPr>
        <p:spPr>
          <a:xfrm>
            <a:off x="4406650" y="2303471"/>
            <a:ext cx="4409700" cy="930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One-hot encoding </a:t>
            </a:r>
            <a:endParaRPr/>
          </a:p>
          <a:p>
            <a:pPr indent="-317500" lvl="1" marL="914400" rtl="0" algn="l">
              <a:spcBef>
                <a:spcPts val="0"/>
              </a:spcBef>
              <a:spcAft>
                <a:spcPts val="0"/>
              </a:spcAft>
              <a:buSzPts val="1400"/>
              <a:buChar char="○"/>
            </a:pPr>
            <a:r>
              <a:rPr lang="en" sz="1400"/>
              <a:t>Assigns a unique integer to a category in a feature. </a:t>
            </a:r>
            <a:endParaRPr sz="1400"/>
          </a:p>
        </p:txBody>
      </p:sp>
      <p:sp>
        <p:nvSpPr>
          <p:cNvPr id="2119" name="Google Shape;2119;p69"/>
          <p:cNvSpPr txBox="1"/>
          <p:nvPr>
            <p:ph idx="4" type="subTitle"/>
          </p:nvPr>
        </p:nvSpPr>
        <p:spPr>
          <a:xfrm>
            <a:off x="4406650" y="3570418"/>
            <a:ext cx="4409700" cy="905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Label Encoding</a:t>
            </a:r>
            <a:endParaRPr/>
          </a:p>
          <a:p>
            <a:pPr indent="-317500" lvl="1" marL="914400" rtl="0" algn="l">
              <a:spcBef>
                <a:spcPts val="0"/>
              </a:spcBef>
              <a:spcAft>
                <a:spcPts val="0"/>
              </a:spcAft>
              <a:buSzPts val="1400"/>
              <a:buChar char="○"/>
            </a:pPr>
            <a:r>
              <a:rPr lang="en" sz="1400"/>
              <a:t>Converts category </a:t>
            </a:r>
            <a:r>
              <a:rPr lang="en" sz="1400"/>
              <a:t>variables</a:t>
            </a:r>
            <a:r>
              <a:rPr lang="en" sz="1400"/>
              <a:t> into </a:t>
            </a:r>
            <a:r>
              <a:rPr lang="en" sz="1400"/>
              <a:t>numerical</a:t>
            </a:r>
            <a:r>
              <a:rPr lang="en" sz="1400"/>
              <a:t> values. </a:t>
            </a:r>
            <a:endParaRPr sz="1400"/>
          </a:p>
        </p:txBody>
      </p:sp>
      <p:sp>
        <p:nvSpPr>
          <p:cNvPr id="2120" name="Google Shape;2120;p69"/>
          <p:cNvSpPr txBox="1"/>
          <p:nvPr/>
        </p:nvSpPr>
        <p:spPr>
          <a:xfrm>
            <a:off x="208625" y="2106300"/>
            <a:ext cx="4041900" cy="9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DM Sans"/>
                <a:ea typeface="DM Sans"/>
                <a:cs typeface="DM Sans"/>
                <a:sym typeface="DM Sans"/>
              </a:rPr>
              <a:t>Prepares the raw data to </a:t>
            </a:r>
            <a:r>
              <a:rPr lang="en">
                <a:solidFill>
                  <a:schemeClr val="dk2"/>
                </a:solidFill>
                <a:latin typeface="DM Sans"/>
                <a:ea typeface="DM Sans"/>
                <a:cs typeface="DM Sans"/>
                <a:sym typeface="DM Sans"/>
              </a:rPr>
              <a:t>ensure</a:t>
            </a:r>
            <a:r>
              <a:rPr lang="en">
                <a:solidFill>
                  <a:schemeClr val="dk2"/>
                </a:solidFill>
                <a:latin typeface="DM Sans"/>
                <a:ea typeface="DM Sans"/>
                <a:cs typeface="DM Sans"/>
                <a:sym typeface="DM Sans"/>
              </a:rPr>
              <a:t> that it is </a:t>
            </a:r>
            <a:r>
              <a:rPr lang="en">
                <a:solidFill>
                  <a:schemeClr val="dk2"/>
                </a:solidFill>
                <a:latin typeface="DM Sans"/>
                <a:ea typeface="DM Sans"/>
                <a:cs typeface="DM Sans"/>
                <a:sym typeface="DM Sans"/>
              </a:rPr>
              <a:t>consistent</a:t>
            </a:r>
            <a:r>
              <a:rPr lang="en">
                <a:solidFill>
                  <a:schemeClr val="dk2"/>
                </a:solidFill>
                <a:latin typeface="DM Sans"/>
                <a:ea typeface="DM Sans"/>
                <a:cs typeface="DM Sans"/>
                <a:sym typeface="DM Sans"/>
              </a:rPr>
              <a:t>, not missing any values, and has </a:t>
            </a:r>
            <a:r>
              <a:rPr lang="en">
                <a:solidFill>
                  <a:schemeClr val="dk2"/>
                </a:solidFill>
                <a:latin typeface="DM Sans"/>
                <a:ea typeface="DM Sans"/>
                <a:cs typeface="DM Sans"/>
                <a:sym typeface="DM Sans"/>
              </a:rPr>
              <a:t>relevant</a:t>
            </a:r>
            <a:r>
              <a:rPr lang="en">
                <a:solidFill>
                  <a:schemeClr val="dk2"/>
                </a:solidFill>
                <a:latin typeface="DM Sans"/>
                <a:ea typeface="DM Sans"/>
                <a:cs typeface="DM Sans"/>
                <a:sym typeface="DM Sans"/>
              </a:rPr>
              <a:t> information for processing</a:t>
            </a:r>
            <a:endParaRPr>
              <a:solidFill>
                <a:schemeClr val="dk2"/>
              </a:solidFill>
              <a:latin typeface="DM Sans"/>
              <a:ea typeface="DM Sans"/>
              <a:cs typeface="DM Sans"/>
              <a:sym typeface="DM Sans"/>
            </a:endParaRPr>
          </a:p>
        </p:txBody>
      </p:sp>
      <p:pic>
        <p:nvPicPr>
          <p:cNvPr descr="Data - Free of Charge Creative Commons Post it Note image" id="2121" name="Google Shape;2121;p69"/>
          <p:cNvPicPr preferRelativeResize="0"/>
          <p:nvPr/>
        </p:nvPicPr>
        <p:blipFill>
          <a:blip r:embed="rId3">
            <a:alphaModFix/>
          </a:blip>
          <a:stretch>
            <a:fillRect/>
          </a:stretch>
        </p:blipFill>
        <p:spPr>
          <a:xfrm>
            <a:off x="208625" y="3162025"/>
            <a:ext cx="3894450" cy="1785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5" name="Shape 2125"/>
        <p:cNvGrpSpPr/>
        <p:nvPr/>
      </p:nvGrpSpPr>
      <p:grpSpPr>
        <a:xfrm>
          <a:off x="0" y="0"/>
          <a:ext cx="0" cy="0"/>
          <a:chOff x="0" y="0"/>
          <a:chExt cx="0" cy="0"/>
        </a:xfrm>
      </p:grpSpPr>
      <p:sp>
        <p:nvSpPr>
          <p:cNvPr id="2126" name="Google Shape;2126;p70"/>
          <p:cNvSpPr txBox="1"/>
          <p:nvPr>
            <p:ph type="title"/>
          </p:nvPr>
        </p:nvSpPr>
        <p:spPr>
          <a:xfrm>
            <a:off x="197375" y="196438"/>
            <a:ext cx="3151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 Classifier</a:t>
            </a:r>
            <a:endParaRPr/>
          </a:p>
        </p:txBody>
      </p:sp>
      <p:sp>
        <p:nvSpPr>
          <p:cNvPr id="2127" name="Google Shape;2127;p70"/>
          <p:cNvSpPr txBox="1"/>
          <p:nvPr>
            <p:ph idx="1" type="body"/>
          </p:nvPr>
        </p:nvSpPr>
        <p:spPr>
          <a:xfrm>
            <a:off x="197375" y="2814800"/>
            <a:ext cx="3151800" cy="2034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hlink"/>
              </a:buClr>
              <a:buSzPts val="1300"/>
              <a:buFont typeface="Arial"/>
              <a:buChar char="●"/>
            </a:pPr>
            <a:r>
              <a:rPr b="1" lang="en" sz="1300">
                <a:solidFill>
                  <a:schemeClr val="hlink"/>
                </a:solidFill>
                <a:latin typeface="Arial"/>
                <a:ea typeface="Arial"/>
                <a:cs typeface="Arial"/>
                <a:sym typeface="Arial"/>
              </a:rPr>
              <a:t>Accuracy Score:</a:t>
            </a:r>
            <a:r>
              <a:rPr lang="en" sz="1300">
                <a:solidFill>
                  <a:schemeClr val="hlink"/>
                </a:solidFill>
                <a:latin typeface="Arial"/>
                <a:ea typeface="Arial"/>
                <a:cs typeface="Arial"/>
                <a:sym typeface="Arial"/>
              </a:rPr>
              <a:t> 98.48%</a:t>
            </a:r>
            <a:endParaRPr sz="1300">
              <a:solidFill>
                <a:schemeClr val="hlink"/>
              </a:solidFill>
              <a:latin typeface="Arial"/>
              <a:ea typeface="Arial"/>
              <a:cs typeface="Arial"/>
              <a:sym typeface="Arial"/>
            </a:endParaRPr>
          </a:p>
          <a:p>
            <a:pPr indent="-311150" lvl="1" marL="914400" rtl="0" algn="l">
              <a:spcBef>
                <a:spcPts val="0"/>
              </a:spcBef>
              <a:spcAft>
                <a:spcPts val="0"/>
              </a:spcAft>
              <a:buClr>
                <a:schemeClr val="hlink"/>
              </a:buClr>
              <a:buSzPts val="1300"/>
              <a:buFont typeface="Arial"/>
              <a:buChar char="○"/>
            </a:pPr>
            <a:r>
              <a:rPr lang="en" sz="1300">
                <a:solidFill>
                  <a:schemeClr val="hlink"/>
                </a:solidFill>
                <a:latin typeface="Arial"/>
                <a:ea typeface="Arial"/>
                <a:cs typeface="Arial"/>
                <a:sym typeface="Arial"/>
              </a:rPr>
              <a:t>Model performed well for </a:t>
            </a:r>
            <a:r>
              <a:rPr lang="en" sz="1300">
                <a:solidFill>
                  <a:schemeClr val="hlink"/>
                </a:solidFill>
                <a:latin typeface="Arial"/>
                <a:ea typeface="Arial"/>
                <a:cs typeface="Arial"/>
                <a:sym typeface="Arial"/>
              </a:rPr>
              <a:t>identifying</a:t>
            </a:r>
            <a:r>
              <a:rPr lang="en" sz="1300">
                <a:solidFill>
                  <a:schemeClr val="hlink"/>
                </a:solidFill>
                <a:latin typeface="Arial"/>
                <a:ea typeface="Arial"/>
                <a:cs typeface="Arial"/>
                <a:sym typeface="Arial"/>
              </a:rPr>
              <a:t> credit card fraud</a:t>
            </a:r>
            <a:endParaRPr sz="1300">
              <a:solidFill>
                <a:schemeClr val="hlink"/>
              </a:solidFill>
              <a:latin typeface="Arial"/>
              <a:ea typeface="Arial"/>
              <a:cs typeface="Arial"/>
              <a:sym typeface="Arial"/>
            </a:endParaRPr>
          </a:p>
          <a:p>
            <a:pPr indent="-311150" lvl="0" marL="457200" rtl="0" algn="l">
              <a:spcBef>
                <a:spcPts val="0"/>
              </a:spcBef>
              <a:spcAft>
                <a:spcPts val="0"/>
              </a:spcAft>
              <a:buClr>
                <a:schemeClr val="hlink"/>
              </a:buClr>
              <a:buSzPts val="1300"/>
              <a:buFont typeface="Arial"/>
              <a:buChar char="●"/>
            </a:pPr>
            <a:r>
              <a:rPr b="1" lang="en" sz="1300">
                <a:solidFill>
                  <a:schemeClr val="hlink"/>
                </a:solidFill>
                <a:latin typeface="Arial"/>
                <a:ea typeface="Arial"/>
                <a:cs typeface="Arial"/>
                <a:sym typeface="Arial"/>
              </a:rPr>
              <a:t>Area Under Curve (AUC):</a:t>
            </a:r>
            <a:r>
              <a:rPr lang="en" sz="1300">
                <a:solidFill>
                  <a:schemeClr val="hlink"/>
                </a:solidFill>
                <a:latin typeface="Arial"/>
                <a:ea typeface="Arial"/>
                <a:cs typeface="Arial"/>
                <a:sym typeface="Arial"/>
              </a:rPr>
              <a:t> 96.05%</a:t>
            </a:r>
            <a:endParaRPr sz="1300">
              <a:solidFill>
                <a:schemeClr val="hlink"/>
              </a:solidFill>
              <a:latin typeface="Arial"/>
              <a:ea typeface="Arial"/>
              <a:cs typeface="Arial"/>
              <a:sym typeface="Arial"/>
            </a:endParaRPr>
          </a:p>
          <a:p>
            <a:pPr indent="-311150" lvl="1" marL="914400" rtl="0" algn="l">
              <a:spcBef>
                <a:spcPts val="0"/>
              </a:spcBef>
              <a:spcAft>
                <a:spcPts val="0"/>
              </a:spcAft>
              <a:buClr>
                <a:schemeClr val="hlink"/>
              </a:buClr>
              <a:buSzPts val="1300"/>
              <a:buFont typeface="Arial"/>
              <a:buChar char="○"/>
            </a:pPr>
            <a:r>
              <a:rPr lang="en" sz="1300">
                <a:solidFill>
                  <a:schemeClr val="hlink"/>
                </a:solidFill>
                <a:latin typeface="Arial"/>
                <a:ea typeface="Arial"/>
                <a:cs typeface="Arial"/>
                <a:sym typeface="Arial"/>
              </a:rPr>
              <a:t>High</a:t>
            </a:r>
            <a:r>
              <a:rPr lang="en" sz="1300">
                <a:solidFill>
                  <a:schemeClr val="hlink"/>
                </a:solidFill>
                <a:latin typeface="Arial"/>
                <a:ea typeface="Arial"/>
                <a:cs typeface="Arial"/>
                <a:sym typeface="Arial"/>
              </a:rPr>
              <a:t> AUC demonstrates that the model was able to distinguish between fraud and non-fraud cases.</a:t>
            </a:r>
            <a:endParaRPr sz="1300">
              <a:solidFill>
                <a:schemeClr val="hlink"/>
              </a:solidFill>
              <a:latin typeface="Arial"/>
              <a:ea typeface="Arial"/>
              <a:cs typeface="Arial"/>
              <a:sym typeface="Arial"/>
            </a:endParaRPr>
          </a:p>
        </p:txBody>
      </p:sp>
      <p:pic>
        <p:nvPicPr>
          <p:cNvPr id="2128" name="Google Shape;2128;p70"/>
          <p:cNvPicPr preferRelativeResize="0"/>
          <p:nvPr>
            <p:ph idx="2" type="pic"/>
          </p:nvPr>
        </p:nvPicPr>
        <p:blipFill rotWithShape="1">
          <a:blip r:embed="rId3">
            <a:alphaModFix/>
          </a:blip>
          <a:srcRect b="0" l="3591" r="3600" t="0"/>
          <a:stretch/>
        </p:blipFill>
        <p:spPr>
          <a:xfrm>
            <a:off x="3726325" y="669925"/>
            <a:ext cx="5220900" cy="4276800"/>
          </a:xfrm>
          <a:prstGeom prst="round2DiagRect">
            <a:avLst>
              <a:gd fmla="val 16667" name="adj1"/>
              <a:gd fmla="val 0" name="adj2"/>
            </a:avLst>
          </a:prstGeom>
        </p:spPr>
      </p:pic>
      <p:sp>
        <p:nvSpPr>
          <p:cNvPr id="2129" name="Google Shape;2129;p70"/>
          <p:cNvSpPr txBox="1"/>
          <p:nvPr/>
        </p:nvSpPr>
        <p:spPr>
          <a:xfrm>
            <a:off x="282600" y="1842625"/>
            <a:ext cx="31518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DM Sans"/>
                <a:ea typeface="DM Sans"/>
                <a:cs typeface="DM Sans"/>
                <a:sym typeface="DM Sans"/>
              </a:rPr>
              <a:t>Splits dataset into values, creating nodes that represent </a:t>
            </a:r>
            <a:r>
              <a:rPr lang="en" sz="1300">
                <a:solidFill>
                  <a:schemeClr val="dk2"/>
                </a:solidFill>
                <a:latin typeface="DM Sans"/>
                <a:ea typeface="DM Sans"/>
                <a:cs typeface="DM Sans"/>
                <a:sym typeface="DM Sans"/>
              </a:rPr>
              <a:t>decisions in the tree. </a:t>
            </a:r>
            <a:endParaRPr sz="1300">
              <a:solidFill>
                <a:schemeClr val="dk2"/>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3" name="Shape 2133"/>
        <p:cNvGrpSpPr/>
        <p:nvPr/>
      </p:nvGrpSpPr>
      <p:grpSpPr>
        <a:xfrm>
          <a:off x="0" y="0"/>
          <a:ext cx="0" cy="0"/>
          <a:chOff x="0" y="0"/>
          <a:chExt cx="0" cy="0"/>
        </a:xfrm>
      </p:grpSpPr>
      <p:sp>
        <p:nvSpPr>
          <p:cNvPr id="2134" name="Google Shape;2134;p71"/>
          <p:cNvSpPr txBox="1"/>
          <p:nvPr>
            <p:ph type="title"/>
          </p:nvPr>
        </p:nvSpPr>
        <p:spPr>
          <a:xfrm>
            <a:off x="197375" y="669925"/>
            <a:ext cx="3151800" cy="109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Isolation Forest</a:t>
            </a:r>
            <a:endParaRPr/>
          </a:p>
        </p:txBody>
      </p:sp>
      <p:sp>
        <p:nvSpPr>
          <p:cNvPr id="2135" name="Google Shape;2135;p71"/>
          <p:cNvSpPr txBox="1"/>
          <p:nvPr>
            <p:ph idx="1" type="body"/>
          </p:nvPr>
        </p:nvSpPr>
        <p:spPr>
          <a:xfrm>
            <a:off x="197375" y="3603725"/>
            <a:ext cx="3321300" cy="13431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2"/>
              </a:buClr>
              <a:buSzPts val="1100"/>
              <a:buChar char="●"/>
            </a:pPr>
            <a:r>
              <a:rPr lang="en" sz="1100">
                <a:solidFill>
                  <a:schemeClr val="dk2"/>
                </a:solidFill>
              </a:rPr>
              <a:t>Recall for fraud detection is 0, meaning model could not detect fraud.</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rPr>
              <a:t>Area Under Curve: 79%</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Model struggles with </a:t>
            </a:r>
            <a:r>
              <a:rPr lang="en" sz="1100">
                <a:solidFill>
                  <a:schemeClr val="dk2"/>
                </a:solidFill>
              </a:rPr>
              <a:t>separation</a:t>
            </a:r>
            <a:r>
              <a:rPr lang="en" sz="1100">
                <a:solidFill>
                  <a:schemeClr val="dk2"/>
                </a:solidFill>
              </a:rPr>
              <a:t> of fraud and non fraud transactions. </a:t>
            </a:r>
            <a:endParaRPr sz="1100">
              <a:solidFill>
                <a:schemeClr val="dk2"/>
              </a:solidFill>
            </a:endParaRPr>
          </a:p>
        </p:txBody>
      </p:sp>
      <p:pic>
        <p:nvPicPr>
          <p:cNvPr id="2136" name="Google Shape;2136;p71"/>
          <p:cNvPicPr preferRelativeResize="0"/>
          <p:nvPr>
            <p:ph idx="2" type="pic"/>
          </p:nvPr>
        </p:nvPicPr>
        <p:blipFill rotWithShape="1">
          <a:blip r:embed="rId3">
            <a:alphaModFix/>
          </a:blip>
          <a:srcRect b="0" l="6377" r="6377" t="0"/>
          <a:stretch/>
        </p:blipFill>
        <p:spPr>
          <a:xfrm>
            <a:off x="3726325" y="669925"/>
            <a:ext cx="5220900" cy="4276800"/>
          </a:xfrm>
          <a:prstGeom prst="round2DiagRect">
            <a:avLst>
              <a:gd fmla="val 16667" name="adj1"/>
              <a:gd fmla="val 0" name="adj2"/>
            </a:avLst>
          </a:prstGeom>
        </p:spPr>
      </p:pic>
      <p:sp>
        <p:nvSpPr>
          <p:cNvPr id="2137" name="Google Shape;2137;p71"/>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sp>
        <p:nvSpPr>
          <p:cNvPr id="2138" name="Google Shape;2138;p71"/>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t/>
            </a:r>
            <a:endParaRPr/>
          </a:p>
        </p:txBody>
      </p:sp>
      <p:sp>
        <p:nvSpPr>
          <p:cNvPr id="2139" name="Google Shape;2139;p71"/>
          <p:cNvSpPr txBox="1"/>
          <p:nvPr/>
        </p:nvSpPr>
        <p:spPr>
          <a:xfrm>
            <a:off x="218450" y="1876675"/>
            <a:ext cx="3151800" cy="7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1100">
                <a:solidFill>
                  <a:schemeClr val="hlink"/>
                </a:solidFill>
              </a:rPr>
              <a:t>Unsupervised anomaly detection algorithm that </a:t>
            </a:r>
            <a:endParaRPr sz="1100">
              <a:solidFill>
                <a:schemeClr val="hlink"/>
              </a:solidFill>
            </a:endParaRPr>
          </a:p>
          <a:p>
            <a:pPr indent="0" lvl="0" marL="0" rtl="0" algn="l">
              <a:spcBef>
                <a:spcPts val="0"/>
              </a:spcBef>
              <a:spcAft>
                <a:spcPts val="0"/>
              </a:spcAft>
              <a:buNone/>
            </a:pPr>
            <a:r>
              <a:rPr lang="en" sz="1100">
                <a:solidFill>
                  <a:schemeClr val="hlink"/>
                </a:solidFill>
              </a:rPr>
              <a:t>isolates outliers by randomly dividing data.</a:t>
            </a:r>
            <a:endParaRPr sz="1000">
              <a:solidFill>
                <a:schemeClr val="dk2"/>
              </a:solidFill>
              <a:latin typeface="DM Sans"/>
              <a:ea typeface="DM Sans"/>
              <a:cs typeface="DM Sans"/>
              <a:sym typeface="DM Sans"/>
            </a:endParaRPr>
          </a:p>
        </p:txBody>
      </p:sp>
      <p:pic>
        <p:nvPicPr>
          <p:cNvPr id="2140" name="Google Shape;2140;p71"/>
          <p:cNvPicPr preferRelativeResize="0"/>
          <p:nvPr/>
        </p:nvPicPr>
        <p:blipFill>
          <a:blip r:embed="rId4">
            <a:alphaModFix/>
          </a:blip>
          <a:stretch>
            <a:fillRect/>
          </a:stretch>
        </p:blipFill>
        <p:spPr>
          <a:xfrm>
            <a:off x="197300" y="2383250"/>
            <a:ext cx="3321299" cy="122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p72"/>
          <p:cNvSpPr txBox="1"/>
          <p:nvPr>
            <p:ph type="title"/>
          </p:nvPr>
        </p:nvSpPr>
        <p:spPr>
          <a:xfrm>
            <a:off x="196950" y="405825"/>
            <a:ext cx="3151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 Classifier</a:t>
            </a:r>
            <a:endParaRPr/>
          </a:p>
        </p:txBody>
      </p:sp>
      <p:sp>
        <p:nvSpPr>
          <p:cNvPr id="2146" name="Google Shape;2146;p72"/>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b="1" lang="en" sz="1200">
                <a:solidFill>
                  <a:schemeClr val="dk2"/>
                </a:solidFill>
              </a:rPr>
              <a:t>Accuracy score: 97.68%</a:t>
            </a:r>
            <a:endParaRPr b="1"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Model </a:t>
            </a:r>
            <a:r>
              <a:rPr lang="en" sz="1200">
                <a:solidFill>
                  <a:schemeClr val="dk2"/>
                </a:solidFill>
              </a:rPr>
              <a:t>Performed</a:t>
            </a:r>
            <a:r>
              <a:rPr lang="en" sz="1200">
                <a:solidFill>
                  <a:schemeClr val="dk2"/>
                </a:solidFill>
              </a:rPr>
              <a:t> 0.8% worse than the Decision Tree (</a:t>
            </a:r>
            <a:r>
              <a:rPr lang="en" sz="1200">
                <a:solidFill>
                  <a:schemeClr val="dk2"/>
                </a:solidFill>
              </a:rPr>
              <a:t>overfitting</a:t>
            </a: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b="1" lang="en" sz="1200">
                <a:solidFill>
                  <a:schemeClr val="dk2"/>
                </a:solidFill>
              </a:rPr>
              <a:t>Area Under Curve (AUC): 98.88</a:t>
            </a:r>
            <a:endParaRPr b="1"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Model outperformed Decision Tree classifier for distinguishing between fraud and non fraud cases.</a:t>
            </a:r>
            <a:endParaRPr sz="1200">
              <a:solidFill>
                <a:schemeClr val="dk2"/>
              </a:solidFill>
            </a:endParaRPr>
          </a:p>
        </p:txBody>
      </p:sp>
      <p:pic>
        <p:nvPicPr>
          <p:cNvPr id="2147" name="Google Shape;2147;p72"/>
          <p:cNvPicPr preferRelativeResize="0"/>
          <p:nvPr>
            <p:ph idx="2" type="pic"/>
          </p:nvPr>
        </p:nvPicPr>
        <p:blipFill rotWithShape="1">
          <a:blip r:embed="rId3">
            <a:alphaModFix/>
          </a:blip>
          <a:srcRect b="1190" l="0" r="0" t="1190"/>
          <a:stretch/>
        </p:blipFill>
        <p:spPr>
          <a:xfrm>
            <a:off x="3726325" y="669925"/>
            <a:ext cx="5220900" cy="4276800"/>
          </a:xfrm>
          <a:prstGeom prst="round2DiagRect">
            <a:avLst>
              <a:gd fmla="val 16667" name="adj1"/>
              <a:gd fmla="val 0" name="adj2"/>
            </a:avLst>
          </a:prstGeom>
        </p:spPr>
      </p:pic>
      <p:sp>
        <p:nvSpPr>
          <p:cNvPr id="2148" name="Google Shape;2148;p72"/>
          <p:cNvSpPr txBox="1"/>
          <p:nvPr/>
        </p:nvSpPr>
        <p:spPr>
          <a:xfrm>
            <a:off x="180875" y="1944350"/>
            <a:ext cx="3168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DM Sans"/>
                <a:ea typeface="DM Sans"/>
                <a:cs typeface="DM Sans"/>
                <a:sym typeface="DM Sans"/>
              </a:rPr>
              <a:t>Combines </a:t>
            </a:r>
            <a:r>
              <a:rPr lang="en" sz="1200">
                <a:solidFill>
                  <a:schemeClr val="dk2"/>
                </a:solidFill>
                <a:latin typeface="DM Sans"/>
                <a:ea typeface="DM Sans"/>
                <a:cs typeface="DM Sans"/>
                <a:sym typeface="DM Sans"/>
              </a:rPr>
              <a:t>predictions</a:t>
            </a:r>
            <a:r>
              <a:rPr lang="en" sz="1200">
                <a:solidFill>
                  <a:schemeClr val="dk2"/>
                </a:solidFill>
                <a:latin typeface="DM Sans"/>
                <a:ea typeface="DM Sans"/>
                <a:cs typeface="DM Sans"/>
                <a:sym typeface="DM Sans"/>
              </a:rPr>
              <a:t> </a:t>
            </a:r>
            <a:r>
              <a:rPr lang="en" sz="1200">
                <a:solidFill>
                  <a:schemeClr val="dk2"/>
                </a:solidFill>
                <a:latin typeface="DM Sans"/>
                <a:ea typeface="DM Sans"/>
                <a:cs typeface="DM Sans"/>
                <a:sym typeface="DM Sans"/>
              </a:rPr>
              <a:t>from multiple decision trees to classify data. Makes use of ensemble learning approach for high accuracy yield.</a:t>
            </a:r>
            <a:endParaRPr sz="1000">
              <a:solidFill>
                <a:schemeClr val="dk2"/>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