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6" r:id="rId5"/>
    <p:sldId id="267" r:id="rId6"/>
    <p:sldId id="261" r:id="rId7"/>
    <p:sldId id="265" r:id="rId8"/>
    <p:sldId id="268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gebruiker" initials="Office" lastIdx="1" clrIdx="0">
    <p:extLst/>
  </p:cmAuthor>
  <p:cmAuthor id="2" name="Microsoft Office-gebruik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>
      <p:cViewPr>
        <p:scale>
          <a:sx n="88" d="100"/>
          <a:sy n="88" d="100"/>
        </p:scale>
        <p:origin x="178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mp"/><Relationship Id="rId3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732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Week 4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767535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맑은 고딕" pitchFamily="50" charset="-127"/>
                <a:cs typeface="Angsana New" panose="020B0502040204020203" pitchFamily="18" charset="-34"/>
              </a:rPr>
              <a:t>Space Freight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="" xmlns:a16="http://schemas.microsoft.com/office/drawing/2014/main" id="{A908C342-6C39-4E18-BCFC-079BDB5133AA}"/>
              </a:ext>
            </a:extLst>
          </p:cNvPr>
          <p:cNvSpPr/>
          <p:nvPr/>
        </p:nvSpPr>
        <p:spPr>
          <a:xfrm>
            <a:off x="323528" y="6134628"/>
            <a:ext cx="578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Michael Hu , Steven Kuhnen, Marc Moorman (</a:t>
            </a:r>
            <a:r>
              <a:rPr lang="ja-JP" altLang="nl-NL" b="1" dirty="0">
                <a:latin typeface="Arial Rounded MT Bold" panose="020F0704030504030204" pitchFamily="34" charset="0"/>
              </a:rPr>
              <a:t>天宫二号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 descr="Afbeeldingsresultaat voor chinese flag">
            <a:extLst>
              <a:ext uri="{FF2B5EF4-FFF2-40B4-BE49-F238E27FC236}">
                <a16:creationId xmlns="" xmlns:a16="http://schemas.microsoft.com/office/drawing/2014/main" id="{BAF7CA41-8DBA-4683-8D1A-C286BE3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781053"/>
            <a:ext cx="1060723" cy="7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ko-KR" dirty="0" smtClean="0">
                <a:latin typeface="Arial" charset="0"/>
                <a:ea typeface="Arial" charset="0"/>
                <a:cs typeface="Arial" charset="0"/>
              </a:rPr>
              <a:t>Kernpunten</a:t>
            </a:r>
            <a:endParaRPr lang="nl-NL" altLang="ko-K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67744" y="714805"/>
            <a:ext cx="6563072" cy="4536504"/>
          </a:xfrm>
        </p:spPr>
        <p:txBody>
          <a:bodyPr>
            <a:noAutofit/>
          </a:bodyPr>
          <a:lstStyle/>
          <a:p>
            <a:pPr lvl="0"/>
            <a:endParaRPr lang="nl-NL" altLang="ko-KR" b="1" dirty="0" smtClean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100 </a:t>
            </a:r>
            <a:r>
              <a:rPr lang="nl-NL" altLang="ko-KR" b="1" dirty="0" err="1" smtClean="0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, zo veel mogelijk meenemen</a:t>
            </a: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(met de kosten zo laag mogelijk)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b="1" dirty="0">
                <a:latin typeface="Arial Rounded MT Bold" panose="020F0704030504030204" pitchFamily="34" charset="0"/>
              </a:rPr>
              <a:t>Verdeel de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>
                <a:latin typeface="Arial Rounded MT Bold" panose="020F0704030504030204" pitchFamily="34" charset="0"/>
              </a:rPr>
              <a:t> over de vier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spacecrafts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sz="1900" b="1" dirty="0">
                <a:latin typeface="Arial Rounded MT Bold" panose="020F0704030504030204" pitchFamily="34" charset="0"/>
              </a:rPr>
              <a:t>Optimaliseren: efficiëntie, kosten, </a:t>
            </a:r>
            <a:r>
              <a:rPr lang="nl-NL" altLang="ko-KR" sz="1900" b="1" dirty="0" smtClean="0">
                <a:latin typeface="Arial Rounded MT Bold" panose="020F0704030504030204" pitchFamily="34" charset="0"/>
              </a:rPr>
              <a:t>massa, volume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Afbeelding 2" descr="Afbeelding met schermafbeelding&#10;&#10;Beschrijving is gegenereerd met zeer hoge betrouwbaarheid">
            <a:extLst>
              <a:ext uri="{FF2B5EF4-FFF2-40B4-BE49-F238E27FC236}">
                <a16:creationId xmlns="" xmlns:a16="http://schemas.microsoft.com/office/drawing/2014/main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8" y="2780928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Progressie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Dataset veranderd naar classes </a:t>
            </a:r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Code/algoritme omgeschreven met classes</a:t>
            </a:r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Kostenfunctie aan algoritme toegevoegd en vraag B</a:t>
            </a:r>
            <a:br>
              <a:rPr lang="nl-NL" sz="2000" dirty="0" smtClean="0"/>
            </a:br>
            <a:r>
              <a:rPr lang="nl-NL" sz="2000" dirty="0" smtClean="0"/>
              <a:t>(voorlopig) beantwoord. </a:t>
            </a:r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Algoritme voor gehele random indeling geprobeerd op </a:t>
            </a:r>
            <a:br>
              <a:rPr lang="nl-NL" sz="2000" dirty="0" smtClean="0"/>
            </a:br>
            <a:r>
              <a:rPr lang="nl-NL" sz="2000" dirty="0" smtClean="0"/>
              <a:t>verschillende schalen.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783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Code classes 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69514"/>
            <a:ext cx="5544616" cy="5475679"/>
          </a:xfrm>
        </p:spPr>
      </p:pic>
    </p:spTree>
    <p:extLst>
      <p:ext uri="{BB962C8B-B14F-4D97-AF65-F5344CB8AC3E}">
        <p14:creationId xmlns:p14="http://schemas.microsoft.com/office/powerpoint/2010/main" val="138595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92A9ADF-E0BB-4629-B181-613F7D95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Arial" charset="0"/>
                <a:ea typeface="Arial" charset="0"/>
                <a:cs typeface="Arial" charset="0"/>
              </a:rPr>
              <a:t>Opdracht A</a:t>
            </a:r>
            <a:endParaRPr lang="nl-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A72E75F7-4441-45B4-AD87-D349186CDDB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1196752"/>
            <a:ext cx="6563072" cy="5256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Opdracht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Alle mogelijke combinaties van de</a:t>
            </a:r>
          </a:p>
          <a:p>
            <a:r>
              <a:rPr lang="nl-NL" sz="2400" dirty="0">
                <a:latin typeface="Arial Rounded MT Bold" panose="020F0704030504030204" pitchFamily="34" charset="0"/>
              </a:rPr>
              <a:t>   </a:t>
            </a:r>
            <a:r>
              <a:rPr lang="nl-NL" sz="2400" dirty="0" err="1">
                <a:latin typeface="Arial Rounded MT Bold" panose="020F0704030504030204" pitchFamily="34" charset="0"/>
              </a:rPr>
              <a:t>parcel</a:t>
            </a:r>
            <a:r>
              <a:rPr lang="nl-NL" sz="2400" dirty="0">
                <a:latin typeface="Arial Rounded MT Bold" panose="020F0704030504030204" pitchFamily="34" charset="0"/>
              </a:rPr>
              <a:t> #</a:t>
            </a:r>
            <a:r>
              <a:rPr lang="nl-NL" sz="2400" dirty="0" err="1">
                <a:latin typeface="Arial Rounded MT Bold" panose="020F0704030504030204" pitchFamily="34" charset="0"/>
              </a:rPr>
              <a:t>id’s</a:t>
            </a: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013BD028-8E10-4A2D-8C20-69C4607A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28" y="3499659"/>
            <a:ext cx="7189415" cy="36205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8EDD42C8-88C9-4F58-811C-1B9D2D0FD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9"/>
          <a:stretch/>
        </p:blipFill>
        <p:spPr>
          <a:xfrm>
            <a:off x="2396217" y="1590019"/>
            <a:ext cx="5488151" cy="38536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DB19D0DA-5229-4A1A-BF4D-8EDA06918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8" t="5985" b="-5984"/>
          <a:stretch/>
        </p:blipFill>
        <p:spPr>
          <a:xfrm>
            <a:off x="2771800" y="1933253"/>
            <a:ext cx="4063534" cy="3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Opdracht B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475656" y="1484784"/>
            <a:ext cx="7416824" cy="3931841"/>
          </a:xfrm>
        </p:spPr>
        <p:txBody>
          <a:bodyPr/>
          <a:lstStyle/>
          <a:p>
            <a:r>
              <a:rPr lang="nl-NL" sz="2000" dirty="0" smtClean="0"/>
              <a:t>Wat </a:t>
            </a:r>
            <a:r>
              <a:rPr lang="nl-NL" sz="2000" dirty="0"/>
              <a:t>is de grootste set van </a:t>
            </a:r>
            <a:r>
              <a:rPr lang="nl-NL" sz="2000" dirty="0" err="1"/>
              <a:t>parcels</a:t>
            </a:r>
            <a:r>
              <a:rPr lang="nl-NL" sz="2000" dirty="0"/>
              <a:t> van cargolist 1 dat kan worden verdeeld over de vier </a:t>
            </a:r>
            <a:r>
              <a:rPr lang="nl-NL" sz="2000" dirty="0" err="1"/>
              <a:t>spacecrafts</a:t>
            </a:r>
            <a:r>
              <a:rPr lang="nl-NL" sz="2000" dirty="0"/>
              <a:t>? 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Geef </a:t>
            </a:r>
            <a:r>
              <a:rPr lang="nl-NL" sz="2000" dirty="0"/>
              <a:t>een zo goedkoop mogelijke verdeling als er meerdere sets van maximale grootte mogelijk zijn. </a:t>
            </a:r>
            <a:endParaRPr lang="nl-NL" sz="2000" dirty="0" smtClean="0"/>
          </a:p>
          <a:p>
            <a:r>
              <a:rPr lang="nl-NL" sz="2000" dirty="0" smtClean="0"/>
              <a:t/>
            </a:r>
            <a:br>
              <a:rPr lang="nl-NL" sz="2000" dirty="0" smtClean="0"/>
            </a:br>
            <a:r>
              <a:rPr lang="nl-NL" sz="2000" dirty="0" smtClean="0"/>
              <a:t>Doe </a:t>
            </a:r>
            <a:r>
              <a:rPr lang="nl-NL" sz="2000" dirty="0"/>
              <a:t>dit </a:t>
            </a:r>
            <a:r>
              <a:rPr lang="nl-NL" sz="2000" b="1" dirty="0"/>
              <a:t>eerst met waarde </a:t>
            </a:r>
            <a:r>
              <a:rPr lang="nl-NL" sz="2000" b="1" dirty="0" err="1"/>
              <a:t>FtW</a:t>
            </a:r>
            <a:r>
              <a:rPr lang="nl-NL" sz="2000" b="1" dirty="0"/>
              <a:t>=0.73</a:t>
            </a:r>
            <a:r>
              <a:rPr lang="nl-NL" sz="2000" dirty="0"/>
              <a:t> voor alle </a:t>
            </a:r>
            <a:r>
              <a:rPr lang="nl-NL" sz="2000" dirty="0" err="1"/>
              <a:t>spacecrafts</a:t>
            </a:r>
            <a:r>
              <a:rPr lang="nl-NL" sz="2000" dirty="0"/>
              <a:t> en doe </a:t>
            </a:r>
            <a:r>
              <a:rPr lang="nl-NL" sz="2000" b="1" dirty="0"/>
              <a:t>dit daarna met de </a:t>
            </a:r>
            <a:r>
              <a:rPr lang="nl-NL" sz="2000" b="1" dirty="0" err="1"/>
              <a:t>FtW</a:t>
            </a:r>
            <a:r>
              <a:rPr lang="nl-NL" sz="2000" b="1" dirty="0"/>
              <a:t> waarden uit de tabel.</a:t>
            </a:r>
          </a:p>
        </p:txBody>
      </p:sp>
    </p:spTree>
    <p:extLst>
      <p:ext uri="{BB962C8B-B14F-4D97-AF65-F5344CB8AC3E}">
        <p14:creationId xmlns:p14="http://schemas.microsoft.com/office/powerpoint/2010/main" val="5155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Antwoorden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7290606" cy="10287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691680" y="4586267"/>
            <a:ext cx="729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r>
              <a:rPr lang="nl-NL" dirty="0" smtClean="0"/>
              <a:t>Verschil is $335.000 (1 </a:t>
            </a:r>
            <a:r>
              <a:rPr lang="nl-NL" dirty="0" err="1" smtClean="0"/>
              <a:t>parcel</a:t>
            </a:r>
            <a:r>
              <a:rPr lang="nl-NL" dirty="0" smtClean="0"/>
              <a:t>) tussen de twee opties die we hebben voor 82 </a:t>
            </a:r>
            <a:r>
              <a:rPr lang="nl-NL" dirty="0" err="1" smtClean="0"/>
              <a:t>parcels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95600"/>
            <a:ext cx="5143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Plannen voor komende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00300" y="1628800"/>
            <a:ext cx="6563072" cy="460648"/>
          </a:xfrm>
        </p:spPr>
        <p:txBody>
          <a:bodyPr/>
          <a:lstStyle/>
          <a:p>
            <a:r>
              <a:rPr lang="nl-NL" sz="2500" dirty="0" smtClean="0"/>
              <a:t>Ideeën:</a:t>
            </a:r>
            <a:endParaRPr lang="nl-NL" sz="25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2276872"/>
            <a:ext cx="7200800" cy="406403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sz="1800" dirty="0" smtClean="0"/>
              <a:t>Hill </a:t>
            </a:r>
            <a:r>
              <a:rPr lang="nl-NL" sz="1800" dirty="0" err="1" smtClean="0"/>
              <a:t>Climber</a:t>
            </a:r>
            <a:r>
              <a:rPr lang="nl-NL" sz="1800" dirty="0" smtClean="0"/>
              <a:t> verder uitwerken maar dan met Classes</a:t>
            </a:r>
          </a:p>
          <a:p>
            <a:pPr marL="0" lvl="1" indent="0">
              <a:buNone/>
            </a:pPr>
            <a:r>
              <a:rPr lang="nl-NL" sz="1800" dirty="0" smtClean="0"/>
              <a:t>	- </a:t>
            </a:r>
            <a:r>
              <a:rPr lang="nl-NL" sz="1500" dirty="0" smtClean="0"/>
              <a:t>Ieder </a:t>
            </a:r>
            <a:r>
              <a:rPr lang="nl-NL" sz="1500" dirty="0" err="1"/>
              <a:t>spacecraft</a:t>
            </a:r>
            <a:r>
              <a:rPr lang="nl-NL" sz="1500" dirty="0"/>
              <a:t> eerst vullen met 5 ideale </a:t>
            </a:r>
            <a:r>
              <a:rPr lang="nl-NL" sz="1500" dirty="0" err="1"/>
              <a:t>parcels</a:t>
            </a:r>
            <a:r>
              <a:rPr lang="nl-NL" sz="1500" dirty="0"/>
              <a:t> gebaseerd op </a:t>
            </a:r>
            <a:r>
              <a:rPr lang="nl-NL" sz="1500" dirty="0" smtClean="0"/>
              <a:t>	dichtheid</a:t>
            </a:r>
            <a:r>
              <a:rPr lang="nl-NL" sz="1500" dirty="0"/>
              <a:t>. Vervolgens vanaf dat punt gaan Hill </a:t>
            </a:r>
            <a:r>
              <a:rPr lang="nl-NL" sz="1500" dirty="0" err="1"/>
              <a:t>Climben</a:t>
            </a:r>
            <a:r>
              <a:rPr lang="nl-NL" sz="1500" dirty="0"/>
              <a:t>. </a:t>
            </a:r>
          </a:p>
          <a:p>
            <a:endParaRPr lang="nl-NL" sz="1800" dirty="0" smtClean="0"/>
          </a:p>
          <a:p>
            <a:pPr marL="285750" indent="-285750">
              <a:buFont typeface="Arial" charset="0"/>
              <a:buChar char="•"/>
            </a:pPr>
            <a:r>
              <a:rPr lang="nl-NL" sz="1800" dirty="0" err="1" smtClean="0"/>
              <a:t>Greedy</a:t>
            </a:r>
            <a:r>
              <a:rPr lang="nl-NL" sz="1800" dirty="0" smtClean="0"/>
              <a:t> algoritme verder uitwerken met </a:t>
            </a:r>
            <a:r>
              <a:rPr lang="nl-NL" sz="1800" dirty="0" err="1" smtClean="0"/>
              <a:t>constraints</a:t>
            </a:r>
            <a:r>
              <a:rPr lang="nl-NL" sz="1800" dirty="0" smtClean="0"/>
              <a:t> </a:t>
            </a:r>
            <a:r>
              <a:rPr lang="nl-NL" sz="1800" dirty="0" err="1" smtClean="0"/>
              <a:t>relaxation</a:t>
            </a:r>
            <a:endParaRPr lang="nl-NL" sz="1800" dirty="0" smtClean="0"/>
          </a:p>
          <a:p>
            <a:pPr marL="285750" indent="-285750">
              <a:buFont typeface="Arial" charset="0"/>
              <a:buChar char="•"/>
            </a:pPr>
            <a:endParaRPr lang="nl-NL" sz="1800" dirty="0"/>
          </a:p>
          <a:p>
            <a:pPr marL="285750" indent="-285750">
              <a:buFont typeface="Arial" charset="0"/>
              <a:buChar char="•"/>
            </a:pPr>
            <a:r>
              <a:rPr lang="nl-NL" sz="1800" dirty="0" smtClean="0"/>
              <a:t>Visualisatie van onze </a:t>
            </a:r>
            <a:r>
              <a:rPr lang="nl-NL" sz="1800" dirty="0" err="1" smtClean="0"/>
              <a:t>spacecraft</a:t>
            </a:r>
            <a:r>
              <a:rPr lang="nl-NL" sz="1800" dirty="0" smtClean="0"/>
              <a:t> vullingen (Tabellen). </a:t>
            </a:r>
            <a:br>
              <a:rPr lang="nl-NL" sz="1800" dirty="0" smtClean="0"/>
            </a:b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9119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153</Words>
  <Application>Microsoft Macintosh PowerPoint</Application>
  <PresentationFormat>Diavoorstelling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6" baseType="lpstr">
      <vt:lpstr>Angsana New</vt:lpstr>
      <vt:lpstr>Arial</vt:lpstr>
      <vt:lpstr>Arial Rounded MT Bold</vt:lpstr>
      <vt:lpstr>Calibri</vt:lpstr>
      <vt:lpstr>ＭＳ Ｐゴシック</vt:lpstr>
      <vt:lpstr>맑은 고딕</vt:lpstr>
      <vt:lpstr>Office Theme</vt:lpstr>
      <vt:lpstr>Custom Design</vt:lpstr>
      <vt:lpstr>PowerPoint-presentatie</vt:lpstr>
      <vt:lpstr>Kernpunten</vt:lpstr>
      <vt:lpstr>Progressie</vt:lpstr>
      <vt:lpstr>Code classes </vt:lpstr>
      <vt:lpstr>Opdracht A</vt:lpstr>
      <vt:lpstr>Opdracht B</vt:lpstr>
      <vt:lpstr>Antwoorden</vt:lpstr>
      <vt:lpstr>Plannen voor komende week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Microsoft Office-gebruiker</cp:lastModifiedBy>
  <cp:revision>64</cp:revision>
  <dcterms:created xsi:type="dcterms:W3CDTF">2014-04-01T16:35:38Z</dcterms:created>
  <dcterms:modified xsi:type="dcterms:W3CDTF">2018-05-04T10:43:35Z</dcterms:modified>
</cp:coreProperties>
</file>