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tmp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9" r:id="rId4"/>
    <p:sldId id="261" r:id="rId5"/>
    <p:sldId id="262" r:id="rId6"/>
    <p:sldId id="263" r:id="rId7"/>
    <p:sldId id="264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-gebruiker" initials="Office" lastIdx="1" clrIdx="0">
    <p:extLst/>
  </p:cmAuthor>
  <p:cmAuthor id="2" name="Microsoft Office-gebruiker" initials="Office [2]" lastIdx="1" clrIdx="1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40"/>
  </p:normalViewPr>
  <p:slideViewPr>
    <p:cSldViewPr>
      <p:cViewPr>
        <p:scale>
          <a:sx n="93" d="100"/>
          <a:sy n="93" d="100"/>
        </p:scale>
        <p:origin x="1664" y="3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commentAuthors" Target="commentAuthors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2416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4/20/18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1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4/20/18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88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4/20/18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0350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4/20/18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374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4/20/18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857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6778"/>
            <a:ext cx="9144000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67544" y="2276872"/>
            <a:ext cx="8229600" cy="3600400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94015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123728" y="1268760"/>
            <a:ext cx="6563072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2134072" y="1844824"/>
            <a:ext cx="6563072" cy="4147865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26818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4/20/18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086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4/20/18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286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4/20/18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933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4/20/18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790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4/20/18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811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4/20/18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119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4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4.xml"/><Relationship Id="rId2" Type="http://schemas.openxmlformats.org/officeDocument/2006/relationships/slideLayout" Target="../slideLayouts/slideLayout5.xml"/><Relationship Id="rId3" Type="http://schemas.openxmlformats.org/officeDocument/2006/relationships/slideLayout" Target="../slideLayouts/slideLayout6.xml"/><Relationship Id="rId4" Type="http://schemas.openxmlformats.org/officeDocument/2006/relationships/slideLayout" Target="../slideLayouts/slideLayout7.xml"/><Relationship Id="rId5" Type="http://schemas.openxmlformats.org/officeDocument/2006/relationships/slideLayout" Target="../slideLayouts/slideLayout8.xml"/><Relationship Id="rId6" Type="http://schemas.openxmlformats.org/officeDocument/2006/relationships/slideLayout" Target="../slideLayouts/slideLayout9.xml"/><Relationship Id="rId7" Type="http://schemas.openxmlformats.org/officeDocument/2006/relationships/slideLayout" Target="../slideLayouts/slideLayout10.xml"/><Relationship Id="rId8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7338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l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CCD61-643D-44A5-A450-3A42A50CBC1E}" type="datetimeFigureOut">
              <a:rPr lang="en-US" smtClean="0"/>
              <a:t>4/20/18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F0832-F084-422D-97D1-AF848F4F2C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357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tm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tmp"/><Relationship Id="rId3" Type="http://schemas.openxmlformats.org/officeDocument/2006/relationships/image" Target="../media/image7.tmp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png"/><Relationship Id="rId3" Type="http://schemas.openxmlformats.org/officeDocument/2006/relationships/image" Target="../media/image5.tmp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5373216"/>
            <a:ext cx="47880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cs typeface="Arial" pitchFamily="34" charset="0"/>
              </a:rPr>
              <a:t>Week 2</a:t>
            </a:r>
            <a:endParaRPr kumimoji="0" lang="en-US" altLang="ko-KR" sz="2400" b="1" dirty="0">
              <a:solidFill>
                <a:schemeClr val="tx1">
                  <a:lumMod val="75000"/>
                  <a:lumOff val="25000"/>
                </a:schemeClr>
              </a:solidFill>
              <a:latin typeface="Arial Rounded MT Bold" panose="020F0704030504030204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323528" y="4767535"/>
            <a:ext cx="4788024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맑은 고딕" pitchFamily="50" charset="-127"/>
                <a:cs typeface="Angsana New" panose="020B0502040204020203" pitchFamily="18" charset="-34"/>
              </a:rPr>
              <a:t>Space Freight</a:t>
            </a:r>
          </a:p>
        </p:txBody>
      </p:sp>
      <p:sp>
        <p:nvSpPr>
          <p:cNvPr id="3" name="Rechthoek 2">
            <a:extLst>
              <a:ext uri="{FF2B5EF4-FFF2-40B4-BE49-F238E27FC236}">
                <a16:creationId xmlns:a16="http://schemas.microsoft.com/office/drawing/2014/main" xmlns="" id="{A908C342-6C39-4E18-BCFC-079BDB5133AA}"/>
              </a:ext>
            </a:extLst>
          </p:cNvPr>
          <p:cNvSpPr/>
          <p:nvPr/>
        </p:nvSpPr>
        <p:spPr>
          <a:xfrm>
            <a:off x="323528" y="6134628"/>
            <a:ext cx="57851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cs typeface="Arial" pitchFamily="34" charset="0"/>
              </a:rPr>
              <a:t>Michael Hu , Steven Kuhnen, Marc Moorman (</a:t>
            </a:r>
            <a:r>
              <a:rPr lang="ja-JP" altLang="nl-NL" b="1" dirty="0">
                <a:latin typeface="Arial Rounded MT Bold" panose="020F0704030504030204" pitchFamily="34" charset="0"/>
              </a:rPr>
              <a:t>天宫二号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cs typeface="Arial" pitchFamily="34" charset="0"/>
              </a:rPr>
              <a:t>)</a:t>
            </a:r>
          </a:p>
        </p:txBody>
      </p:sp>
      <p:pic>
        <p:nvPicPr>
          <p:cNvPr id="1026" name="Picture 2" descr="Afbeeldingsresultaat voor chinese flag">
            <a:extLst>
              <a:ext uri="{FF2B5EF4-FFF2-40B4-BE49-F238E27FC236}">
                <a16:creationId xmlns:a16="http://schemas.microsoft.com/office/drawing/2014/main" xmlns="" id="{BAF7CA41-8DBA-4683-8D1A-C286BE3222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5781053"/>
            <a:ext cx="1060723" cy="707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1221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altLang="ko-KR" dirty="0" smtClean="0">
                <a:latin typeface="Arial" charset="0"/>
                <a:ea typeface="Arial" charset="0"/>
                <a:cs typeface="Arial" charset="0"/>
              </a:rPr>
              <a:t>Kernpunten</a:t>
            </a:r>
            <a:endParaRPr lang="nl-NL" altLang="ko-KR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2267744" y="714805"/>
            <a:ext cx="6563072" cy="4536504"/>
          </a:xfrm>
        </p:spPr>
        <p:txBody>
          <a:bodyPr>
            <a:noAutofit/>
          </a:bodyPr>
          <a:lstStyle/>
          <a:p>
            <a:pPr lvl="0"/>
            <a:endParaRPr lang="nl-NL" altLang="ko-KR" b="1" dirty="0" smtClean="0">
              <a:latin typeface="Arial Rounded MT Bold" panose="020F0704030504030204" pitchFamily="34" charset="0"/>
            </a:endParaRPr>
          </a:p>
          <a:p>
            <a:pPr marL="342900" lvl="0" indent="-342900">
              <a:buFont typeface="Arial" charset="0"/>
              <a:buChar char="•"/>
            </a:pPr>
            <a:r>
              <a:rPr lang="nl-NL" altLang="ko-KR" b="1" dirty="0" smtClean="0">
                <a:latin typeface="Arial Rounded MT Bold" panose="020F0704030504030204" pitchFamily="34" charset="0"/>
              </a:rPr>
              <a:t>100 </a:t>
            </a:r>
            <a:r>
              <a:rPr lang="nl-NL" altLang="ko-KR" b="1" dirty="0" err="1" smtClean="0">
                <a:latin typeface="Arial Rounded MT Bold" panose="020F0704030504030204" pitchFamily="34" charset="0"/>
              </a:rPr>
              <a:t>parcels</a:t>
            </a:r>
            <a:r>
              <a:rPr lang="nl-NL" altLang="ko-KR" b="1" dirty="0" smtClean="0">
                <a:latin typeface="Arial Rounded MT Bold" panose="020F0704030504030204" pitchFamily="34" charset="0"/>
              </a:rPr>
              <a:t>, zo veel mogelijk meenemen</a:t>
            </a:r>
          </a:p>
          <a:p>
            <a:pPr marL="342900" lvl="0" indent="-342900">
              <a:buFont typeface="Arial" charset="0"/>
              <a:buChar char="•"/>
            </a:pPr>
            <a:r>
              <a:rPr lang="nl-NL" altLang="ko-KR" b="1" dirty="0" smtClean="0">
                <a:latin typeface="Arial Rounded MT Bold" panose="020F0704030504030204" pitchFamily="34" charset="0"/>
              </a:rPr>
              <a:t>(met de kosten zo laag mogelijk) </a:t>
            </a:r>
            <a:endParaRPr lang="nl-NL" altLang="ko-KR" b="1" dirty="0">
              <a:latin typeface="Arial Rounded MT Bold" panose="020F0704030504030204" pitchFamily="34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nl-NL" altLang="ko-KR" b="1" dirty="0">
                <a:latin typeface="Arial Rounded MT Bold" panose="020F0704030504030204" pitchFamily="34" charset="0"/>
              </a:rPr>
              <a:t>Verdeel de </a:t>
            </a:r>
            <a:r>
              <a:rPr lang="nl-NL" altLang="ko-KR" b="1" dirty="0" err="1">
                <a:latin typeface="Arial Rounded MT Bold" panose="020F0704030504030204" pitchFamily="34" charset="0"/>
              </a:rPr>
              <a:t>parcels</a:t>
            </a:r>
            <a:r>
              <a:rPr lang="nl-NL" altLang="ko-KR" b="1" dirty="0">
                <a:latin typeface="Arial Rounded MT Bold" panose="020F0704030504030204" pitchFamily="34" charset="0"/>
              </a:rPr>
              <a:t> over de vier </a:t>
            </a:r>
            <a:r>
              <a:rPr lang="nl-NL" altLang="ko-KR" b="1" dirty="0" err="1">
                <a:latin typeface="Arial Rounded MT Bold" panose="020F0704030504030204" pitchFamily="34" charset="0"/>
              </a:rPr>
              <a:t>spacecrafts</a:t>
            </a:r>
            <a:endParaRPr lang="nl-NL" altLang="ko-KR" b="1" dirty="0">
              <a:latin typeface="Arial Rounded MT Bold" panose="020F0704030504030204" pitchFamily="34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nl-NL" altLang="ko-KR" b="1" dirty="0">
              <a:latin typeface="Arial Rounded MT Bold" panose="020F0704030504030204" pitchFamily="34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nl-NL" altLang="ko-KR" b="1" dirty="0">
              <a:latin typeface="Arial Rounded MT Bold" panose="020F0704030504030204" pitchFamily="34" charset="0"/>
            </a:endParaRPr>
          </a:p>
          <a:p>
            <a:pPr lvl="0"/>
            <a:endParaRPr lang="nl-NL" altLang="ko-KR" b="1" dirty="0">
              <a:latin typeface="Arial Rounded MT Bold" panose="020F0704030504030204" pitchFamily="34" charset="0"/>
            </a:endParaRPr>
          </a:p>
          <a:p>
            <a:pPr lvl="0"/>
            <a:endParaRPr lang="nl-NL" altLang="ko-KR" b="1" dirty="0">
              <a:latin typeface="Arial Rounded MT Bold" panose="020F0704030504030204" pitchFamily="34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nl-NL" altLang="ko-KR" sz="1900" b="1" dirty="0">
                <a:latin typeface="Arial Rounded MT Bold" panose="020F0704030504030204" pitchFamily="34" charset="0"/>
              </a:rPr>
              <a:t>Optimaliseren: efficiëntie, kosten, </a:t>
            </a:r>
            <a:r>
              <a:rPr lang="nl-NL" altLang="ko-KR" sz="1900" b="1" dirty="0" smtClean="0">
                <a:latin typeface="Arial Rounded MT Bold" panose="020F0704030504030204" pitchFamily="34" charset="0"/>
              </a:rPr>
              <a:t>massa, volume</a:t>
            </a:r>
            <a:r>
              <a:rPr lang="nl-NL" altLang="ko-KR" b="1" dirty="0" smtClean="0">
                <a:latin typeface="Arial Rounded MT Bold" panose="020F0704030504030204" pitchFamily="34" charset="0"/>
              </a:rPr>
              <a:t> </a:t>
            </a:r>
            <a:endParaRPr lang="nl-NL" altLang="ko-KR" b="1" dirty="0">
              <a:latin typeface="Arial Rounded MT Bold" panose="020F0704030504030204" pitchFamily="34" charset="0"/>
            </a:endParaRPr>
          </a:p>
          <a:p>
            <a:pPr lvl="0"/>
            <a:r>
              <a:rPr lang="nl-NL" altLang="ko-KR" b="1" dirty="0" smtClean="0">
                <a:latin typeface="Arial Rounded MT Bold" panose="020F0704030504030204" pitchFamily="34" charset="0"/>
              </a:rPr>
              <a:t> </a:t>
            </a:r>
            <a:endParaRPr lang="nl-NL" altLang="ko-KR" b="1" dirty="0">
              <a:latin typeface="Arial Rounded MT Bold" panose="020F0704030504030204" pitchFamily="34" charset="0"/>
            </a:endParaRPr>
          </a:p>
        </p:txBody>
      </p:sp>
      <p:pic>
        <p:nvPicPr>
          <p:cNvPr id="3" name="Afbeelding 2" descr="Afbeelding met schermafbeelding&#10;&#10;Beschrijving is gegenereerd met zeer hoge betrouwbaarheid">
            <a:extLst>
              <a:ext uri="{FF2B5EF4-FFF2-40B4-BE49-F238E27FC236}">
                <a16:creationId xmlns:a16="http://schemas.microsoft.com/office/drawing/2014/main" xmlns="" id="{936DB4C8-62CA-4BFE-BC0E-F33653F1A4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5158" y="2780928"/>
            <a:ext cx="6768244" cy="987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674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992A9ADF-E0BB-4629-B181-613F7D950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>
                <a:latin typeface="Arial" charset="0"/>
                <a:ea typeface="Arial" charset="0"/>
                <a:cs typeface="Arial" charset="0"/>
              </a:rPr>
              <a:t>Eerste Opdracht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xmlns="" id="{A72E75F7-4441-45B4-AD87-D349186CDDBF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979712" y="1196752"/>
            <a:ext cx="6563072" cy="525658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400" dirty="0">
                <a:latin typeface="Arial Rounded MT Bold" panose="020F0704030504030204" pitchFamily="34" charset="0"/>
              </a:rPr>
              <a:t>Opdracht 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sz="2400" dirty="0">
              <a:latin typeface="Arial Rounded MT Bold" panose="020F0704030504030204" pitchFamily="34" charset="0"/>
            </a:endParaRPr>
          </a:p>
          <a:p>
            <a:endParaRPr lang="nl-NL" sz="2400" dirty="0">
              <a:latin typeface="Arial Rounded MT Bold" panose="020F07040305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400" dirty="0">
                <a:latin typeface="Arial Rounded MT Bold" panose="020F0704030504030204" pitchFamily="34" charset="0"/>
              </a:rPr>
              <a:t>Alle mogelijke combinaties van de</a:t>
            </a:r>
          </a:p>
          <a:p>
            <a:r>
              <a:rPr lang="nl-NL" sz="2400" dirty="0">
                <a:latin typeface="Arial Rounded MT Bold" panose="020F0704030504030204" pitchFamily="34" charset="0"/>
              </a:rPr>
              <a:t>   </a:t>
            </a:r>
            <a:r>
              <a:rPr lang="nl-NL" sz="2400" dirty="0" err="1">
                <a:latin typeface="Arial Rounded MT Bold" panose="020F0704030504030204" pitchFamily="34" charset="0"/>
              </a:rPr>
              <a:t>parcel</a:t>
            </a:r>
            <a:r>
              <a:rPr lang="nl-NL" sz="2400" dirty="0">
                <a:latin typeface="Arial Rounded MT Bold" panose="020F0704030504030204" pitchFamily="34" charset="0"/>
              </a:rPr>
              <a:t> #</a:t>
            </a:r>
            <a:r>
              <a:rPr lang="nl-NL" sz="2400" dirty="0" err="1">
                <a:latin typeface="Arial Rounded MT Bold" panose="020F0704030504030204" pitchFamily="34" charset="0"/>
              </a:rPr>
              <a:t>id’s</a:t>
            </a:r>
            <a:endParaRPr lang="nl-NL" sz="2400" dirty="0">
              <a:latin typeface="Arial Rounded MT Bold" panose="020F0704030504030204" pitchFamily="34" charset="0"/>
            </a:endParaRPr>
          </a:p>
          <a:p>
            <a:endParaRPr lang="nl-NL" sz="2400" dirty="0">
              <a:latin typeface="Arial Rounded MT Bold" panose="020F0704030504030204" pitchFamily="34" charset="0"/>
            </a:endParaRPr>
          </a:p>
          <a:p>
            <a:endParaRPr lang="nl-NL" sz="2400" dirty="0">
              <a:latin typeface="Arial Rounded MT Bold" panose="020F0704030504030204" pitchFamily="34" charset="0"/>
            </a:endParaRPr>
          </a:p>
          <a:p>
            <a:endParaRPr lang="nl-NL" sz="2400" dirty="0">
              <a:latin typeface="Arial Rounded MT Bold" panose="020F07040305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sz="2400" dirty="0">
              <a:latin typeface="Arial Rounded MT Bold" panose="020F07040305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sz="2400" dirty="0">
              <a:latin typeface="Arial Rounded MT Bold" panose="020F0704030504030204" pitchFamily="34" charset="0"/>
            </a:endParaRP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xmlns="" id="{013BD028-8E10-4A2D-8C20-69C4607A67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7128" y="3499659"/>
            <a:ext cx="7189415" cy="362057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xmlns="" id="{8EDD42C8-88C9-4F58-811C-1B9D2D0FD9D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449"/>
          <a:stretch/>
        </p:blipFill>
        <p:spPr>
          <a:xfrm>
            <a:off x="2396217" y="1590019"/>
            <a:ext cx="5488151" cy="385369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xmlns="" id="{DB19D0DA-5229-4A1A-BF4D-8EDA0691884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388" t="5985" b="-5984"/>
          <a:stretch/>
        </p:blipFill>
        <p:spPr>
          <a:xfrm>
            <a:off x="2771800" y="1933253"/>
            <a:ext cx="4063534" cy="385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29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 smtClean="0"/>
              <a:t>Voortgang opdracht 1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u="sng" dirty="0" smtClean="0"/>
              <a:t>Aanpak: Constructief </a:t>
            </a:r>
            <a:r>
              <a:rPr lang="nl-NL" u="sng" dirty="0" smtClean="0">
                <a:sym typeface="Wingdings"/>
              </a:rPr>
              <a:t></a:t>
            </a:r>
            <a:r>
              <a:rPr lang="nl-NL" u="sng" dirty="0" smtClean="0"/>
              <a:t> </a:t>
            </a:r>
            <a:r>
              <a:rPr lang="nl-NL" u="sng" dirty="0" err="1" smtClean="0"/>
              <a:t>Greedy</a:t>
            </a:r>
            <a:r>
              <a:rPr lang="nl-NL" u="sng" dirty="0" smtClean="0"/>
              <a:t> algoritme </a:t>
            </a:r>
            <a:endParaRPr lang="nl-NL" u="sng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nl-NL" sz="1800" dirty="0" err="1" smtClean="0"/>
              <a:t>Parcels</a:t>
            </a:r>
            <a:r>
              <a:rPr lang="nl-NL" sz="1800" dirty="0" smtClean="0"/>
              <a:t> </a:t>
            </a:r>
            <a:r>
              <a:rPr lang="nl-NL" sz="1800" dirty="0" smtClean="0">
                <a:sym typeface="Wingdings"/>
              </a:rPr>
              <a:t> list </a:t>
            </a:r>
          </a:p>
          <a:p>
            <a:pPr marL="342900" indent="-342900">
              <a:buAutoNum type="arabicPeriod"/>
            </a:pPr>
            <a:r>
              <a:rPr lang="nl-NL" sz="1800" dirty="0" smtClean="0">
                <a:sym typeface="Wingdings"/>
              </a:rPr>
              <a:t>List sorteren op </a:t>
            </a:r>
            <a:r>
              <a:rPr lang="nl-NL" sz="1800" b="1" dirty="0" smtClean="0">
                <a:sym typeface="Wingdings"/>
              </a:rPr>
              <a:t>Volume</a:t>
            </a:r>
          </a:p>
          <a:p>
            <a:pPr marL="342900" indent="-342900">
              <a:buAutoNum type="arabicPeriod"/>
            </a:pPr>
            <a:r>
              <a:rPr lang="nl-NL" sz="1800" dirty="0" smtClean="0">
                <a:sym typeface="Wingdings"/>
              </a:rPr>
              <a:t>Dichtheid berekenen van </a:t>
            </a:r>
            <a:r>
              <a:rPr lang="nl-NL" sz="1800" dirty="0" err="1" smtClean="0">
                <a:sym typeface="Wingdings"/>
              </a:rPr>
              <a:t>parcels</a:t>
            </a:r>
            <a:r>
              <a:rPr lang="nl-NL" sz="1800" dirty="0" smtClean="0">
                <a:sym typeface="Wingdings"/>
              </a:rPr>
              <a:t> </a:t>
            </a:r>
            <a:r>
              <a:rPr lang="nl-NL" sz="1800" b="1" dirty="0" smtClean="0">
                <a:sym typeface="Wingdings"/>
              </a:rPr>
              <a:t>(massa/volume)</a:t>
            </a:r>
          </a:p>
          <a:p>
            <a:pPr marL="342900" indent="-342900">
              <a:buAutoNum type="arabicPeriod"/>
            </a:pPr>
            <a:r>
              <a:rPr lang="nl-NL" sz="1800" dirty="0" smtClean="0"/>
              <a:t>Sorteren op </a:t>
            </a:r>
            <a:r>
              <a:rPr lang="nl-NL" sz="1800" b="1" dirty="0" smtClean="0"/>
              <a:t>dichtheid</a:t>
            </a:r>
            <a:r>
              <a:rPr lang="nl-NL" sz="1800" dirty="0" smtClean="0"/>
              <a:t> (klein naar groot)</a:t>
            </a:r>
          </a:p>
          <a:p>
            <a:pPr marL="342900" indent="-342900">
              <a:buAutoNum type="arabicPeriod"/>
            </a:pPr>
            <a:r>
              <a:rPr lang="nl-NL" sz="1800" dirty="0" err="1" smtClean="0"/>
              <a:t>Spacecrafts</a:t>
            </a:r>
            <a:r>
              <a:rPr lang="nl-NL" sz="1800" dirty="0" smtClean="0"/>
              <a:t> </a:t>
            </a:r>
            <a:r>
              <a:rPr lang="nl-NL" sz="1800" dirty="0" smtClean="0">
                <a:sym typeface="Wingdings"/>
              </a:rPr>
              <a:t> dichtheid  sorteren klein naar groot</a:t>
            </a:r>
          </a:p>
          <a:p>
            <a:pPr marL="342900" indent="-342900">
              <a:buAutoNum type="arabicPeriod"/>
            </a:pPr>
            <a:r>
              <a:rPr lang="nl-NL" sz="1800" dirty="0" err="1" smtClean="0"/>
              <a:t>Spacecrafts</a:t>
            </a:r>
            <a:r>
              <a:rPr lang="nl-NL" sz="1800" dirty="0" smtClean="0"/>
              <a:t> vullen met </a:t>
            </a:r>
            <a:r>
              <a:rPr lang="nl-NL" sz="1800" dirty="0" err="1" smtClean="0"/>
              <a:t>parcels</a:t>
            </a:r>
            <a:r>
              <a:rPr lang="nl-NL" sz="1800" dirty="0" smtClean="0"/>
              <a:t> (kleinste eerst) </a:t>
            </a:r>
          </a:p>
          <a:p>
            <a:pPr marL="342900" indent="-342900">
              <a:buAutoNum type="arabicPeriod"/>
            </a:pPr>
            <a:endParaRPr lang="nl-NL" sz="1800" dirty="0"/>
          </a:p>
          <a:p>
            <a:r>
              <a:rPr lang="nl-NL" sz="1800" b="1" dirty="0" smtClean="0"/>
              <a:t>Uitkomst: 82 </a:t>
            </a:r>
            <a:r>
              <a:rPr lang="nl-NL" sz="1800" b="1" dirty="0" err="1" smtClean="0"/>
              <a:t>parcels</a:t>
            </a:r>
            <a:r>
              <a:rPr lang="nl-NL" sz="1800" b="1" dirty="0" smtClean="0"/>
              <a:t> </a:t>
            </a:r>
          </a:p>
          <a:p>
            <a:endParaRPr lang="nl-NL" sz="1800" b="1" dirty="0"/>
          </a:p>
          <a:p>
            <a:endParaRPr lang="nl-NL" sz="1800" dirty="0" smtClean="0"/>
          </a:p>
        </p:txBody>
      </p:sp>
    </p:spTree>
    <p:extLst>
      <p:ext uri="{BB962C8B-B14F-4D97-AF65-F5344CB8AC3E}">
        <p14:creationId xmlns:p14="http://schemas.microsoft.com/office/powerpoint/2010/main" val="1511514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 smtClean="0"/>
              <a:t>Opvallend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907704" y="1268760"/>
            <a:ext cx="6779095" cy="460648"/>
          </a:xfrm>
        </p:spPr>
        <p:txBody>
          <a:bodyPr/>
          <a:lstStyle/>
          <a:p>
            <a:r>
              <a:rPr lang="nl-NL" dirty="0" smtClean="0"/>
              <a:t>Output:</a:t>
            </a:r>
            <a:endParaRPr lang="nl-NL" dirty="0"/>
          </a:p>
        </p:txBody>
      </p:sp>
      <p:pic>
        <p:nvPicPr>
          <p:cNvPr id="5" name="Tijdelijke aanduiding voor inhoud 4"/>
          <p:cNvPicPr>
            <a:picLocks noGrp="1" noChangeAspect="1"/>
          </p:cNvPicPr>
          <p:nvPr>
            <p:ph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763552"/>
            <a:ext cx="8892480" cy="1539083"/>
          </a:xfrm>
        </p:spPr>
      </p:pic>
      <p:sp>
        <p:nvSpPr>
          <p:cNvPr id="6" name="Tekstvak 5"/>
          <p:cNvSpPr txBox="1"/>
          <p:nvPr/>
        </p:nvSpPr>
        <p:spPr>
          <a:xfrm>
            <a:off x="1829513" y="3122904"/>
            <a:ext cx="6779096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nl-NL" dirty="0" smtClean="0"/>
          </a:p>
          <a:p>
            <a:r>
              <a:rPr lang="nl-NL" dirty="0" err="1" smtClean="0"/>
              <a:t>Spaceship</a:t>
            </a:r>
            <a:r>
              <a:rPr lang="nl-NL" dirty="0" smtClean="0"/>
              <a:t> </a:t>
            </a:r>
            <a:r>
              <a:rPr lang="nl-NL" dirty="0" smtClean="0"/>
              <a:t>1 heeft nog </a:t>
            </a:r>
            <a:r>
              <a:rPr lang="nl-NL" dirty="0" smtClean="0"/>
              <a:t>veel </a:t>
            </a:r>
            <a:r>
              <a:rPr lang="nl-NL" dirty="0" smtClean="0"/>
              <a:t>volume over.</a:t>
            </a:r>
          </a:p>
          <a:p>
            <a:endParaRPr lang="nl-NL" dirty="0" smtClean="0"/>
          </a:p>
          <a:p>
            <a:endParaRPr lang="nl-NL" dirty="0" smtClean="0"/>
          </a:p>
          <a:p>
            <a:endParaRPr lang="nl-NL" dirty="0"/>
          </a:p>
          <a:p>
            <a:endParaRPr lang="nl-NL" dirty="0" smtClean="0"/>
          </a:p>
          <a:p>
            <a:endParaRPr lang="nl-NL" dirty="0"/>
          </a:p>
          <a:p>
            <a:r>
              <a:rPr lang="nl-NL" dirty="0" smtClean="0"/>
              <a:t>Geprobeerde constructies:</a:t>
            </a:r>
          </a:p>
          <a:p>
            <a:pPr marL="285750" indent="-285750">
              <a:buFontTx/>
              <a:buChar char="-"/>
            </a:pPr>
            <a:r>
              <a:rPr lang="nl-NL" sz="1500" dirty="0" err="1" smtClean="0"/>
              <a:t>Parcels</a:t>
            </a:r>
            <a:r>
              <a:rPr lang="nl-NL" sz="1500" dirty="0" smtClean="0"/>
              <a:t> sorteren op massa i.p.v. Volume</a:t>
            </a:r>
          </a:p>
          <a:p>
            <a:pPr marL="285750" indent="-285750">
              <a:buFontTx/>
              <a:buChar char="-"/>
            </a:pPr>
            <a:r>
              <a:rPr lang="nl-NL" sz="1500" dirty="0" smtClean="0"/>
              <a:t>Extra </a:t>
            </a:r>
            <a:r>
              <a:rPr lang="nl-NL" sz="1500" dirty="0" err="1" smtClean="0"/>
              <a:t>constraints</a:t>
            </a:r>
            <a:r>
              <a:rPr lang="nl-NL" sz="1500" dirty="0" smtClean="0"/>
              <a:t> toevoegen </a:t>
            </a:r>
            <a:r>
              <a:rPr lang="nl-NL" sz="1500" dirty="0" smtClean="0">
                <a:sym typeface="Wingdings"/>
              </a:rPr>
              <a:t> dichtheid mag niet te veel afwijken</a:t>
            </a:r>
          </a:p>
          <a:p>
            <a:pPr marL="285750" indent="-285750">
              <a:buFontTx/>
              <a:buChar char="-"/>
            </a:pPr>
            <a:r>
              <a:rPr lang="nl-NL" sz="1500" dirty="0" smtClean="0">
                <a:sym typeface="Wingdings"/>
              </a:rPr>
              <a:t>Eerst </a:t>
            </a:r>
            <a:r>
              <a:rPr lang="nl-NL" sz="1500" dirty="0" err="1" smtClean="0">
                <a:sym typeface="Wingdings"/>
              </a:rPr>
              <a:t>spaceship</a:t>
            </a:r>
            <a:r>
              <a:rPr lang="nl-NL" sz="1500" dirty="0" smtClean="0">
                <a:sym typeface="Wingdings"/>
              </a:rPr>
              <a:t> 4 (grootst) vullen. </a:t>
            </a:r>
          </a:p>
          <a:p>
            <a:pPr marL="285750" indent="-285750">
              <a:buFontTx/>
              <a:buChar char="-"/>
            </a:pPr>
            <a:r>
              <a:rPr lang="mr-IN" sz="1500" dirty="0" smtClean="0">
                <a:sym typeface="Wingdings"/>
              </a:rPr>
              <a:t>…</a:t>
            </a:r>
            <a:r>
              <a:rPr lang="nl-NL" sz="1500" dirty="0" smtClean="0">
                <a:sym typeface="Wingdings"/>
              </a:rPr>
              <a:t>.</a:t>
            </a:r>
            <a:endParaRPr lang="nl-NL" sz="1500" dirty="0" smtClean="0"/>
          </a:p>
          <a:p>
            <a:r>
              <a:rPr lang="nl-NL" dirty="0" smtClean="0"/>
              <a:t> </a:t>
            </a:r>
            <a:endParaRPr lang="nl-NL" dirty="0"/>
          </a:p>
        </p:txBody>
      </p:sp>
      <p:pic>
        <p:nvPicPr>
          <p:cNvPr id="7" name="Afbeelding 6" descr="Afbeelding met schermafbeelding&#10;&#10;Beschrijving is gegenereerd met zeer hoge betrouwbaarheid">
            <a:extLst>
              <a:ext uri="{FF2B5EF4-FFF2-40B4-BE49-F238E27FC236}">
                <a16:creationId xmlns:a16="http://schemas.microsoft.com/office/drawing/2014/main" xmlns="" id="{936DB4C8-62CA-4BFE-BC0E-F33653F1A4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513" y="3926590"/>
            <a:ext cx="6768244" cy="987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620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 smtClean="0"/>
              <a:t>Plannen voor komende week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z="2500" dirty="0" smtClean="0"/>
              <a:t>Ideeën:</a:t>
            </a:r>
            <a:endParaRPr lang="nl-NL" sz="2500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0"/>
          </p:nvPr>
        </p:nvSpPr>
        <p:spPr>
          <a:xfrm>
            <a:off x="1619672" y="1928654"/>
            <a:ext cx="7077472" cy="4064035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nl-NL" sz="1800" dirty="0" smtClean="0"/>
              <a:t>Hill </a:t>
            </a:r>
            <a:r>
              <a:rPr lang="nl-NL" sz="1800" dirty="0" err="1" smtClean="0"/>
              <a:t>Climbers</a:t>
            </a:r>
            <a:r>
              <a:rPr lang="nl-NL" sz="1800" dirty="0" smtClean="0"/>
              <a:t> </a:t>
            </a:r>
            <a:r>
              <a:rPr lang="nl-NL" sz="1800" dirty="0"/>
              <a:t>—&gt; </a:t>
            </a:r>
            <a:r>
              <a:rPr lang="nl-NL" sz="1800" dirty="0" smtClean="0"/>
              <a:t>Tussen </a:t>
            </a:r>
            <a:r>
              <a:rPr lang="nl-NL" sz="1800" dirty="0" err="1" smtClean="0"/>
              <a:t>spacecrafts</a:t>
            </a:r>
            <a:r>
              <a:rPr lang="nl-NL" sz="1800" dirty="0" smtClean="0"/>
              <a:t> </a:t>
            </a:r>
            <a:r>
              <a:rPr lang="nl-NL" sz="1800" dirty="0" err="1" smtClean="0"/>
              <a:t>parcels</a:t>
            </a:r>
            <a:r>
              <a:rPr lang="nl-NL" sz="1800" dirty="0" smtClean="0"/>
              <a:t> wisselen, </a:t>
            </a:r>
            <a:r>
              <a:rPr lang="nl-NL" sz="1800" dirty="0"/>
              <a:t>zodat </a:t>
            </a:r>
            <a:endParaRPr lang="nl-NL" sz="1800" dirty="0" smtClean="0"/>
          </a:p>
          <a:p>
            <a:r>
              <a:rPr lang="nl-NL" sz="1800" dirty="0"/>
              <a:t>	</a:t>
            </a:r>
            <a:r>
              <a:rPr lang="nl-NL" sz="1800" dirty="0" smtClean="0"/>
              <a:t>	    er misschien nog </a:t>
            </a:r>
            <a:r>
              <a:rPr lang="nl-NL" sz="1800" dirty="0"/>
              <a:t>iets bij </a:t>
            </a:r>
            <a:r>
              <a:rPr lang="nl-NL" sz="1800" dirty="0" smtClean="0"/>
              <a:t>kan.</a:t>
            </a:r>
          </a:p>
          <a:p>
            <a:endParaRPr lang="nl-NL" dirty="0" smtClean="0"/>
          </a:p>
          <a:p>
            <a:pPr marL="285750" indent="-285750">
              <a:buFontTx/>
              <a:buChar char="-"/>
            </a:pPr>
            <a:r>
              <a:rPr lang="nl-NL" sz="1800" dirty="0" err="1" smtClean="0"/>
              <a:t>Parcels</a:t>
            </a:r>
            <a:r>
              <a:rPr lang="nl-NL" sz="1800" dirty="0" smtClean="0"/>
              <a:t> </a:t>
            </a:r>
            <a:r>
              <a:rPr lang="nl-NL" sz="1800" dirty="0" err="1" smtClean="0"/>
              <a:t>inidividueel</a:t>
            </a:r>
            <a:r>
              <a:rPr lang="nl-NL" sz="1800" dirty="0" smtClean="0"/>
              <a:t> indelen en kijken wat het doet met de </a:t>
            </a:r>
          </a:p>
          <a:p>
            <a:r>
              <a:rPr lang="nl-NL" sz="1800" dirty="0" smtClean="0"/>
              <a:t>    dichtheid van </a:t>
            </a:r>
            <a:r>
              <a:rPr lang="nl-NL" sz="1800" dirty="0" err="1" smtClean="0"/>
              <a:t>spacecraft</a:t>
            </a:r>
            <a:r>
              <a:rPr lang="nl-NL" sz="1800" dirty="0" smtClean="0"/>
              <a:t>.</a:t>
            </a:r>
          </a:p>
          <a:p>
            <a:endParaRPr lang="nl-NL" sz="1800" dirty="0"/>
          </a:p>
          <a:p>
            <a:endParaRPr lang="nl-NL" sz="1800" dirty="0"/>
          </a:p>
          <a:p>
            <a:endParaRPr lang="nl-NL" sz="1800" dirty="0" smtClean="0"/>
          </a:p>
        </p:txBody>
      </p:sp>
    </p:spTree>
    <p:extLst>
      <p:ext uri="{BB962C8B-B14F-4D97-AF65-F5344CB8AC3E}">
        <p14:creationId xmlns:p14="http://schemas.microsoft.com/office/powerpoint/2010/main" val="9119528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667</TotalTime>
  <Words>172</Words>
  <Application>Microsoft Macintosh PowerPoint</Application>
  <PresentationFormat>Diavoorstelling (4:3)</PresentationFormat>
  <Paragraphs>56</Paragraphs>
  <Slides>6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8</vt:i4>
      </vt:variant>
      <vt:variant>
        <vt:lpstr>Thema</vt:lpstr>
      </vt:variant>
      <vt:variant>
        <vt:i4>2</vt:i4>
      </vt:variant>
      <vt:variant>
        <vt:lpstr>Diatitels</vt:lpstr>
      </vt:variant>
      <vt:variant>
        <vt:i4>6</vt:i4>
      </vt:variant>
    </vt:vector>
  </HeadingPairs>
  <TitlesOfParts>
    <vt:vector size="16" baseType="lpstr">
      <vt:lpstr>Angsana New</vt:lpstr>
      <vt:lpstr>Arial</vt:lpstr>
      <vt:lpstr>Arial Rounded MT Bold</vt:lpstr>
      <vt:lpstr>Calibri</vt:lpstr>
      <vt:lpstr>Mangal</vt:lpstr>
      <vt:lpstr>ＭＳ Ｐゴシック</vt:lpstr>
      <vt:lpstr>Wingdings</vt:lpstr>
      <vt:lpstr>맑은 고딕</vt:lpstr>
      <vt:lpstr>Office Theme</vt:lpstr>
      <vt:lpstr>Custom Design</vt:lpstr>
      <vt:lpstr>PowerPoint-presentatie</vt:lpstr>
      <vt:lpstr>Kernpunten</vt:lpstr>
      <vt:lpstr>Eerste Opdracht</vt:lpstr>
      <vt:lpstr>Voortgang opdracht 1</vt:lpstr>
      <vt:lpstr>Opvallend</vt:lpstr>
      <vt:lpstr>Plannen voor komende week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Microsoft Office-gebruiker</cp:lastModifiedBy>
  <cp:revision>58</cp:revision>
  <dcterms:created xsi:type="dcterms:W3CDTF">2014-04-01T16:35:38Z</dcterms:created>
  <dcterms:modified xsi:type="dcterms:W3CDTF">2018-04-20T09:28:51Z</dcterms:modified>
</cp:coreProperties>
</file>