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C366-6FD9-4686-8DF8-4E40A430D8BB}" type="datetimeFigureOut">
              <a:rPr lang="nl-NL" smtClean="0"/>
              <a:t>18-05-18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304E-DCDD-4573-9531-DBB57F0D329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5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="" xmlns:a16="http://schemas.microsoft.com/office/drawing/2014/main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="" xmlns:a16="http://schemas.microsoft.com/office/drawing/2014/main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="" xmlns:a16="http://schemas.microsoft.com/office/drawing/2014/main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Progressie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Doorgewerkt aan Hill </a:t>
            </a:r>
            <a:r>
              <a:rPr lang="nl-NL" sz="2000" dirty="0" err="1" smtClean="0"/>
              <a:t>Climber</a:t>
            </a: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Half om half algoritme (</a:t>
            </a:r>
            <a:r>
              <a:rPr lang="nl-NL" sz="2000" dirty="0" err="1" smtClean="0"/>
              <a:t>greedy</a:t>
            </a:r>
            <a:r>
              <a:rPr lang="nl-NL" sz="2000" dirty="0" smtClean="0"/>
              <a:t>/random) </a:t>
            </a:r>
            <a:r>
              <a:rPr lang="nl-NL" sz="2000" dirty="0" smtClean="0">
                <a:sym typeface="Wingdings" pitchFamily="2" charset="2"/>
              </a:rPr>
              <a:t></a:t>
            </a:r>
            <a:r>
              <a:rPr lang="nl-NL" sz="2000" dirty="0" smtClean="0"/>
              <a:t> 84 </a:t>
            </a:r>
            <a:r>
              <a:rPr lang="nl-NL" sz="2000" dirty="0" err="1" smtClean="0"/>
              <a:t>parcels</a:t>
            </a:r>
            <a:endParaRPr lang="nl-NL" sz="2000" dirty="0" smtClean="0"/>
          </a:p>
          <a:p>
            <a:pPr marL="342900" indent="-342900"/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Algoritme voor gehele random indeling geprobeerd op </a:t>
            </a:r>
            <a:br>
              <a:rPr lang="nl-NL" sz="2000" dirty="0" smtClean="0"/>
            </a:br>
            <a:r>
              <a:rPr lang="nl-NL" sz="2000" dirty="0" smtClean="0"/>
              <a:t>verschillende schalen.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783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Opdracht A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nl-NL" sz="2000" dirty="0" smtClean="0"/>
              <a:t>Verdeel de </a:t>
            </a:r>
            <a:r>
              <a:rPr lang="nl-NL" sz="2000" dirty="0" err="1" smtClean="0"/>
              <a:t>parcels</a:t>
            </a:r>
            <a:r>
              <a:rPr lang="nl-NL" sz="2000" dirty="0" smtClean="0"/>
              <a:t> van cargolist 1 over de vier </a:t>
            </a:r>
            <a:r>
              <a:rPr lang="nl-NL" sz="2000" dirty="0" err="1" smtClean="0"/>
              <a:t>spacecrafts</a:t>
            </a:r>
            <a:r>
              <a:rPr lang="nl-NL" sz="2000" dirty="0" smtClean="0"/>
              <a:t>. Is het mogelijk om 84 </a:t>
            </a:r>
            <a:r>
              <a:rPr lang="nl-NL" sz="2000" dirty="0" err="1" smtClean="0"/>
              <a:t>parcels</a:t>
            </a:r>
            <a:r>
              <a:rPr lang="nl-NL" sz="2000" dirty="0" smtClean="0"/>
              <a:t> mee te nemen?</a:t>
            </a:r>
          </a:p>
          <a:p>
            <a:pPr marL="457200" indent="-457200">
              <a:buAutoNum type="alphaLcParenR"/>
            </a:pPr>
            <a:endParaRPr lang="nl-NL" sz="2000" dirty="0" smtClean="0"/>
          </a:p>
          <a:p>
            <a:pPr marL="457200" indent="-457200"/>
            <a:r>
              <a:rPr lang="nl-NL" sz="2000" dirty="0" smtClean="0"/>
              <a:t>Ja</a:t>
            </a:r>
          </a:p>
          <a:p>
            <a:pPr marL="457200" indent="-457200"/>
            <a:endParaRPr lang="nl-NL" sz="2000" dirty="0" smtClean="0"/>
          </a:p>
          <a:p>
            <a:pPr marL="457200" indent="-457200"/>
            <a:r>
              <a:rPr lang="nl-NL" sz="2000" dirty="0" smtClean="0"/>
              <a:t>Gevuld </a:t>
            </a:r>
            <a:r>
              <a:rPr lang="nl-NL" sz="2000" dirty="0" err="1" smtClean="0"/>
              <a:t>a.h.v</a:t>
            </a:r>
            <a:r>
              <a:rPr lang="nl-NL" sz="2000" dirty="0" smtClean="0"/>
              <a:t>. range dichtheid om deels ‘perfect’ te vullen</a:t>
            </a:r>
          </a:p>
          <a:p>
            <a:pPr marL="457200" indent="-457200"/>
            <a:r>
              <a:rPr lang="nl-NL" sz="2000" dirty="0" smtClean="0"/>
              <a:t>Daarna random door gegaan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7837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53" y="1340768"/>
            <a:ext cx="7379744" cy="4642927"/>
          </a:xfrm>
        </p:spPr>
      </p:pic>
    </p:spTree>
    <p:extLst>
      <p:ext uri="{BB962C8B-B14F-4D97-AF65-F5344CB8AC3E}">
        <p14:creationId xmlns:p14="http://schemas.microsoft.com/office/powerpoint/2010/main" val="21185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Rest van de vragen invullen voor nieuwe uitkomst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Hill </a:t>
            </a:r>
            <a:r>
              <a:rPr lang="nl-NL" sz="2000" dirty="0" err="1" smtClean="0"/>
              <a:t>Climber</a:t>
            </a:r>
            <a:r>
              <a:rPr lang="nl-NL" sz="2000" dirty="0" smtClean="0"/>
              <a:t> afmaken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Visualiseren uitkomsten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000" dirty="0" smtClean="0"/>
              <a:t>Meerdere startpunten uitproberen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nl-NL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</Words>
  <Application>Microsoft Macintosh PowerPoint</Application>
  <PresentationFormat>Diavoorstelling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4" baseType="lpstr">
      <vt:lpstr>Angsana New</vt:lpstr>
      <vt:lpstr>Arial</vt:lpstr>
      <vt:lpstr>Arial Rounded MT Bold</vt:lpstr>
      <vt:lpstr>Calibri</vt:lpstr>
      <vt:lpstr>ＭＳ Ｐゴシック</vt:lpstr>
      <vt:lpstr>Wingdings</vt:lpstr>
      <vt:lpstr>맑은 고딕</vt:lpstr>
      <vt:lpstr>Office-thema</vt:lpstr>
      <vt:lpstr>PowerPoint-presentatie</vt:lpstr>
      <vt:lpstr>Kernpunten</vt:lpstr>
      <vt:lpstr>Progressie</vt:lpstr>
      <vt:lpstr>Opdracht A</vt:lpstr>
      <vt:lpstr>Hill Climber</vt:lpstr>
      <vt:lpstr>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Marc laptop</dc:creator>
  <cp:lastModifiedBy>Microsoft Office-gebruiker</cp:lastModifiedBy>
  <cp:revision>4</cp:revision>
  <dcterms:created xsi:type="dcterms:W3CDTF">2018-05-18T08:19:09Z</dcterms:created>
  <dcterms:modified xsi:type="dcterms:W3CDTF">2018-05-18T09:55:52Z</dcterms:modified>
</cp:coreProperties>
</file>