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-gebruiker" initials="Office" lastIdx="1" clrIdx="0">
    <p:extLst/>
  </p:cmAuthor>
  <p:cmAuthor id="2" name="Microsoft Office-gebruik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>
      <p:cViewPr>
        <p:scale>
          <a:sx n="93" d="100"/>
          <a:sy n="93" d="100"/>
        </p:scale>
        <p:origin x="2200" y="7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mp"/><Relationship Id="rId3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373216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Week 2</a:t>
            </a:r>
            <a:endParaRPr kumimoji="0"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4767535"/>
            <a:ext cx="47880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맑은 고딕" pitchFamily="50" charset="-127"/>
                <a:cs typeface="Angsana New" panose="020B0502040204020203" pitchFamily="18" charset="-34"/>
              </a:rPr>
              <a:t>Space Freight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="" xmlns:a16="http://schemas.microsoft.com/office/drawing/2014/main" id="{A908C342-6C39-4E18-BCFC-079BDB5133AA}"/>
              </a:ext>
            </a:extLst>
          </p:cNvPr>
          <p:cNvSpPr/>
          <p:nvPr/>
        </p:nvSpPr>
        <p:spPr>
          <a:xfrm>
            <a:off x="323528" y="6134628"/>
            <a:ext cx="578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Michael Hu , Steven Kuhnen, Marc Moorman (</a:t>
            </a:r>
            <a:r>
              <a:rPr lang="ja-JP" altLang="nl-NL" b="1" dirty="0">
                <a:latin typeface="Arial Rounded MT Bold" panose="020F0704030504030204" pitchFamily="34" charset="0"/>
              </a:rPr>
              <a:t>天宫二号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1026" name="Picture 2" descr="Afbeeldingsresultaat voor chinese flag">
            <a:extLst>
              <a:ext uri="{FF2B5EF4-FFF2-40B4-BE49-F238E27FC236}">
                <a16:creationId xmlns="" xmlns:a16="http://schemas.microsoft.com/office/drawing/2014/main" id="{BAF7CA41-8DBA-4683-8D1A-C286BE322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781053"/>
            <a:ext cx="1060723" cy="70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altLang="ko-KR" dirty="0" smtClean="0">
                <a:latin typeface="Arial" charset="0"/>
                <a:ea typeface="Arial" charset="0"/>
                <a:cs typeface="Arial" charset="0"/>
              </a:rPr>
              <a:t>Kernpunten</a:t>
            </a:r>
            <a:endParaRPr lang="nl-NL" altLang="ko-K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67744" y="714805"/>
            <a:ext cx="6563072" cy="4536504"/>
          </a:xfrm>
        </p:spPr>
        <p:txBody>
          <a:bodyPr>
            <a:noAutofit/>
          </a:bodyPr>
          <a:lstStyle/>
          <a:p>
            <a:pPr lvl="0"/>
            <a:endParaRPr lang="nl-NL" altLang="ko-KR" b="1" dirty="0" smtClean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charset="0"/>
              <a:buChar char="•"/>
            </a:pPr>
            <a:r>
              <a:rPr lang="nl-NL" altLang="ko-KR" b="1" dirty="0" smtClean="0">
                <a:latin typeface="Arial Rounded MT Bold" panose="020F0704030504030204" pitchFamily="34" charset="0"/>
              </a:rPr>
              <a:t>100 </a:t>
            </a:r>
            <a:r>
              <a:rPr lang="nl-NL" altLang="ko-KR" b="1" dirty="0" err="1" smtClean="0">
                <a:latin typeface="Arial Rounded MT Bold" panose="020F0704030504030204" pitchFamily="34" charset="0"/>
              </a:rPr>
              <a:t>parcels</a:t>
            </a:r>
            <a:r>
              <a:rPr lang="nl-NL" altLang="ko-KR" b="1" dirty="0" smtClean="0">
                <a:latin typeface="Arial Rounded MT Bold" panose="020F0704030504030204" pitchFamily="34" charset="0"/>
              </a:rPr>
              <a:t>, zo veel mogelijk meenemen</a:t>
            </a:r>
          </a:p>
          <a:p>
            <a:pPr marL="342900" lvl="0" indent="-342900">
              <a:buFont typeface="Arial" charset="0"/>
              <a:buChar char="•"/>
            </a:pPr>
            <a:r>
              <a:rPr lang="nl-NL" altLang="ko-KR" b="1" dirty="0" smtClean="0">
                <a:latin typeface="Arial Rounded MT Bold" panose="020F0704030504030204" pitchFamily="34" charset="0"/>
              </a:rPr>
              <a:t>(met de kosten zo laag mogelijk) </a:t>
            </a:r>
            <a:endParaRPr lang="nl-NL" altLang="ko-KR" b="1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NL" altLang="ko-KR" b="1" dirty="0">
                <a:latin typeface="Arial Rounded MT Bold" panose="020F0704030504030204" pitchFamily="34" charset="0"/>
              </a:rPr>
              <a:t>Verdeel de </a:t>
            </a:r>
            <a:r>
              <a:rPr lang="nl-NL" altLang="ko-KR" b="1" dirty="0" err="1">
                <a:latin typeface="Arial Rounded MT Bold" panose="020F0704030504030204" pitchFamily="34" charset="0"/>
              </a:rPr>
              <a:t>parcels</a:t>
            </a:r>
            <a:r>
              <a:rPr lang="nl-NL" altLang="ko-KR" b="1" dirty="0">
                <a:latin typeface="Arial Rounded MT Bold" panose="020F0704030504030204" pitchFamily="34" charset="0"/>
              </a:rPr>
              <a:t> over de vier </a:t>
            </a:r>
            <a:r>
              <a:rPr lang="nl-NL" altLang="ko-KR" b="1" dirty="0" err="1">
                <a:latin typeface="Arial Rounded MT Bold" panose="020F0704030504030204" pitchFamily="34" charset="0"/>
              </a:rPr>
              <a:t>spacecrafts</a:t>
            </a:r>
            <a:endParaRPr lang="nl-NL" altLang="ko-KR" b="1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nl-NL" altLang="ko-KR" b="1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nl-NL" altLang="ko-KR" b="1" dirty="0">
              <a:latin typeface="Arial Rounded MT Bold" panose="020F0704030504030204" pitchFamily="34" charset="0"/>
            </a:endParaRPr>
          </a:p>
          <a:p>
            <a:pPr lvl="0"/>
            <a:endParaRPr lang="nl-NL" altLang="ko-KR" b="1" dirty="0">
              <a:latin typeface="Arial Rounded MT Bold" panose="020F0704030504030204" pitchFamily="34" charset="0"/>
            </a:endParaRPr>
          </a:p>
          <a:p>
            <a:pPr lvl="0"/>
            <a:endParaRPr lang="nl-NL" altLang="ko-KR" b="1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NL" altLang="ko-KR" sz="1900" b="1" dirty="0">
                <a:latin typeface="Arial Rounded MT Bold" panose="020F0704030504030204" pitchFamily="34" charset="0"/>
              </a:rPr>
              <a:t>Optimaliseren: efficiëntie, kosten, </a:t>
            </a:r>
            <a:r>
              <a:rPr lang="nl-NL" altLang="ko-KR" sz="1900" b="1" dirty="0" smtClean="0">
                <a:latin typeface="Arial Rounded MT Bold" panose="020F0704030504030204" pitchFamily="34" charset="0"/>
              </a:rPr>
              <a:t>massa, volume</a:t>
            </a:r>
            <a:r>
              <a:rPr lang="nl-NL" altLang="ko-KR" b="1" dirty="0" smtClean="0">
                <a:latin typeface="Arial Rounded MT Bold" panose="020F0704030504030204" pitchFamily="34" charset="0"/>
              </a:rPr>
              <a:t> </a:t>
            </a:r>
            <a:endParaRPr lang="nl-NL" altLang="ko-KR" b="1" dirty="0">
              <a:latin typeface="Arial Rounded MT Bold" panose="020F0704030504030204" pitchFamily="34" charset="0"/>
            </a:endParaRPr>
          </a:p>
          <a:p>
            <a:pPr lvl="0"/>
            <a:r>
              <a:rPr lang="nl-NL" altLang="ko-KR" b="1" dirty="0" smtClean="0">
                <a:latin typeface="Arial Rounded MT Bold" panose="020F0704030504030204" pitchFamily="34" charset="0"/>
              </a:rPr>
              <a:t> </a:t>
            </a:r>
            <a:endParaRPr lang="nl-NL" altLang="ko-KR" b="1" dirty="0">
              <a:latin typeface="Arial Rounded MT Bold" panose="020F0704030504030204" pitchFamily="34" charset="0"/>
            </a:endParaRPr>
          </a:p>
        </p:txBody>
      </p:sp>
      <p:pic>
        <p:nvPicPr>
          <p:cNvPr id="3" name="Afbeelding 2" descr="Afbeelding met schermafbeelding&#10;&#10;Beschrijving is gegenereerd met zeer hoge betrouwbaarheid">
            <a:extLst>
              <a:ext uri="{FF2B5EF4-FFF2-40B4-BE49-F238E27FC236}">
                <a16:creationId xmlns="" xmlns:a16="http://schemas.microsoft.com/office/drawing/2014/main" id="{936DB4C8-62CA-4BFE-BC0E-F33653F1A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58" y="2780928"/>
            <a:ext cx="6768244" cy="9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92A9ADF-E0BB-4629-B181-613F7D95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latin typeface="Arial" charset="0"/>
                <a:ea typeface="Arial" charset="0"/>
                <a:cs typeface="Arial" charset="0"/>
              </a:rPr>
              <a:t>Eerste Opdracht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A72E75F7-4441-45B4-AD87-D349186CDDB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712" y="1196752"/>
            <a:ext cx="6563072" cy="52565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latin typeface="Arial Rounded MT Bold" panose="020F0704030504030204" pitchFamily="34" charset="0"/>
              </a:rPr>
              <a:t>Opdracht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latin typeface="Arial Rounded MT Bold" panose="020F0704030504030204" pitchFamily="34" charset="0"/>
            </a:endParaRPr>
          </a:p>
          <a:p>
            <a:endParaRPr lang="nl-NL" sz="24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latin typeface="Arial Rounded MT Bold" panose="020F0704030504030204" pitchFamily="34" charset="0"/>
              </a:rPr>
              <a:t>Alle mogelijke combinaties van de</a:t>
            </a:r>
          </a:p>
          <a:p>
            <a:r>
              <a:rPr lang="nl-NL" sz="2400" dirty="0">
                <a:latin typeface="Arial Rounded MT Bold" panose="020F0704030504030204" pitchFamily="34" charset="0"/>
              </a:rPr>
              <a:t>   </a:t>
            </a:r>
            <a:r>
              <a:rPr lang="nl-NL" sz="2400" dirty="0" err="1">
                <a:latin typeface="Arial Rounded MT Bold" panose="020F0704030504030204" pitchFamily="34" charset="0"/>
              </a:rPr>
              <a:t>parcel</a:t>
            </a:r>
            <a:r>
              <a:rPr lang="nl-NL" sz="2400" dirty="0">
                <a:latin typeface="Arial Rounded MT Bold" panose="020F0704030504030204" pitchFamily="34" charset="0"/>
              </a:rPr>
              <a:t> #</a:t>
            </a:r>
            <a:r>
              <a:rPr lang="nl-NL" sz="2400" dirty="0" err="1">
                <a:latin typeface="Arial Rounded MT Bold" panose="020F0704030504030204" pitchFamily="34" charset="0"/>
              </a:rPr>
              <a:t>id’s</a:t>
            </a:r>
            <a:endParaRPr lang="nl-NL" sz="2400" dirty="0">
              <a:latin typeface="Arial Rounded MT Bold" panose="020F0704030504030204" pitchFamily="34" charset="0"/>
            </a:endParaRPr>
          </a:p>
          <a:p>
            <a:endParaRPr lang="nl-NL" sz="2400" dirty="0">
              <a:latin typeface="Arial Rounded MT Bold" panose="020F0704030504030204" pitchFamily="34" charset="0"/>
            </a:endParaRPr>
          </a:p>
          <a:p>
            <a:endParaRPr lang="nl-NL" sz="2400" dirty="0">
              <a:latin typeface="Arial Rounded MT Bold" panose="020F0704030504030204" pitchFamily="34" charset="0"/>
            </a:endParaRPr>
          </a:p>
          <a:p>
            <a:endParaRPr lang="nl-NL" sz="24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latin typeface="Arial Rounded MT Bold" panose="020F070403050403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="" xmlns:a16="http://schemas.microsoft.com/office/drawing/2014/main" id="{013BD028-8E10-4A2D-8C20-69C4607A6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128" y="3499659"/>
            <a:ext cx="7189415" cy="36205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="" xmlns:a16="http://schemas.microsoft.com/office/drawing/2014/main" id="{8EDD42C8-88C9-4F58-811C-1B9D2D0FD9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49"/>
          <a:stretch/>
        </p:blipFill>
        <p:spPr>
          <a:xfrm>
            <a:off x="2396217" y="1590019"/>
            <a:ext cx="5488151" cy="38536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DB19D0DA-5229-4A1A-BF4D-8EDA06918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88" t="5985" b="-5984"/>
          <a:stretch/>
        </p:blipFill>
        <p:spPr>
          <a:xfrm>
            <a:off x="2771800" y="1933253"/>
            <a:ext cx="4063534" cy="38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Voortgang opdracht 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u="sng" dirty="0" smtClean="0"/>
              <a:t>Aanpak: Constructief </a:t>
            </a:r>
            <a:r>
              <a:rPr lang="nl-NL" u="sng" dirty="0" smtClean="0">
                <a:sym typeface="Wingdings"/>
              </a:rPr>
              <a:t></a:t>
            </a:r>
            <a:r>
              <a:rPr lang="nl-NL" u="sng" dirty="0" smtClean="0"/>
              <a:t> </a:t>
            </a:r>
            <a:r>
              <a:rPr lang="nl-NL" u="sng" dirty="0" err="1" smtClean="0"/>
              <a:t>Greedy</a:t>
            </a:r>
            <a:r>
              <a:rPr lang="nl-NL" u="sng" dirty="0" smtClean="0"/>
              <a:t> algoritme </a:t>
            </a:r>
            <a:endParaRPr lang="nl-NL" u="sng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nl-NL" sz="1800" dirty="0" err="1" smtClean="0"/>
              <a:t>Parcels</a:t>
            </a:r>
            <a:r>
              <a:rPr lang="nl-NL" sz="1800" dirty="0" smtClean="0"/>
              <a:t> </a:t>
            </a:r>
            <a:r>
              <a:rPr lang="nl-NL" sz="1800" dirty="0" smtClean="0">
                <a:sym typeface="Wingdings"/>
              </a:rPr>
              <a:t> list </a:t>
            </a:r>
          </a:p>
          <a:p>
            <a:pPr marL="342900" indent="-342900">
              <a:buAutoNum type="arabicPeriod"/>
            </a:pPr>
            <a:r>
              <a:rPr lang="nl-NL" sz="1800" dirty="0" smtClean="0">
                <a:sym typeface="Wingdings"/>
              </a:rPr>
              <a:t>List sorteren op </a:t>
            </a:r>
            <a:r>
              <a:rPr lang="nl-NL" sz="1800" b="1" dirty="0" smtClean="0">
                <a:sym typeface="Wingdings"/>
              </a:rPr>
              <a:t>Volume</a:t>
            </a:r>
          </a:p>
          <a:p>
            <a:pPr marL="342900" indent="-342900">
              <a:buAutoNum type="arabicPeriod"/>
            </a:pPr>
            <a:r>
              <a:rPr lang="nl-NL" sz="1800" dirty="0" smtClean="0">
                <a:sym typeface="Wingdings"/>
              </a:rPr>
              <a:t>Dichtheid berekenen van </a:t>
            </a:r>
            <a:r>
              <a:rPr lang="nl-NL" sz="1800" dirty="0" err="1" smtClean="0">
                <a:sym typeface="Wingdings"/>
              </a:rPr>
              <a:t>parcels</a:t>
            </a:r>
            <a:r>
              <a:rPr lang="nl-NL" sz="1800" dirty="0" smtClean="0">
                <a:sym typeface="Wingdings"/>
              </a:rPr>
              <a:t> </a:t>
            </a:r>
            <a:r>
              <a:rPr lang="nl-NL" sz="1800" b="1" dirty="0" smtClean="0">
                <a:sym typeface="Wingdings"/>
              </a:rPr>
              <a:t>(massa/volume)</a:t>
            </a:r>
          </a:p>
          <a:p>
            <a:pPr marL="342900" indent="-342900">
              <a:buAutoNum type="arabicPeriod"/>
            </a:pPr>
            <a:r>
              <a:rPr lang="nl-NL" sz="1800" dirty="0" smtClean="0"/>
              <a:t>Sorteren op </a:t>
            </a:r>
            <a:r>
              <a:rPr lang="nl-NL" sz="1800" b="1" dirty="0" smtClean="0"/>
              <a:t>dichtheid</a:t>
            </a:r>
            <a:r>
              <a:rPr lang="nl-NL" sz="1800" dirty="0" smtClean="0"/>
              <a:t> (klein naar groot)</a:t>
            </a:r>
          </a:p>
          <a:p>
            <a:pPr marL="342900" indent="-342900">
              <a:buAutoNum type="arabicPeriod"/>
            </a:pPr>
            <a:r>
              <a:rPr lang="nl-NL" sz="1800" dirty="0" err="1" smtClean="0"/>
              <a:t>Spacecrafts</a:t>
            </a:r>
            <a:r>
              <a:rPr lang="nl-NL" sz="1800" dirty="0" smtClean="0"/>
              <a:t> </a:t>
            </a:r>
            <a:r>
              <a:rPr lang="nl-NL" sz="1800" dirty="0" smtClean="0">
                <a:sym typeface="Wingdings"/>
              </a:rPr>
              <a:t> dichtheid  sorteren klein naar groot</a:t>
            </a:r>
          </a:p>
          <a:p>
            <a:pPr marL="342900" indent="-342900">
              <a:buAutoNum type="arabicPeriod"/>
            </a:pPr>
            <a:r>
              <a:rPr lang="nl-NL" sz="1800" dirty="0" err="1" smtClean="0"/>
              <a:t>Spacecrafts</a:t>
            </a:r>
            <a:r>
              <a:rPr lang="nl-NL" sz="1800" dirty="0" smtClean="0"/>
              <a:t> vullen met </a:t>
            </a:r>
            <a:r>
              <a:rPr lang="nl-NL" sz="1800" dirty="0" err="1" smtClean="0"/>
              <a:t>parcels</a:t>
            </a:r>
            <a:r>
              <a:rPr lang="nl-NL" sz="1800" dirty="0" smtClean="0"/>
              <a:t> (kleinste eerst) </a:t>
            </a:r>
          </a:p>
          <a:p>
            <a:pPr marL="342900" indent="-342900">
              <a:buAutoNum type="arabicPeriod"/>
            </a:pPr>
            <a:endParaRPr lang="nl-NL" sz="1800" dirty="0"/>
          </a:p>
          <a:p>
            <a:r>
              <a:rPr lang="nl-NL" sz="1800" b="1" dirty="0" smtClean="0"/>
              <a:t>Uitkomst: 82 </a:t>
            </a:r>
            <a:r>
              <a:rPr lang="nl-NL" sz="1800" b="1" dirty="0" err="1" smtClean="0"/>
              <a:t>parcels</a:t>
            </a:r>
            <a:r>
              <a:rPr lang="nl-NL" sz="1800" b="1" dirty="0" smtClean="0"/>
              <a:t> </a:t>
            </a:r>
          </a:p>
          <a:p>
            <a:endParaRPr lang="nl-NL" sz="1800" b="1" dirty="0"/>
          </a:p>
          <a:p>
            <a:endParaRPr lang="nl-NL" sz="1800" dirty="0" smtClean="0"/>
          </a:p>
        </p:txBody>
      </p:sp>
    </p:spTree>
    <p:extLst>
      <p:ext uri="{BB962C8B-B14F-4D97-AF65-F5344CB8AC3E}">
        <p14:creationId xmlns:p14="http://schemas.microsoft.com/office/powerpoint/2010/main" val="151151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Opvallend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07704" y="1268760"/>
            <a:ext cx="6779095" cy="460648"/>
          </a:xfrm>
        </p:spPr>
        <p:txBody>
          <a:bodyPr/>
          <a:lstStyle/>
          <a:p>
            <a:r>
              <a:rPr lang="nl-NL" dirty="0" smtClean="0"/>
              <a:t>Output: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63552"/>
            <a:ext cx="8892480" cy="1539083"/>
          </a:xfrm>
        </p:spPr>
      </p:pic>
      <p:sp>
        <p:nvSpPr>
          <p:cNvPr id="6" name="Tekstvak 5"/>
          <p:cNvSpPr txBox="1"/>
          <p:nvPr/>
        </p:nvSpPr>
        <p:spPr>
          <a:xfrm>
            <a:off x="1829513" y="3122904"/>
            <a:ext cx="67790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/>
          </a:p>
          <a:p>
            <a:r>
              <a:rPr lang="nl-NL" dirty="0" err="1" smtClean="0"/>
              <a:t>Spaceship</a:t>
            </a:r>
            <a:r>
              <a:rPr lang="nl-NL" dirty="0" smtClean="0"/>
              <a:t> 1 heeft nog veel volume over.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Geprobeerde constructies:</a:t>
            </a:r>
          </a:p>
          <a:p>
            <a:pPr marL="285750" indent="-285750">
              <a:buFontTx/>
              <a:buChar char="-"/>
            </a:pPr>
            <a:r>
              <a:rPr lang="nl-NL" sz="1500" dirty="0" err="1" smtClean="0"/>
              <a:t>Parcels</a:t>
            </a:r>
            <a:r>
              <a:rPr lang="nl-NL" sz="1500" dirty="0" smtClean="0"/>
              <a:t> sorteren op massa i.p.v. Volume</a:t>
            </a:r>
          </a:p>
          <a:p>
            <a:pPr marL="285750" indent="-285750">
              <a:buFontTx/>
              <a:buChar char="-"/>
            </a:pPr>
            <a:r>
              <a:rPr lang="nl-NL" sz="1500" dirty="0" smtClean="0"/>
              <a:t>Extra </a:t>
            </a:r>
            <a:r>
              <a:rPr lang="nl-NL" sz="1500" dirty="0" err="1" smtClean="0"/>
              <a:t>constraints</a:t>
            </a:r>
            <a:r>
              <a:rPr lang="nl-NL" sz="1500" dirty="0" smtClean="0"/>
              <a:t> toevoegen </a:t>
            </a:r>
            <a:r>
              <a:rPr lang="nl-NL" sz="1500" dirty="0" smtClean="0">
                <a:sym typeface="Wingdings"/>
              </a:rPr>
              <a:t> dichtheid mag niet te veel afwijken</a:t>
            </a:r>
          </a:p>
          <a:p>
            <a:pPr marL="285750" indent="-285750">
              <a:buFontTx/>
              <a:buChar char="-"/>
            </a:pPr>
            <a:r>
              <a:rPr lang="nl-NL" sz="1500" dirty="0" smtClean="0">
                <a:sym typeface="Wingdings"/>
              </a:rPr>
              <a:t>Eerst </a:t>
            </a:r>
            <a:r>
              <a:rPr lang="nl-NL" sz="1500" dirty="0" err="1" smtClean="0">
                <a:sym typeface="Wingdings"/>
              </a:rPr>
              <a:t>spaceship</a:t>
            </a:r>
            <a:r>
              <a:rPr lang="nl-NL" sz="1500" dirty="0" smtClean="0">
                <a:sym typeface="Wingdings"/>
              </a:rPr>
              <a:t> 4 (grootst) vullen. </a:t>
            </a:r>
          </a:p>
          <a:p>
            <a:pPr marL="285750" indent="-285750">
              <a:buFontTx/>
              <a:buChar char="-"/>
            </a:pPr>
            <a:r>
              <a:rPr lang="mr-IN" sz="1500" dirty="0" smtClean="0">
                <a:sym typeface="Wingdings"/>
              </a:rPr>
              <a:t>…</a:t>
            </a:r>
            <a:r>
              <a:rPr lang="nl-NL" sz="1500" dirty="0" smtClean="0">
                <a:sym typeface="Wingdings"/>
              </a:rPr>
              <a:t>.</a:t>
            </a:r>
            <a:endParaRPr lang="nl-NL" sz="1500" dirty="0" smtClean="0"/>
          </a:p>
          <a:p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7" name="Afbeelding 6" descr="Afbeelding met schermafbeelding&#10;&#10;Beschrijving is gegenereerd met zeer hoge betrouwbaarheid">
            <a:extLst>
              <a:ext uri="{FF2B5EF4-FFF2-40B4-BE49-F238E27FC236}">
                <a16:creationId xmlns="" xmlns:a16="http://schemas.microsoft.com/office/drawing/2014/main" id="{936DB4C8-62CA-4BFE-BC0E-F33653F1A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513" y="3926590"/>
            <a:ext cx="6768244" cy="9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2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Plannen voor komende week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500" dirty="0" smtClean="0"/>
              <a:t>Ideeën:</a:t>
            </a:r>
            <a:endParaRPr lang="nl-NL" sz="25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>
          <a:xfrm>
            <a:off x="1619672" y="1928654"/>
            <a:ext cx="7077472" cy="406403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nl-NL" sz="1800" dirty="0" smtClean="0"/>
              <a:t>Hill </a:t>
            </a:r>
            <a:r>
              <a:rPr lang="nl-NL" sz="1800" dirty="0" err="1" smtClean="0"/>
              <a:t>Climbers</a:t>
            </a:r>
            <a:r>
              <a:rPr lang="nl-NL" sz="1800" dirty="0" smtClean="0"/>
              <a:t> </a:t>
            </a:r>
            <a:r>
              <a:rPr lang="nl-NL" sz="1800" dirty="0"/>
              <a:t>—&gt; </a:t>
            </a:r>
            <a:r>
              <a:rPr lang="nl-NL" sz="1800" dirty="0" smtClean="0"/>
              <a:t>Tussen </a:t>
            </a:r>
            <a:r>
              <a:rPr lang="nl-NL" sz="1800" dirty="0" err="1" smtClean="0"/>
              <a:t>spacecrafts</a:t>
            </a:r>
            <a:r>
              <a:rPr lang="nl-NL" sz="1800" dirty="0" smtClean="0"/>
              <a:t> </a:t>
            </a:r>
            <a:r>
              <a:rPr lang="nl-NL" sz="1800" dirty="0" err="1" smtClean="0"/>
              <a:t>parcels</a:t>
            </a:r>
            <a:r>
              <a:rPr lang="nl-NL" sz="1800" dirty="0" smtClean="0"/>
              <a:t> wisselen, </a:t>
            </a:r>
            <a:r>
              <a:rPr lang="nl-NL" sz="1800" dirty="0"/>
              <a:t>zodat </a:t>
            </a:r>
            <a:endParaRPr lang="nl-NL" sz="1800" dirty="0" smtClean="0"/>
          </a:p>
          <a:p>
            <a:r>
              <a:rPr lang="nl-NL" sz="1800" dirty="0"/>
              <a:t>	</a:t>
            </a:r>
            <a:r>
              <a:rPr lang="nl-NL" sz="1800" dirty="0" smtClean="0"/>
              <a:t>	    er misschien nog </a:t>
            </a:r>
            <a:r>
              <a:rPr lang="nl-NL" sz="1800" dirty="0"/>
              <a:t>iets bij </a:t>
            </a:r>
            <a:r>
              <a:rPr lang="nl-NL" sz="1800" dirty="0" smtClean="0"/>
              <a:t>kan.</a:t>
            </a:r>
          </a:p>
          <a:p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sz="1800" dirty="0" err="1" smtClean="0"/>
              <a:t>Parcels</a:t>
            </a:r>
            <a:r>
              <a:rPr lang="nl-NL" sz="1800" dirty="0" smtClean="0"/>
              <a:t> </a:t>
            </a:r>
            <a:r>
              <a:rPr lang="nl-NL" sz="1800" dirty="0" err="1" smtClean="0"/>
              <a:t>inidividueel</a:t>
            </a:r>
            <a:r>
              <a:rPr lang="nl-NL" sz="1800" dirty="0" smtClean="0"/>
              <a:t> indelen en kijken wat het doet met de </a:t>
            </a:r>
          </a:p>
          <a:p>
            <a:r>
              <a:rPr lang="nl-NL" sz="1800" dirty="0" smtClean="0"/>
              <a:t>    dichtheid van </a:t>
            </a:r>
            <a:r>
              <a:rPr lang="nl-NL" sz="1800" dirty="0" err="1" smtClean="0"/>
              <a:t>spacecraft</a:t>
            </a:r>
            <a:r>
              <a:rPr lang="nl-NL" sz="1800" dirty="0" smtClean="0"/>
              <a:t>.</a:t>
            </a:r>
          </a:p>
          <a:p>
            <a:endParaRPr lang="nl-NL" sz="1800" dirty="0"/>
          </a:p>
          <a:p>
            <a:r>
              <a:rPr lang="nl-NL" sz="1800" smtClean="0"/>
              <a:t>-  Door naar de volgende vragen.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91195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172</Words>
  <Application>Microsoft Macintosh PowerPoint</Application>
  <PresentationFormat>Diavoorstelling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2</vt:i4>
      </vt:variant>
      <vt:variant>
        <vt:lpstr>Diatitels</vt:lpstr>
      </vt:variant>
      <vt:variant>
        <vt:i4>6</vt:i4>
      </vt:variant>
    </vt:vector>
  </HeadingPairs>
  <TitlesOfParts>
    <vt:vector size="16" baseType="lpstr">
      <vt:lpstr>Angsana New</vt:lpstr>
      <vt:lpstr>Arial</vt:lpstr>
      <vt:lpstr>Arial Rounded MT Bold</vt:lpstr>
      <vt:lpstr>Calibri</vt:lpstr>
      <vt:lpstr>Mangal</vt:lpstr>
      <vt:lpstr>ＭＳ Ｐゴシック</vt:lpstr>
      <vt:lpstr>Wingdings</vt:lpstr>
      <vt:lpstr>맑은 고딕</vt:lpstr>
      <vt:lpstr>Office Theme</vt:lpstr>
      <vt:lpstr>Custom Design</vt:lpstr>
      <vt:lpstr>PowerPoint-presentatie</vt:lpstr>
      <vt:lpstr>Kernpunten</vt:lpstr>
      <vt:lpstr>Eerste Opdracht</vt:lpstr>
      <vt:lpstr>Voortgang opdracht 1</vt:lpstr>
      <vt:lpstr>Opvallend</vt:lpstr>
      <vt:lpstr>Plannen voor komende week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Microsoft Office-gebruiker</cp:lastModifiedBy>
  <cp:revision>59</cp:revision>
  <dcterms:created xsi:type="dcterms:W3CDTF">2014-04-01T16:35:38Z</dcterms:created>
  <dcterms:modified xsi:type="dcterms:W3CDTF">2018-04-20T11:03:05Z</dcterms:modified>
</cp:coreProperties>
</file>