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C366-6FD9-4686-8DF8-4E40A430D8BB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373216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Week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5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767535"/>
            <a:ext cx="4788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맑은 고딕" pitchFamily="50" charset="-127"/>
                <a:cs typeface="Angsana New" panose="020B0502040204020203" pitchFamily="18" charset="-34"/>
              </a:rPr>
              <a:t>Space Freight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xmlns="" id="{A908C342-6C39-4E18-BCFC-079BDB5133AA}"/>
              </a:ext>
            </a:extLst>
          </p:cNvPr>
          <p:cNvSpPr/>
          <p:nvPr/>
        </p:nvSpPr>
        <p:spPr>
          <a:xfrm>
            <a:off x="323528" y="6134628"/>
            <a:ext cx="578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Michael Hu , Steven Kuhnen, Marc Moorman (</a:t>
            </a:r>
            <a:r>
              <a:rPr lang="ja-JP" altLang="nl-NL" b="1" dirty="0">
                <a:latin typeface="Arial Rounded MT Bold" panose="020F0704030504030204" pitchFamily="34" charset="0"/>
              </a:rPr>
              <a:t>天宫二号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1026" name="Picture 2" descr="Afbeeldingsresultaat voor chinese flag">
            <a:extLst>
              <a:ext uri="{FF2B5EF4-FFF2-40B4-BE49-F238E27FC236}">
                <a16:creationId xmlns:a16="http://schemas.microsoft.com/office/drawing/2014/main" xmlns="" id="{BAF7CA41-8DBA-4683-8D1A-C286BE32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781053"/>
            <a:ext cx="1060723" cy="70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altLang="ko-KR" dirty="0" smtClean="0">
                <a:latin typeface="Arial" charset="0"/>
                <a:ea typeface="Arial" charset="0"/>
                <a:cs typeface="Arial" charset="0"/>
              </a:rPr>
              <a:t>Kernpunten</a:t>
            </a:r>
            <a:endParaRPr lang="nl-NL" altLang="ko-K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67744" y="714805"/>
            <a:ext cx="6563072" cy="4536504"/>
          </a:xfrm>
        </p:spPr>
        <p:txBody>
          <a:bodyPr>
            <a:noAutofit/>
          </a:bodyPr>
          <a:lstStyle/>
          <a:p>
            <a:pPr lvl="0"/>
            <a:endParaRPr lang="nl-NL" altLang="ko-KR" b="1" dirty="0" smtClean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100 </a:t>
            </a:r>
            <a:r>
              <a:rPr lang="nl-NL" altLang="ko-KR" b="1" dirty="0" err="1" smtClean="0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, zo veel mogelijk meenemen</a:t>
            </a: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(met de kosten zo laag mogelijk)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b="1" dirty="0">
                <a:latin typeface="Arial Rounded MT Bold" panose="020F0704030504030204" pitchFamily="34" charset="0"/>
              </a:rPr>
              <a:t>Verdeel de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>
                <a:latin typeface="Arial Rounded MT Bold" panose="020F0704030504030204" pitchFamily="34" charset="0"/>
              </a:rPr>
              <a:t> over de vier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spacecrafts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sz="1900" b="1" dirty="0">
                <a:latin typeface="Arial Rounded MT Bold" panose="020F0704030504030204" pitchFamily="34" charset="0"/>
              </a:rPr>
              <a:t>Optimaliseren: efficiëntie, kosten, </a:t>
            </a:r>
            <a:r>
              <a:rPr lang="nl-NL" altLang="ko-KR" sz="1900" b="1" dirty="0" smtClean="0">
                <a:latin typeface="Arial Rounded MT Bold" panose="020F0704030504030204" pitchFamily="34" charset="0"/>
              </a:rPr>
              <a:t>massa, volume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Afbeelding 2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xmlns="" id="{936DB4C8-62CA-4BFE-BC0E-F33653F1A4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5158" y="2780928"/>
            <a:ext cx="6768244" cy="9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Progressie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1700808"/>
            <a:ext cx="7272808" cy="406403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Doorgewerkt aan Hill </a:t>
            </a:r>
            <a:r>
              <a:rPr lang="nl-NL" sz="2000" dirty="0" err="1" smtClean="0"/>
              <a:t>Climber</a:t>
            </a:r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Half om half algoritme (</a:t>
            </a:r>
            <a:r>
              <a:rPr lang="nl-NL" sz="2000" dirty="0" err="1" smtClean="0"/>
              <a:t>greedy</a:t>
            </a:r>
            <a:r>
              <a:rPr lang="nl-NL" sz="2000" dirty="0" smtClean="0"/>
              <a:t>/random) </a:t>
            </a:r>
            <a:r>
              <a:rPr lang="nl-NL" sz="2000" dirty="0" smtClean="0">
                <a:sym typeface="Wingdings" pitchFamily="2" charset="2"/>
              </a:rPr>
              <a:t></a:t>
            </a:r>
            <a:r>
              <a:rPr lang="nl-NL" sz="2000" dirty="0" smtClean="0"/>
              <a:t> 84 </a:t>
            </a:r>
            <a:r>
              <a:rPr lang="nl-NL" sz="2000" dirty="0" err="1" smtClean="0"/>
              <a:t>parcels</a:t>
            </a:r>
            <a:endParaRPr lang="nl-NL" sz="2000" dirty="0" smtClean="0"/>
          </a:p>
          <a:p>
            <a:pPr marL="342900" indent="-342900"/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Algoritme </a:t>
            </a:r>
            <a:r>
              <a:rPr lang="nl-NL" sz="2000" dirty="0" smtClean="0"/>
              <a:t>voor gehele random indeling geprobeerd op </a:t>
            </a:r>
            <a:br>
              <a:rPr lang="nl-NL" sz="2000" dirty="0" smtClean="0"/>
            </a:br>
            <a:r>
              <a:rPr lang="nl-NL" sz="2000" dirty="0" smtClean="0"/>
              <a:t>verschillende schalen.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xmlns="" val="127837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Opdracht A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1700808"/>
            <a:ext cx="7272808" cy="4064035"/>
          </a:xfrm>
        </p:spPr>
        <p:txBody>
          <a:bodyPr/>
          <a:lstStyle/>
          <a:p>
            <a:pPr marL="457200" indent="-457200">
              <a:buAutoNum type="alphaLcParenR"/>
            </a:pPr>
            <a:r>
              <a:rPr lang="nl-NL" sz="2000" dirty="0" smtClean="0"/>
              <a:t>Verdeel </a:t>
            </a:r>
            <a:r>
              <a:rPr lang="nl-NL" sz="2000" dirty="0" smtClean="0"/>
              <a:t>de </a:t>
            </a:r>
            <a:r>
              <a:rPr lang="nl-NL" sz="2000" dirty="0" err="1" smtClean="0"/>
              <a:t>parcels</a:t>
            </a:r>
            <a:r>
              <a:rPr lang="nl-NL" sz="2000" dirty="0" smtClean="0"/>
              <a:t> van cargolist 1 over de vier </a:t>
            </a:r>
            <a:r>
              <a:rPr lang="nl-NL" sz="2000" dirty="0" err="1" smtClean="0"/>
              <a:t>spacecrafts</a:t>
            </a:r>
            <a:r>
              <a:rPr lang="nl-NL" sz="2000" dirty="0" smtClean="0"/>
              <a:t>. Is het mogelijk om 84 </a:t>
            </a:r>
            <a:r>
              <a:rPr lang="nl-NL" sz="2000" dirty="0" err="1" smtClean="0"/>
              <a:t>parcels</a:t>
            </a:r>
            <a:r>
              <a:rPr lang="nl-NL" sz="2000" dirty="0" smtClean="0"/>
              <a:t> mee te nemen</a:t>
            </a:r>
            <a:r>
              <a:rPr lang="nl-NL" sz="2000" dirty="0" smtClean="0"/>
              <a:t>?</a:t>
            </a:r>
          </a:p>
          <a:p>
            <a:pPr marL="457200" indent="-457200">
              <a:buAutoNum type="alphaLcParenR"/>
            </a:pPr>
            <a:endParaRPr lang="nl-NL" sz="2000" dirty="0" smtClean="0"/>
          </a:p>
          <a:p>
            <a:pPr marL="457200" indent="-457200"/>
            <a:r>
              <a:rPr lang="nl-NL" sz="2000" dirty="0" smtClean="0"/>
              <a:t>Ja</a:t>
            </a:r>
          </a:p>
          <a:p>
            <a:pPr marL="457200" indent="-457200"/>
            <a:endParaRPr lang="nl-NL" sz="2000" dirty="0" smtClean="0"/>
          </a:p>
          <a:p>
            <a:pPr marL="457200" indent="-457200"/>
            <a:r>
              <a:rPr lang="nl-NL" sz="2000" dirty="0" smtClean="0"/>
              <a:t>Gevuld </a:t>
            </a:r>
            <a:r>
              <a:rPr lang="nl-NL" sz="2000" dirty="0" err="1" smtClean="0"/>
              <a:t>a.h.v</a:t>
            </a:r>
            <a:r>
              <a:rPr lang="nl-NL" sz="2000" dirty="0" smtClean="0"/>
              <a:t>. range dichtheid om deels ‘perfect’ te vullen</a:t>
            </a:r>
          </a:p>
          <a:p>
            <a:pPr marL="457200" indent="-457200"/>
            <a:r>
              <a:rPr lang="nl-NL" sz="2000" dirty="0" smtClean="0"/>
              <a:t>Daarna random door gegaan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xmlns="" val="127837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1700808"/>
            <a:ext cx="7272808" cy="406403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sz="2000" dirty="0" smtClean="0"/>
              <a:t>Rest van de vragen invullen voor nieuwe uitkomst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000" dirty="0" smtClean="0"/>
              <a:t>Hill </a:t>
            </a:r>
            <a:r>
              <a:rPr lang="nl-NL" sz="2000" dirty="0" err="1" smtClean="0"/>
              <a:t>Climber</a:t>
            </a:r>
            <a:r>
              <a:rPr lang="nl-NL" sz="2000" dirty="0" smtClean="0"/>
              <a:t> afmaken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000" dirty="0" smtClean="0"/>
              <a:t>Visualiseren uitkomsten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000" dirty="0" smtClean="0"/>
              <a:t>Meerdere startpunten uitproberen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nl-NL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130</Words>
  <Application>Microsoft Office PowerPoint</Application>
  <PresentationFormat>Diavoorstelling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Office-thema</vt:lpstr>
      <vt:lpstr>Dia 1</vt:lpstr>
      <vt:lpstr>Kernpunten</vt:lpstr>
      <vt:lpstr>Progressie</vt:lpstr>
      <vt:lpstr>Opdracht A</vt:lpstr>
      <vt:lpstr>Planning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Marc laptop</dc:creator>
  <cp:lastModifiedBy>Marc laptop</cp:lastModifiedBy>
  <cp:revision>3</cp:revision>
  <dcterms:created xsi:type="dcterms:W3CDTF">2018-05-18T08:19:09Z</dcterms:created>
  <dcterms:modified xsi:type="dcterms:W3CDTF">2018-05-18T08:51:37Z</dcterms:modified>
</cp:coreProperties>
</file>