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7772400" cy="10058400"/>
  <p:notesSz cx="6858000" cy="9144000"/>
  <p:defaultTextStyle>
    <a:defPPr>
      <a:defRPr lang="en-US"/>
    </a:defPPr>
    <a:lvl1pPr marL="0" algn="l" defTabSz="972556" rtl="0" eaLnBrk="1" latinLnBrk="0" hangingPunct="1">
      <a:defRPr sz="1914" kern="1200">
        <a:solidFill>
          <a:schemeClr val="tx1"/>
        </a:solidFill>
        <a:latin typeface="+mn-lt"/>
        <a:ea typeface="+mn-ea"/>
        <a:cs typeface="+mn-cs"/>
      </a:defRPr>
    </a:lvl1pPr>
    <a:lvl2pPr marL="486278" algn="l" defTabSz="972556" rtl="0" eaLnBrk="1" latinLnBrk="0" hangingPunct="1">
      <a:defRPr sz="1914" kern="1200">
        <a:solidFill>
          <a:schemeClr val="tx1"/>
        </a:solidFill>
        <a:latin typeface="+mn-lt"/>
        <a:ea typeface="+mn-ea"/>
        <a:cs typeface="+mn-cs"/>
      </a:defRPr>
    </a:lvl2pPr>
    <a:lvl3pPr marL="972556" algn="l" defTabSz="972556" rtl="0" eaLnBrk="1" latinLnBrk="0" hangingPunct="1">
      <a:defRPr sz="1914" kern="1200">
        <a:solidFill>
          <a:schemeClr val="tx1"/>
        </a:solidFill>
        <a:latin typeface="+mn-lt"/>
        <a:ea typeface="+mn-ea"/>
        <a:cs typeface="+mn-cs"/>
      </a:defRPr>
    </a:lvl3pPr>
    <a:lvl4pPr marL="1458834" algn="l" defTabSz="972556" rtl="0" eaLnBrk="1" latinLnBrk="0" hangingPunct="1">
      <a:defRPr sz="1914" kern="1200">
        <a:solidFill>
          <a:schemeClr val="tx1"/>
        </a:solidFill>
        <a:latin typeface="+mn-lt"/>
        <a:ea typeface="+mn-ea"/>
        <a:cs typeface="+mn-cs"/>
      </a:defRPr>
    </a:lvl4pPr>
    <a:lvl5pPr marL="1945112" algn="l" defTabSz="972556" rtl="0" eaLnBrk="1" latinLnBrk="0" hangingPunct="1">
      <a:defRPr sz="1914" kern="1200">
        <a:solidFill>
          <a:schemeClr val="tx1"/>
        </a:solidFill>
        <a:latin typeface="+mn-lt"/>
        <a:ea typeface="+mn-ea"/>
        <a:cs typeface="+mn-cs"/>
      </a:defRPr>
    </a:lvl5pPr>
    <a:lvl6pPr marL="2431390" algn="l" defTabSz="972556" rtl="0" eaLnBrk="1" latinLnBrk="0" hangingPunct="1">
      <a:defRPr sz="1914" kern="1200">
        <a:solidFill>
          <a:schemeClr val="tx1"/>
        </a:solidFill>
        <a:latin typeface="+mn-lt"/>
        <a:ea typeface="+mn-ea"/>
        <a:cs typeface="+mn-cs"/>
      </a:defRPr>
    </a:lvl6pPr>
    <a:lvl7pPr marL="2917668" algn="l" defTabSz="972556" rtl="0" eaLnBrk="1" latinLnBrk="0" hangingPunct="1">
      <a:defRPr sz="1914" kern="1200">
        <a:solidFill>
          <a:schemeClr val="tx1"/>
        </a:solidFill>
        <a:latin typeface="+mn-lt"/>
        <a:ea typeface="+mn-ea"/>
        <a:cs typeface="+mn-cs"/>
      </a:defRPr>
    </a:lvl7pPr>
    <a:lvl8pPr marL="3403945" algn="l" defTabSz="972556" rtl="0" eaLnBrk="1" latinLnBrk="0" hangingPunct="1">
      <a:defRPr sz="1914" kern="1200">
        <a:solidFill>
          <a:schemeClr val="tx1"/>
        </a:solidFill>
        <a:latin typeface="+mn-lt"/>
        <a:ea typeface="+mn-ea"/>
        <a:cs typeface="+mn-cs"/>
      </a:defRPr>
    </a:lvl8pPr>
    <a:lvl9pPr marL="3890223" algn="l" defTabSz="972556" rtl="0" eaLnBrk="1" latinLnBrk="0" hangingPunct="1">
      <a:defRPr sz="191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05"/>
  </p:normalViewPr>
  <p:slideViewPr>
    <p:cSldViewPr snapToGrid="0" snapToObjects="1">
      <p:cViewPr>
        <p:scale>
          <a:sx n="148" d="100"/>
          <a:sy n="148" d="100"/>
        </p:scale>
        <p:origin x="10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09A5-AA4D-7F46-9CBB-61A32538A193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161D-9383-9F47-8D93-F0B4DC00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5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09A5-AA4D-7F46-9CBB-61A32538A193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161D-9383-9F47-8D93-F0B4DC00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09A5-AA4D-7F46-9CBB-61A32538A193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161D-9383-9F47-8D93-F0B4DC00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4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09A5-AA4D-7F46-9CBB-61A32538A193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161D-9383-9F47-8D93-F0B4DC00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09A5-AA4D-7F46-9CBB-61A32538A193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161D-9383-9F47-8D93-F0B4DC00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9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09A5-AA4D-7F46-9CBB-61A32538A193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161D-9383-9F47-8D93-F0B4DC00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8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09A5-AA4D-7F46-9CBB-61A32538A193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161D-9383-9F47-8D93-F0B4DC00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9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09A5-AA4D-7F46-9CBB-61A32538A193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161D-9383-9F47-8D93-F0B4DC00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0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09A5-AA4D-7F46-9CBB-61A32538A193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161D-9383-9F47-8D93-F0B4DC00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8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09A5-AA4D-7F46-9CBB-61A32538A193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161D-9383-9F47-8D93-F0B4DC00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3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09A5-AA4D-7F46-9CBB-61A32538A193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161D-9383-9F47-8D93-F0B4DC00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609A5-AA4D-7F46-9CBB-61A32538A193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9161D-9383-9F47-8D93-F0B4DC00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8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6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6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5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8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0</Words>
  <Application>Microsoft Macintosh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Vo</dc:creator>
  <cp:lastModifiedBy>Steven Vo</cp:lastModifiedBy>
  <cp:revision>3</cp:revision>
  <cp:lastPrinted>2015-10-26T18:54:40Z</cp:lastPrinted>
  <dcterms:created xsi:type="dcterms:W3CDTF">2015-10-26T18:44:23Z</dcterms:created>
  <dcterms:modified xsi:type="dcterms:W3CDTF">2015-10-26T19:38:02Z</dcterms:modified>
</cp:coreProperties>
</file>