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232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413D6E73-1861-7841-ABD6-B6CBCE9496F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736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FB76AE-C683-A547-A48D-0C742444975B}" type="slidenum">
              <a:rPr lang="de-DE"/>
              <a:pPr/>
              <a:t>1</a:t>
            </a:fld>
            <a:endParaRPr lang="de-DE"/>
          </a:p>
        </p:txBody>
      </p:sp>
      <p:sp>
        <p:nvSpPr>
          <p:cNvPr id="2048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B20B47-BF1F-C249-84FE-B26E1E91D8A1}" type="slidenum">
              <a:rPr lang="de-DE"/>
              <a:pPr/>
              <a:t>2</a:t>
            </a:fld>
            <a:endParaRPr lang="de-DE"/>
          </a:p>
        </p:txBody>
      </p:sp>
      <p:sp>
        <p:nvSpPr>
          <p:cNvPr id="2150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DA8D012-F967-4C4B-AB7A-29D9946AA2B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78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CA23593-2DF3-A54E-8080-82982AE1BE2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9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276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276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3D3FB8B-942B-434F-93FC-B34B12E36564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41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5" y="301625"/>
            <a:ext cx="6154738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1763713" y="6094413"/>
            <a:ext cx="2346325" cy="519112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203700" y="6707188"/>
            <a:ext cx="3194050" cy="519112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515225" y="6707188"/>
            <a:ext cx="2346325" cy="519112"/>
          </a:xfrm>
        </p:spPr>
        <p:txBody>
          <a:bodyPr/>
          <a:lstStyle>
            <a:lvl1pPr>
              <a:defRPr/>
            </a:lvl1pPr>
          </a:lstStyle>
          <a:p>
            <a:fld id="{4336B7DA-A3D6-8C42-B021-C0BA13AD453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67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3FD6DE-6A2C-C847-9570-96137DB80E0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04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5BB8D02-8C3F-E74A-BFDA-82C81DC4050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1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88E4809-5130-E04B-B486-18A851813AA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60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311640-52C6-1846-AD0E-212B74F3CF9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4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81F940-5C46-184C-A99B-7F2AFF563E5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46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4DF694E-2395-3F4F-9290-ADC0F5DF84E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10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EA30734-8CC4-9E47-B34A-99AE27BCE62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34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AF96B8-1FB0-9647-8981-050D7B995A9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4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635375" y="301625"/>
            <a:ext cx="615473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9613" y="1768475"/>
            <a:ext cx="777398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763713" y="6094413"/>
            <a:ext cx="234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203700" y="6707188"/>
            <a:ext cx="319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515225" y="6707188"/>
            <a:ext cx="234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C4E5A80A-1E6A-7549-A7ED-52DC9693E972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 i="1">
          <a:solidFill>
            <a:srgbClr val="800000"/>
          </a:solidFill>
          <a:latin typeface="+mj-lt"/>
          <a:ea typeface="+mj-ea"/>
          <a:cs typeface="+mj-cs"/>
        </a:defRPr>
      </a:lvl1pPr>
      <a:lvl2pPr marL="742950" indent="-28575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 i="1">
          <a:solidFill>
            <a:srgbClr val="800000"/>
          </a:solidFill>
          <a:latin typeface="Arial" charset="0"/>
          <a:ea typeface="ＭＳ Ｐゴシック" charset="0"/>
          <a:cs typeface="Arial Unicode MS" charset="0"/>
        </a:defRPr>
      </a:lvl2pPr>
      <a:lvl3pPr marL="11430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 i="1">
          <a:solidFill>
            <a:srgbClr val="800000"/>
          </a:solidFill>
          <a:latin typeface="Arial" charset="0"/>
          <a:ea typeface="ＭＳ Ｐゴシック" charset="0"/>
          <a:cs typeface="Arial Unicode MS" charset="0"/>
        </a:defRPr>
      </a:lvl3pPr>
      <a:lvl4pPr marL="16002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 i="1">
          <a:solidFill>
            <a:srgbClr val="800000"/>
          </a:solidFill>
          <a:latin typeface="Arial" charset="0"/>
          <a:ea typeface="ＭＳ Ｐゴシック" charset="0"/>
          <a:cs typeface="Arial Unicode MS" charset="0"/>
        </a:defRPr>
      </a:lvl4pPr>
      <a:lvl5pPr marL="20574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 i="1">
          <a:solidFill>
            <a:srgbClr val="800000"/>
          </a:solidFill>
          <a:latin typeface="Arial" charset="0"/>
          <a:ea typeface="ＭＳ Ｐゴシック" charset="0"/>
          <a:cs typeface="Arial Unicode MS" charset="0"/>
        </a:defRPr>
      </a:lvl5pPr>
      <a:lvl6pPr marL="25146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 i="1">
          <a:solidFill>
            <a:srgbClr val="800000"/>
          </a:solidFill>
          <a:latin typeface="Arial" charset="0"/>
          <a:ea typeface="ＭＳ Ｐゴシック" charset="0"/>
          <a:cs typeface="Arial Unicode MS" charset="0"/>
        </a:defRPr>
      </a:lvl6pPr>
      <a:lvl7pPr marL="29718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 i="1">
          <a:solidFill>
            <a:srgbClr val="800000"/>
          </a:solidFill>
          <a:latin typeface="Arial" charset="0"/>
          <a:ea typeface="ＭＳ Ｐゴシック" charset="0"/>
          <a:cs typeface="Arial Unicode MS" charset="0"/>
        </a:defRPr>
      </a:lvl7pPr>
      <a:lvl8pPr marL="34290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 i="1">
          <a:solidFill>
            <a:srgbClr val="800000"/>
          </a:solidFill>
          <a:latin typeface="Arial" charset="0"/>
          <a:ea typeface="ＭＳ Ｐゴシック" charset="0"/>
          <a:cs typeface="Arial Unicode MS" charset="0"/>
        </a:defRPr>
      </a:lvl8pPr>
      <a:lvl9pPr marL="38862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 i="1">
          <a:solidFill>
            <a:srgbClr val="800000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ordontian@126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539750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smtClean="0"/>
              <a:t>DOM</a:t>
            </a:r>
            <a:endParaRPr lang="de-DE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992312" y="2255837"/>
            <a:ext cx="7775575" cy="3811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mtClean="0"/>
              <a:t/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Gordon </a:t>
            </a:r>
            <a:r>
              <a:rPr lang="de-DE" dirty="0" smtClean="0"/>
              <a:t>Tian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dirty="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 dirty="0"/>
              <a:t>408-668-5680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 dirty="0"/>
              <a:t>gtian@</a:t>
            </a:r>
            <a:r>
              <a:rPr lang="de-DE" sz="2000" dirty="0" smtClean="0"/>
              <a:t>svuca.edu</a:t>
            </a:r>
            <a:endParaRPr lang="de-DE" sz="2000" dirty="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 dirty="0"/>
              <a:t>gordontian@126.com</a:t>
            </a:r>
            <a:endParaRPr lang="de-DE" sz="2000" dirty="0">
              <a:hlinkClick r:id="rId3"/>
            </a:endParaRP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sz="2000" dirty="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sz="2000" dirty="0"/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 smtClean="0"/>
              <a:t>                http://www.w3.org/DOM/</a:t>
            </a:r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635375" y="301625"/>
            <a:ext cx="615632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dirty="0" smtClean="0"/>
              <a:t>DOM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613" y="1768475"/>
            <a:ext cx="7775575" cy="4678362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 smtClean="0"/>
              <a:t>http://www.w3.org/DOM/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smtClean="0"/>
              <a:t>The </a:t>
            </a:r>
            <a:r>
              <a:rPr lang="en-US" dirty="0"/>
              <a:t>W3C Document Object Model (DOM) is a platform and language-neutral interface that allows programs and scripts to dynamically access and update the content, structure, and style of a document</a:t>
            </a:r>
            <a:endParaRPr lang="de-DE" dirty="0" smtClean="0"/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W3C DOM standard is separated into 3 different parts</a:t>
            </a:r>
            <a:r>
              <a:rPr lang="en-US" sz="2800" dirty="0" smtClean="0"/>
              <a:t>: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Core DOM - standard model for all document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XML DOM - standard model for XML documents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HTML DOM - standard model for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306361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HTML DOM?</a:t>
            </a:r>
          </a:p>
          <a:p>
            <a:pPr marL="514350" indent="-5143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HTML elements as </a:t>
            </a:r>
            <a:r>
              <a:rPr lang="en-US" dirty="0" smtClean="0"/>
              <a:t>objects</a:t>
            </a:r>
          </a:p>
          <a:p>
            <a:pPr marL="514350" indent="-5143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properties of all HTML </a:t>
            </a:r>
            <a:r>
              <a:rPr lang="en-US" dirty="0" smtClean="0"/>
              <a:t>elements</a:t>
            </a:r>
          </a:p>
          <a:p>
            <a:pPr marL="514350" indent="-5143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methods to access all HTML </a:t>
            </a:r>
            <a:r>
              <a:rPr lang="en-US" dirty="0" smtClean="0"/>
              <a:t>elements</a:t>
            </a:r>
          </a:p>
          <a:p>
            <a:pPr marL="514350" indent="-5143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events for all HTML </a:t>
            </a:r>
            <a:r>
              <a:rPr lang="en-US" dirty="0" smtClean="0"/>
              <a:t>elements</a:t>
            </a:r>
          </a:p>
          <a:p>
            <a:pPr marL="514350" indent="-5143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6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en-US" dirty="0"/>
          </a:p>
        </p:txBody>
      </p:sp>
      <p:pic>
        <p:nvPicPr>
          <p:cNvPr id="4" name="Content Placeholder 3" descr="dom_htmltre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07" r="-9907"/>
          <a:stretch>
            <a:fillRect/>
          </a:stretch>
        </p:blipFill>
        <p:spPr>
          <a:xfrm>
            <a:off x="1979613" y="2027237"/>
            <a:ext cx="7773987" cy="3551238"/>
          </a:xfrm>
        </p:spPr>
      </p:pic>
    </p:spTree>
    <p:extLst>
      <p:ext uri="{BB962C8B-B14F-4D97-AF65-F5344CB8AC3E}">
        <p14:creationId xmlns:p14="http://schemas.microsoft.com/office/powerpoint/2010/main" val="421576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HTML DOM methods are actions you can perform (on HTML Elements).</a:t>
            </a:r>
          </a:p>
          <a:p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HTML DOM properties are values (of HTML Elements) that you can set or change.</a:t>
            </a:r>
          </a:p>
          <a:p>
            <a:r>
              <a:rPr lang="en-US" dirty="0"/>
              <a:t>~ </a:t>
            </a:r>
          </a:p>
        </p:txBody>
      </p:sp>
    </p:spTree>
    <p:extLst>
      <p:ext uri="{BB962C8B-B14F-4D97-AF65-F5344CB8AC3E}">
        <p14:creationId xmlns:p14="http://schemas.microsoft.com/office/powerpoint/2010/main" val="337148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5641</TotalTime>
  <Words>158</Words>
  <Application>Microsoft Macintosh PowerPoint</Application>
  <PresentationFormat>Custom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Times New Roman</vt:lpstr>
      <vt:lpstr>Arial</vt:lpstr>
      <vt:lpstr>Arial Unicode MS</vt:lpstr>
      <vt:lpstr>Wingdings</vt:lpstr>
      <vt:lpstr>Symbol</vt:lpstr>
      <vt:lpstr>Office Theme</vt:lpstr>
      <vt:lpstr>Introduction to DOM_x0013_</vt:lpstr>
      <vt:lpstr>DOM</vt:lpstr>
      <vt:lpstr>DOM</vt:lpstr>
      <vt:lpstr>HTML DOM</vt:lpstr>
      <vt:lpstr>HTML DOM</vt:lpstr>
      <vt:lpstr>HTML DOM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cp:lastModifiedBy>Gordon Tian</cp:lastModifiedBy>
  <cp:revision>69</cp:revision>
  <cp:lastPrinted>1601-01-01T00:00:00Z</cp:lastPrinted>
  <dcterms:created xsi:type="dcterms:W3CDTF">2009-04-16T18:32:32Z</dcterms:created>
  <dcterms:modified xsi:type="dcterms:W3CDTF">2015-09-15T16:45:25Z</dcterms:modified>
</cp:coreProperties>
</file>