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7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BF2C-DD2D-B848-9ACA-4E5B743BA41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931A-5317-7648-959F-DBDA0AC7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sql/sql_joi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MySQL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Gordon </a:t>
            </a:r>
            <a:r>
              <a:rPr lang="en-US" dirty="0" err="1" smtClean="0"/>
              <a:t>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1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FROM table1</a:t>
            </a:r>
          </a:p>
          <a:p>
            <a:pPr marL="0" indent="0">
              <a:buNone/>
            </a:pPr>
            <a:r>
              <a:rPr lang="de-DE" i="1" u="sng" dirty="0"/>
              <a:t>INNER</a:t>
            </a:r>
            <a:r>
              <a:rPr lang="de-DE" dirty="0"/>
              <a:t> JOIN table2</a:t>
            </a:r>
          </a:p>
          <a:p>
            <a:pPr marL="0" indent="0">
              <a:buNone/>
            </a:pPr>
            <a:r>
              <a:rPr lang="en-US" dirty="0"/>
              <a:t>ON table1.column_name=table2.column_name;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3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pic>
        <p:nvPicPr>
          <p:cNvPr id="4" name="Content Placeholder 3" descr="Screen Shot 2015-11-23 at 12.27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0" b="9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349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r>
              <a:rPr lang="en-US" dirty="0"/>
              <a:t>FROM table1</a:t>
            </a:r>
          </a:p>
          <a:p>
            <a:r>
              <a:rPr lang="fr-FR" dirty="0"/>
              <a:t>LEFT JOIN table2</a:t>
            </a:r>
          </a:p>
          <a:p>
            <a:r>
              <a:rPr lang="en-US" dirty="0"/>
              <a:t>ON table1.column_name=table2.column_name;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3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en-US" dirty="0"/>
          </a:p>
        </p:txBody>
      </p:sp>
      <p:pic>
        <p:nvPicPr>
          <p:cNvPr id="4" name="Content Placeholder 3" descr="Screen Shot 2015-11-23 at 12.31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" b="5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81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r>
              <a:rPr lang="en-US" dirty="0"/>
              <a:t>FROM table1</a:t>
            </a:r>
          </a:p>
          <a:p>
            <a:r>
              <a:rPr lang="en-US" dirty="0"/>
              <a:t>RIGHT JOIN table2</a:t>
            </a:r>
          </a:p>
          <a:p>
            <a:r>
              <a:rPr lang="en-US" dirty="0" smtClean="0"/>
              <a:t>ON table1</a:t>
            </a:r>
            <a:r>
              <a:rPr lang="en-US" dirty="0"/>
              <a:t>.column_name=table2.</a:t>
            </a:r>
            <a:r>
              <a:rPr lang="en-US" dirty="0" smtClean="0"/>
              <a:t>column_name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1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en-US" dirty="0"/>
          </a:p>
        </p:txBody>
      </p:sp>
      <p:pic>
        <p:nvPicPr>
          <p:cNvPr id="4" name="Content Placeholder 3" descr="Screen Shot 2015-11-23 at 12.35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6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283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</a:t>
            </a:r>
            <a:r>
              <a:rPr lang="en-US" smtClean="0"/>
              <a:t>Most Important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</a:p>
          <a:p>
            <a:r>
              <a:rPr lang="en-US" dirty="0" smtClean="0"/>
              <a:t>Redundancy – replication (master &amp; slave)</a:t>
            </a:r>
          </a:p>
          <a:p>
            <a:r>
              <a:rPr lang="en-US" dirty="0" smtClean="0"/>
              <a:t>Responsiveness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backup: # </a:t>
            </a:r>
            <a:r>
              <a:rPr lang="en-US" dirty="0" err="1"/>
              <a:t>mysqldump</a:t>
            </a:r>
            <a:r>
              <a:rPr lang="en-US" dirty="0"/>
              <a:t> -u root -p[</a:t>
            </a:r>
            <a:r>
              <a:rPr lang="en-US" dirty="0" err="1"/>
              <a:t>root_password</a:t>
            </a:r>
            <a:r>
              <a:rPr lang="en-US" dirty="0"/>
              <a:t>] [</a:t>
            </a:r>
            <a:r>
              <a:rPr lang="en-US" dirty="0" err="1"/>
              <a:t>database_name</a:t>
            </a:r>
            <a:r>
              <a:rPr lang="en-US" dirty="0"/>
              <a:t>] &gt; </a:t>
            </a:r>
            <a:r>
              <a:rPr lang="en-US" dirty="0" err="1"/>
              <a:t>dumpfilename.sql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restore:# </a:t>
            </a:r>
            <a:r>
              <a:rPr lang="en-US" dirty="0" err="1"/>
              <a:t>mysql</a:t>
            </a:r>
            <a:r>
              <a:rPr lang="en-US" dirty="0"/>
              <a:t> -u root -p[</a:t>
            </a:r>
            <a:r>
              <a:rPr lang="en-US" dirty="0" err="1"/>
              <a:t>root_password</a:t>
            </a:r>
            <a:r>
              <a:rPr lang="en-US" dirty="0"/>
              <a:t>] [</a:t>
            </a:r>
            <a:r>
              <a:rPr lang="en-US" dirty="0" err="1"/>
              <a:t>database_name</a:t>
            </a:r>
            <a:r>
              <a:rPr lang="en-US" dirty="0"/>
              <a:t>] &lt; </a:t>
            </a:r>
            <a:r>
              <a:rPr lang="en-US" dirty="0" err="1"/>
              <a:t>dumpfilename.sql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8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log-bin = master-bin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log-bin-index = master-</a:t>
            </a:r>
            <a:r>
              <a:rPr lang="en-US" dirty="0" err="1" smtClean="0"/>
              <a:t>bin.index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server-id = 1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&gt; CREATE USER </a:t>
            </a:r>
            <a:r>
              <a:rPr lang="en-US" dirty="0" err="1" smtClean="0"/>
              <a:t>repl_user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&gt; GRANT REPLICATION SLAVE ON *.* </a:t>
            </a:r>
          </a:p>
          <a:p>
            <a:pPr lvl="1"/>
            <a:r>
              <a:rPr lang="en-US" dirty="0" smtClean="0"/>
              <a:t>-&gt; TO </a:t>
            </a:r>
            <a:r>
              <a:rPr lang="en-US" dirty="0" err="1" smtClean="0"/>
              <a:t>repl_user</a:t>
            </a:r>
            <a:r>
              <a:rPr lang="en-US" dirty="0" smtClean="0"/>
              <a:t> IDENTIFIED BY ‘</a:t>
            </a:r>
            <a:r>
              <a:rPr lang="en-US" dirty="0" err="1" smtClean="0"/>
              <a:t>mypassword</a:t>
            </a:r>
            <a:r>
              <a:rPr lang="en-US" dirty="0" smtClean="0"/>
              <a:t>’;</a:t>
            </a:r>
          </a:p>
          <a:p>
            <a:pPr lvl="1"/>
            <a:r>
              <a:rPr lang="en-US" dirty="0" smtClean="0"/>
              <a:t>SHOW MASTER STATUS;</a:t>
            </a:r>
          </a:p>
          <a:p>
            <a:pPr marL="857250" lvl="1" indent="-457200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66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Slave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erver-id = 1</a:t>
            </a:r>
          </a:p>
          <a:p>
            <a:pPr lvl="1"/>
            <a:r>
              <a:rPr lang="en-US" sz="2400" dirty="0" smtClean="0"/>
              <a:t>replay-log-index = slave-relay-</a:t>
            </a:r>
            <a:r>
              <a:rPr lang="en-US" sz="2400" dirty="0" err="1" smtClean="0"/>
              <a:t>bin.index</a:t>
            </a:r>
            <a:endParaRPr lang="en-US" sz="2400" dirty="0" smtClean="0"/>
          </a:p>
          <a:p>
            <a:pPr lvl="1"/>
            <a:r>
              <a:rPr lang="en-US" sz="2400" dirty="0" smtClean="0"/>
              <a:t>Relay-log = slave-relay-bin</a:t>
            </a:r>
          </a:p>
          <a:p>
            <a:pPr lvl="1"/>
            <a:r>
              <a:rPr lang="en-US" sz="2400" dirty="0" err="1" smtClean="0"/>
              <a:t>Mysql</a:t>
            </a:r>
            <a:r>
              <a:rPr lang="en-US" sz="2400" dirty="0" smtClean="0"/>
              <a:t>&gt; CHANGE MASTER TO</a:t>
            </a:r>
          </a:p>
          <a:p>
            <a:pPr lvl="1"/>
            <a:r>
              <a:rPr lang="en-US" sz="2400" dirty="0" smtClean="0"/>
              <a:t>-&gt;MASTER_HOST =‘master-1’,</a:t>
            </a:r>
          </a:p>
          <a:p>
            <a:pPr lvl="1"/>
            <a:r>
              <a:rPr lang="en-US" sz="2400" dirty="0" smtClean="0"/>
              <a:t>-&gt;MASTER_PORT = 3306,</a:t>
            </a:r>
          </a:p>
          <a:p>
            <a:pPr lvl="1"/>
            <a:r>
              <a:rPr lang="en-US" sz="2400" dirty="0" smtClean="0"/>
              <a:t>-&gt;MASTER_USER =‘</a:t>
            </a:r>
            <a:r>
              <a:rPr lang="en-US" sz="2400" dirty="0" err="1" smtClean="0"/>
              <a:t>repl</a:t>
            </a:r>
            <a:r>
              <a:rPr lang="en-US" sz="2400" dirty="0" err="1"/>
              <a:t>_</a:t>
            </a:r>
            <a:r>
              <a:rPr lang="en-US" sz="2400" dirty="0" err="1" smtClean="0"/>
              <a:t>user</a:t>
            </a:r>
            <a:r>
              <a:rPr lang="en-US" sz="2400" dirty="0" smtClean="0"/>
              <a:t>’,</a:t>
            </a:r>
          </a:p>
          <a:p>
            <a:pPr lvl="1"/>
            <a:r>
              <a:rPr lang="en-US" sz="2400" dirty="0" smtClean="0"/>
              <a:t>-&gt;MASTER_PASSWORD =‘</a:t>
            </a:r>
            <a:r>
              <a:rPr lang="en-US" sz="2400" dirty="0" err="1" smtClean="0"/>
              <a:t>mypassword</a:t>
            </a:r>
            <a:r>
              <a:rPr lang="en-US" sz="2400" dirty="0" smtClean="0"/>
              <a:t>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17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plit data </a:t>
            </a:r>
            <a:r>
              <a:rPr lang="en-US" dirty="0"/>
              <a:t>across many MySQL servers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AUTO_INCREMENT:  </a:t>
            </a:r>
            <a:r>
              <a:rPr lang="en-US" dirty="0" err="1" smtClean="0"/>
              <a:t>shard_id</a:t>
            </a:r>
            <a:r>
              <a:rPr lang="en-US" dirty="0" smtClean="0"/>
              <a:t> + </a:t>
            </a:r>
            <a:r>
              <a:rPr lang="en-US" dirty="0" err="1" smtClean="0"/>
              <a:t>AI_id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MySQL cluster </a:t>
            </a:r>
            <a:r>
              <a:rPr lang="en-US" dirty="0" smtClean="0"/>
              <a:t>is a shared-nothing, auto-</a:t>
            </a:r>
            <a:r>
              <a:rPr lang="en-US" dirty="0" err="1" smtClean="0"/>
              <a:t>sharding</a:t>
            </a:r>
            <a:r>
              <a:rPr lang="en-US" dirty="0" smtClean="0"/>
              <a:t> storage solution with a distributed node architecture designed for fault tolerance and high performance.</a:t>
            </a:r>
          </a:p>
          <a:p>
            <a:pPr algn="just"/>
            <a:r>
              <a:rPr lang="en-US" dirty="0" smtClean="0"/>
              <a:t>MySQL cluster components are installed on different machines on a network, thus the cluster known as a network database (NDB). The MySQL cluster = MySQL Server + NDB components.</a:t>
            </a:r>
          </a:p>
          <a:p>
            <a:pPr algn="just"/>
            <a:r>
              <a:rPr lang="en-US" b="1" dirty="0" smtClean="0"/>
              <a:t>Data </a:t>
            </a:r>
            <a:r>
              <a:rPr lang="en-US" b="1" dirty="0"/>
              <a:t>are synchronously </a:t>
            </a:r>
            <a:r>
              <a:rPr lang="en-US" b="1" dirty="0" smtClean="0"/>
              <a:t>replicated on NDB components or data nodes!!!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30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Cluster</a:t>
            </a:r>
            <a:endParaRPr lang="en-US" dirty="0"/>
          </a:p>
        </p:txBody>
      </p:sp>
      <p:pic>
        <p:nvPicPr>
          <p:cNvPr id="4" name="Content Placeholder 3" descr="cluster-components-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3" b="7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58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http://www.w3schools.com/sql/</a:t>
            </a:r>
            <a:r>
              <a:rPr lang="en-US" dirty="0" smtClean="0">
                <a:hlinkClick r:id="rId2"/>
              </a:rPr>
              <a:t>sql_join.asp</a:t>
            </a:r>
            <a:endParaRPr lang="en-US" dirty="0" smtClean="0"/>
          </a:p>
          <a:p>
            <a:r>
              <a:rPr lang="en-US" dirty="0"/>
              <a:t>INNER JOIN: Returns all rows when there is at least one match in BOTH tables</a:t>
            </a:r>
          </a:p>
          <a:p>
            <a:r>
              <a:rPr lang="en-US" dirty="0"/>
              <a:t>LEFT JOIN: Return all rows from the left table, and the matched rows from the right table</a:t>
            </a:r>
          </a:p>
          <a:p>
            <a:r>
              <a:rPr lang="en-US" dirty="0"/>
              <a:t>RIGHT JOIN: Return all rows from the right table, and the matched rows from the left table</a:t>
            </a:r>
          </a:p>
          <a:p>
            <a:r>
              <a:rPr lang="en-US" dirty="0"/>
              <a:t>FULL JOIN: Return all rows when there is a match in ONE of the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7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410</Words>
  <Application>Microsoft Macintosh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MySQL Essentials</vt:lpstr>
      <vt:lpstr>Three Most Important Things</vt:lpstr>
      <vt:lpstr>Backup</vt:lpstr>
      <vt:lpstr>Replication</vt:lpstr>
      <vt:lpstr>Replication</vt:lpstr>
      <vt:lpstr>Sharding</vt:lpstr>
      <vt:lpstr>MySQL Cluster</vt:lpstr>
      <vt:lpstr>MySQL Cluster</vt:lpstr>
      <vt:lpstr>SQL Joins</vt:lpstr>
      <vt:lpstr>Inner Join</vt:lpstr>
      <vt:lpstr>Inner Join</vt:lpstr>
      <vt:lpstr>Left Join</vt:lpstr>
      <vt:lpstr>Left Join</vt:lpstr>
      <vt:lpstr>Right Join</vt:lpstr>
      <vt:lpstr>Right Join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Essentials</dc:title>
  <dc:creator>Microsoft Office User</dc:creator>
  <cp:lastModifiedBy>Microsoft Office User</cp:lastModifiedBy>
  <cp:revision>39</cp:revision>
  <dcterms:created xsi:type="dcterms:W3CDTF">2015-11-22T23:31:29Z</dcterms:created>
  <dcterms:modified xsi:type="dcterms:W3CDTF">2015-11-23T21:01:24Z</dcterms:modified>
</cp:coreProperties>
</file>