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01C0D-73A7-4BF7-AE26-6D5AF71E622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81AF3-BE47-4891-A0D6-28D4EBBE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9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D863B-902A-5543-B0B7-85D3EFB9BCC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9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0E08-845A-485C-9230-B15EF15FDBE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6C44-9554-4D7F-B9B6-961816D0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20" name="Line 4"/>
          <p:cNvSpPr>
            <a:spLocks noChangeShapeType="1"/>
          </p:cNvSpPr>
          <p:nvPr/>
        </p:nvSpPr>
        <p:spPr bwMode="auto">
          <a:xfrm>
            <a:off x="2508912" y="1570928"/>
            <a:ext cx="6324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796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12" y="1266128"/>
            <a:ext cx="83820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87962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712" y="1321692"/>
            <a:ext cx="8382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87962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12" y="1321692"/>
            <a:ext cx="8382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87962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712" y="1321692"/>
            <a:ext cx="8382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879626" name="AutoShape 10"/>
          <p:cNvSpPr>
            <a:spLocks noChangeArrowheads="1"/>
          </p:cNvSpPr>
          <p:nvPr/>
        </p:nvSpPr>
        <p:spPr bwMode="auto">
          <a:xfrm flipH="1">
            <a:off x="7142325" y="940020"/>
            <a:ext cx="1295400" cy="457200"/>
          </a:xfrm>
          <a:prstGeom prst="homePlate">
            <a:avLst>
              <a:gd name="adj" fmla="val 4167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dirty="0" smtClean="0">
                <a:latin typeface="Helvetica" panose="020B0604020202020204" pitchFamily="34" charset="0"/>
              </a:rPr>
              <a:t>192.1.0.0/24</a:t>
            </a:r>
            <a:endParaRPr lang="sl-SI" altLang="en-US" sz="1400" dirty="0">
              <a:latin typeface="Helvetica" panose="020B0604020202020204" pitchFamily="34" charset="0"/>
            </a:endParaRPr>
          </a:p>
          <a:p>
            <a:pPr algn="ctr"/>
            <a:r>
              <a:rPr lang="sl-SI" altLang="en-US" sz="1400" dirty="0" smtClean="0">
                <a:latin typeface="Helvetica" panose="020B0604020202020204" pitchFamily="34" charset="0"/>
              </a:rPr>
              <a:t>L=</a:t>
            </a:r>
            <a:r>
              <a:rPr lang="en-US" altLang="en-US" sz="1400" dirty="0">
                <a:latin typeface="Helvetica" panose="020B0604020202020204" pitchFamily="34" charset="0"/>
              </a:rPr>
              <a:t>3</a:t>
            </a:r>
            <a:endParaRPr lang="en-GB" altLang="en-US" sz="1400" dirty="0">
              <a:solidFill>
                <a:schemeClr val="accent2"/>
              </a:solidFill>
              <a:latin typeface="Helvetica" panose="020B0604020202020204" pitchFamily="34" charset="0"/>
            </a:endParaRPr>
          </a:p>
        </p:txBody>
      </p:sp>
      <p:sp>
        <p:nvSpPr>
          <p:cNvPr id="879659" name="AutoShape 43"/>
          <p:cNvSpPr>
            <a:spLocks noChangeArrowheads="1"/>
          </p:cNvSpPr>
          <p:nvPr/>
        </p:nvSpPr>
        <p:spPr bwMode="auto">
          <a:xfrm flipH="1">
            <a:off x="9214511" y="1037528"/>
            <a:ext cx="1226025" cy="263784"/>
          </a:xfrm>
          <a:prstGeom prst="homePlate">
            <a:avLst>
              <a:gd name="adj" fmla="val 7144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dirty="0" smtClean="0">
                <a:latin typeface="Helvetica" panose="020B0604020202020204" pitchFamily="34" charset="0"/>
              </a:rPr>
              <a:t>192.1.0.0/24</a:t>
            </a:r>
            <a:endParaRPr lang="sl-SI" altLang="en-US" sz="1400" dirty="0">
              <a:latin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238" y="1787900"/>
            <a:ext cx="3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00096" y="1829000"/>
            <a:ext cx="3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3672" y="1829000"/>
            <a:ext cx="3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833512" y="1787900"/>
            <a:ext cx="3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260003" y="1597865"/>
            <a:ext cx="868909" cy="154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 rot="278752">
            <a:off x="10127692" y="1450005"/>
            <a:ext cx="1638072" cy="6419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00561" y="1577487"/>
            <a:ext cx="138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192.1.0.0/24</a:t>
            </a:r>
            <a:endParaRPr lang="en-US" dirty="0"/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 flipH="1">
            <a:off x="4947312" y="927520"/>
            <a:ext cx="1295400" cy="457200"/>
          </a:xfrm>
          <a:prstGeom prst="homePlate">
            <a:avLst>
              <a:gd name="adj" fmla="val 4167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dirty="0" smtClean="0">
                <a:latin typeface="Helvetica" panose="020B0604020202020204" pitchFamily="34" charset="0"/>
              </a:rPr>
              <a:t>192.1.0.0/24</a:t>
            </a:r>
            <a:endParaRPr lang="sl-SI" altLang="en-US" sz="1400" dirty="0">
              <a:latin typeface="Helvetica" panose="020B0604020202020204" pitchFamily="34" charset="0"/>
            </a:endParaRPr>
          </a:p>
          <a:p>
            <a:pPr algn="ctr"/>
            <a:r>
              <a:rPr lang="sl-SI" altLang="en-US" sz="1400" dirty="0" smtClean="0">
                <a:latin typeface="Helvetica" panose="020B0604020202020204" pitchFamily="34" charset="0"/>
              </a:rPr>
              <a:t>L=</a:t>
            </a:r>
            <a:r>
              <a:rPr lang="en-US" altLang="en-US" sz="1400" dirty="0" smtClean="0">
                <a:latin typeface="Helvetica" panose="020B0604020202020204" pitchFamily="34" charset="0"/>
              </a:rPr>
              <a:t>11</a:t>
            </a:r>
            <a:endParaRPr lang="en-GB" altLang="en-US" sz="1400" dirty="0">
              <a:solidFill>
                <a:schemeClr val="accent2"/>
              </a:solidFill>
              <a:latin typeface="Helvetica" panose="020B0604020202020204" pitchFamily="34" charset="0"/>
            </a:endParaRPr>
          </a:p>
        </p:txBody>
      </p:sp>
      <p:sp>
        <p:nvSpPr>
          <p:cNvPr id="56" name="AutoShape 10"/>
          <p:cNvSpPr>
            <a:spLocks noChangeArrowheads="1"/>
          </p:cNvSpPr>
          <p:nvPr/>
        </p:nvSpPr>
        <p:spPr bwMode="auto">
          <a:xfrm flipH="1">
            <a:off x="2585112" y="882293"/>
            <a:ext cx="1295400" cy="457200"/>
          </a:xfrm>
          <a:prstGeom prst="homePlate">
            <a:avLst>
              <a:gd name="adj" fmla="val 4167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400" dirty="0" smtClean="0">
                <a:latin typeface="Helvetica" panose="020B0604020202020204" pitchFamily="34" charset="0"/>
              </a:rPr>
              <a:t>192.1.0.0/24</a:t>
            </a:r>
            <a:endParaRPr lang="sl-SI" altLang="en-US" sz="1400" dirty="0">
              <a:latin typeface="Helvetica" panose="020B0604020202020204" pitchFamily="34" charset="0"/>
            </a:endParaRPr>
          </a:p>
          <a:p>
            <a:pPr algn="ctr"/>
            <a:r>
              <a:rPr lang="sl-SI" altLang="en-US" sz="1400" dirty="0" smtClean="0">
                <a:latin typeface="Helvetica" panose="020B0604020202020204" pitchFamily="34" charset="0"/>
              </a:rPr>
              <a:t>L=</a:t>
            </a:r>
            <a:r>
              <a:rPr lang="en-US" altLang="en-US" sz="1400" dirty="0" smtClean="0">
                <a:latin typeface="Helvetica" panose="020B0604020202020204" pitchFamily="34" charset="0"/>
              </a:rPr>
              <a:t>23</a:t>
            </a:r>
            <a:endParaRPr lang="en-GB" altLang="en-US" sz="1400" dirty="0">
              <a:solidFill>
                <a:schemeClr val="accent2"/>
              </a:solidFill>
              <a:latin typeface="Helvetica" panose="020B0604020202020204" pitchFamily="34" charset="0"/>
            </a:endParaRPr>
          </a:p>
        </p:txBody>
      </p:sp>
      <p:sp>
        <p:nvSpPr>
          <p:cNvPr id="57" name="Cloud 56"/>
          <p:cNvSpPr/>
          <p:nvPr/>
        </p:nvSpPr>
        <p:spPr>
          <a:xfrm>
            <a:off x="166605" y="2037850"/>
            <a:ext cx="1638072" cy="6419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3"/>
            <a:endCxn id="879622" idx="1"/>
          </p:cNvCxnSpPr>
          <p:nvPr/>
        </p:nvCxnSpPr>
        <p:spPr>
          <a:xfrm flipV="1">
            <a:off x="985641" y="1619347"/>
            <a:ext cx="761271" cy="455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7114" y="2174154"/>
            <a:ext cx="138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192.2.0.0/24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935320" y="2679004"/>
            <a:ext cx="2075835" cy="119261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 192.2.0.1</a:t>
            </a:r>
          </a:p>
          <a:p>
            <a:pPr algn="ctr"/>
            <a:r>
              <a:rPr lang="en-US" dirty="0" err="1" smtClean="0"/>
              <a:t>Dst</a:t>
            </a:r>
            <a:r>
              <a:rPr lang="en-US" dirty="0" smtClean="0"/>
              <a:t> 192.1.0.1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359" y="4250567"/>
            <a:ext cx="11059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above diagram,  network 192.1.0.0/24 is attached to Router D, and network 192.2.0.0/24 is attached to Router A. LDP updates from Router D to Router A are shown in the diagram. The </a:t>
            </a:r>
          </a:p>
          <a:p>
            <a:r>
              <a:rPr lang="en-US" sz="2000" dirty="0" smtClean="0"/>
              <a:t>Show what packet looks along the path.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From A to B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From B to C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From C to D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From D to network 192.1.0.0/24</a:t>
            </a:r>
            <a:endParaRPr lang="en-US" sz="2000" dirty="0"/>
          </a:p>
        </p:txBody>
      </p:sp>
      <p:sp>
        <p:nvSpPr>
          <p:cNvPr id="64" name="Right Arrow 63"/>
          <p:cNvSpPr/>
          <p:nvPr/>
        </p:nvSpPr>
        <p:spPr>
          <a:xfrm>
            <a:off x="2383569" y="1746434"/>
            <a:ext cx="1753977" cy="98813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Right Arrow 64"/>
          <p:cNvSpPr/>
          <p:nvPr/>
        </p:nvSpPr>
        <p:spPr>
          <a:xfrm>
            <a:off x="4716438" y="1728205"/>
            <a:ext cx="1753977" cy="98813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Right Arrow 65"/>
          <p:cNvSpPr/>
          <p:nvPr/>
        </p:nvSpPr>
        <p:spPr>
          <a:xfrm>
            <a:off x="7142154" y="1744007"/>
            <a:ext cx="1753977" cy="98813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" name="Right Arrow 66"/>
          <p:cNvSpPr/>
          <p:nvPr/>
        </p:nvSpPr>
        <p:spPr>
          <a:xfrm>
            <a:off x="9323572" y="2095439"/>
            <a:ext cx="1753977" cy="98813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6" grpId="0" animBg="1" autoUpdateAnimBg="0"/>
      <p:bldP spid="879659" grpId="0" animBg="1" autoUpdateAnimBg="0"/>
      <p:bldP spid="55" grpId="0" animBg="1" autoUpdateAnimBg="0"/>
      <p:bldP spid="5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8" descr="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872" y="1864549"/>
            <a:ext cx="4789517" cy="271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2823" y="227898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Provider network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15" descr="router-generi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A2BEC1"/>
              </a:clrFrom>
              <a:clrTo>
                <a:srgbClr val="A2BEC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89" y="2699344"/>
            <a:ext cx="739775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226189" y="27996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15" descr="router-generi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A2BEC1"/>
              </a:clrFrom>
              <a:clrTo>
                <a:srgbClr val="A2BEC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23" y="2507352"/>
            <a:ext cx="739775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8930106" y="25971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78388" y="621679"/>
            <a:ext cx="1428750" cy="787888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03667" y="284853"/>
            <a:ext cx="77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site1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9277" y="13040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15" descr="router-generic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A2BEC1"/>
              </a:clrFrom>
              <a:clrTo>
                <a:srgbClr val="A2BEC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55" y="1387628"/>
            <a:ext cx="739775" cy="5207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Oval 14"/>
          <p:cNvSpPr/>
          <p:nvPr/>
        </p:nvSpPr>
        <p:spPr>
          <a:xfrm>
            <a:off x="8884038" y="334647"/>
            <a:ext cx="1428750" cy="787888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72892" y="470994"/>
            <a:ext cx="77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site2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68886" y="11075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15" descr="router-generic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A2BEC1"/>
              </a:clrFrom>
              <a:clrTo>
                <a:srgbClr val="A2BEC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327" y="1046019"/>
            <a:ext cx="739775" cy="5207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24" name="Straight Connector 23"/>
          <p:cNvCxnSpPr>
            <a:stCxn id="18" idx="2"/>
            <a:endCxn id="9" idx="0"/>
          </p:cNvCxnSpPr>
          <p:nvPr/>
        </p:nvCxnSpPr>
        <p:spPr>
          <a:xfrm flipH="1">
            <a:off x="8589510" y="1566720"/>
            <a:ext cx="1059704" cy="940633"/>
          </a:xfrm>
          <a:prstGeom prst="line">
            <a:avLst/>
          </a:prstGeom>
          <a:ln w="2540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5" idx="0"/>
          </p:cNvCxnSpPr>
          <p:nvPr/>
        </p:nvCxnSpPr>
        <p:spPr>
          <a:xfrm>
            <a:off x="3080930" y="1647978"/>
            <a:ext cx="1124747" cy="1051366"/>
          </a:xfrm>
          <a:prstGeom prst="line">
            <a:avLst/>
          </a:prstGeom>
          <a:ln w="2540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15" descr="router-generi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A2BEC1"/>
              </a:clrFrom>
              <a:clrTo>
                <a:srgbClr val="A2BEC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76" y="3040752"/>
            <a:ext cx="739775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5131188" y="28111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>
            <a:stCxn id="9" idx="1"/>
            <a:endCxn id="49" idx="3"/>
          </p:cNvCxnSpPr>
          <p:nvPr/>
        </p:nvCxnSpPr>
        <p:spPr>
          <a:xfrm flipH="1">
            <a:off x="7388574" y="2767702"/>
            <a:ext cx="831048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3"/>
            <a:endCxn id="32" idx="1"/>
          </p:cNvCxnSpPr>
          <p:nvPr/>
        </p:nvCxnSpPr>
        <p:spPr>
          <a:xfrm>
            <a:off x="4575563" y="2959694"/>
            <a:ext cx="599712" cy="341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3"/>
            <a:endCxn id="49" idx="1"/>
          </p:cNvCxnSpPr>
          <p:nvPr/>
        </p:nvCxnSpPr>
        <p:spPr>
          <a:xfrm>
            <a:off x="5915051" y="3301102"/>
            <a:ext cx="7337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44190" y="840166"/>
            <a:ext cx="149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10.1.0.0/16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65912" y="518481"/>
            <a:ext cx="149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10.2.0.0/16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115" descr="router-generi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A2BEC1"/>
              </a:clrFrom>
              <a:clrTo>
                <a:srgbClr val="A2BEC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800" y="3040752"/>
            <a:ext cx="739775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0" name="TextBox 49"/>
          <p:cNvSpPr txBox="1"/>
          <p:nvPr/>
        </p:nvSpPr>
        <p:spPr>
          <a:xfrm>
            <a:off x="6658284" y="279947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78501" y="3191526"/>
            <a:ext cx="9876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[PE2, 3]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755036" y="3588383"/>
            <a:ext cx="843095" cy="0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29752" y="3548710"/>
            <a:ext cx="135882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[PE2, 100]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058288" y="3948820"/>
            <a:ext cx="1206500" cy="19032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23676" y="3458814"/>
            <a:ext cx="135882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[PE2, 200]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052212" y="3858924"/>
            <a:ext cx="1206500" cy="19032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516486" y="1647978"/>
            <a:ext cx="664415" cy="63100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37742" y="2233150"/>
            <a:ext cx="1064646" cy="4001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10.2.1.1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3233886" y="2036618"/>
            <a:ext cx="502423" cy="47545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15" descr="router-generi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A2BEC1"/>
              </a:clrFrom>
              <a:clrTo>
                <a:srgbClr val="A2BEC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89" y="3553705"/>
            <a:ext cx="739775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7986763" y="398300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598413" y="4593635"/>
            <a:ext cx="1428750" cy="78788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998522" y="4218472"/>
            <a:ext cx="77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ite3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432936" y="45982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Picture 115" descr="router-generic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A2BEC1"/>
              </a:clrFrom>
              <a:clrTo>
                <a:srgbClr val="A2BEC1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69" y="4389008"/>
            <a:ext cx="739775" cy="5207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82" name="Straight Connector 81"/>
          <p:cNvCxnSpPr>
            <a:stCxn id="81" idx="0"/>
            <a:endCxn id="73" idx="3"/>
          </p:cNvCxnSpPr>
          <p:nvPr/>
        </p:nvCxnSpPr>
        <p:spPr>
          <a:xfrm flipH="1" flipV="1">
            <a:off x="8309364" y="3814055"/>
            <a:ext cx="1092993" cy="57495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684747" y="4847867"/>
            <a:ext cx="149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10.2.0.0/16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Connector 83"/>
          <p:cNvCxnSpPr>
            <a:endCxn id="73" idx="0"/>
          </p:cNvCxnSpPr>
          <p:nvPr/>
        </p:nvCxnSpPr>
        <p:spPr>
          <a:xfrm>
            <a:off x="7388574" y="3301103"/>
            <a:ext cx="550902" cy="252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341276" y="3801457"/>
            <a:ext cx="1428750" cy="78788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131990" y="3611050"/>
            <a:ext cx="77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site4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63081" y="432614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Picture 115" descr="router-generic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A2BEC1"/>
              </a:clrFrom>
              <a:clrTo>
                <a:srgbClr val="A2BEC1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28" y="3857786"/>
            <a:ext cx="739775" cy="5207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89" name="Straight Connector 88"/>
          <p:cNvCxnSpPr>
            <a:stCxn id="88" idx="0"/>
          </p:cNvCxnSpPr>
          <p:nvPr/>
        </p:nvCxnSpPr>
        <p:spPr>
          <a:xfrm flipV="1">
            <a:off x="3115716" y="3220044"/>
            <a:ext cx="1078262" cy="6377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11756" y="4015277"/>
            <a:ext cx="149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10.1.0.0/16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utoShape 10"/>
          <p:cNvSpPr>
            <a:spLocks noChangeArrowheads="1"/>
          </p:cNvSpPr>
          <p:nvPr/>
        </p:nvSpPr>
        <p:spPr bwMode="auto">
          <a:xfrm flipH="1">
            <a:off x="4682822" y="840166"/>
            <a:ext cx="2442253" cy="668595"/>
          </a:xfrm>
          <a:prstGeom prst="homePlate">
            <a:avLst>
              <a:gd name="adj" fmla="val 4167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latin typeface="Helvetica" panose="020B0604020202020204" pitchFamily="34" charset="0"/>
              </a:rPr>
              <a:t>PE2 to PE1</a:t>
            </a:r>
            <a:endParaRPr lang="sl-SI" altLang="en-US" sz="1600" b="1" dirty="0">
              <a:latin typeface="Helvetica" panose="020B0604020202020204" pitchFamily="34" charset="0"/>
            </a:endParaRPr>
          </a:p>
          <a:p>
            <a:pPr algn="ctr"/>
            <a:r>
              <a:rPr lang="sl-SI" altLang="en-US" sz="1600" dirty="0" smtClean="0">
                <a:latin typeface="Helvetica" panose="020B0604020202020204" pitchFamily="34" charset="0"/>
              </a:rPr>
              <a:t>L=</a:t>
            </a:r>
            <a:r>
              <a:rPr lang="en-US" altLang="en-US" sz="1600" b="1" dirty="0" smtClean="0">
                <a:latin typeface="Helvetica" panose="020B0604020202020204" pitchFamily="34" charset="0"/>
              </a:rPr>
              <a:t>23</a:t>
            </a:r>
            <a:r>
              <a:rPr lang="en-US" altLang="en-US" sz="1600" dirty="0" smtClean="0">
                <a:latin typeface="Helvetica" panose="020B0604020202020204" pitchFamily="34" charset="0"/>
              </a:rPr>
              <a:t> for VPN </a:t>
            </a:r>
            <a:r>
              <a:rPr lang="en-US" altLang="en-US" sz="1600" b="1" dirty="0" smtClean="0">
                <a:latin typeface="Helvetica" panose="020B0604020202020204" pitchFamily="34" charset="0"/>
              </a:rPr>
              <a:t>Green</a:t>
            </a:r>
            <a:endParaRPr lang="en-GB" altLang="en-US" sz="1600" b="1" dirty="0">
              <a:solidFill>
                <a:schemeClr val="accent2"/>
              </a:solidFill>
              <a:latin typeface="Helvetica" panose="020B0604020202020204" pitchFamily="34" charset="0"/>
            </a:endParaRPr>
          </a:p>
        </p:txBody>
      </p:sp>
      <p:sp>
        <p:nvSpPr>
          <p:cNvPr id="92" name="AutoShape 10"/>
          <p:cNvSpPr>
            <a:spLocks noChangeArrowheads="1"/>
          </p:cNvSpPr>
          <p:nvPr/>
        </p:nvSpPr>
        <p:spPr bwMode="auto">
          <a:xfrm flipH="1">
            <a:off x="4851683" y="4680722"/>
            <a:ext cx="2442253" cy="668595"/>
          </a:xfrm>
          <a:prstGeom prst="homePlate">
            <a:avLst>
              <a:gd name="adj" fmla="val 4167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 dirty="0" smtClean="0">
                <a:latin typeface="Helvetica" panose="020B0604020202020204" pitchFamily="34" charset="0"/>
              </a:rPr>
              <a:t>PE3 to PE1</a:t>
            </a:r>
            <a:endParaRPr lang="sl-SI" altLang="en-US" sz="1600" b="1" dirty="0">
              <a:latin typeface="Helvetica" panose="020B0604020202020204" pitchFamily="34" charset="0"/>
            </a:endParaRPr>
          </a:p>
          <a:p>
            <a:pPr algn="ctr"/>
            <a:r>
              <a:rPr lang="sl-SI" altLang="en-US" sz="1600" dirty="0" smtClean="0">
                <a:latin typeface="Helvetica" panose="020B0604020202020204" pitchFamily="34" charset="0"/>
              </a:rPr>
              <a:t>L=</a:t>
            </a:r>
            <a:r>
              <a:rPr lang="en-US" altLang="en-US" sz="1600" b="1" dirty="0" smtClean="0">
                <a:latin typeface="Helvetica" panose="020B0604020202020204" pitchFamily="34" charset="0"/>
              </a:rPr>
              <a:t>45 </a:t>
            </a:r>
            <a:r>
              <a:rPr lang="en-US" altLang="en-US" sz="1600" dirty="0" smtClean="0">
                <a:latin typeface="Helvetica" panose="020B0604020202020204" pitchFamily="34" charset="0"/>
              </a:rPr>
              <a:t>for VPN </a:t>
            </a:r>
            <a:r>
              <a:rPr lang="en-US" altLang="en-US" sz="1600" b="1" dirty="0" smtClean="0">
                <a:latin typeface="Helvetica" panose="020B0604020202020204" pitchFamily="34" charset="0"/>
              </a:rPr>
              <a:t>Green</a:t>
            </a:r>
            <a:endParaRPr lang="en-GB" altLang="en-US" sz="1600" b="1" dirty="0">
              <a:solidFill>
                <a:schemeClr val="accent2"/>
              </a:solidFill>
              <a:latin typeface="Helvetica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4241" y="5657331"/>
            <a:ext cx="11059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layer 3 VPN MPLS network shown in the above diagram. CE1 sends a packet with destination address 10.2.1.1 to PE1. Show what the packet looks like along the path.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From PE1 to P0 </a:t>
            </a:r>
            <a:r>
              <a:rPr lang="en-US" sz="2000" dirty="0"/>
              <a:t> </a:t>
            </a:r>
            <a:r>
              <a:rPr lang="en-US" sz="2000" dirty="0" smtClean="0"/>
              <a:t>	2. From P0 to P1		3. From P1 to PE2		4. From PE2 to CE2</a:t>
            </a:r>
          </a:p>
        </p:txBody>
      </p:sp>
    </p:spTree>
    <p:extLst>
      <p:ext uri="{BB962C8B-B14F-4D97-AF65-F5344CB8AC3E}">
        <p14:creationId xmlns:p14="http://schemas.microsoft.com/office/powerpoint/2010/main" val="3508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92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175</Words>
  <Application>Microsoft Office PowerPoint</Application>
  <PresentationFormat>Widescreen</PresentationFormat>
  <Paragraphs>54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Wang</dc:creator>
  <cp:lastModifiedBy>Sandy Wang</cp:lastModifiedBy>
  <cp:revision>6</cp:revision>
  <dcterms:created xsi:type="dcterms:W3CDTF">2015-03-23T19:27:00Z</dcterms:created>
  <dcterms:modified xsi:type="dcterms:W3CDTF">2015-03-23T19:54:21Z</dcterms:modified>
</cp:coreProperties>
</file>