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bookmarkIdSeed="3">
  <p:sldMasterIdLst>
    <p:sldMasterId id="2147483750" r:id="rId1"/>
  </p:sldMasterIdLst>
  <p:notesMasterIdLst>
    <p:notesMasterId r:id="rId28"/>
  </p:notesMasterIdLst>
  <p:handoutMasterIdLst>
    <p:handoutMasterId r:id="rId29"/>
  </p:handoutMasterIdLst>
  <p:sldIdLst>
    <p:sldId id="368" r:id="rId2"/>
    <p:sldId id="369" r:id="rId3"/>
    <p:sldId id="373" r:id="rId4"/>
    <p:sldId id="374" r:id="rId5"/>
    <p:sldId id="375" r:id="rId6"/>
    <p:sldId id="376" r:id="rId7"/>
    <p:sldId id="377" r:id="rId8"/>
    <p:sldId id="378" r:id="rId9"/>
    <p:sldId id="379" r:id="rId10"/>
    <p:sldId id="380" r:id="rId11"/>
    <p:sldId id="381" r:id="rId12"/>
    <p:sldId id="391" r:id="rId13"/>
    <p:sldId id="392" r:id="rId14"/>
    <p:sldId id="393" r:id="rId15"/>
    <p:sldId id="382" r:id="rId16"/>
    <p:sldId id="383" r:id="rId17"/>
    <p:sldId id="384" r:id="rId18"/>
    <p:sldId id="385" r:id="rId19"/>
    <p:sldId id="386" r:id="rId20"/>
    <p:sldId id="387" r:id="rId21"/>
    <p:sldId id="388" r:id="rId22"/>
    <p:sldId id="389" r:id="rId23"/>
    <p:sldId id="390" r:id="rId24"/>
    <p:sldId id="394" r:id="rId25"/>
    <p:sldId id="396" r:id="rId26"/>
    <p:sldId id="395" r:id="rId27"/>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Times New Roman" pitchFamily="32" charset="0"/>
        <a:ea typeface="Arial" pitchFamily="32" charset="0"/>
        <a:cs typeface="Arial" pitchFamily="32" charset="0"/>
      </a:defRPr>
    </a:lvl1pPr>
    <a:lvl2pPr marL="457200" algn="l" rtl="0" fontAlgn="base">
      <a:spcBef>
        <a:spcPct val="0"/>
      </a:spcBef>
      <a:spcAft>
        <a:spcPct val="0"/>
      </a:spcAft>
      <a:defRPr sz="2400" kern="1200">
        <a:solidFill>
          <a:schemeClr val="tx1"/>
        </a:solidFill>
        <a:latin typeface="Times New Roman" pitchFamily="32" charset="0"/>
        <a:ea typeface="Arial" pitchFamily="32" charset="0"/>
        <a:cs typeface="Arial" pitchFamily="32" charset="0"/>
      </a:defRPr>
    </a:lvl2pPr>
    <a:lvl3pPr marL="914400" algn="l" rtl="0" fontAlgn="base">
      <a:spcBef>
        <a:spcPct val="0"/>
      </a:spcBef>
      <a:spcAft>
        <a:spcPct val="0"/>
      </a:spcAft>
      <a:defRPr sz="2400" kern="1200">
        <a:solidFill>
          <a:schemeClr val="tx1"/>
        </a:solidFill>
        <a:latin typeface="Times New Roman" pitchFamily="32" charset="0"/>
        <a:ea typeface="Arial" pitchFamily="32" charset="0"/>
        <a:cs typeface="Arial" pitchFamily="32" charset="0"/>
      </a:defRPr>
    </a:lvl3pPr>
    <a:lvl4pPr marL="1371600" algn="l" rtl="0" fontAlgn="base">
      <a:spcBef>
        <a:spcPct val="0"/>
      </a:spcBef>
      <a:spcAft>
        <a:spcPct val="0"/>
      </a:spcAft>
      <a:defRPr sz="2400" kern="1200">
        <a:solidFill>
          <a:schemeClr val="tx1"/>
        </a:solidFill>
        <a:latin typeface="Times New Roman" pitchFamily="32" charset="0"/>
        <a:ea typeface="Arial" pitchFamily="32" charset="0"/>
        <a:cs typeface="Arial" pitchFamily="32" charset="0"/>
      </a:defRPr>
    </a:lvl4pPr>
    <a:lvl5pPr marL="1828800" algn="l" rtl="0" fontAlgn="base">
      <a:spcBef>
        <a:spcPct val="0"/>
      </a:spcBef>
      <a:spcAft>
        <a:spcPct val="0"/>
      </a:spcAft>
      <a:defRPr sz="2400" kern="1200">
        <a:solidFill>
          <a:schemeClr val="tx1"/>
        </a:solidFill>
        <a:latin typeface="Times New Roman" pitchFamily="32" charset="0"/>
        <a:ea typeface="Arial" pitchFamily="32" charset="0"/>
        <a:cs typeface="Arial" pitchFamily="32" charset="0"/>
      </a:defRPr>
    </a:lvl5pPr>
    <a:lvl6pPr marL="2286000" algn="l" defTabSz="457200" rtl="0" eaLnBrk="1" latinLnBrk="0" hangingPunct="1">
      <a:defRPr sz="2400" kern="1200">
        <a:solidFill>
          <a:schemeClr val="tx1"/>
        </a:solidFill>
        <a:latin typeface="Times New Roman" pitchFamily="32" charset="0"/>
        <a:ea typeface="Arial" pitchFamily="32" charset="0"/>
        <a:cs typeface="Arial" pitchFamily="32" charset="0"/>
      </a:defRPr>
    </a:lvl6pPr>
    <a:lvl7pPr marL="2743200" algn="l" defTabSz="457200" rtl="0" eaLnBrk="1" latinLnBrk="0" hangingPunct="1">
      <a:defRPr sz="2400" kern="1200">
        <a:solidFill>
          <a:schemeClr val="tx1"/>
        </a:solidFill>
        <a:latin typeface="Times New Roman" pitchFamily="32" charset="0"/>
        <a:ea typeface="Arial" pitchFamily="32" charset="0"/>
        <a:cs typeface="Arial" pitchFamily="32" charset="0"/>
      </a:defRPr>
    </a:lvl7pPr>
    <a:lvl8pPr marL="3200400" algn="l" defTabSz="457200" rtl="0" eaLnBrk="1" latinLnBrk="0" hangingPunct="1">
      <a:defRPr sz="2400" kern="1200">
        <a:solidFill>
          <a:schemeClr val="tx1"/>
        </a:solidFill>
        <a:latin typeface="Times New Roman" pitchFamily="32" charset="0"/>
        <a:ea typeface="Arial" pitchFamily="32" charset="0"/>
        <a:cs typeface="Arial" pitchFamily="32" charset="0"/>
      </a:defRPr>
    </a:lvl8pPr>
    <a:lvl9pPr marL="3657600" algn="l" defTabSz="457200" rtl="0" eaLnBrk="1" latinLnBrk="0" hangingPunct="1">
      <a:defRPr sz="2400" kern="1200">
        <a:solidFill>
          <a:schemeClr val="tx1"/>
        </a:solidFill>
        <a:latin typeface="Times New Roman" pitchFamily="32" charset="0"/>
        <a:ea typeface="Arial" pitchFamily="32" charset="0"/>
        <a:cs typeface="Arial" pitchFamily="32"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999"/>
    <a:srgbClr val="99FFCC"/>
    <a:srgbClr val="FFFFCC"/>
    <a:srgbClr val="00FF00"/>
    <a:srgbClr val="08080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206" autoAdjust="0"/>
    <p:restoredTop sz="87714" autoAdjust="0"/>
  </p:normalViewPr>
  <p:slideViewPr>
    <p:cSldViewPr>
      <p:cViewPr varScale="1">
        <p:scale>
          <a:sx n="65" d="100"/>
          <a:sy n="65" d="100"/>
        </p:scale>
        <p:origin x="924" y="72"/>
      </p:cViewPr>
      <p:guideLst>
        <p:guide orient="horz" pos="2160"/>
        <p:guide pos="2880"/>
      </p:guideLst>
    </p:cSldViewPr>
  </p:slideViewPr>
  <p:outlineViewPr>
    <p:cViewPr>
      <p:scale>
        <a:sx n="33" d="100"/>
        <a:sy n="33" d="100"/>
      </p:scale>
      <p:origin x="0" y="-3732"/>
    </p:cViewPr>
  </p:outlineViewPr>
  <p:notesTextViewPr>
    <p:cViewPr>
      <p:scale>
        <a:sx n="100" d="100"/>
        <a:sy n="100" d="100"/>
      </p:scale>
      <p:origin x="0" y="0"/>
    </p:cViewPr>
  </p:notesTextViewPr>
  <p:sorterViewPr>
    <p:cViewPr>
      <p:scale>
        <a:sx n="90" d="100"/>
        <a:sy n="90" d="100"/>
      </p:scale>
      <p:origin x="0" y="-3198"/>
    </p:cViewPr>
  </p:sorterViewPr>
  <p:notesViewPr>
    <p:cSldViewPr>
      <p:cViewPr varScale="1">
        <p:scale>
          <a:sx n="57" d="100"/>
          <a:sy n="57" d="100"/>
        </p:scale>
        <p:origin x="283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0594" name="Rectangle 1026"/>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lvl1pPr eaLnBrk="0" hangingPunct="0">
              <a:defRPr sz="1200">
                <a:latin typeface="Times New Roman" pitchFamily="-110" charset="0"/>
                <a:ea typeface="+mn-ea"/>
                <a:cs typeface="+mn-cs"/>
              </a:defRPr>
            </a:lvl1pPr>
          </a:lstStyle>
          <a:p>
            <a:pPr>
              <a:defRPr/>
            </a:pPr>
            <a:endParaRPr lang="en-US" dirty="0"/>
          </a:p>
        </p:txBody>
      </p:sp>
      <p:sp>
        <p:nvSpPr>
          <p:cNvPr id="110595" name="Rectangle 1027"/>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lvl1pPr algn="r" eaLnBrk="0" hangingPunct="0">
              <a:defRPr sz="1200">
                <a:latin typeface="Times New Roman" pitchFamily="-110" charset="0"/>
                <a:ea typeface="+mn-ea"/>
                <a:cs typeface="+mn-cs"/>
              </a:defRPr>
            </a:lvl1pPr>
          </a:lstStyle>
          <a:p>
            <a:pPr>
              <a:defRPr/>
            </a:pPr>
            <a:endParaRPr lang="en-US" dirty="0"/>
          </a:p>
        </p:txBody>
      </p:sp>
      <p:sp>
        <p:nvSpPr>
          <p:cNvPr id="110597" name="Rectangle 1029"/>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0000" tIns="46800" rIns="90000" bIns="46800" numCol="1" anchor="b" anchorCtr="0" compatLnSpc="1">
            <a:prstTxWarp prst="textNoShape">
              <a:avLst/>
            </a:prstTxWarp>
          </a:bodyPr>
          <a:lstStyle>
            <a:lvl1pPr algn="r" eaLnBrk="0" hangingPunct="0">
              <a:defRPr sz="1200"/>
            </a:lvl1pPr>
          </a:lstStyle>
          <a:p>
            <a:fld id="{D6E1AFB5-3130-264F-B939-717385EB603F}" type="slidenum">
              <a:rPr lang="en-US"/>
              <a:pPr/>
              <a:t>‹#›</a:t>
            </a:fld>
            <a:endParaRPr lang="en-US" dirty="0"/>
          </a:p>
        </p:txBody>
      </p:sp>
    </p:spTree>
    <p:extLst>
      <p:ext uri="{BB962C8B-B14F-4D97-AF65-F5344CB8AC3E}">
        <p14:creationId xmlns:p14="http://schemas.microsoft.com/office/powerpoint/2010/main" val="25788714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5954" name="Rectangle 1026"/>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lvl1pPr eaLnBrk="0" hangingPunct="0">
              <a:defRPr sz="1200">
                <a:latin typeface="Times New Roman" pitchFamily="-110" charset="0"/>
                <a:ea typeface="+mn-ea"/>
                <a:cs typeface="+mn-cs"/>
              </a:defRPr>
            </a:lvl1pPr>
          </a:lstStyle>
          <a:p>
            <a:pPr>
              <a:defRPr/>
            </a:pPr>
            <a:endParaRPr lang="en-US" dirty="0"/>
          </a:p>
        </p:txBody>
      </p:sp>
      <p:sp>
        <p:nvSpPr>
          <p:cNvPr id="125955" name="Rectangle 1027"/>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lvl1pPr algn="r" eaLnBrk="0" hangingPunct="0">
              <a:defRPr sz="1200">
                <a:latin typeface="Times New Roman" pitchFamily="-110" charset="0"/>
                <a:ea typeface="+mn-ea"/>
                <a:cs typeface="+mn-cs"/>
              </a:defRPr>
            </a:lvl1pPr>
          </a:lstStyle>
          <a:p>
            <a:pPr>
              <a:defRPr/>
            </a:pPr>
            <a:endParaRPr lang="en-US" dirty="0"/>
          </a:p>
        </p:txBody>
      </p:sp>
      <p:sp>
        <p:nvSpPr>
          <p:cNvPr id="58372" name="Rectangle 1028"/>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25957" name="Rectangle 1029"/>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5958" name="Rectangle 1030"/>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0000" tIns="46800" rIns="90000" bIns="46800" numCol="1" anchor="b" anchorCtr="0" compatLnSpc="1">
            <a:prstTxWarp prst="textNoShape">
              <a:avLst/>
            </a:prstTxWarp>
          </a:bodyPr>
          <a:lstStyle>
            <a:lvl1pPr eaLnBrk="0" hangingPunct="0">
              <a:defRPr sz="1200">
                <a:latin typeface="Times New Roman" pitchFamily="-110" charset="0"/>
                <a:ea typeface="+mn-ea"/>
                <a:cs typeface="+mn-cs"/>
              </a:defRPr>
            </a:lvl1pPr>
          </a:lstStyle>
          <a:p>
            <a:pPr>
              <a:defRPr/>
            </a:pPr>
            <a:endParaRPr lang="en-US" dirty="0"/>
          </a:p>
        </p:txBody>
      </p:sp>
      <p:sp>
        <p:nvSpPr>
          <p:cNvPr id="125959" name="Rectangle 1031"/>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0000" tIns="46800" rIns="90000" bIns="46800" numCol="1" anchor="b" anchorCtr="0" compatLnSpc="1">
            <a:prstTxWarp prst="textNoShape">
              <a:avLst/>
            </a:prstTxWarp>
          </a:bodyPr>
          <a:lstStyle>
            <a:lvl1pPr algn="r" eaLnBrk="0" hangingPunct="0">
              <a:defRPr sz="1200"/>
            </a:lvl1pPr>
          </a:lstStyle>
          <a:p>
            <a:fld id="{4D7D863B-902A-5543-B0B7-85D3EFB9BCC7}" type="slidenum">
              <a:rPr lang="en-US"/>
              <a:pPr/>
              <a:t>‹#›</a:t>
            </a:fld>
            <a:endParaRPr lang="en-US" dirty="0"/>
          </a:p>
        </p:txBody>
      </p:sp>
    </p:spTree>
    <p:extLst>
      <p:ext uri="{BB962C8B-B14F-4D97-AF65-F5344CB8AC3E}">
        <p14:creationId xmlns:p14="http://schemas.microsoft.com/office/powerpoint/2010/main" val="85697875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10"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10" charset="0"/>
        <a:ea typeface="ＭＳ Ｐゴシック" pitchFamily="-110" charset="-128"/>
        <a:cs typeface="ＭＳ Ｐゴシック" pitchFamily="32" charset="-128"/>
      </a:defRPr>
    </a:lvl2pPr>
    <a:lvl3pPr marL="914400" algn="l" rtl="0" eaLnBrk="0" fontAlgn="base" hangingPunct="0">
      <a:spcBef>
        <a:spcPct val="30000"/>
      </a:spcBef>
      <a:spcAft>
        <a:spcPct val="0"/>
      </a:spcAft>
      <a:defRPr sz="1200" kern="1200">
        <a:solidFill>
          <a:schemeClr val="tx1"/>
        </a:solidFill>
        <a:latin typeface="Times New Roman" pitchFamily="-110" charset="0"/>
        <a:ea typeface="ＭＳ Ｐゴシック" pitchFamily="-110" charset="-128"/>
        <a:cs typeface="+mn-cs"/>
      </a:defRPr>
    </a:lvl3pPr>
    <a:lvl4pPr marL="1371600" algn="l" rtl="0" eaLnBrk="0" fontAlgn="base" hangingPunct="0">
      <a:spcBef>
        <a:spcPct val="30000"/>
      </a:spcBef>
      <a:spcAft>
        <a:spcPct val="0"/>
      </a:spcAft>
      <a:defRPr sz="1200" kern="1200">
        <a:solidFill>
          <a:schemeClr val="tx1"/>
        </a:solidFill>
        <a:latin typeface="Times New Roman" pitchFamily="-110" charset="0"/>
        <a:ea typeface="ＭＳ Ｐゴシック" pitchFamily="-110" charset="-128"/>
        <a:cs typeface="+mn-cs"/>
      </a:defRPr>
    </a:lvl4pPr>
    <a:lvl5pPr marL="1828800" algn="l" rtl="0" eaLnBrk="0" fontAlgn="base" hangingPunct="0">
      <a:spcBef>
        <a:spcPct val="30000"/>
      </a:spcBef>
      <a:spcAft>
        <a:spcPct val="0"/>
      </a:spcAft>
      <a:defRPr sz="1200" kern="1200">
        <a:solidFill>
          <a:schemeClr val="tx1"/>
        </a:solidFill>
        <a:latin typeface="Times New Roman" pitchFamily="-110" charset="0"/>
        <a:ea typeface="ＭＳ Ｐゴシック" pitchFamily="-110"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p>
            <a:fld id="{3A2DC9FB-0FF3-D845-9EAF-3512843626D2}" type="slidenum">
              <a:rPr lang="en-US"/>
              <a:pPr/>
              <a:t>1</a:t>
            </a:fld>
            <a:endParaRPr lang="en-US" dirty="0"/>
          </a:p>
        </p:txBody>
      </p:sp>
      <p:sp>
        <p:nvSpPr>
          <p:cNvPr id="31747" name="Rectangle 2"/>
          <p:cNvSpPr>
            <a:spLocks noGrp="1" noRot="1" noChangeAspect="1" noChangeArrowheads="1" noTextEdit="1"/>
          </p:cNvSpPr>
          <p:nvPr>
            <p:ph type="sldImg"/>
          </p:nvPr>
        </p:nvSpPr>
        <p:spPr>
          <a:solidFill>
            <a:srgbClr val="FFFFFF"/>
          </a:solidFill>
          <a:ln/>
        </p:spPr>
      </p:sp>
      <p:sp>
        <p:nvSpPr>
          <p:cNvPr id="31748" name="Rectangle 3"/>
          <p:cNvSpPr>
            <a:spLocks noGrp="1" noChangeArrowheads="1"/>
          </p:cNvSpPr>
          <p:nvPr>
            <p:ph type="body" idx="1"/>
          </p:nvPr>
        </p:nvSpPr>
        <p:spPr>
          <a:xfrm>
            <a:off x="685800" y="4343400"/>
            <a:ext cx="5486400" cy="4114800"/>
          </a:xfrm>
          <a:solidFill>
            <a:srgbClr val="FFFFFF"/>
          </a:solidFill>
          <a:ln/>
        </p:spPr>
        <p:txBody>
          <a:bodyPr/>
          <a:lstStyle/>
          <a:p>
            <a:r>
              <a:rPr lang="en-US" dirty="0"/>
              <a:t>“</a:t>
            </a:r>
            <a:r>
              <a:rPr kumimoji="1" lang="en-US" dirty="0"/>
              <a:t>Data and Computer Communications</a:t>
            </a:r>
            <a:r>
              <a:rPr lang="en-US" dirty="0"/>
              <a:t>”,</a:t>
            </a:r>
            <a:r>
              <a:rPr lang="en-US" dirty="0" smtClean="0"/>
              <a:t> 10/</a:t>
            </a:r>
            <a:r>
              <a:rPr lang="en-US" dirty="0"/>
              <a:t>e, by William Stallings, Chapter </a:t>
            </a:r>
            <a:r>
              <a:rPr lang="en-US" dirty="0" smtClean="0"/>
              <a:t>11 “</a:t>
            </a:r>
            <a:r>
              <a:rPr kumimoji="1" lang="en-US" dirty="0" smtClean="0">
                <a:latin typeface="Times New Roman" pitchFamily="32" charset="0"/>
              </a:rPr>
              <a:t>Local Area Network</a:t>
            </a:r>
            <a:r>
              <a:rPr kumimoji="1" lang="en-GB" dirty="0" smtClean="0">
                <a:latin typeface="Times New Roman" pitchFamily="32" charset="0"/>
              </a:rPr>
              <a:t> Overview</a:t>
            </a:r>
            <a:r>
              <a:rPr lang="en-US" dirty="0" smtClean="0"/>
              <a:t>”</a:t>
            </a:r>
            <a:r>
              <a:rPr lang="en-US" dirty="0"/>
              <a:t>.</a:t>
            </a:r>
            <a:endParaRPr lang="en-AU" dirty="0"/>
          </a:p>
          <a:p>
            <a:endParaRPr lang="en-US" dirty="0"/>
          </a:p>
        </p:txBody>
      </p:sp>
    </p:spTree>
    <p:extLst>
      <p:ext uri="{BB962C8B-B14F-4D97-AF65-F5344CB8AC3E}">
        <p14:creationId xmlns:p14="http://schemas.microsoft.com/office/powerpoint/2010/main" val="41054761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D7D863B-902A-5543-B0B7-85D3EFB9BCC7}" type="slidenum">
              <a:rPr lang="en-US" smtClean="0"/>
              <a:pPr/>
              <a:t>12</a:t>
            </a:fld>
            <a:endParaRPr lang="en-US" dirty="0"/>
          </a:p>
        </p:txBody>
      </p:sp>
    </p:spTree>
    <p:extLst>
      <p:ext uri="{BB962C8B-B14F-4D97-AF65-F5344CB8AC3E}">
        <p14:creationId xmlns:p14="http://schemas.microsoft.com/office/powerpoint/2010/main" val="5299045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D7D863B-902A-5543-B0B7-85D3EFB9BCC7}" type="slidenum">
              <a:rPr lang="en-US" smtClean="0"/>
              <a:pPr/>
              <a:t>14</a:t>
            </a:fld>
            <a:endParaRPr lang="en-US" dirty="0"/>
          </a:p>
        </p:txBody>
      </p:sp>
    </p:spTree>
    <p:extLst>
      <p:ext uri="{BB962C8B-B14F-4D97-AF65-F5344CB8AC3E}">
        <p14:creationId xmlns:p14="http://schemas.microsoft.com/office/powerpoint/2010/main" val="25621325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11"/>
          <p:cNvSpPr>
            <a:spLocks noGrp="1" noChangeArrowheads="1"/>
          </p:cNvSpPr>
          <p:nvPr>
            <p:ph type="sldNum" sz="quarter" idx="5"/>
          </p:nvPr>
        </p:nvSpPr>
        <p:spPr>
          <a:noFill/>
        </p:spPr>
        <p:txBody>
          <a:bodyPr/>
          <a:lstStyle>
            <a:lvl1pPr algn="ctr" defTabSz="903288">
              <a:lnSpc>
                <a:spcPct val="90000"/>
              </a:lnSpc>
              <a:defRPr sz="2400">
                <a:solidFill>
                  <a:schemeClr val="tx1"/>
                </a:solidFill>
                <a:latin typeface="Arial" panose="020B0604020202020204" pitchFamily="34" charset="0"/>
              </a:defRPr>
            </a:lvl1pPr>
            <a:lvl2pPr marL="742950" indent="-285750" algn="ctr" defTabSz="903288">
              <a:lnSpc>
                <a:spcPct val="90000"/>
              </a:lnSpc>
              <a:defRPr sz="2400">
                <a:solidFill>
                  <a:schemeClr val="tx1"/>
                </a:solidFill>
                <a:latin typeface="Arial" panose="020B0604020202020204" pitchFamily="34" charset="0"/>
              </a:defRPr>
            </a:lvl2pPr>
            <a:lvl3pPr marL="1143000" indent="-228600" algn="ctr" defTabSz="903288">
              <a:lnSpc>
                <a:spcPct val="90000"/>
              </a:lnSpc>
              <a:defRPr sz="2400">
                <a:solidFill>
                  <a:schemeClr val="tx1"/>
                </a:solidFill>
                <a:latin typeface="Arial" panose="020B0604020202020204" pitchFamily="34" charset="0"/>
              </a:defRPr>
            </a:lvl3pPr>
            <a:lvl4pPr marL="1600200" indent="-228600" algn="ctr" defTabSz="903288">
              <a:lnSpc>
                <a:spcPct val="90000"/>
              </a:lnSpc>
              <a:defRPr sz="2400">
                <a:solidFill>
                  <a:schemeClr val="tx1"/>
                </a:solidFill>
                <a:latin typeface="Arial" panose="020B0604020202020204" pitchFamily="34" charset="0"/>
              </a:defRPr>
            </a:lvl4pPr>
            <a:lvl5pPr marL="2057400" indent="-228600" algn="ctr" defTabSz="903288">
              <a:lnSpc>
                <a:spcPct val="90000"/>
              </a:lnSpc>
              <a:defRPr sz="2400">
                <a:solidFill>
                  <a:schemeClr val="tx1"/>
                </a:solidFill>
                <a:latin typeface="Arial" panose="020B0604020202020204" pitchFamily="34"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panose="020B0604020202020204" pitchFamily="34"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panose="020B0604020202020204" pitchFamily="34"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panose="020B0604020202020204" pitchFamily="34"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panose="020B0604020202020204" pitchFamily="34" charset="0"/>
              </a:defRPr>
            </a:lvl9pPr>
          </a:lstStyle>
          <a:p>
            <a:pPr algn="r">
              <a:lnSpc>
                <a:spcPct val="100000"/>
              </a:lnSpc>
            </a:pPr>
            <a:fld id="{AD433FC4-73E8-4966-ADE6-1FEFC3DD0629}" type="slidenum">
              <a:rPr lang="en-AU" altLang="en-US" sz="800"/>
              <a:pPr algn="r">
                <a:lnSpc>
                  <a:spcPct val="100000"/>
                </a:lnSpc>
              </a:pPr>
              <a:t>15</a:t>
            </a:fld>
            <a:endParaRPr lang="en-AU" altLang="en-US" sz="800"/>
          </a:p>
        </p:txBody>
      </p:sp>
      <p:sp>
        <p:nvSpPr>
          <p:cNvPr id="49155" name="Rectangle 2"/>
          <p:cNvSpPr>
            <a:spLocks noChangeAspect="1" noChangeArrowheads="1" noTextEdit="1"/>
          </p:cNvSpPr>
          <p:nvPr>
            <p:ph type="sldImg"/>
          </p:nvPr>
        </p:nvSpPr>
        <p:spPr>
          <a:ln/>
        </p:spPr>
      </p:sp>
      <p:sp>
        <p:nvSpPr>
          <p:cNvPr id="49156"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19109598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11"/>
          <p:cNvSpPr>
            <a:spLocks noGrp="1" noChangeArrowheads="1"/>
          </p:cNvSpPr>
          <p:nvPr>
            <p:ph type="sldNum" sz="quarter" idx="5"/>
          </p:nvPr>
        </p:nvSpPr>
        <p:spPr>
          <a:noFill/>
        </p:spPr>
        <p:txBody>
          <a:bodyPr/>
          <a:lstStyle>
            <a:lvl1pPr algn="ctr" defTabSz="903288">
              <a:lnSpc>
                <a:spcPct val="90000"/>
              </a:lnSpc>
              <a:defRPr sz="2400">
                <a:solidFill>
                  <a:schemeClr val="tx1"/>
                </a:solidFill>
                <a:latin typeface="Arial" panose="020B0604020202020204" pitchFamily="34" charset="0"/>
              </a:defRPr>
            </a:lvl1pPr>
            <a:lvl2pPr marL="742950" indent="-285750" algn="ctr" defTabSz="903288">
              <a:lnSpc>
                <a:spcPct val="90000"/>
              </a:lnSpc>
              <a:defRPr sz="2400">
                <a:solidFill>
                  <a:schemeClr val="tx1"/>
                </a:solidFill>
                <a:latin typeface="Arial" panose="020B0604020202020204" pitchFamily="34" charset="0"/>
              </a:defRPr>
            </a:lvl2pPr>
            <a:lvl3pPr marL="1143000" indent="-228600" algn="ctr" defTabSz="903288">
              <a:lnSpc>
                <a:spcPct val="90000"/>
              </a:lnSpc>
              <a:defRPr sz="2400">
                <a:solidFill>
                  <a:schemeClr val="tx1"/>
                </a:solidFill>
                <a:latin typeface="Arial" panose="020B0604020202020204" pitchFamily="34" charset="0"/>
              </a:defRPr>
            </a:lvl3pPr>
            <a:lvl4pPr marL="1600200" indent="-228600" algn="ctr" defTabSz="903288">
              <a:lnSpc>
                <a:spcPct val="90000"/>
              </a:lnSpc>
              <a:defRPr sz="2400">
                <a:solidFill>
                  <a:schemeClr val="tx1"/>
                </a:solidFill>
                <a:latin typeface="Arial" panose="020B0604020202020204" pitchFamily="34" charset="0"/>
              </a:defRPr>
            </a:lvl4pPr>
            <a:lvl5pPr marL="2057400" indent="-228600" algn="ctr" defTabSz="903288">
              <a:lnSpc>
                <a:spcPct val="90000"/>
              </a:lnSpc>
              <a:defRPr sz="2400">
                <a:solidFill>
                  <a:schemeClr val="tx1"/>
                </a:solidFill>
                <a:latin typeface="Arial" panose="020B0604020202020204" pitchFamily="34"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panose="020B0604020202020204" pitchFamily="34"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panose="020B0604020202020204" pitchFamily="34"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panose="020B0604020202020204" pitchFamily="34"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panose="020B0604020202020204" pitchFamily="34" charset="0"/>
              </a:defRPr>
            </a:lvl9pPr>
          </a:lstStyle>
          <a:p>
            <a:pPr algn="r">
              <a:lnSpc>
                <a:spcPct val="100000"/>
              </a:lnSpc>
            </a:pPr>
            <a:fld id="{B33F0533-59AE-4B5D-BD2E-D0F8F12393A9}" type="slidenum">
              <a:rPr lang="en-AU" altLang="en-US" sz="800"/>
              <a:pPr algn="r">
                <a:lnSpc>
                  <a:spcPct val="100000"/>
                </a:lnSpc>
              </a:pPr>
              <a:t>16</a:t>
            </a:fld>
            <a:endParaRPr lang="en-AU" altLang="en-US" sz="800"/>
          </a:p>
        </p:txBody>
      </p:sp>
      <p:sp>
        <p:nvSpPr>
          <p:cNvPr id="51203" name="Rectangle 2"/>
          <p:cNvSpPr>
            <a:spLocks noChangeAspect="1" noChangeArrowheads="1" noTextEdit="1"/>
          </p:cNvSpPr>
          <p:nvPr>
            <p:ph type="sldImg"/>
          </p:nvPr>
        </p:nvSpPr>
        <p:spPr>
          <a:xfrm>
            <a:off x="1136650" y="688975"/>
            <a:ext cx="4686300" cy="3514725"/>
          </a:xfrm>
          <a:ln/>
        </p:spPr>
      </p:sp>
      <p:sp>
        <p:nvSpPr>
          <p:cNvPr id="51204" name="Rectangle 3"/>
          <p:cNvSpPr>
            <a:spLocks noGrp="1" noChangeArrowheads="1"/>
          </p:cNvSpPr>
          <p:nvPr>
            <p:ph type="body" idx="1"/>
          </p:nvPr>
        </p:nvSpPr>
        <p:spPr>
          <a:xfrm>
            <a:off x="917575" y="4432300"/>
            <a:ext cx="5124450" cy="4200525"/>
          </a:xfrm>
          <a:noFill/>
        </p:spPr>
        <p:txBody>
          <a:bodyPr/>
          <a:lstStyle/>
          <a:p>
            <a:pPr eaLnBrk="1" hangingPunct="1"/>
            <a:r>
              <a:rPr lang="en-US" altLang="en-US" b="1" smtClean="0"/>
              <a:t>If using LDP, liberal retention mode should be used but conservative label retention must be implemented</a:t>
            </a:r>
          </a:p>
        </p:txBody>
      </p:sp>
    </p:spTree>
    <p:extLst>
      <p:ext uri="{BB962C8B-B14F-4D97-AF65-F5344CB8AC3E}">
        <p14:creationId xmlns:p14="http://schemas.microsoft.com/office/powerpoint/2010/main" val="35567359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1"/>
          <p:cNvSpPr>
            <a:spLocks noGrp="1" noChangeArrowheads="1"/>
          </p:cNvSpPr>
          <p:nvPr>
            <p:ph type="sldNum" sz="quarter" idx="5"/>
          </p:nvPr>
        </p:nvSpPr>
        <p:spPr>
          <a:noFill/>
        </p:spPr>
        <p:txBody>
          <a:bodyPr/>
          <a:lstStyle>
            <a:lvl1pPr algn="ctr" defTabSz="903288">
              <a:lnSpc>
                <a:spcPct val="90000"/>
              </a:lnSpc>
              <a:defRPr sz="2400">
                <a:solidFill>
                  <a:schemeClr val="tx1"/>
                </a:solidFill>
                <a:latin typeface="Arial" panose="020B0604020202020204" pitchFamily="34" charset="0"/>
              </a:defRPr>
            </a:lvl1pPr>
            <a:lvl2pPr marL="742950" indent="-285750" algn="ctr" defTabSz="903288">
              <a:lnSpc>
                <a:spcPct val="90000"/>
              </a:lnSpc>
              <a:defRPr sz="2400">
                <a:solidFill>
                  <a:schemeClr val="tx1"/>
                </a:solidFill>
                <a:latin typeface="Arial" panose="020B0604020202020204" pitchFamily="34" charset="0"/>
              </a:defRPr>
            </a:lvl2pPr>
            <a:lvl3pPr marL="1143000" indent="-228600" algn="ctr" defTabSz="903288">
              <a:lnSpc>
                <a:spcPct val="90000"/>
              </a:lnSpc>
              <a:defRPr sz="2400">
                <a:solidFill>
                  <a:schemeClr val="tx1"/>
                </a:solidFill>
                <a:latin typeface="Arial" panose="020B0604020202020204" pitchFamily="34" charset="0"/>
              </a:defRPr>
            </a:lvl3pPr>
            <a:lvl4pPr marL="1600200" indent="-228600" algn="ctr" defTabSz="903288">
              <a:lnSpc>
                <a:spcPct val="90000"/>
              </a:lnSpc>
              <a:defRPr sz="2400">
                <a:solidFill>
                  <a:schemeClr val="tx1"/>
                </a:solidFill>
                <a:latin typeface="Arial" panose="020B0604020202020204" pitchFamily="34" charset="0"/>
              </a:defRPr>
            </a:lvl4pPr>
            <a:lvl5pPr marL="2057400" indent="-228600" algn="ctr" defTabSz="903288">
              <a:lnSpc>
                <a:spcPct val="90000"/>
              </a:lnSpc>
              <a:defRPr sz="2400">
                <a:solidFill>
                  <a:schemeClr val="tx1"/>
                </a:solidFill>
                <a:latin typeface="Arial" panose="020B0604020202020204" pitchFamily="34"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panose="020B0604020202020204" pitchFamily="34"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panose="020B0604020202020204" pitchFamily="34"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panose="020B0604020202020204" pitchFamily="34"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panose="020B0604020202020204" pitchFamily="34" charset="0"/>
              </a:defRPr>
            </a:lvl9pPr>
          </a:lstStyle>
          <a:p>
            <a:pPr algn="r">
              <a:lnSpc>
                <a:spcPct val="100000"/>
              </a:lnSpc>
            </a:pPr>
            <a:fld id="{B0084690-66AF-40AC-BFE2-94CAD8BFB066}" type="slidenum">
              <a:rPr lang="en-AU" altLang="en-US" sz="800"/>
              <a:pPr algn="r">
                <a:lnSpc>
                  <a:spcPct val="100000"/>
                </a:lnSpc>
              </a:pPr>
              <a:t>17</a:t>
            </a:fld>
            <a:endParaRPr lang="en-AU" altLang="en-US" sz="800"/>
          </a:p>
        </p:txBody>
      </p:sp>
      <p:sp>
        <p:nvSpPr>
          <p:cNvPr id="53251" name="Rectangle 2"/>
          <p:cNvSpPr>
            <a:spLocks noChangeAspect="1" noChangeArrowheads="1" noTextEdit="1"/>
          </p:cNvSpPr>
          <p:nvPr>
            <p:ph type="sldImg"/>
          </p:nvPr>
        </p:nvSpPr>
        <p:spPr>
          <a:ln/>
        </p:spPr>
      </p:sp>
      <p:sp>
        <p:nvSpPr>
          <p:cNvPr id="53252"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35526530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11"/>
          <p:cNvSpPr>
            <a:spLocks noGrp="1" noChangeArrowheads="1"/>
          </p:cNvSpPr>
          <p:nvPr>
            <p:ph type="sldNum" sz="quarter" idx="5"/>
          </p:nvPr>
        </p:nvSpPr>
        <p:spPr>
          <a:noFill/>
        </p:spPr>
        <p:txBody>
          <a:bodyPr/>
          <a:lstStyle>
            <a:lvl1pPr algn="ctr" defTabSz="903288">
              <a:lnSpc>
                <a:spcPct val="90000"/>
              </a:lnSpc>
              <a:defRPr sz="2400">
                <a:solidFill>
                  <a:schemeClr val="tx1"/>
                </a:solidFill>
                <a:latin typeface="Arial" panose="020B0604020202020204" pitchFamily="34" charset="0"/>
              </a:defRPr>
            </a:lvl1pPr>
            <a:lvl2pPr marL="742950" indent="-285750" algn="ctr" defTabSz="903288">
              <a:lnSpc>
                <a:spcPct val="90000"/>
              </a:lnSpc>
              <a:defRPr sz="2400">
                <a:solidFill>
                  <a:schemeClr val="tx1"/>
                </a:solidFill>
                <a:latin typeface="Arial" panose="020B0604020202020204" pitchFamily="34" charset="0"/>
              </a:defRPr>
            </a:lvl2pPr>
            <a:lvl3pPr marL="1143000" indent="-228600" algn="ctr" defTabSz="903288">
              <a:lnSpc>
                <a:spcPct val="90000"/>
              </a:lnSpc>
              <a:defRPr sz="2400">
                <a:solidFill>
                  <a:schemeClr val="tx1"/>
                </a:solidFill>
                <a:latin typeface="Arial" panose="020B0604020202020204" pitchFamily="34" charset="0"/>
              </a:defRPr>
            </a:lvl3pPr>
            <a:lvl4pPr marL="1600200" indent="-228600" algn="ctr" defTabSz="903288">
              <a:lnSpc>
                <a:spcPct val="90000"/>
              </a:lnSpc>
              <a:defRPr sz="2400">
                <a:solidFill>
                  <a:schemeClr val="tx1"/>
                </a:solidFill>
                <a:latin typeface="Arial" panose="020B0604020202020204" pitchFamily="34" charset="0"/>
              </a:defRPr>
            </a:lvl4pPr>
            <a:lvl5pPr marL="2057400" indent="-228600" algn="ctr" defTabSz="903288">
              <a:lnSpc>
                <a:spcPct val="90000"/>
              </a:lnSpc>
              <a:defRPr sz="2400">
                <a:solidFill>
                  <a:schemeClr val="tx1"/>
                </a:solidFill>
                <a:latin typeface="Arial" panose="020B0604020202020204" pitchFamily="34"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panose="020B0604020202020204" pitchFamily="34"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panose="020B0604020202020204" pitchFamily="34"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panose="020B0604020202020204" pitchFamily="34"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panose="020B0604020202020204" pitchFamily="34" charset="0"/>
              </a:defRPr>
            </a:lvl9pPr>
          </a:lstStyle>
          <a:p>
            <a:pPr algn="r">
              <a:lnSpc>
                <a:spcPct val="100000"/>
              </a:lnSpc>
            </a:pPr>
            <a:fld id="{BB474FA8-6AF8-41AD-8A0D-1F7E4FC04B20}" type="slidenum">
              <a:rPr lang="en-AU" altLang="en-US" sz="800"/>
              <a:pPr algn="r">
                <a:lnSpc>
                  <a:spcPct val="100000"/>
                </a:lnSpc>
              </a:pPr>
              <a:t>18</a:t>
            </a:fld>
            <a:endParaRPr lang="en-AU" altLang="en-US" sz="800"/>
          </a:p>
        </p:txBody>
      </p:sp>
      <p:sp>
        <p:nvSpPr>
          <p:cNvPr id="55299" name="Rectangle 2"/>
          <p:cNvSpPr>
            <a:spLocks noChangeAspect="1" noChangeArrowheads="1" noTextEdit="1"/>
          </p:cNvSpPr>
          <p:nvPr>
            <p:ph type="sldImg"/>
          </p:nvPr>
        </p:nvSpPr>
        <p:spPr>
          <a:xfrm>
            <a:off x="1136650" y="688975"/>
            <a:ext cx="4686300" cy="3514725"/>
          </a:xfrm>
          <a:ln/>
        </p:spPr>
      </p:sp>
      <p:sp>
        <p:nvSpPr>
          <p:cNvPr id="55300" name="Rectangle 3"/>
          <p:cNvSpPr>
            <a:spLocks noGrp="1" noChangeArrowheads="1"/>
          </p:cNvSpPr>
          <p:nvPr>
            <p:ph type="body" idx="1"/>
          </p:nvPr>
        </p:nvSpPr>
        <p:spPr>
          <a:xfrm>
            <a:off x="917575" y="4432300"/>
            <a:ext cx="5124450" cy="4200525"/>
          </a:xfrm>
          <a:noFill/>
        </p:spPr>
        <p:txBody>
          <a:bodyPr/>
          <a:lstStyle/>
          <a:p>
            <a:pPr eaLnBrk="1" hangingPunct="1"/>
            <a:r>
              <a:rPr lang="en-GB" altLang="en-US" smtClean="0">
                <a:latin typeface="Arial Unicode MS" panose="020B0604020202020204" pitchFamily="34" charset="-128"/>
              </a:rPr>
              <a:t>A PWES is either: - an Ethernet link or a VLAN link between two ports, or - an ATM VC or VP, or - a Frame Relay VC, or - a TDM circuit, or - an MPLS LSP </a:t>
            </a:r>
          </a:p>
          <a:p>
            <a:pPr eaLnBrk="1" hangingPunct="1"/>
            <a:r>
              <a:rPr lang="en-GB" altLang="en-US" smtClean="0">
                <a:latin typeface="Arial Unicode MS" panose="020B0604020202020204" pitchFamily="34" charset="-128"/>
              </a:rPr>
              <a:t>Note that the PSN tunnel may be MPLS, L2TP, GRE and so on .. UTI is another mechanism to transport the PDUs between ingress and egress PE – in this case the PW is created using a UTI tunnel.</a:t>
            </a:r>
          </a:p>
        </p:txBody>
      </p:sp>
    </p:spTree>
    <p:extLst>
      <p:ext uri="{BB962C8B-B14F-4D97-AF65-F5344CB8AC3E}">
        <p14:creationId xmlns:p14="http://schemas.microsoft.com/office/powerpoint/2010/main" val="6565209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11"/>
          <p:cNvSpPr>
            <a:spLocks noGrp="1" noChangeArrowheads="1"/>
          </p:cNvSpPr>
          <p:nvPr>
            <p:ph type="sldNum" sz="quarter" idx="5"/>
          </p:nvPr>
        </p:nvSpPr>
        <p:spPr>
          <a:noFill/>
        </p:spPr>
        <p:txBody>
          <a:bodyPr/>
          <a:lstStyle>
            <a:lvl1pPr algn="ctr" defTabSz="903288">
              <a:lnSpc>
                <a:spcPct val="90000"/>
              </a:lnSpc>
              <a:defRPr sz="2400">
                <a:solidFill>
                  <a:schemeClr val="tx1"/>
                </a:solidFill>
                <a:latin typeface="Arial" panose="020B0604020202020204" pitchFamily="34" charset="0"/>
              </a:defRPr>
            </a:lvl1pPr>
            <a:lvl2pPr marL="742950" indent="-285750" algn="ctr" defTabSz="903288">
              <a:lnSpc>
                <a:spcPct val="90000"/>
              </a:lnSpc>
              <a:defRPr sz="2400">
                <a:solidFill>
                  <a:schemeClr val="tx1"/>
                </a:solidFill>
                <a:latin typeface="Arial" panose="020B0604020202020204" pitchFamily="34" charset="0"/>
              </a:defRPr>
            </a:lvl2pPr>
            <a:lvl3pPr marL="1143000" indent="-228600" algn="ctr" defTabSz="903288">
              <a:lnSpc>
                <a:spcPct val="90000"/>
              </a:lnSpc>
              <a:defRPr sz="2400">
                <a:solidFill>
                  <a:schemeClr val="tx1"/>
                </a:solidFill>
                <a:latin typeface="Arial" panose="020B0604020202020204" pitchFamily="34" charset="0"/>
              </a:defRPr>
            </a:lvl3pPr>
            <a:lvl4pPr marL="1600200" indent="-228600" algn="ctr" defTabSz="903288">
              <a:lnSpc>
                <a:spcPct val="90000"/>
              </a:lnSpc>
              <a:defRPr sz="2400">
                <a:solidFill>
                  <a:schemeClr val="tx1"/>
                </a:solidFill>
                <a:latin typeface="Arial" panose="020B0604020202020204" pitchFamily="34" charset="0"/>
              </a:defRPr>
            </a:lvl4pPr>
            <a:lvl5pPr marL="2057400" indent="-228600" algn="ctr" defTabSz="903288">
              <a:lnSpc>
                <a:spcPct val="90000"/>
              </a:lnSpc>
              <a:defRPr sz="2400">
                <a:solidFill>
                  <a:schemeClr val="tx1"/>
                </a:solidFill>
                <a:latin typeface="Arial" panose="020B0604020202020204" pitchFamily="34"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panose="020B0604020202020204" pitchFamily="34"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panose="020B0604020202020204" pitchFamily="34"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panose="020B0604020202020204" pitchFamily="34"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panose="020B0604020202020204" pitchFamily="34" charset="0"/>
              </a:defRPr>
            </a:lvl9pPr>
          </a:lstStyle>
          <a:p>
            <a:pPr algn="r">
              <a:lnSpc>
                <a:spcPct val="100000"/>
              </a:lnSpc>
            </a:pPr>
            <a:fld id="{6AC7EB0F-25B5-4BEC-B499-83F6401D9AD8}" type="slidenum">
              <a:rPr lang="en-AU" altLang="en-US" sz="800"/>
              <a:pPr algn="r">
                <a:lnSpc>
                  <a:spcPct val="100000"/>
                </a:lnSpc>
              </a:pPr>
              <a:t>19</a:t>
            </a:fld>
            <a:endParaRPr lang="en-AU" altLang="en-US" sz="800"/>
          </a:p>
        </p:txBody>
      </p:sp>
      <p:sp>
        <p:nvSpPr>
          <p:cNvPr id="65539" name="Rectangle 2"/>
          <p:cNvSpPr>
            <a:spLocks noChangeAspect="1" noChangeArrowheads="1" noTextEdit="1"/>
          </p:cNvSpPr>
          <p:nvPr>
            <p:ph type="sldImg"/>
          </p:nvPr>
        </p:nvSpPr>
        <p:spPr>
          <a:xfrm>
            <a:off x="1181100" y="696913"/>
            <a:ext cx="4648200" cy="3486150"/>
          </a:xfrm>
          <a:ln/>
        </p:spPr>
      </p:sp>
      <p:sp>
        <p:nvSpPr>
          <p:cNvPr id="65540" name="Rectangle 3"/>
          <p:cNvSpPr>
            <a:spLocks noGrp="1" noChangeArrowheads="1"/>
          </p:cNvSpPr>
          <p:nvPr>
            <p:ph type="body" idx="1"/>
          </p:nvPr>
        </p:nvSpPr>
        <p:spPr>
          <a:xfrm>
            <a:off x="935038" y="4416425"/>
            <a:ext cx="5140325" cy="4183063"/>
          </a:xfrm>
          <a:noFill/>
        </p:spPr>
        <p:txBody>
          <a:bodyPr/>
          <a:lstStyle/>
          <a:p>
            <a:pPr eaLnBrk="1" hangingPunct="1"/>
            <a:endParaRPr lang="en-US" altLang="en-US" smtClean="0">
              <a:solidFill>
                <a:srgbClr val="0000FF"/>
              </a:solidFill>
              <a:latin typeface="Courier New" panose="02070309020205020404" pitchFamily="49" charset="0"/>
              <a:cs typeface="Courier New" panose="02070309020205020404" pitchFamily="49" charset="0"/>
            </a:endParaRPr>
          </a:p>
          <a:p>
            <a:pPr eaLnBrk="1" hangingPunct="1"/>
            <a:r>
              <a:rPr lang="en-US" altLang="en-US" smtClean="0">
                <a:solidFill>
                  <a:srgbClr val="0000FF"/>
                </a:solidFill>
                <a:latin typeface="Courier New" panose="02070309020205020404" pitchFamily="49" charset="0"/>
                <a:cs typeface="Courier New" panose="02070309020205020404" pitchFamily="49" charset="0"/>
              </a:rPr>
              <a:t>Frame Forwarding Requirements</a:t>
            </a:r>
            <a:endParaRPr lang="en-US" altLang="en-US" smtClean="0">
              <a:latin typeface="Courier New" panose="02070309020205020404" pitchFamily="49" charset="0"/>
              <a:cs typeface="Courier New" panose="02070309020205020404" pitchFamily="49" charset="0"/>
            </a:endParaRPr>
          </a:p>
          <a:p>
            <a:pPr eaLnBrk="1" hangingPunct="1"/>
            <a:r>
              <a:rPr lang="en-US" altLang="en-US" smtClean="0">
                <a:solidFill>
                  <a:srgbClr val="0000FF"/>
                </a:solidFill>
                <a:cs typeface="Times New Roman" panose="02020603050405020304" pitchFamily="18" charset="0"/>
              </a:rPr>
              <a:t>-         </a:t>
            </a:r>
            <a:r>
              <a:rPr lang="en-US" altLang="en-US" smtClean="0">
                <a:solidFill>
                  <a:srgbClr val="0000FF"/>
                </a:solidFill>
                <a:latin typeface="Courier New" panose="02070309020205020404" pitchFamily="49" charset="0"/>
                <a:cs typeface="Courier New" panose="02070309020205020404" pitchFamily="49" charset="0"/>
              </a:rPr>
              <a:t>MAC address to VC-LSP association is required</a:t>
            </a:r>
            <a:endParaRPr lang="en-US" altLang="en-US" smtClean="0">
              <a:latin typeface="Courier New" panose="02070309020205020404" pitchFamily="49" charset="0"/>
              <a:cs typeface="Courier New" panose="02070309020205020404" pitchFamily="49" charset="0"/>
            </a:endParaRPr>
          </a:p>
          <a:p>
            <a:pPr eaLnBrk="1" hangingPunct="1"/>
            <a:r>
              <a:rPr lang="en-US" altLang="en-US" smtClean="0">
                <a:solidFill>
                  <a:srgbClr val="0000FF"/>
                </a:solidFill>
                <a:cs typeface="Times New Roman" panose="02020603050405020304" pitchFamily="18" charset="0"/>
              </a:rPr>
              <a:t>-         </a:t>
            </a:r>
            <a:r>
              <a:rPr lang="en-US" altLang="en-US" smtClean="0">
                <a:solidFill>
                  <a:srgbClr val="0000FF"/>
                </a:solidFill>
                <a:latin typeface="Courier New" panose="02070309020205020404" pitchFamily="49" charset="0"/>
                <a:cs typeface="Courier New" panose="02070309020205020404" pitchFamily="49" charset="0"/>
              </a:rPr>
              <a:t>Dynamically learn MAC addresses on PHY ports and VCs</a:t>
            </a:r>
            <a:endParaRPr lang="en-US" altLang="en-US" smtClean="0">
              <a:latin typeface="Courier New" panose="02070309020205020404" pitchFamily="49" charset="0"/>
              <a:cs typeface="Courier New" panose="02070309020205020404" pitchFamily="49" charset="0"/>
            </a:endParaRPr>
          </a:p>
          <a:p>
            <a:pPr eaLnBrk="1" hangingPunct="1"/>
            <a:r>
              <a:rPr lang="en-US" altLang="en-US" smtClean="0">
                <a:solidFill>
                  <a:srgbClr val="0000FF"/>
                </a:solidFill>
                <a:cs typeface="Times New Roman" panose="02020603050405020304" pitchFamily="18" charset="0"/>
              </a:rPr>
              <a:t>-         </a:t>
            </a:r>
            <a:r>
              <a:rPr lang="en-US" altLang="en-US" smtClean="0">
                <a:solidFill>
                  <a:srgbClr val="0000FF"/>
                </a:solidFill>
                <a:latin typeface="Courier New" panose="02070309020205020404" pitchFamily="49" charset="0"/>
                <a:cs typeface="Courier New" panose="02070309020205020404" pitchFamily="49" charset="0"/>
              </a:rPr>
              <a:t>Forward</a:t>
            </a:r>
            <a:endParaRPr lang="en-US" altLang="en-US" smtClean="0">
              <a:latin typeface="Courier New" panose="02070309020205020404" pitchFamily="49" charset="0"/>
              <a:cs typeface="Courier New" panose="02070309020205020404" pitchFamily="49" charset="0"/>
            </a:endParaRPr>
          </a:p>
          <a:p>
            <a:pPr eaLnBrk="1" hangingPunct="1"/>
            <a:endParaRPr lang="en-US" altLang="en-US" smtClean="0"/>
          </a:p>
        </p:txBody>
      </p:sp>
    </p:spTree>
    <p:extLst>
      <p:ext uri="{BB962C8B-B14F-4D97-AF65-F5344CB8AC3E}">
        <p14:creationId xmlns:p14="http://schemas.microsoft.com/office/powerpoint/2010/main" val="19961301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11"/>
          <p:cNvSpPr>
            <a:spLocks noGrp="1" noChangeArrowheads="1"/>
          </p:cNvSpPr>
          <p:nvPr>
            <p:ph type="sldNum" sz="quarter" idx="5"/>
          </p:nvPr>
        </p:nvSpPr>
        <p:spPr>
          <a:noFill/>
        </p:spPr>
        <p:txBody>
          <a:bodyPr/>
          <a:lstStyle>
            <a:lvl1pPr algn="ctr" defTabSz="903288">
              <a:lnSpc>
                <a:spcPct val="90000"/>
              </a:lnSpc>
              <a:defRPr sz="2400">
                <a:solidFill>
                  <a:schemeClr val="tx1"/>
                </a:solidFill>
                <a:latin typeface="Arial" panose="020B0604020202020204" pitchFamily="34" charset="0"/>
              </a:defRPr>
            </a:lvl1pPr>
            <a:lvl2pPr marL="742950" indent="-285750" algn="ctr" defTabSz="903288">
              <a:lnSpc>
                <a:spcPct val="90000"/>
              </a:lnSpc>
              <a:defRPr sz="2400">
                <a:solidFill>
                  <a:schemeClr val="tx1"/>
                </a:solidFill>
                <a:latin typeface="Arial" panose="020B0604020202020204" pitchFamily="34" charset="0"/>
              </a:defRPr>
            </a:lvl2pPr>
            <a:lvl3pPr marL="1143000" indent="-228600" algn="ctr" defTabSz="903288">
              <a:lnSpc>
                <a:spcPct val="90000"/>
              </a:lnSpc>
              <a:defRPr sz="2400">
                <a:solidFill>
                  <a:schemeClr val="tx1"/>
                </a:solidFill>
                <a:latin typeface="Arial" panose="020B0604020202020204" pitchFamily="34" charset="0"/>
              </a:defRPr>
            </a:lvl3pPr>
            <a:lvl4pPr marL="1600200" indent="-228600" algn="ctr" defTabSz="903288">
              <a:lnSpc>
                <a:spcPct val="90000"/>
              </a:lnSpc>
              <a:defRPr sz="2400">
                <a:solidFill>
                  <a:schemeClr val="tx1"/>
                </a:solidFill>
                <a:latin typeface="Arial" panose="020B0604020202020204" pitchFamily="34" charset="0"/>
              </a:defRPr>
            </a:lvl4pPr>
            <a:lvl5pPr marL="2057400" indent="-228600" algn="ctr" defTabSz="903288">
              <a:lnSpc>
                <a:spcPct val="90000"/>
              </a:lnSpc>
              <a:defRPr sz="2400">
                <a:solidFill>
                  <a:schemeClr val="tx1"/>
                </a:solidFill>
                <a:latin typeface="Arial" panose="020B0604020202020204" pitchFamily="34"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panose="020B0604020202020204" pitchFamily="34"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panose="020B0604020202020204" pitchFamily="34"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panose="020B0604020202020204" pitchFamily="34"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panose="020B0604020202020204" pitchFamily="34" charset="0"/>
              </a:defRPr>
            </a:lvl9pPr>
          </a:lstStyle>
          <a:p>
            <a:pPr algn="r">
              <a:lnSpc>
                <a:spcPct val="100000"/>
              </a:lnSpc>
            </a:pPr>
            <a:fld id="{D5593811-71D3-4211-8AE1-B8C5990DE443}" type="slidenum">
              <a:rPr lang="en-AU" altLang="en-US" sz="800"/>
              <a:pPr algn="r">
                <a:lnSpc>
                  <a:spcPct val="100000"/>
                </a:lnSpc>
              </a:pPr>
              <a:t>20</a:t>
            </a:fld>
            <a:endParaRPr lang="en-AU" altLang="en-US" sz="800"/>
          </a:p>
        </p:txBody>
      </p:sp>
      <p:sp>
        <p:nvSpPr>
          <p:cNvPr id="67587" name="Rectangle 2"/>
          <p:cNvSpPr>
            <a:spLocks noChangeAspect="1" noChangeArrowheads="1" noTextEdit="1"/>
          </p:cNvSpPr>
          <p:nvPr>
            <p:ph type="sldImg"/>
          </p:nvPr>
        </p:nvSpPr>
        <p:spPr>
          <a:xfrm>
            <a:off x="1181100" y="696913"/>
            <a:ext cx="4648200" cy="3486150"/>
          </a:xfrm>
          <a:ln/>
        </p:spPr>
      </p:sp>
      <p:sp>
        <p:nvSpPr>
          <p:cNvPr id="67588" name="Rectangle 3"/>
          <p:cNvSpPr>
            <a:spLocks noGrp="1" noChangeArrowheads="1"/>
          </p:cNvSpPr>
          <p:nvPr>
            <p:ph type="body" idx="1"/>
          </p:nvPr>
        </p:nvSpPr>
        <p:spPr>
          <a:xfrm>
            <a:off x="935038" y="4416425"/>
            <a:ext cx="5140325" cy="4183063"/>
          </a:xfrm>
          <a:noFill/>
        </p:spPr>
        <p:txBody>
          <a:bodyPr/>
          <a:lstStyle/>
          <a:p>
            <a:pPr eaLnBrk="1" hangingPunct="1"/>
            <a:r>
              <a:rPr lang="en-US" altLang="en-US" smtClean="0">
                <a:latin typeface="Arial Unicode MS" panose="020B0604020202020204" pitchFamily="34" charset="-128"/>
              </a:rPr>
              <a:t>Assume a packet from A1 is bound for A2. When it leaves CE1, say it has a source MAC address of M1 and a destination MAC of M2. If PE1 does not know where M2 is, it will multicast the packet to PE2 and PE3. When PE2 receives the packet, it will have an inner label of 201. PE2 can conclude that the source MAC address M1 is behind PE1, since it distributed the label 201 to PE1. It can therefore associate MAC address M1 with VC Label 102. </a:t>
            </a:r>
          </a:p>
        </p:txBody>
      </p:sp>
    </p:spTree>
    <p:extLst>
      <p:ext uri="{BB962C8B-B14F-4D97-AF65-F5344CB8AC3E}">
        <p14:creationId xmlns:p14="http://schemas.microsoft.com/office/powerpoint/2010/main" val="38787262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11"/>
          <p:cNvSpPr>
            <a:spLocks noGrp="1" noChangeArrowheads="1"/>
          </p:cNvSpPr>
          <p:nvPr>
            <p:ph type="sldNum" sz="quarter" idx="5"/>
          </p:nvPr>
        </p:nvSpPr>
        <p:spPr>
          <a:noFill/>
        </p:spPr>
        <p:txBody>
          <a:bodyPr/>
          <a:lstStyle>
            <a:lvl1pPr algn="ctr" defTabSz="903288">
              <a:lnSpc>
                <a:spcPct val="90000"/>
              </a:lnSpc>
              <a:defRPr sz="2400">
                <a:solidFill>
                  <a:schemeClr val="tx1"/>
                </a:solidFill>
                <a:latin typeface="Arial" panose="020B0604020202020204" pitchFamily="34" charset="0"/>
              </a:defRPr>
            </a:lvl1pPr>
            <a:lvl2pPr marL="742950" indent="-285750" algn="ctr" defTabSz="903288">
              <a:lnSpc>
                <a:spcPct val="90000"/>
              </a:lnSpc>
              <a:defRPr sz="2400">
                <a:solidFill>
                  <a:schemeClr val="tx1"/>
                </a:solidFill>
                <a:latin typeface="Arial" panose="020B0604020202020204" pitchFamily="34" charset="0"/>
              </a:defRPr>
            </a:lvl2pPr>
            <a:lvl3pPr marL="1143000" indent="-228600" algn="ctr" defTabSz="903288">
              <a:lnSpc>
                <a:spcPct val="90000"/>
              </a:lnSpc>
              <a:defRPr sz="2400">
                <a:solidFill>
                  <a:schemeClr val="tx1"/>
                </a:solidFill>
                <a:latin typeface="Arial" panose="020B0604020202020204" pitchFamily="34" charset="0"/>
              </a:defRPr>
            </a:lvl3pPr>
            <a:lvl4pPr marL="1600200" indent="-228600" algn="ctr" defTabSz="903288">
              <a:lnSpc>
                <a:spcPct val="90000"/>
              </a:lnSpc>
              <a:defRPr sz="2400">
                <a:solidFill>
                  <a:schemeClr val="tx1"/>
                </a:solidFill>
                <a:latin typeface="Arial" panose="020B0604020202020204" pitchFamily="34" charset="0"/>
              </a:defRPr>
            </a:lvl4pPr>
            <a:lvl5pPr marL="2057400" indent="-228600" algn="ctr" defTabSz="903288">
              <a:lnSpc>
                <a:spcPct val="90000"/>
              </a:lnSpc>
              <a:defRPr sz="2400">
                <a:solidFill>
                  <a:schemeClr val="tx1"/>
                </a:solidFill>
                <a:latin typeface="Arial" panose="020B0604020202020204" pitchFamily="34"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panose="020B0604020202020204" pitchFamily="34"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panose="020B0604020202020204" pitchFamily="34"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panose="020B0604020202020204" pitchFamily="34"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panose="020B0604020202020204" pitchFamily="34" charset="0"/>
              </a:defRPr>
            </a:lvl9pPr>
          </a:lstStyle>
          <a:p>
            <a:pPr algn="r">
              <a:lnSpc>
                <a:spcPct val="100000"/>
              </a:lnSpc>
            </a:pPr>
            <a:fld id="{DBAD5ECD-B4B5-49D8-9ACE-911278154692}" type="slidenum">
              <a:rPr lang="en-AU" altLang="en-US" sz="800"/>
              <a:pPr algn="r">
                <a:lnSpc>
                  <a:spcPct val="100000"/>
                </a:lnSpc>
              </a:pPr>
              <a:t>21</a:t>
            </a:fld>
            <a:endParaRPr lang="en-AU" altLang="en-US" sz="800"/>
          </a:p>
        </p:txBody>
      </p:sp>
      <p:sp>
        <p:nvSpPr>
          <p:cNvPr id="71683" name="Rectangle 2"/>
          <p:cNvSpPr>
            <a:spLocks noChangeAspect="1" noChangeArrowheads="1" noTextEdit="1"/>
          </p:cNvSpPr>
          <p:nvPr>
            <p:ph type="sldImg"/>
          </p:nvPr>
        </p:nvSpPr>
        <p:spPr>
          <a:xfrm>
            <a:off x="1181100" y="696913"/>
            <a:ext cx="4648200" cy="3486150"/>
          </a:xfrm>
          <a:ln/>
        </p:spPr>
      </p:sp>
      <p:sp>
        <p:nvSpPr>
          <p:cNvPr id="71684" name="Rectangle 3"/>
          <p:cNvSpPr>
            <a:spLocks noGrp="1" noChangeArrowheads="1"/>
          </p:cNvSpPr>
          <p:nvPr>
            <p:ph type="body" idx="1"/>
          </p:nvPr>
        </p:nvSpPr>
        <p:spPr>
          <a:xfrm>
            <a:off x="935038" y="4416425"/>
            <a:ext cx="5140325" cy="4183063"/>
          </a:xfrm>
          <a:noFill/>
        </p:spPr>
        <p:txBody>
          <a:bodyPr/>
          <a:lstStyle/>
          <a:p>
            <a:pPr eaLnBrk="1" hangingPunct="1"/>
            <a:endParaRPr lang="en-US" altLang="en-US" smtClean="0"/>
          </a:p>
        </p:txBody>
      </p:sp>
    </p:spTree>
    <p:extLst>
      <p:ext uri="{BB962C8B-B14F-4D97-AF65-F5344CB8AC3E}">
        <p14:creationId xmlns:p14="http://schemas.microsoft.com/office/powerpoint/2010/main" val="228279685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11"/>
          <p:cNvSpPr>
            <a:spLocks noGrp="1" noChangeArrowheads="1"/>
          </p:cNvSpPr>
          <p:nvPr>
            <p:ph type="sldNum" sz="quarter" idx="5"/>
          </p:nvPr>
        </p:nvSpPr>
        <p:spPr>
          <a:noFill/>
        </p:spPr>
        <p:txBody>
          <a:bodyPr/>
          <a:lstStyle>
            <a:lvl1pPr algn="ctr" defTabSz="903288">
              <a:lnSpc>
                <a:spcPct val="90000"/>
              </a:lnSpc>
              <a:defRPr sz="2400">
                <a:solidFill>
                  <a:schemeClr val="tx1"/>
                </a:solidFill>
                <a:latin typeface="Arial" panose="020B0604020202020204" pitchFamily="34" charset="0"/>
              </a:defRPr>
            </a:lvl1pPr>
            <a:lvl2pPr marL="742950" indent="-285750" algn="ctr" defTabSz="903288">
              <a:lnSpc>
                <a:spcPct val="90000"/>
              </a:lnSpc>
              <a:defRPr sz="2400">
                <a:solidFill>
                  <a:schemeClr val="tx1"/>
                </a:solidFill>
                <a:latin typeface="Arial" panose="020B0604020202020204" pitchFamily="34" charset="0"/>
              </a:defRPr>
            </a:lvl2pPr>
            <a:lvl3pPr marL="1143000" indent="-228600" algn="ctr" defTabSz="903288">
              <a:lnSpc>
                <a:spcPct val="90000"/>
              </a:lnSpc>
              <a:defRPr sz="2400">
                <a:solidFill>
                  <a:schemeClr val="tx1"/>
                </a:solidFill>
                <a:latin typeface="Arial" panose="020B0604020202020204" pitchFamily="34" charset="0"/>
              </a:defRPr>
            </a:lvl3pPr>
            <a:lvl4pPr marL="1600200" indent="-228600" algn="ctr" defTabSz="903288">
              <a:lnSpc>
                <a:spcPct val="90000"/>
              </a:lnSpc>
              <a:defRPr sz="2400">
                <a:solidFill>
                  <a:schemeClr val="tx1"/>
                </a:solidFill>
                <a:latin typeface="Arial" panose="020B0604020202020204" pitchFamily="34" charset="0"/>
              </a:defRPr>
            </a:lvl4pPr>
            <a:lvl5pPr marL="2057400" indent="-228600" algn="ctr" defTabSz="903288">
              <a:lnSpc>
                <a:spcPct val="90000"/>
              </a:lnSpc>
              <a:defRPr sz="2400">
                <a:solidFill>
                  <a:schemeClr val="tx1"/>
                </a:solidFill>
                <a:latin typeface="Arial" panose="020B0604020202020204" pitchFamily="34"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panose="020B0604020202020204" pitchFamily="34"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panose="020B0604020202020204" pitchFamily="34"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panose="020B0604020202020204" pitchFamily="34"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panose="020B0604020202020204" pitchFamily="34" charset="0"/>
              </a:defRPr>
            </a:lvl9pPr>
          </a:lstStyle>
          <a:p>
            <a:pPr algn="r">
              <a:lnSpc>
                <a:spcPct val="100000"/>
              </a:lnSpc>
            </a:pPr>
            <a:fld id="{E4B579C2-EF40-4600-A8FA-1C9A3920ED9F}" type="slidenum">
              <a:rPr lang="en-AU" altLang="en-US" sz="800"/>
              <a:pPr algn="r">
                <a:lnSpc>
                  <a:spcPct val="100000"/>
                </a:lnSpc>
              </a:pPr>
              <a:t>22</a:t>
            </a:fld>
            <a:endParaRPr lang="en-AU" altLang="en-US" sz="800"/>
          </a:p>
        </p:txBody>
      </p:sp>
      <p:sp>
        <p:nvSpPr>
          <p:cNvPr id="73731" name="Rectangle 2"/>
          <p:cNvSpPr>
            <a:spLocks noChangeAspect="1" noChangeArrowheads="1" noTextEdit="1"/>
          </p:cNvSpPr>
          <p:nvPr>
            <p:ph type="sldImg"/>
          </p:nvPr>
        </p:nvSpPr>
        <p:spPr>
          <a:xfrm>
            <a:off x="1181100" y="696913"/>
            <a:ext cx="4648200" cy="3486150"/>
          </a:xfrm>
          <a:ln/>
        </p:spPr>
      </p:sp>
      <p:sp>
        <p:nvSpPr>
          <p:cNvPr id="73732" name="Rectangle 3"/>
          <p:cNvSpPr>
            <a:spLocks noGrp="1" noChangeArrowheads="1"/>
          </p:cNvSpPr>
          <p:nvPr>
            <p:ph type="body" idx="1"/>
          </p:nvPr>
        </p:nvSpPr>
        <p:spPr>
          <a:xfrm>
            <a:off x="935038" y="4416425"/>
            <a:ext cx="5140325" cy="4183063"/>
          </a:xfrm>
          <a:noFill/>
        </p:spPr>
        <p:txBody>
          <a:bodyPr/>
          <a:lstStyle/>
          <a:p>
            <a:pPr eaLnBrk="1" hangingPunct="1"/>
            <a:endParaRPr lang="en-US" altLang="en-US" smtClean="0"/>
          </a:p>
        </p:txBody>
      </p:sp>
    </p:spTree>
    <p:extLst>
      <p:ext uri="{BB962C8B-B14F-4D97-AF65-F5344CB8AC3E}">
        <p14:creationId xmlns:p14="http://schemas.microsoft.com/office/powerpoint/2010/main" val="11744090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Times New Roman" pitchFamily="-110" charset="0"/>
                <a:ea typeface="+mn-ea"/>
                <a:cs typeface="+mn-cs"/>
              </a:rPr>
              <a:t>In this chapter, we look at the underlying technology and protocol architecture</a:t>
            </a:r>
          </a:p>
          <a:p>
            <a:r>
              <a:rPr lang="en-US" sz="1200" kern="1200" baseline="0" dirty="0" smtClean="0">
                <a:solidFill>
                  <a:schemeClr val="tx1"/>
                </a:solidFill>
                <a:latin typeface="Times New Roman" pitchFamily="-110" charset="0"/>
                <a:ea typeface="+mn-ea"/>
                <a:cs typeface="+mn-cs"/>
              </a:rPr>
              <a:t>of LANs. Chapters 12 and 13 are devoted to a discussion of specific</a:t>
            </a:r>
          </a:p>
          <a:p>
            <a:r>
              <a:rPr lang="en-US" sz="1200" kern="1200" baseline="0" dirty="0" smtClean="0">
                <a:solidFill>
                  <a:schemeClr val="tx1"/>
                </a:solidFill>
                <a:latin typeface="Times New Roman" pitchFamily="-110" charset="0"/>
                <a:ea typeface="+mn-ea"/>
                <a:cs typeface="+mn-cs"/>
              </a:rPr>
              <a:t>LAN systems.</a:t>
            </a:r>
            <a:endParaRPr lang="en-US" dirty="0"/>
          </a:p>
        </p:txBody>
      </p:sp>
      <p:sp>
        <p:nvSpPr>
          <p:cNvPr id="4" name="Slide Number Placeholder 3"/>
          <p:cNvSpPr>
            <a:spLocks noGrp="1"/>
          </p:cNvSpPr>
          <p:nvPr>
            <p:ph type="sldNum" sz="quarter" idx="10"/>
          </p:nvPr>
        </p:nvSpPr>
        <p:spPr/>
        <p:txBody>
          <a:bodyPr/>
          <a:lstStyle/>
          <a:p>
            <a:fld id="{E3E3EA8F-80EC-0440-AAD7-660383B5A31B}" type="slidenum">
              <a:rPr lang="en-US" smtClean="0"/>
              <a:pPr/>
              <a:t>2</a:t>
            </a:fld>
            <a:endParaRPr lang="en-US" dirty="0"/>
          </a:p>
        </p:txBody>
      </p:sp>
    </p:spTree>
    <p:extLst>
      <p:ext uri="{BB962C8B-B14F-4D97-AF65-F5344CB8AC3E}">
        <p14:creationId xmlns:p14="http://schemas.microsoft.com/office/powerpoint/2010/main" val="53862338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11"/>
          <p:cNvSpPr>
            <a:spLocks noGrp="1" noChangeArrowheads="1"/>
          </p:cNvSpPr>
          <p:nvPr>
            <p:ph type="sldNum" sz="quarter" idx="5"/>
          </p:nvPr>
        </p:nvSpPr>
        <p:spPr>
          <a:noFill/>
        </p:spPr>
        <p:txBody>
          <a:bodyPr/>
          <a:lstStyle>
            <a:lvl1pPr algn="ctr" defTabSz="903288">
              <a:lnSpc>
                <a:spcPct val="90000"/>
              </a:lnSpc>
              <a:defRPr sz="2400">
                <a:solidFill>
                  <a:schemeClr val="tx1"/>
                </a:solidFill>
                <a:latin typeface="Arial" panose="020B0604020202020204" pitchFamily="34" charset="0"/>
              </a:defRPr>
            </a:lvl1pPr>
            <a:lvl2pPr marL="742950" indent="-285750" algn="ctr" defTabSz="903288">
              <a:lnSpc>
                <a:spcPct val="90000"/>
              </a:lnSpc>
              <a:defRPr sz="2400">
                <a:solidFill>
                  <a:schemeClr val="tx1"/>
                </a:solidFill>
                <a:latin typeface="Arial" panose="020B0604020202020204" pitchFamily="34" charset="0"/>
              </a:defRPr>
            </a:lvl2pPr>
            <a:lvl3pPr marL="1143000" indent="-228600" algn="ctr" defTabSz="903288">
              <a:lnSpc>
                <a:spcPct val="90000"/>
              </a:lnSpc>
              <a:defRPr sz="2400">
                <a:solidFill>
                  <a:schemeClr val="tx1"/>
                </a:solidFill>
                <a:latin typeface="Arial" panose="020B0604020202020204" pitchFamily="34" charset="0"/>
              </a:defRPr>
            </a:lvl3pPr>
            <a:lvl4pPr marL="1600200" indent="-228600" algn="ctr" defTabSz="903288">
              <a:lnSpc>
                <a:spcPct val="90000"/>
              </a:lnSpc>
              <a:defRPr sz="2400">
                <a:solidFill>
                  <a:schemeClr val="tx1"/>
                </a:solidFill>
                <a:latin typeface="Arial" panose="020B0604020202020204" pitchFamily="34" charset="0"/>
              </a:defRPr>
            </a:lvl4pPr>
            <a:lvl5pPr marL="2057400" indent="-228600" algn="ctr" defTabSz="903288">
              <a:lnSpc>
                <a:spcPct val="90000"/>
              </a:lnSpc>
              <a:defRPr sz="2400">
                <a:solidFill>
                  <a:schemeClr val="tx1"/>
                </a:solidFill>
                <a:latin typeface="Arial" panose="020B0604020202020204" pitchFamily="34"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panose="020B0604020202020204" pitchFamily="34"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panose="020B0604020202020204" pitchFamily="34"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panose="020B0604020202020204" pitchFamily="34"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panose="020B0604020202020204" pitchFamily="34" charset="0"/>
              </a:defRPr>
            </a:lvl9pPr>
          </a:lstStyle>
          <a:p>
            <a:pPr algn="r">
              <a:lnSpc>
                <a:spcPct val="100000"/>
              </a:lnSpc>
            </a:pPr>
            <a:fld id="{0F942968-6058-4F0F-B382-47EF955EA45E}" type="slidenum">
              <a:rPr lang="en-AU" altLang="en-US" sz="800"/>
              <a:pPr algn="r">
                <a:lnSpc>
                  <a:spcPct val="100000"/>
                </a:lnSpc>
              </a:pPr>
              <a:t>23</a:t>
            </a:fld>
            <a:endParaRPr lang="en-AU" altLang="en-US" sz="800"/>
          </a:p>
        </p:txBody>
      </p:sp>
      <p:sp>
        <p:nvSpPr>
          <p:cNvPr id="81923" name="Rectangle 2"/>
          <p:cNvSpPr>
            <a:spLocks noChangeAspect="1" noChangeArrowheads="1" noTextEdit="1"/>
          </p:cNvSpPr>
          <p:nvPr>
            <p:ph type="sldImg"/>
          </p:nvPr>
        </p:nvSpPr>
        <p:spPr>
          <a:ln/>
        </p:spPr>
      </p:sp>
      <p:sp>
        <p:nvSpPr>
          <p:cNvPr id="81924"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53902785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D7D863B-902A-5543-B0B7-85D3EFB9BCC7}" type="slidenum">
              <a:rPr lang="en-US" smtClean="0"/>
              <a:pPr/>
              <a:t>24</a:t>
            </a:fld>
            <a:endParaRPr lang="en-US" dirty="0"/>
          </a:p>
        </p:txBody>
      </p:sp>
    </p:spTree>
    <p:extLst>
      <p:ext uri="{BB962C8B-B14F-4D97-AF65-F5344CB8AC3E}">
        <p14:creationId xmlns:p14="http://schemas.microsoft.com/office/powerpoint/2010/main" val="301525866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D7D863B-902A-5543-B0B7-85D3EFB9BCC7}" type="slidenum">
              <a:rPr lang="en-US" smtClean="0"/>
              <a:pPr/>
              <a:t>25</a:t>
            </a:fld>
            <a:endParaRPr lang="en-US" dirty="0"/>
          </a:p>
        </p:txBody>
      </p:sp>
    </p:spTree>
    <p:extLst>
      <p:ext uri="{BB962C8B-B14F-4D97-AF65-F5344CB8AC3E}">
        <p14:creationId xmlns:p14="http://schemas.microsoft.com/office/powerpoint/2010/main" val="170743011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D7D863B-902A-5543-B0B7-85D3EFB9BCC7}" type="slidenum">
              <a:rPr lang="en-US" smtClean="0"/>
              <a:pPr/>
              <a:t>26</a:t>
            </a:fld>
            <a:endParaRPr lang="en-US" dirty="0"/>
          </a:p>
        </p:txBody>
      </p:sp>
    </p:spTree>
    <p:extLst>
      <p:ext uri="{BB962C8B-B14F-4D97-AF65-F5344CB8AC3E}">
        <p14:creationId xmlns:p14="http://schemas.microsoft.com/office/powerpoint/2010/main" val="1407743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11"/>
          <p:cNvSpPr>
            <a:spLocks noGrp="1" noChangeArrowheads="1"/>
          </p:cNvSpPr>
          <p:nvPr>
            <p:ph type="sldNum" sz="quarter" idx="5"/>
          </p:nvPr>
        </p:nvSpPr>
        <p:spPr>
          <a:noFill/>
        </p:spPr>
        <p:txBody>
          <a:bodyPr/>
          <a:lstStyle>
            <a:lvl1pPr algn="ctr" defTabSz="903288">
              <a:lnSpc>
                <a:spcPct val="90000"/>
              </a:lnSpc>
              <a:defRPr sz="2400">
                <a:solidFill>
                  <a:schemeClr val="tx1"/>
                </a:solidFill>
                <a:latin typeface="Arial" panose="020B0604020202020204" pitchFamily="34" charset="0"/>
              </a:defRPr>
            </a:lvl1pPr>
            <a:lvl2pPr marL="742950" indent="-285750" algn="ctr" defTabSz="903288">
              <a:lnSpc>
                <a:spcPct val="90000"/>
              </a:lnSpc>
              <a:defRPr sz="2400">
                <a:solidFill>
                  <a:schemeClr val="tx1"/>
                </a:solidFill>
                <a:latin typeface="Arial" panose="020B0604020202020204" pitchFamily="34" charset="0"/>
              </a:defRPr>
            </a:lvl2pPr>
            <a:lvl3pPr marL="1143000" indent="-228600" algn="ctr" defTabSz="903288">
              <a:lnSpc>
                <a:spcPct val="90000"/>
              </a:lnSpc>
              <a:defRPr sz="2400">
                <a:solidFill>
                  <a:schemeClr val="tx1"/>
                </a:solidFill>
                <a:latin typeface="Arial" panose="020B0604020202020204" pitchFamily="34" charset="0"/>
              </a:defRPr>
            </a:lvl3pPr>
            <a:lvl4pPr marL="1600200" indent="-228600" algn="ctr" defTabSz="903288">
              <a:lnSpc>
                <a:spcPct val="90000"/>
              </a:lnSpc>
              <a:defRPr sz="2400">
                <a:solidFill>
                  <a:schemeClr val="tx1"/>
                </a:solidFill>
                <a:latin typeface="Arial" panose="020B0604020202020204" pitchFamily="34" charset="0"/>
              </a:defRPr>
            </a:lvl4pPr>
            <a:lvl5pPr marL="2057400" indent="-228600" algn="ctr" defTabSz="903288">
              <a:lnSpc>
                <a:spcPct val="90000"/>
              </a:lnSpc>
              <a:defRPr sz="2400">
                <a:solidFill>
                  <a:schemeClr val="tx1"/>
                </a:solidFill>
                <a:latin typeface="Arial" panose="020B0604020202020204" pitchFamily="34"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panose="020B0604020202020204" pitchFamily="34"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panose="020B0604020202020204" pitchFamily="34"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panose="020B0604020202020204" pitchFamily="34"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panose="020B0604020202020204" pitchFamily="34" charset="0"/>
              </a:defRPr>
            </a:lvl9pPr>
          </a:lstStyle>
          <a:p>
            <a:pPr algn="r">
              <a:lnSpc>
                <a:spcPct val="100000"/>
              </a:lnSpc>
            </a:pPr>
            <a:fld id="{4799952C-9B79-4A04-954E-891568D8070F}" type="slidenum">
              <a:rPr lang="en-AU" altLang="en-US" sz="800"/>
              <a:pPr algn="r">
                <a:lnSpc>
                  <a:spcPct val="100000"/>
                </a:lnSpc>
              </a:pPr>
              <a:t>5</a:t>
            </a:fld>
            <a:endParaRPr lang="en-AU" altLang="en-US" sz="800"/>
          </a:p>
        </p:txBody>
      </p:sp>
      <p:sp>
        <p:nvSpPr>
          <p:cNvPr id="14339" name="Rectangle 2"/>
          <p:cNvSpPr>
            <a:spLocks noChangeAspect="1" noChangeArrowheads="1" noTextEdit="1"/>
          </p:cNvSpPr>
          <p:nvPr>
            <p:ph type="sldImg"/>
          </p:nvPr>
        </p:nvSpPr>
        <p:spPr>
          <a:ln/>
        </p:spPr>
      </p:sp>
      <p:sp>
        <p:nvSpPr>
          <p:cNvPr id="14340"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42250058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11"/>
          <p:cNvSpPr>
            <a:spLocks noGrp="1" noChangeArrowheads="1"/>
          </p:cNvSpPr>
          <p:nvPr>
            <p:ph type="sldNum" sz="quarter" idx="5"/>
          </p:nvPr>
        </p:nvSpPr>
        <p:spPr>
          <a:noFill/>
        </p:spPr>
        <p:txBody>
          <a:bodyPr/>
          <a:lstStyle>
            <a:lvl1pPr algn="ctr" defTabSz="903288">
              <a:lnSpc>
                <a:spcPct val="90000"/>
              </a:lnSpc>
              <a:defRPr sz="2400">
                <a:solidFill>
                  <a:schemeClr val="tx1"/>
                </a:solidFill>
                <a:latin typeface="Arial" panose="020B0604020202020204" pitchFamily="34" charset="0"/>
              </a:defRPr>
            </a:lvl1pPr>
            <a:lvl2pPr marL="742950" indent="-285750" algn="ctr" defTabSz="903288">
              <a:lnSpc>
                <a:spcPct val="90000"/>
              </a:lnSpc>
              <a:defRPr sz="2400">
                <a:solidFill>
                  <a:schemeClr val="tx1"/>
                </a:solidFill>
                <a:latin typeface="Arial" panose="020B0604020202020204" pitchFamily="34" charset="0"/>
              </a:defRPr>
            </a:lvl2pPr>
            <a:lvl3pPr marL="1143000" indent="-228600" algn="ctr" defTabSz="903288">
              <a:lnSpc>
                <a:spcPct val="90000"/>
              </a:lnSpc>
              <a:defRPr sz="2400">
                <a:solidFill>
                  <a:schemeClr val="tx1"/>
                </a:solidFill>
                <a:latin typeface="Arial" panose="020B0604020202020204" pitchFamily="34" charset="0"/>
              </a:defRPr>
            </a:lvl3pPr>
            <a:lvl4pPr marL="1600200" indent="-228600" algn="ctr" defTabSz="903288">
              <a:lnSpc>
                <a:spcPct val="90000"/>
              </a:lnSpc>
              <a:defRPr sz="2400">
                <a:solidFill>
                  <a:schemeClr val="tx1"/>
                </a:solidFill>
                <a:latin typeface="Arial" panose="020B0604020202020204" pitchFamily="34" charset="0"/>
              </a:defRPr>
            </a:lvl4pPr>
            <a:lvl5pPr marL="2057400" indent="-228600" algn="ctr" defTabSz="903288">
              <a:lnSpc>
                <a:spcPct val="90000"/>
              </a:lnSpc>
              <a:defRPr sz="2400">
                <a:solidFill>
                  <a:schemeClr val="tx1"/>
                </a:solidFill>
                <a:latin typeface="Arial" panose="020B0604020202020204" pitchFamily="34"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panose="020B0604020202020204" pitchFamily="34"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panose="020B0604020202020204" pitchFamily="34"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panose="020B0604020202020204" pitchFamily="34"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panose="020B0604020202020204" pitchFamily="34" charset="0"/>
              </a:defRPr>
            </a:lvl9pPr>
          </a:lstStyle>
          <a:p>
            <a:pPr algn="r">
              <a:lnSpc>
                <a:spcPct val="100000"/>
              </a:lnSpc>
            </a:pPr>
            <a:fld id="{57887F0C-5D2A-4686-9417-C4628AC22E13}" type="slidenum">
              <a:rPr lang="en-AU" altLang="en-US" sz="800"/>
              <a:pPr algn="r">
                <a:lnSpc>
                  <a:spcPct val="100000"/>
                </a:lnSpc>
              </a:pPr>
              <a:t>6</a:t>
            </a:fld>
            <a:endParaRPr lang="en-AU" altLang="en-US" sz="800"/>
          </a:p>
        </p:txBody>
      </p:sp>
      <p:sp>
        <p:nvSpPr>
          <p:cNvPr id="16387" name="Rectangle 2"/>
          <p:cNvSpPr>
            <a:spLocks noChangeAspect="1" noChangeArrowheads="1" noTextEdit="1"/>
          </p:cNvSpPr>
          <p:nvPr>
            <p:ph type="sldImg"/>
          </p:nvPr>
        </p:nvSpPr>
        <p:spPr>
          <a:xfrm>
            <a:off x="1181100" y="696913"/>
            <a:ext cx="4648200" cy="3486150"/>
          </a:xfrm>
          <a:ln/>
        </p:spPr>
      </p:sp>
      <p:sp>
        <p:nvSpPr>
          <p:cNvPr id="16388" name="Rectangle 3"/>
          <p:cNvSpPr>
            <a:spLocks noGrp="1" noChangeArrowheads="1"/>
          </p:cNvSpPr>
          <p:nvPr>
            <p:ph type="body" idx="1"/>
          </p:nvPr>
        </p:nvSpPr>
        <p:spPr>
          <a:xfrm>
            <a:off x="701675" y="4416425"/>
            <a:ext cx="5607050" cy="4183063"/>
          </a:xfrm>
          <a:noFill/>
        </p:spPr>
        <p:txBody>
          <a:bodyPr/>
          <a:lstStyle/>
          <a:p>
            <a:pPr eaLnBrk="1" hangingPunct="1"/>
            <a:endParaRPr lang="en-US" altLang="en-US" smtClean="0"/>
          </a:p>
        </p:txBody>
      </p:sp>
    </p:spTree>
    <p:extLst>
      <p:ext uri="{BB962C8B-B14F-4D97-AF65-F5344CB8AC3E}">
        <p14:creationId xmlns:p14="http://schemas.microsoft.com/office/powerpoint/2010/main" val="30496963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a:spLocks noGrp="1" noChangeArrowheads="1"/>
          </p:cNvSpPr>
          <p:nvPr>
            <p:ph type="sldNum" sz="quarter" idx="5"/>
          </p:nvPr>
        </p:nvSpPr>
        <p:spPr>
          <a:noFill/>
        </p:spPr>
        <p:txBody>
          <a:bodyPr/>
          <a:lstStyle>
            <a:lvl1pPr algn="ctr" defTabSz="903288">
              <a:lnSpc>
                <a:spcPct val="90000"/>
              </a:lnSpc>
              <a:defRPr sz="2400">
                <a:solidFill>
                  <a:schemeClr val="tx1"/>
                </a:solidFill>
                <a:latin typeface="Arial" panose="020B0604020202020204" pitchFamily="34" charset="0"/>
              </a:defRPr>
            </a:lvl1pPr>
            <a:lvl2pPr marL="742950" indent="-285750" algn="ctr" defTabSz="903288">
              <a:lnSpc>
                <a:spcPct val="90000"/>
              </a:lnSpc>
              <a:defRPr sz="2400">
                <a:solidFill>
                  <a:schemeClr val="tx1"/>
                </a:solidFill>
                <a:latin typeface="Arial" panose="020B0604020202020204" pitchFamily="34" charset="0"/>
              </a:defRPr>
            </a:lvl2pPr>
            <a:lvl3pPr marL="1143000" indent="-228600" algn="ctr" defTabSz="903288">
              <a:lnSpc>
                <a:spcPct val="90000"/>
              </a:lnSpc>
              <a:defRPr sz="2400">
                <a:solidFill>
                  <a:schemeClr val="tx1"/>
                </a:solidFill>
                <a:latin typeface="Arial" panose="020B0604020202020204" pitchFamily="34" charset="0"/>
              </a:defRPr>
            </a:lvl3pPr>
            <a:lvl4pPr marL="1600200" indent="-228600" algn="ctr" defTabSz="903288">
              <a:lnSpc>
                <a:spcPct val="90000"/>
              </a:lnSpc>
              <a:defRPr sz="2400">
                <a:solidFill>
                  <a:schemeClr val="tx1"/>
                </a:solidFill>
                <a:latin typeface="Arial" panose="020B0604020202020204" pitchFamily="34" charset="0"/>
              </a:defRPr>
            </a:lvl4pPr>
            <a:lvl5pPr marL="2057400" indent="-228600" algn="ctr" defTabSz="903288">
              <a:lnSpc>
                <a:spcPct val="90000"/>
              </a:lnSpc>
              <a:defRPr sz="2400">
                <a:solidFill>
                  <a:schemeClr val="tx1"/>
                </a:solidFill>
                <a:latin typeface="Arial" panose="020B0604020202020204" pitchFamily="34"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panose="020B0604020202020204" pitchFamily="34"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panose="020B0604020202020204" pitchFamily="34"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panose="020B0604020202020204" pitchFamily="34"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panose="020B0604020202020204" pitchFamily="34" charset="0"/>
              </a:defRPr>
            </a:lvl9pPr>
          </a:lstStyle>
          <a:p>
            <a:pPr algn="r">
              <a:lnSpc>
                <a:spcPct val="100000"/>
              </a:lnSpc>
            </a:pPr>
            <a:fld id="{FFA568E8-B909-403D-BDB2-A3982CA20F7F}" type="slidenum">
              <a:rPr lang="en-AU" altLang="en-US" sz="800"/>
              <a:pPr algn="r">
                <a:lnSpc>
                  <a:spcPct val="100000"/>
                </a:lnSpc>
              </a:pPr>
              <a:t>7</a:t>
            </a:fld>
            <a:endParaRPr lang="en-AU" altLang="en-US" sz="800"/>
          </a:p>
        </p:txBody>
      </p:sp>
      <p:sp>
        <p:nvSpPr>
          <p:cNvPr id="18435" name="Rectangle 2"/>
          <p:cNvSpPr>
            <a:spLocks noChangeAspect="1" noChangeArrowheads="1" noTextEdit="1"/>
          </p:cNvSpPr>
          <p:nvPr>
            <p:ph type="sldImg"/>
          </p:nvPr>
        </p:nvSpPr>
        <p:spPr>
          <a:ln/>
        </p:spPr>
      </p:sp>
      <p:sp>
        <p:nvSpPr>
          <p:cNvPr id="18436"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22776080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11"/>
          <p:cNvSpPr>
            <a:spLocks noGrp="1" noChangeArrowheads="1"/>
          </p:cNvSpPr>
          <p:nvPr>
            <p:ph type="sldNum" sz="quarter" idx="5"/>
          </p:nvPr>
        </p:nvSpPr>
        <p:spPr>
          <a:noFill/>
        </p:spPr>
        <p:txBody>
          <a:bodyPr/>
          <a:lstStyle>
            <a:lvl1pPr algn="ctr" defTabSz="903288">
              <a:lnSpc>
                <a:spcPct val="90000"/>
              </a:lnSpc>
              <a:defRPr sz="2400">
                <a:solidFill>
                  <a:schemeClr val="tx1"/>
                </a:solidFill>
                <a:latin typeface="Arial" panose="020B0604020202020204" pitchFamily="34" charset="0"/>
              </a:defRPr>
            </a:lvl1pPr>
            <a:lvl2pPr marL="742950" indent="-285750" algn="ctr" defTabSz="903288">
              <a:lnSpc>
                <a:spcPct val="90000"/>
              </a:lnSpc>
              <a:defRPr sz="2400">
                <a:solidFill>
                  <a:schemeClr val="tx1"/>
                </a:solidFill>
                <a:latin typeface="Arial" panose="020B0604020202020204" pitchFamily="34" charset="0"/>
              </a:defRPr>
            </a:lvl2pPr>
            <a:lvl3pPr marL="1143000" indent="-228600" algn="ctr" defTabSz="903288">
              <a:lnSpc>
                <a:spcPct val="90000"/>
              </a:lnSpc>
              <a:defRPr sz="2400">
                <a:solidFill>
                  <a:schemeClr val="tx1"/>
                </a:solidFill>
                <a:latin typeface="Arial" panose="020B0604020202020204" pitchFamily="34" charset="0"/>
              </a:defRPr>
            </a:lvl3pPr>
            <a:lvl4pPr marL="1600200" indent="-228600" algn="ctr" defTabSz="903288">
              <a:lnSpc>
                <a:spcPct val="90000"/>
              </a:lnSpc>
              <a:defRPr sz="2400">
                <a:solidFill>
                  <a:schemeClr val="tx1"/>
                </a:solidFill>
                <a:latin typeface="Arial" panose="020B0604020202020204" pitchFamily="34" charset="0"/>
              </a:defRPr>
            </a:lvl4pPr>
            <a:lvl5pPr marL="2057400" indent="-228600" algn="ctr" defTabSz="903288">
              <a:lnSpc>
                <a:spcPct val="90000"/>
              </a:lnSpc>
              <a:defRPr sz="2400">
                <a:solidFill>
                  <a:schemeClr val="tx1"/>
                </a:solidFill>
                <a:latin typeface="Arial" panose="020B0604020202020204" pitchFamily="34"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panose="020B0604020202020204" pitchFamily="34"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panose="020B0604020202020204" pitchFamily="34"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panose="020B0604020202020204" pitchFamily="34"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panose="020B0604020202020204" pitchFamily="34" charset="0"/>
              </a:defRPr>
            </a:lvl9pPr>
          </a:lstStyle>
          <a:p>
            <a:pPr algn="r">
              <a:lnSpc>
                <a:spcPct val="100000"/>
              </a:lnSpc>
            </a:pPr>
            <a:fld id="{FE3B8256-1433-4247-AC8A-56E0CF0AB5B8}" type="slidenum">
              <a:rPr lang="en-AU" altLang="en-US" sz="800"/>
              <a:pPr algn="r">
                <a:lnSpc>
                  <a:spcPct val="100000"/>
                </a:lnSpc>
              </a:pPr>
              <a:t>8</a:t>
            </a:fld>
            <a:endParaRPr lang="en-AU" altLang="en-US" sz="800"/>
          </a:p>
        </p:txBody>
      </p:sp>
      <p:sp>
        <p:nvSpPr>
          <p:cNvPr id="28675" name="Rectangle 2"/>
          <p:cNvSpPr>
            <a:spLocks noChangeAspect="1" noChangeArrowheads="1" noTextEdit="1"/>
          </p:cNvSpPr>
          <p:nvPr>
            <p:ph type="sldImg"/>
          </p:nvPr>
        </p:nvSpPr>
        <p:spPr>
          <a:xfrm>
            <a:off x="1181100" y="696913"/>
            <a:ext cx="4648200" cy="3486150"/>
          </a:xfrm>
          <a:ln/>
        </p:spPr>
      </p:sp>
      <p:sp>
        <p:nvSpPr>
          <p:cNvPr id="28676" name="Rectangle 3"/>
          <p:cNvSpPr>
            <a:spLocks noGrp="1" noChangeArrowheads="1"/>
          </p:cNvSpPr>
          <p:nvPr>
            <p:ph type="body" idx="1"/>
          </p:nvPr>
        </p:nvSpPr>
        <p:spPr>
          <a:xfrm>
            <a:off x="935038" y="4416425"/>
            <a:ext cx="5140325" cy="4183063"/>
          </a:xfrm>
          <a:noFill/>
        </p:spPr>
        <p:txBody>
          <a:bodyPr/>
          <a:lstStyle/>
          <a:p>
            <a:pPr eaLnBrk="1" hangingPunct="1"/>
            <a:endParaRPr lang="en-US" altLang="en-US" smtClean="0"/>
          </a:p>
        </p:txBody>
      </p:sp>
    </p:spTree>
    <p:extLst>
      <p:ext uri="{BB962C8B-B14F-4D97-AF65-F5344CB8AC3E}">
        <p14:creationId xmlns:p14="http://schemas.microsoft.com/office/powerpoint/2010/main" val="1153635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11"/>
          <p:cNvSpPr>
            <a:spLocks noGrp="1" noChangeArrowheads="1"/>
          </p:cNvSpPr>
          <p:nvPr>
            <p:ph type="sldNum" sz="quarter" idx="5"/>
          </p:nvPr>
        </p:nvSpPr>
        <p:spPr>
          <a:noFill/>
        </p:spPr>
        <p:txBody>
          <a:bodyPr/>
          <a:lstStyle>
            <a:lvl1pPr algn="ctr" defTabSz="903288">
              <a:lnSpc>
                <a:spcPct val="90000"/>
              </a:lnSpc>
              <a:defRPr sz="2400">
                <a:solidFill>
                  <a:schemeClr val="tx1"/>
                </a:solidFill>
                <a:latin typeface="Arial" panose="020B0604020202020204" pitchFamily="34" charset="0"/>
              </a:defRPr>
            </a:lvl1pPr>
            <a:lvl2pPr marL="742950" indent="-285750" algn="ctr" defTabSz="903288">
              <a:lnSpc>
                <a:spcPct val="90000"/>
              </a:lnSpc>
              <a:defRPr sz="2400">
                <a:solidFill>
                  <a:schemeClr val="tx1"/>
                </a:solidFill>
                <a:latin typeface="Arial" panose="020B0604020202020204" pitchFamily="34" charset="0"/>
              </a:defRPr>
            </a:lvl2pPr>
            <a:lvl3pPr marL="1143000" indent="-228600" algn="ctr" defTabSz="903288">
              <a:lnSpc>
                <a:spcPct val="90000"/>
              </a:lnSpc>
              <a:defRPr sz="2400">
                <a:solidFill>
                  <a:schemeClr val="tx1"/>
                </a:solidFill>
                <a:latin typeface="Arial" panose="020B0604020202020204" pitchFamily="34" charset="0"/>
              </a:defRPr>
            </a:lvl3pPr>
            <a:lvl4pPr marL="1600200" indent="-228600" algn="ctr" defTabSz="903288">
              <a:lnSpc>
                <a:spcPct val="90000"/>
              </a:lnSpc>
              <a:defRPr sz="2400">
                <a:solidFill>
                  <a:schemeClr val="tx1"/>
                </a:solidFill>
                <a:latin typeface="Arial" panose="020B0604020202020204" pitchFamily="34" charset="0"/>
              </a:defRPr>
            </a:lvl4pPr>
            <a:lvl5pPr marL="2057400" indent="-228600" algn="ctr" defTabSz="903288">
              <a:lnSpc>
                <a:spcPct val="90000"/>
              </a:lnSpc>
              <a:defRPr sz="2400">
                <a:solidFill>
                  <a:schemeClr val="tx1"/>
                </a:solidFill>
                <a:latin typeface="Arial" panose="020B0604020202020204" pitchFamily="34"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panose="020B0604020202020204" pitchFamily="34"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panose="020B0604020202020204" pitchFamily="34"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panose="020B0604020202020204" pitchFamily="34"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panose="020B0604020202020204" pitchFamily="34" charset="0"/>
              </a:defRPr>
            </a:lvl9pPr>
          </a:lstStyle>
          <a:p>
            <a:pPr algn="r">
              <a:lnSpc>
                <a:spcPct val="100000"/>
              </a:lnSpc>
            </a:pPr>
            <a:fld id="{4078B99F-1C71-4FE9-82D7-D4A4BD4A705E}" type="slidenum">
              <a:rPr lang="en-AU" altLang="en-US" sz="800"/>
              <a:pPr algn="r">
                <a:lnSpc>
                  <a:spcPct val="100000"/>
                </a:lnSpc>
              </a:pPr>
              <a:t>9</a:t>
            </a:fld>
            <a:endParaRPr lang="en-AU" altLang="en-US" sz="800"/>
          </a:p>
        </p:txBody>
      </p:sp>
      <p:sp>
        <p:nvSpPr>
          <p:cNvPr id="30723" name="Rectangle 2"/>
          <p:cNvSpPr>
            <a:spLocks noChangeAspect="1" noChangeArrowheads="1" noTextEdit="1"/>
          </p:cNvSpPr>
          <p:nvPr>
            <p:ph type="sldImg"/>
          </p:nvPr>
        </p:nvSpPr>
        <p:spPr>
          <a:xfrm>
            <a:off x="1181100" y="696913"/>
            <a:ext cx="4648200" cy="3486150"/>
          </a:xfrm>
          <a:ln/>
        </p:spPr>
      </p:sp>
      <p:sp>
        <p:nvSpPr>
          <p:cNvPr id="30724" name="Rectangle 3"/>
          <p:cNvSpPr>
            <a:spLocks noGrp="1" noChangeArrowheads="1"/>
          </p:cNvSpPr>
          <p:nvPr>
            <p:ph type="body" idx="1"/>
          </p:nvPr>
        </p:nvSpPr>
        <p:spPr>
          <a:xfrm>
            <a:off x="701675" y="4416425"/>
            <a:ext cx="5607050" cy="4183063"/>
          </a:xfrm>
          <a:noFill/>
        </p:spPr>
        <p:txBody>
          <a:bodyPr/>
          <a:lstStyle/>
          <a:p>
            <a:pPr eaLnBrk="1" hangingPunct="1"/>
            <a:endParaRPr lang="en-US" altLang="en-US" smtClean="0"/>
          </a:p>
        </p:txBody>
      </p:sp>
    </p:spTree>
    <p:extLst>
      <p:ext uri="{BB962C8B-B14F-4D97-AF65-F5344CB8AC3E}">
        <p14:creationId xmlns:p14="http://schemas.microsoft.com/office/powerpoint/2010/main" val="11517867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11"/>
          <p:cNvSpPr>
            <a:spLocks noGrp="1" noChangeArrowheads="1"/>
          </p:cNvSpPr>
          <p:nvPr>
            <p:ph type="sldNum" sz="quarter" idx="5"/>
          </p:nvPr>
        </p:nvSpPr>
        <p:spPr>
          <a:noFill/>
        </p:spPr>
        <p:txBody>
          <a:bodyPr/>
          <a:lstStyle>
            <a:lvl1pPr algn="ctr" defTabSz="903288">
              <a:lnSpc>
                <a:spcPct val="90000"/>
              </a:lnSpc>
              <a:defRPr sz="2400">
                <a:solidFill>
                  <a:schemeClr val="tx1"/>
                </a:solidFill>
                <a:latin typeface="Arial" panose="020B0604020202020204" pitchFamily="34" charset="0"/>
              </a:defRPr>
            </a:lvl1pPr>
            <a:lvl2pPr marL="742950" indent="-285750" algn="ctr" defTabSz="903288">
              <a:lnSpc>
                <a:spcPct val="90000"/>
              </a:lnSpc>
              <a:defRPr sz="2400">
                <a:solidFill>
                  <a:schemeClr val="tx1"/>
                </a:solidFill>
                <a:latin typeface="Arial" panose="020B0604020202020204" pitchFamily="34" charset="0"/>
              </a:defRPr>
            </a:lvl2pPr>
            <a:lvl3pPr marL="1143000" indent="-228600" algn="ctr" defTabSz="903288">
              <a:lnSpc>
                <a:spcPct val="90000"/>
              </a:lnSpc>
              <a:defRPr sz="2400">
                <a:solidFill>
                  <a:schemeClr val="tx1"/>
                </a:solidFill>
                <a:latin typeface="Arial" panose="020B0604020202020204" pitchFamily="34" charset="0"/>
              </a:defRPr>
            </a:lvl3pPr>
            <a:lvl4pPr marL="1600200" indent="-228600" algn="ctr" defTabSz="903288">
              <a:lnSpc>
                <a:spcPct val="90000"/>
              </a:lnSpc>
              <a:defRPr sz="2400">
                <a:solidFill>
                  <a:schemeClr val="tx1"/>
                </a:solidFill>
                <a:latin typeface="Arial" panose="020B0604020202020204" pitchFamily="34" charset="0"/>
              </a:defRPr>
            </a:lvl4pPr>
            <a:lvl5pPr marL="2057400" indent="-228600" algn="ctr" defTabSz="903288">
              <a:lnSpc>
                <a:spcPct val="90000"/>
              </a:lnSpc>
              <a:defRPr sz="2400">
                <a:solidFill>
                  <a:schemeClr val="tx1"/>
                </a:solidFill>
                <a:latin typeface="Arial" panose="020B0604020202020204" pitchFamily="34"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panose="020B0604020202020204" pitchFamily="34"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panose="020B0604020202020204" pitchFamily="34"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panose="020B0604020202020204" pitchFamily="34"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panose="020B0604020202020204" pitchFamily="34" charset="0"/>
              </a:defRPr>
            </a:lvl9pPr>
          </a:lstStyle>
          <a:p>
            <a:pPr algn="r">
              <a:lnSpc>
                <a:spcPct val="100000"/>
              </a:lnSpc>
            </a:pPr>
            <a:fld id="{E664441A-F3E6-4EE9-9610-376978AC1DA0}" type="slidenum">
              <a:rPr lang="en-AU" altLang="en-US" sz="800"/>
              <a:pPr algn="r">
                <a:lnSpc>
                  <a:spcPct val="100000"/>
                </a:lnSpc>
              </a:pPr>
              <a:t>10</a:t>
            </a:fld>
            <a:endParaRPr lang="en-AU" altLang="en-US" sz="800"/>
          </a:p>
        </p:txBody>
      </p:sp>
      <p:sp>
        <p:nvSpPr>
          <p:cNvPr id="36867" name="Rectangle 2"/>
          <p:cNvSpPr>
            <a:spLocks noChangeAspect="1" noChangeArrowheads="1" noTextEdit="1"/>
          </p:cNvSpPr>
          <p:nvPr>
            <p:ph type="sldImg"/>
          </p:nvPr>
        </p:nvSpPr>
        <p:spPr>
          <a:xfrm>
            <a:off x="1136650" y="688975"/>
            <a:ext cx="4686300" cy="3514725"/>
          </a:xfrm>
          <a:ln/>
        </p:spPr>
      </p:sp>
      <p:sp>
        <p:nvSpPr>
          <p:cNvPr id="36868" name="Rectangle 3"/>
          <p:cNvSpPr>
            <a:spLocks noGrp="1" noChangeArrowheads="1"/>
          </p:cNvSpPr>
          <p:nvPr>
            <p:ph type="body" idx="1"/>
          </p:nvPr>
        </p:nvSpPr>
        <p:spPr>
          <a:xfrm>
            <a:off x="917575" y="4432300"/>
            <a:ext cx="5124450" cy="4200525"/>
          </a:xfrm>
          <a:noFill/>
        </p:spPr>
        <p:txBody>
          <a:bodyPr/>
          <a:lstStyle/>
          <a:p>
            <a:pPr eaLnBrk="1" hangingPunct="1"/>
            <a:r>
              <a:rPr lang="en-GB" altLang="en-US" smtClean="0">
                <a:latin typeface="Arial Unicode MS" panose="020B0604020202020204" pitchFamily="34" charset="-128"/>
              </a:rPr>
              <a:t>A PWES is either: - an Ethernet link or a VLAN link between two ports, or - an ATM VC or VP, or - a Frame Relay VC, or - a TDM circuit, or - an MPLS LSP </a:t>
            </a:r>
          </a:p>
          <a:p>
            <a:pPr eaLnBrk="1" hangingPunct="1"/>
            <a:r>
              <a:rPr lang="en-GB" altLang="en-US" smtClean="0">
                <a:latin typeface="Arial Unicode MS" panose="020B0604020202020204" pitchFamily="34" charset="-128"/>
              </a:rPr>
              <a:t>Note that the PSN tunnel may be MPLS, L2TP, GRE and so on .. UTI is another mechanism to transport the PDUs between ingress and egress PE – in this case the PW is created using a UTI tunnel.</a:t>
            </a:r>
          </a:p>
        </p:txBody>
      </p:sp>
    </p:spTree>
    <p:extLst>
      <p:ext uri="{BB962C8B-B14F-4D97-AF65-F5344CB8AC3E}">
        <p14:creationId xmlns:p14="http://schemas.microsoft.com/office/powerpoint/2010/main" val="9119820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11"/>
          <p:cNvSpPr>
            <a:spLocks noGrp="1" noChangeArrowheads="1"/>
          </p:cNvSpPr>
          <p:nvPr>
            <p:ph type="sldNum" sz="quarter" idx="5"/>
          </p:nvPr>
        </p:nvSpPr>
        <p:spPr>
          <a:noFill/>
        </p:spPr>
        <p:txBody>
          <a:bodyPr/>
          <a:lstStyle>
            <a:lvl1pPr algn="ctr" defTabSz="903288">
              <a:lnSpc>
                <a:spcPct val="90000"/>
              </a:lnSpc>
              <a:defRPr sz="2400">
                <a:solidFill>
                  <a:schemeClr val="tx1"/>
                </a:solidFill>
                <a:latin typeface="Arial" panose="020B0604020202020204" pitchFamily="34" charset="0"/>
              </a:defRPr>
            </a:lvl1pPr>
            <a:lvl2pPr marL="742950" indent="-285750" algn="ctr" defTabSz="903288">
              <a:lnSpc>
                <a:spcPct val="90000"/>
              </a:lnSpc>
              <a:defRPr sz="2400">
                <a:solidFill>
                  <a:schemeClr val="tx1"/>
                </a:solidFill>
                <a:latin typeface="Arial" panose="020B0604020202020204" pitchFamily="34" charset="0"/>
              </a:defRPr>
            </a:lvl2pPr>
            <a:lvl3pPr marL="1143000" indent="-228600" algn="ctr" defTabSz="903288">
              <a:lnSpc>
                <a:spcPct val="90000"/>
              </a:lnSpc>
              <a:defRPr sz="2400">
                <a:solidFill>
                  <a:schemeClr val="tx1"/>
                </a:solidFill>
                <a:latin typeface="Arial" panose="020B0604020202020204" pitchFamily="34" charset="0"/>
              </a:defRPr>
            </a:lvl3pPr>
            <a:lvl4pPr marL="1600200" indent="-228600" algn="ctr" defTabSz="903288">
              <a:lnSpc>
                <a:spcPct val="90000"/>
              </a:lnSpc>
              <a:defRPr sz="2400">
                <a:solidFill>
                  <a:schemeClr val="tx1"/>
                </a:solidFill>
                <a:latin typeface="Arial" panose="020B0604020202020204" pitchFamily="34" charset="0"/>
              </a:defRPr>
            </a:lvl4pPr>
            <a:lvl5pPr marL="2057400" indent="-228600" algn="ctr" defTabSz="903288">
              <a:lnSpc>
                <a:spcPct val="90000"/>
              </a:lnSpc>
              <a:defRPr sz="2400">
                <a:solidFill>
                  <a:schemeClr val="tx1"/>
                </a:solidFill>
                <a:latin typeface="Arial" panose="020B0604020202020204" pitchFamily="34"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panose="020B0604020202020204" pitchFamily="34"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panose="020B0604020202020204" pitchFamily="34"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panose="020B0604020202020204" pitchFamily="34"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panose="020B0604020202020204" pitchFamily="34" charset="0"/>
              </a:defRPr>
            </a:lvl9pPr>
          </a:lstStyle>
          <a:p>
            <a:pPr algn="r">
              <a:lnSpc>
                <a:spcPct val="100000"/>
              </a:lnSpc>
            </a:pPr>
            <a:fld id="{AEF24A59-4C23-4BFA-9048-4A9BD21E935C}" type="slidenum">
              <a:rPr lang="en-AU" altLang="en-US" sz="800"/>
              <a:pPr algn="r">
                <a:lnSpc>
                  <a:spcPct val="100000"/>
                </a:lnSpc>
              </a:pPr>
              <a:t>11</a:t>
            </a:fld>
            <a:endParaRPr lang="en-AU" altLang="en-US" sz="800"/>
          </a:p>
        </p:txBody>
      </p:sp>
      <p:sp>
        <p:nvSpPr>
          <p:cNvPr id="47107" name="Rectangle 2"/>
          <p:cNvSpPr>
            <a:spLocks noChangeAspect="1" noChangeArrowheads="1" noTextEdit="1"/>
          </p:cNvSpPr>
          <p:nvPr>
            <p:ph type="sldImg"/>
          </p:nvPr>
        </p:nvSpPr>
        <p:spPr>
          <a:xfrm>
            <a:off x="1136650" y="688975"/>
            <a:ext cx="4686300" cy="3514725"/>
          </a:xfrm>
          <a:ln/>
        </p:spPr>
      </p:sp>
      <p:sp>
        <p:nvSpPr>
          <p:cNvPr id="47108" name="Rectangle 3"/>
          <p:cNvSpPr>
            <a:spLocks noGrp="1" noChangeArrowheads="1"/>
          </p:cNvSpPr>
          <p:nvPr>
            <p:ph type="body" idx="1"/>
          </p:nvPr>
        </p:nvSpPr>
        <p:spPr>
          <a:xfrm>
            <a:off x="917575" y="4432300"/>
            <a:ext cx="5124450" cy="4200525"/>
          </a:xfrm>
          <a:noFill/>
        </p:spPr>
        <p:txBody>
          <a:bodyPr/>
          <a:lstStyle/>
          <a:p>
            <a:pPr eaLnBrk="1" hangingPunct="1"/>
            <a:r>
              <a:rPr lang="en-US" altLang="en-US" smtClean="0"/>
              <a:t>Cisco implementation allows only 1 key per GRE tunnel – GRE code would need to be enhanced to provide multiple keys per GRE tunnel to allow for demultiplexer field implementation.</a:t>
            </a:r>
          </a:p>
        </p:txBody>
      </p:sp>
    </p:spTree>
    <p:extLst>
      <p:ext uri="{BB962C8B-B14F-4D97-AF65-F5344CB8AC3E}">
        <p14:creationId xmlns:p14="http://schemas.microsoft.com/office/powerpoint/2010/main" val="34072670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pPr>
              <a:defRPr/>
            </a:pPr>
            <a:endParaRPr lang="en-US" dirty="0"/>
          </a:p>
        </p:txBody>
      </p:sp>
      <p:sp>
        <p:nvSpPr>
          <p:cNvPr id="5" name="Footer Placeholder 4"/>
          <p:cNvSpPr>
            <a:spLocks noGrp="1"/>
          </p:cNvSpPr>
          <p:nvPr>
            <p:ph type="ftr" sz="quarter" idx="11"/>
          </p:nvPr>
        </p:nvSpPr>
        <p:spPr/>
        <p:txBody>
          <a:bodyPr/>
          <a:lstStyle/>
          <a:p>
            <a:pPr>
              <a:defRPr/>
            </a:pPr>
            <a:r>
              <a:rPr lang="en-US" smtClean="0"/>
              <a:t>Data and Computer Communications, Ninth Edition by William Stallings, (c) Pearson Education - Prentice Hall, 2011</a:t>
            </a:r>
            <a:endParaRPr lang="en-US" dirty="0"/>
          </a:p>
        </p:txBody>
      </p:sp>
      <p:sp>
        <p:nvSpPr>
          <p:cNvPr id="6" name="Slide Number Placeholder 5"/>
          <p:cNvSpPr>
            <a:spLocks noGrp="1"/>
          </p:cNvSpPr>
          <p:nvPr>
            <p:ph type="sldNum" sz="quarter" idx="12"/>
          </p:nvPr>
        </p:nvSpPr>
        <p:spPr/>
        <p:txBody>
          <a:bodyPr/>
          <a:lstStyle/>
          <a:p>
            <a:fld id="{D17769CC-C4EF-CE44-8FE8-4417A2163FC5}" type="slidenum">
              <a:rPr lang="en-US" smtClean="0"/>
              <a:pPr/>
              <a:t>‹#›</a:t>
            </a:fld>
            <a:endParaRPr lang="en-US" dirty="0"/>
          </a:p>
        </p:txBody>
      </p:sp>
    </p:spTree>
    <p:extLst>
      <p:ext uri="{BB962C8B-B14F-4D97-AF65-F5344CB8AC3E}">
        <p14:creationId xmlns:p14="http://schemas.microsoft.com/office/powerpoint/2010/main" val="23549755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p:txBody>
          <a:bodyPr/>
          <a:lstStyle/>
          <a:p>
            <a:fld id="{E6BCC22B-BD40-EE4D-8BCA-11ADF8C63D87}" type="slidenum">
              <a:rPr lang="en-US" smtClean="0"/>
              <a:pPr/>
              <a:t>‹#›</a:t>
            </a:fld>
            <a:endParaRPr lang="en-US" dirty="0"/>
          </a:p>
        </p:txBody>
      </p:sp>
    </p:spTree>
    <p:extLst>
      <p:ext uri="{BB962C8B-B14F-4D97-AF65-F5344CB8AC3E}">
        <p14:creationId xmlns:p14="http://schemas.microsoft.com/office/powerpoint/2010/main" val="339363943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p:txBody>
          <a:bodyPr/>
          <a:lstStyle/>
          <a:p>
            <a:fld id="{B42123D3-5594-294D-847F-EF0836CFC416}" type="slidenum">
              <a:rPr lang="en-US" smtClean="0"/>
              <a:pPr/>
              <a:t>‹#›</a:t>
            </a:fld>
            <a:endParaRPr lang="en-US" dirty="0"/>
          </a:p>
        </p:txBody>
      </p:sp>
    </p:spTree>
    <p:extLst>
      <p:ext uri="{BB962C8B-B14F-4D97-AF65-F5344CB8AC3E}">
        <p14:creationId xmlns:p14="http://schemas.microsoft.com/office/powerpoint/2010/main" val="72389395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854074"/>
          </a:xfrm>
        </p:spPr>
        <p:txBody>
          <a:bodyPr/>
          <a:lstStyle/>
          <a:p>
            <a:r>
              <a:rPr lang="en-US" smtClean="0"/>
              <a:t>Click to edit Master title style</a:t>
            </a:r>
            <a:endParaRPr lang="en-US"/>
          </a:p>
        </p:txBody>
      </p:sp>
      <p:sp>
        <p:nvSpPr>
          <p:cNvPr id="3" name="Content Placeholder 2"/>
          <p:cNvSpPr>
            <a:spLocks noGrp="1"/>
          </p:cNvSpPr>
          <p:nvPr>
            <p:ph idx="1"/>
          </p:nvPr>
        </p:nvSpPr>
        <p:spPr>
          <a:xfrm>
            <a:off x="628650" y="1447800"/>
            <a:ext cx="7886700" cy="47291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p:txBody>
          <a:bodyPr/>
          <a:lstStyle/>
          <a:p>
            <a:fld id="{1C4FC1D6-BF0C-9749-816C-1702B0C4A78A}" type="slidenum">
              <a:rPr lang="en-US" smtClean="0"/>
              <a:pPr/>
              <a:t>‹#›</a:t>
            </a:fld>
            <a:endParaRPr lang="en-US" dirty="0"/>
          </a:p>
        </p:txBody>
      </p:sp>
    </p:spTree>
    <p:extLst>
      <p:ext uri="{BB962C8B-B14F-4D97-AF65-F5344CB8AC3E}">
        <p14:creationId xmlns:p14="http://schemas.microsoft.com/office/powerpoint/2010/main" val="196266039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6" name="Slide Number Placeholder 5"/>
          <p:cNvSpPr>
            <a:spLocks noGrp="1"/>
          </p:cNvSpPr>
          <p:nvPr>
            <p:ph type="sldNum" sz="quarter" idx="12"/>
          </p:nvPr>
        </p:nvSpPr>
        <p:spPr/>
        <p:txBody>
          <a:bodyPr/>
          <a:lstStyle/>
          <a:p>
            <a:fld id="{D08B9C47-D783-9040-89DA-8EF84378EE92}" type="slidenum">
              <a:rPr lang="en-US" smtClean="0"/>
              <a:pPr/>
              <a:t>‹#›</a:t>
            </a:fld>
            <a:endParaRPr lang="en-US" dirty="0"/>
          </a:p>
        </p:txBody>
      </p:sp>
    </p:spTree>
    <p:extLst>
      <p:ext uri="{BB962C8B-B14F-4D97-AF65-F5344CB8AC3E}">
        <p14:creationId xmlns:p14="http://schemas.microsoft.com/office/powerpoint/2010/main" val="32480154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854074"/>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447800"/>
            <a:ext cx="3886200" cy="47291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9150" y="1447800"/>
            <a:ext cx="3886200" cy="4729163"/>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Slide Number Placeholder 6"/>
          <p:cNvSpPr>
            <a:spLocks noGrp="1"/>
          </p:cNvSpPr>
          <p:nvPr>
            <p:ph type="sldNum" sz="quarter" idx="12"/>
          </p:nvPr>
        </p:nvSpPr>
        <p:spPr/>
        <p:txBody>
          <a:bodyPr/>
          <a:lstStyle/>
          <a:p>
            <a:fld id="{A61F1B6F-62CC-5F4D-9F84-332ECC650186}" type="slidenum">
              <a:rPr lang="en-US" smtClean="0"/>
              <a:pPr/>
              <a:t>‹#›</a:t>
            </a:fld>
            <a:endParaRPr lang="en-US" dirty="0"/>
          </a:p>
        </p:txBody>
      </p:sp>
    </p:spTree>
    <p:extLst>
      <p:ext uri="{BB962C8B-B14F-4D97-AF65-F5344CB8AC3E}">
        <p14:creationId xmlns:p14="http://schemas.microsoft.com/office/powerpoint/2010/main" val="261786486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Slide Number Placeholder 8"/>
          <p:cNvSpPr>
            <a:spLocks noGrp="1"/>
          </p:cNvSpPr>
          <p:nvPr>
            <p:ph type="sldNum" sz="quarter" idx="12"/>
          </p:nvPr>
        </p:nvSpPr>
        <p:spPr/>
        <p:txBody>
          <a:bodyPr/>
          <a:lstStyle/>
          <a:p>
            <a:fld id="{2DBE4D59-E122-044A-A01D-E29AED99A75E}" type="slidenum">
              <a:rPr lang="en-US" smtClean="0"/>
              <a:pPr/>
              <a:t>‹#›</a:t>
            </a:fld>
            <a:endParaRPr lang="en-US" dirty="0"/>
          </a:p>
        </p:txBody>
      </p:sp>
    </p:spTree>
    <p:extLst>
      <p:ext uri="{BB962C8B-B14F-4D97-AF65-F5344CB8AC3E}">
        <p14:creationId xmlns:p14="http://schemas.microsoft.com/office/powerpoint/2010/main" val="3083559879"/>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930274"/>
          </a:xfrm>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p:txBody>
          <a:bodyPr/>
          <a:lstStyle/>
          <a:p>
            <a:fld id="{0727A712-7836-3E46-B05C-35E636B56363}" type="slidenum">
              <a:rPr lang="en-US" smtClean="0"/>
              <a:pPr/>
              <a:t>‹#›</a:t>
            </a:fld>
            <a:endParaRPr lang="en-US" dirty="0"/>
          </a:p>
        </p:txBody>
      </p:sp>
    </p:spTree>
    <p:extLst>
      <p:ext uri="{BB962C8B-B14F-4D97-AF65-F5344CB8AC3E}">
        <p14:creationId xmlns:p14="http://schemas.microsoft.com/office/powerpoint/2010/main" val="508842186"/>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6C920E5-3B0C-3343-BA3D-A98C053EC410}" type="slidenum">
              <a:rPr lang="en-US" smtClean="0"/>
              <a:pPr/>
              <a:t>‹#›</a:t>
            </a:fld>
            <a:endParaRPr lang="en-US" dirty="0"/>
          </a:p>
        </p:txBody>
      </p:sp>
    </p:spTree>
    <p:extLst>
      <p:ext uri="{BB962C8B-B14F-4D97-AF65-F5344CB8AC3E}">
        <p14:creationId xmlns:p14="http://schemas.microsoft.com/office/powerpoint/2010/main" val="780657030"/>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7" name="Slide Number Placeholder 6"/>
          <p:cNvSpPr>
            <a:spLocks noGrp="1"/>
          </p:cNvSpPr>
          <p:nvPr>
            <p:ph type="sldNum" sz="quarter" idx="12"/>
          </p:nvPr>
        </p:nvSpPr>
        <p:spPr/>
        <p:txBody>
          <a:bodyPr/>
          <a:lstStyle/>
          <a:p>
            <a:fld id="{107251F6-4E5A-1F44-ADED-8BB7DA8937FA}" type="slidenum">
              <a:rPr lang="en-US" smtClean="0"/>
              <a:pPr/>
              <a:t>‹#›</a:t>
            </a:fld>
            <a:endParaRPr lang="en-US" dirty="0"/>
          </a:p>
        </p:txBody>
      </p:sp>
    </p:spTree>
    <p:extLst>
      <p:ext uri="{BB962C8B-B14F-4D97-AF65-F5344CB8AC3E}">
        <p14:creationId xmlns:p14="http://schemas.microsoft.com/office/powerpoint/2010/main" val="383062199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7" name="Slide Number Placeholder 6"/>
          <p:cNvSpPr>
            <a:spLocks noGrp="1"/>
          </p:cNvSpPr>
          <p:nvPr>
            <p:ph type="sldNum" sz="quarter" idx="12"/>
          </p:nvPr>
        </p:nvSpPr>
        <p:spPr/>
        <p:txBody>
          <a:bodyPr/>
          <a:lstStyle/>
          <a:p>
            <a:fld id="{6B8BC37E-4ADF-AF46-98A3-0D5FB97F609C}" type="slidenum">
              <a:rPr lang="en-US" smtClean="0"/>
              <a:pPr/>
              <a:t>‹#›</a:t>
            </a:fld>
            <a:endParaRPr lang="en-US" dirty="0"/>
          </a:p>
        </p:txBody>
      </p:sp>
    </p:spTree>
    <p:extLst>
      <p:ext uri="{BB962C8B-B14F-4D97-AF65-F5344CB8AC3E}">
        <p14:creationId xmlns:p14="http://schemas.microsoft.com/office/powerpoint/2010/main" val="122537374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a:defRPr/>
            </a:pPr>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1C14A9E-3D93-6645-9515-77362D14FB87}" type="slidenum">
              <a:rPr lang="en-US" smtClean="0"/>
              <a:pPr/>
              <a:t>‹#›</a:t>
            </a:fld>
            <a:endParaRPr lang="en-US" dirty="0"/>
          </a:p>
        </p:txBody>
      </p:sp>
    </p:spTree>
    <p:extLst>
      <p:ext uri="{BB962C8B-B14F-4D97-AF65-F5344CB8AC3E}">
        <p14:creationId xmlns:p14="http://schemas.microsoft.com/office/powerpoint/2010/main" val="3308287675"/>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www.iconbazaar.com/symbols/symbols/home02.gif" TargetMode="External"/><Relationship Id="rId2" Type="http://schemas.openxmlformats.org/officeDocument/2006/relationships/notesSlide" Target="../notesSlides/notesSlide10.xml"/><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6.wmf"/><Relationship Id="rId4" Type="http://schemas.openxmlformats.org/officeDocument/2006/relationships/image" Target="../media/image5.w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wmf"/></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hyperlink" Target="http://www.iconbazaar.com/symbols/symbols/home02.gif" TargetMode="External"/><Relationship Id="rId2" Type="http://schemas.openxmlformats.org/officeDocument/2006/relationships/notesSlide" Target="../notesSlides/notesSlide22.xml"/><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class.svuca.edu/~sandy/class/CS540/"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wmf"/></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8370" name="Rectangle 2"/>
          <p:cNvSpPr>
            <a:spLocks noGrp="1" noChangeArrowheads="1"/>
          </p:cNvSpPr>
          <p:nvPr>
            <p:ph type="ctrTitle"/>
          </p:nvPr>
        </p:nvSpPr>
        <p:spPr>
          <a:xfrm>
            <a:off x="838200" y="685800"/>
            <a:ext cx="7848600" cy="1752600"/>
          </a:xfrm>
        </p:spPr>
        <p:txBody>
          <a:bodyPr/>
          <a:lstStyle/>
          <a:p>
            <a:pPr eaLnBrk="1" hangingPunct="1"/>
            <a:r>
              <a:rPr kumimoji="1" lang="en-US" dirty="0" smtClean="0"/>
              <a:t>CS 540</a:t>
            </a:r>
            <a:br>
              <a:rPr kumimoji="1" lang="en-US" dirty="0" smtClean="0"/>
            </a:br>
            <a:r>
              <a:rPr kumimoji="1" lang="en-US" dirty="0" smtClean="0"/>
              <a:t>Computer Networks II</a:t>
            </a:r>
            <a:endParaRPr lang="en-AU" dirty="0"/>
          </a:p>
        </p:txBody>
      </p:sp>
      <p:sp>
        <p:nvSpPr>
          <p:cNvPr id="58371" name="Rectangle 3"/>
          <p:cNvSpPr>
            <a:spLocks noGrp="1" noChangeArrowheads="1"/>
          </p:cNvSpPr>
          <p:nvPr>
            <p:ph type="subTitle" idx="1"/>
          </p:nvPr>
        </p:nvSpPr>
        <p:spPr>
          <a:xfrm>
            <a:off x="1447800" y="3810000"/>
            <a:ext cx="6400800" cy="2057400"/>
          </a:xfrm>
        </p:spPr>
        <p:txBody>
          <a:bodyPr/>
          <a:lstStyle/>
          <a:p>
            <a:pPr eaLnBrk="1" hangingPunct="1"/>
            <a:r>
              <a:rPr lang="en-US" sz="2800" dirty="0" smtClean="0"/>
              <a:t>Sandy Wang</a:t>
            </a:r>
          </a:p>
          <a:p>
            <a:pPr eaLnBrk="1" hangingPunct="1"/>
            <a:r>
              <a:rPr lang="en-US" sz="2800" dirty="0"/>
              <a:t>c</a:t>
            </a:r>
            <a:r>
              <a:rPr lang="en-US" sz="2800" dirty="0" smtClean="0"/>
              <a:t>hwang_98@yahoo.com</a:t>
            </a:r>
            <a:endParaRPr lang="en-US" sz="2800" dirty="0"/>
          </a:p>
          <a:p>
            <a:pPr eaLnBrk="1" hangingPunct="1"/>
            <a:endParaRPr lang="en-US" sz="18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Line 170"/>
          <p:cNvSpPr>
            <a:spLocks noChangeShapeType="1"/>
          </p:cNvSpPr>
          <p:nvPr/>
        </p:nvSpPr>
        <p:spPr bwMode="gray">
          <a:xfrm flipV="1">
            <a:off x="1619250" y="3327400"/>
            <a:ext cx="1008063" cy="360363"/>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lstStyle/>
          <a:p>
            <a:endParaRPr lang="en-US"/>
          </a:p>
        </p:txBody>
      </p:sp>
      <p:sp>
        <p:nvSpPr>
          <p:cNvPr id="35843" name="Line 386"/>
          <p:cNvSpPr>
            <a:spLocks noChangeShapeType="1"/>
          </p:cNvSpPr>
          <p:nvPr/>
        </p:nvSpPr>
        <p:spPr bwMode="gray">
          <a:xfrm>
            <a:off x="1619250" y="2679700"/>
            <a:ext cx="1008063" cy="67627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lstStyle/>
          <a:p>
            <a:endParaRPr lang="en-US"/>
          </a:p>
        </p:txBody>
      </p:sp>
      <p:sp>
        <p:nvSpPr>
          <p:cNvPr id="35844" name="Cloud"/>
          <p:cNvSpPr>
            <a:spLocks noChangeAspect="1" noEditPoints="1" noChangeArrowheads="1"/>
          </p:cNvSpPr>
          <p:nvPr/>
        </p:nvSpPr>
        <p:spPr bwMode="auto">
          <a:xfrm>
            <a:off x="2843213" y="2390775"/>
            <a:ext cx="3384550" cy="1728788"/>
          </a:xfrm>
          <a:custGeom>
            <a:avLst/>
            <a:gdLst>
              <a:gd name="T0" fmla="*/ 10498 w 21600"/>
              <a:gd name="T1" fmla="*/ 864394 h 21600"/>
              <a:gd name="T2" fmla="*/ 1692275 w 21600"/>
              <a:gd name="T3" fmla="*/ 1726947 h 21600"/>
              <a:gd name="T4" fmla="*/ 3381730 w 21600"/>
              <a:gd name="T5" fmla="*/ 864394 h 21600"/>
              <a:gd name="T6" fmla="*/ 1692275 w 21600"/>
              <a:gd name="T7" fmla="*/ 98845 h 21600"/>
              <a:gd name="T8" fmla="*/ 0 60000 65536"/>
              <a:gd name="T9" fmla="*/ 0 60000 65536"/>
              <a:gd name="T10" fmla="*/ 0 60000 65536"/>
              <a:gd name="T11" fmla="*/ 0 60000 65536"/>
              <a:gd name="T12" fmla="*/ 2977 w 21600"/>
              <a:gd name="T13" fmla="*/ 3262 h 21600"/>
              <a:gd name="T14" fmla="*/ 17087 w 21600"/>
              <a:gd name="T15" fmla="*/ 17337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0" y="11192"/>
                  <a:pt x="409" y="12169"/>
                  <a:pt x="1074" y="12702"/>
                </a:cubicBezTo>
                <a:lnTo>
                  <a:pt x="1063" y="12668"/>
                </a:lnTo>
                <a:cubicBezTo>
                  <a:pt x="685" y="13217"/>
                  <a:pt x="475" y="13940"/>
                  <a:pt x="475" y="14691"/>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300"/>
                  <a:pt x="7635" y="20039"/>
                  <a:pt x="8235" y="19546"/>
                </a:cubicBezTo>
                <a:lnTo>
                  <a:pt x="8229" y="19550"/>
                </a:lnTo>
                <a:cubicBezTo>
                  <a:pt x="8855" y="20829"/>
                  <a:pt x="9908" y="21597"/>
                  <a:pt x="11036" y="21597"/>
                </a:cubicBezTo>
                <a:cubicBezTo>
                  <a:pt x="12523" y="21597"/>
                  <a:pt x="13836" y="20267"/>
                  <a:pt x="14267" y="18324"/>
                </a:cubicBezTo>
                <a:lnTo>
                  <a:pt x="14270" y="18350"/>
                </a:lnTo>
                <a:cubicBezTo>
                  <a:pt x="14730" y="18740"/>
                  <a:pt x="15260" y="18947"/>
                  <a:pt x="15802" y="18947"/>
                </a:cubicBezTo>
                <a:cubicBezTo>
                  <a:pt x="17390" y="18947"/>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0"/>
                  <a:pt x="15367" y="426"/>
                  <a:pt x="14905" y="1165"/>
                </a:cubicBezTo>
                <a:lnTo>
                  <a:pt x="14909" y="1170"/>
                </a:lnTo>
                <a:cubicBezTo>
                  <a:pt x="14497" y="432"/>
                  <a:pt x="13855" y="0"/>
                  <a:pt x="13174" y="0"/>
                </a:cubicBezTo>
                <a:cubicBezTo>
                  <a:pt x="12347" y="0"/>
                  <a:pt x="11590" y="637"/>
                  <a:pt x="11221" y="1645"/>
                </a:cubicBezTo>
                <a:lnTo>
                  <a:pt x="11229" y="1694"/>
                </a:lnTo>
                <a:cubicBezTo>
                  <a:pt x="10730" y="1024"/>
                  <a:pt x="10058" y="650"/>
                  <a:pt x="9358" y="650"/>
                </a:cubicBezTo>
                <a:cubicBezTo>
                  <a:pt x="8372" y="650"/>
                  <a:pt x="7466" y="1391"/>
                  <a:pt x="7003" y="2578"/>
                </a:cubicBezTo>
                <a:lnTo>
                  <a:pt x="6995" y="2602"/>
                </a:lnTo>
                <a:cubicBezTo>
                  <a:pt x="6477" y="2189"/>
                  <a:pt x="5888" y="1972"/>
                  <a:pt x="5288" y="1972"/>
                </a:cubicBezTo>
                <a:cubicBezTo>
                  <a:pt x="3423" y="1972"/>
                  <a:pt x="1912" y="4029"/>
                  <a:pt x="1912" y="6567"/>
                </a:cubicBezTo>
                <a:cubicBezTo>
                  <a:pt x="1912" y="6774"/>
                  <a:pt x="1922" y="6981"/>
                  <a:pt x="1942" y="7186"/>
                </a:cubicBezTo>
                <a:lnTo>
                  <a:pt x="1949" y="7180"/>
                </a:lnTo>
                <a:close/>
              </a:path>
              <a:path w="21600" h="21600" fill="none" extrusionOk="0">
                <a:moveTo>
                  <a:pt x="1074" y="12702"/>
                </a:moveTo>
                <a:cubicBezTo>
                  <a:pt x="1407" y="12969"/>
                  <a:pt x="1786" y="13110"/>
                  <a:pt x="2172" y="13110"/>
                </a:cubicBezTo>
                <a:cubicBezTo>
                  <a:pt x="2228" y="13110"/>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hlink"/>
          </a:solidFill>
          <a:ln w="9525">
            <a:solidFill>
              <a:srgbClr val="000000"/>
            </a:solidFill>
            <a:miter lim="800000"/>
            <a:headEnd/>
            <a:tailEnd/>
          </a:ln>
          <a:effectLst>
            <a:outerShdw dist="107763" dir="2700000" algn="ctr" rotWithShape="0">
              <a:srgbClr val="808080"/>
            </a:outerShdw>
          </a:effectLst>
        </p:spPr>
        <p:txBody>
          <a:bodyPr/>
          <a:lstStyle/>
          <a:p>
            <a:endParaRPr lang="en-US"/>
          </a:p>
        </p:txBody>
      </p:sp>
      <p:grpSp>
        <p:nvGrpSpPr>
          <p:cNvPr id="35845" name="Group 3"/>
          <p:cNvGrpSpPr>
            <a:grpSpLocks/>
          </p:cNvGrpSpPr>
          <p:nvPr/>
        </p:nvGrpSpPr>
        <p:grpSpPr bwMode="auto">
          <a:xfrm>
            <a:off x="7078663" y="1820863"/>
            <a:ext cx="1574800" cy="1260475"/>
            <a:chOff x="1024" y="2210"/>
            <a:chExt cx="512" cy="296"/>
          </a:xfrm>
        </p:grpSpPr>
        <p:grpSp>
          <p:nvGrpSpPr>
            <p:cNvPr id="36070" name="Group 4"/>
            <p:cNvGrpSpPr>
              <a:grpSpLocks/>
            </p:cNvGrpSpPr>
            <p:nvPr/>
          </p:nvGrpSpPr>
          <p:grpSpPr bwMode="auto">
            <a:xfrm>
              <a:off x="1027" y="2213"/>
              <a:ext cx="509" cy="293"/>
              <a:chOff x="1027" y="2213"/>
              <a:chExt cx="509" cy="293"/>
            </a:xfrm>
          </p:grpSpPr>
          <p:grpSp>
            <p:nvGrpSpPr>
              <p:cNvPr id="36091" name="Group 5"/>
              <p:cNvGrpSpPr>
                <a:grpSpLocks/>
              </p:cNvGrpSpPr>
              <p:nvPr/>
            </p:nvGrpSpPr>
            <p:grpSpPr bwMode="auto">
              <a:xfrm>
                <a:off x="1027" y="2216"/>
                <a:ext cx="507" cy="290"/>
                <a:chOff x="1027" y="2216"/>
                <a:chExt cx="507" cy="290"/>
              </a:xfrm>
            </p:grpSpPr>
            <p:sp>
              <p:nvSpPr>
                <p:cNvPr id="36101" name="Oval 6"/>
                <p:cNvSpPr>
                  <a:spLocks noChangeArrowheads="1"/>
                </p:cNvSpPr>
                <p:nvPr/>
              </p:nvSpPr>
              <p:spPr bwMode="gray">
                <a:xfrm>
                  <a:off x="1204" y="2216"/>
                  <a:ext cx="217" cy="118"/>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lvl1pPr algn="ctr">
                    <a:lnSpc>
                      <a:spcPct val="90000"/>
                    </a:lnSpc>
                    <a:defRPr sz="2400">
                      <a:solidFill>
                        <a:schemeClr val="tx1"/>
                      </a:solidFill>
                      <a:latin typeface="Arial" panose="020B0604020202020204" pitchFamily="34" charset="0"/>
                    </a:defRPr>
                  </a:lvl1pPr>
                  <a:lvl2pPr marL="742950" indent="-285750" algn="ctr">
                    <a:lnSpc>
                      <a:spcPct val="90000"/>
                    </a:lnSpc>
                    <a:defRPr sz="2400">
                      <a:solidFill>
                        <a:schemeClr val="tx1"/>
                      </a:solidFill>
                      <a:latin typeface="Arial" panose="020B0604020202020204" pitchFamily="34" charset="0"/>
                    </a:defRPr>
                  </a:lvl2pPr>
                  <a:lvl3pPr marL="1143000" indent="-228600" algn="ctr">
                    <a:lnSpc>
                      <a:spcPct val="90000"/>
                    </a:lnSpc>
                    <a:defRPr sz="2400">
                      <a:solidFill>
                        <a:schemeClr val="tx1"/>
                      </a:solidFill>
                      <a:latin typeface="Arial" panose="020B0604020202020204" pitchFamily="34" charset="0"/>
                    </a:defRPr>
                  </a:lvl3pPr>
                  <a:lvl4pPr marL="1600200" indent="-228600" algn="ctr">
                    <a:lnSpc>
                      <a:spcPct val="90000"/>
                    </a:lnSpc>
                    <a:defRPr sz="2400">
                      <a:solidFill>
                        <a:schemeClr val="tx1"/>
                      </a:solidFill>
                      <a:latin typeface="Arial" panose="020B0604020202020204" pitchFamily="34" charset="0"/>
                    </a:defRPr>
                  </a:lvl4pPr>
                  <a:lvl5pPr marL="2057400" indent="-228600" algn="ctr">
                    <a:lnSpc>
                      <a:spcPct val="90000"/>
                    </a:lnSpc>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6102" name="Oval 7"/>
                <p:cNvSpPr>
                  <a:spLocks noChangeArrowheads="1"/>
                </p:cNvSpPr>
                <p:nvPr/>
              </p:nvSpPr>
              <p:spPr bwMode="gray">
                <a:xfrm>
                  <a:off x="1080" y="2247"/>
                  <a:ext cx="167" cy="119"/>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lvl1pPr algn="ctr">
                    <a:lnSpc>
                      <a:spcPct val="90000"/>
                    </a:lnSpc>
                    <a:defRPr sz="2400">
                      <a:solidFill>
                        <a:schemeClr val="tx1"/>
                      </a:solidFill>
                      <a:latin typeface="Arial" panose="020B0604020202020204" pitchFamily="34" charset="0"/>
                    </a:defRPr>
                  </a:lvl1pPr>
                  <a:lvl2pPr marL="742950" indent="-285750" algn="ctr">
                    <a:lnSpc>
                      <a:spcPct val="90000"/>
                    </a:lnSpc>
                    <a:defRPr sz="2400">
                      <a:solidFill>
                        <a:schemeClr val="tx1"/>
                      </a:solidFill>
                      <a:latin typeface="Arial" panose="020B0604020202020204" pitchFamily="34" charset="0"/>
                    </a:defRPr>
                  </a:lvl2pPr>
                  <a:lvl3pPr marL="1143000" indent="-228600" algn="ctr">
                    <a:lnSpc>
                      <a:spcPct val="90000"/>
                    </a:lnSpc>
                    <a:defRPr sz="2400">
                      <a:solidFill>
                        <a:schemeClr val="tx1"/>
                      </a:solidFill>
                      <a:latin typeface="Arial" panose="020B0604020202020204" pitchFamily="34" charset="0"/>
                    </a:defRPr>
                  </a:lvl3pPr>
                  <a:lvl4pPr marL="1600200" indent="-228600" algn="ctr">
                    <a:lnSpc>
                      <a:spcPct val="90000"/>
                    </a:lnSpc>
                    <a:defRPr sz="2400">
                      <a:solidFill>
                        <a:schemeClr val="tx1"/>
                      </a:solidFill>
                      <a:latin typeface="Arial" panose="020B0604020202020204" pitchFamily="34" charset="0"/>
                    </a:defRPr>
                  </a:lvl4pPr>
                  <a:lvl5pPr marL="2057400" indent="-228600" algn="ctr">
                    <a:lnSpc>
                      <a:spcPct val="90000"/>
                    </a:lnSpc>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6103" name="Oval 8"/>
                <p:cNvSpPr>
                  <a:spLocks noChangeArrowheads="1"/>
                </p:cNvSpPr>
                <p:nvPr/>
              </p:nvSpPr>
              <p:spPr bwMode="gray">
                <a:xfrm>
                  <a:off x="1027" y="2323"/>
                  <a:ext cx="112" cy="93"/>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lvl1pPr algn="ctr">
                    <a:lnSpc>
                      <a:spcPct val="90000"/>
                    </a:lnSpc>
                    <a:defRPr sz="2400">
                      <a:solidFill>
                        <a:schemeClr val="tx1"/>
                      </a:solidFill>
                      <a:latin typeface="Arial" panose="020B0604020202020204" pitchFamily="34" charset="0"/>
                    </a:defRPr>
                  </a:lvl1pPr>
                  <a:lvl2pPr marL="742950" indent="-285750" algn="ctr">
                    <a:lnSpc>
                      <a:spcPct val="90000"/>
                    </a:lnSpc>
                    <a:defRPr sz="2400">
                      <a:solidFill>
                        <a:schemeClr val="tx1"/>
                      </a:solidFill>
                      <a:latin typeface="Arial" panose="020B0604020202020204" pitchFamily="34" charset="0"/>
                    </a:defRPr>
                  </a:lvl2pPr>
                  <a:lvl3pPr marL="1143000" indent="-228600" algn="ctr">
                    <a:lnSpc>
                      <a:spcPct val="90000"/>
                    </a:lnSpc>
                    <a:defRPr sz="2400">
                      <a:solidFill>
                        <a:schemeClr val="tx1"/>
                      </a:solidFill>
                      <a:latin typeface="Arial" panose="020B0604020202020204" pitchFamily="34" charset="0"/>
                    </a:defRPr>
                  </a:lvl3pPr>
                  <a:lvl4pPr marL="1600200" indent="-228600" algn="ctr">
                    <a:lnSpc>
                      <a:spcPct val="90000"/>
                    </a:lnSpc>
                    <a:defRPr sz="2400">
                      <a:solidFill>
                        <a:schemeClr val="tx1"/>
                      </a:solidFill>
                      <a:latin typeface="Arial" panose="020B0604020202020204" pitchFamily="34" charset="0"/>
                    </a:defRPr>
                  </a:lvl4pPr>
                  <a:lvl5pPr marL="2057400" indent="-228600" algn="ctr">
                    <a:lnSpc>
                      <a:spcPct val="90000"/>
                    </a:lnSpc>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6104" name="Oval 9"/>
                <p:cNvSpPr>
                  <a:spLocks noChangeArrowheads="1"/>
                </p:cNvSpPr>
                <p:nvPr/>
              </p:nvSpPr>
              <p:spPr bwMode="gray">
                <a:xfrm>
                  <a:off x="1063" y="2366"/>
                  <a:ext cx="169" cy="103"/>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lvl1pPr algn="ctr">
                    <a:lnSpc>
                      <a:spcPct val="90000"/>
                    </a:lnSpc>
                    <a:defRPr sz="2400">
                      <a:solidFill>
                        <a:schemeClr val="tx1"/>
                      </a:solidFill>
                      <a:latin typeface="Arial" panose="020B0604020202020204" pitchFamily="34" charset="0"/>
                    </a:defRPr>
                  </a:lvl1pPr>
                  <a:lvl2pPr marL="742950" indent="-285750" algn="ctr">
                    <a:lnSpc>
                      <a:spcPct val="90000"/>
                    </a:lnSpc>
                    <a:defRPr sz="2400">
                      <a:solidFill>
                        <a:schemeClr val="tx1"/>
                      </a:solidFill>
                      <a:latin typeface="Arial" panose="020B0604020202020204" pitchFamily="34" charset="0"/>
                    </a:defRPr>
                  </a:lvl2pPr>
                  <a:lvl3pPr marL="1143000" indent="-228600" algn="ctr">
                    <a:lnSpc>
                      <a:spcPct val="90000"/>
                    </a:lnSpc>
                    <a:defRPr sz="2400">
                      <a:solidFill>
                        <a:schemeClr val="tx1"/>
                      </a:solidFill>
                      <a:latin typeface="Arial" panose="020B0604020202020204" pitchFamily="34" charset="0"/>
                    </a:defRPr>
                  </a:lvl3pPr>
                  <a:lvl4pPr marL="1600200" indent="-228600" algn="ctr">
                    <a:lnSpc>
                      <a:spcPct val="90000"/>
                    </a:lnSpc>
                    <a:defRPr sz="2400">
                      <a:solidFill>
                        <a:schemeClr val="tx1"/>
                      </a:solidFill>
                      <a:latin typeface="Arial" panose="020B0604020202020204" pitchFamily="34" charset="0"/>
                    </a:defRPr>
                  </a:lvl4pPr>
                  <a:lvl5pPr marL="2057400" indent="-228600" algn="ctr">
                    <a:lnSpc>
                      <a:spcPct val="90000"/>
                    </a:lnSpc>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6105" name="Oval 10"/>
                <p:cNvSpPr>
                  <a:spLocks noChangeArrowheads="1"/>
                </p:cNvSpPr>
                <p:nvPr/>
              </p:nvSpPr>
              <p:spPr bwMode="gray">
                <a:xfrm>
                  <a:off x="1185" y="2382"/>
                  <a:ext cx="257" cy="124"/>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lvl1pPr algn="ctr">
                    <a:lnSpc>
                      <a:spcPct val="90000"/>
                    </a:lnSpc>
                    <a:defRPr sz="2400">
                      <a:solidFill>
                        <a:schemeClr val="tx1"/>
                      </a:solidFill>
                      <a:latin typeface="Arial" panose="020B0604020202020204" pitchFamily="34" charset="0"/>
                    </a:defRPr>
                  </a:lvl1pPr>
                  <a:lvl2pPr marL="742950" indent="-285750" algn="ctr">
                    <a:lnSpc>
                      <a:spcPct val="90000"/>
                    </a:lnSpc>
                    <a:defRPr sz="2400">
                      <a:solidFill>
                        <a:schemeClr val="tx1"/>
                      </a:solidFill>
                      <a:latin typeface="Arial" panose="020B0604020202020204" pitchFamily="34" charset="0"/>
                    </a:defRPr>
                  </a:lvl2pPr>
                  <a:lvl3pPr marL="1143000" indent="-228600" algn="ctr">
                    <a:lnSpc>
                      <a:spcPct val="90000"/>
                    </a:lnSpc>
                    <a:defRPr sz="2400">
                      <a:solidFill>
                        <a:schemeClr val="tx1"/>
                      </a:solidFill>
                      <a:latin typeface="Arial" panose="020B0604020202020204" pitchFamily="34" charset="0"/>
                    </a:defRPr>
                  </a:lvl3pPr>
                  <a:lvl4pPr marL="1600200" indent="-228600" algn="ctr">
                    <a:lnSpc>
                      <a:spcPct val="90000"/>
                    </a:lnSpc>
                    <a:defRPr sz="2400">
                      <a:solidFill>
                        <a:schemeClr val="tx1"/>
                      </a:solidFill>
                      <a:latin typeface="Arial" panose="020B0604020202020204" pitchFamily="34" charset="0"/>
                    </a:defRPr>
                  </a:lvl4pPr>
                  <a:lvl5pPr marL="2057400" indent="-228600" algn="ctr">
                    <a:lnSpc>
                      <a:spcPct val="90000"/>
                    </a:lnSpc>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6106" name="Oval 11"/>
                <p:cNvSpPr>
                  <a:spLocks noChangeArrowheads="1"/>
                </p:cNvSpPr>
                <p:nvPr/>
              </p:nvSpPr>
              <p:spPr bwMode="gray">
                <a:xfrm>
                  <a:off x="1350" y="2249"/>
                  <a:ext cx="162" cy="94"/>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lvl1pPr algn="ctr">
                    <a:lnSpc>
                      <a:spcPct val="90000"/>
                    </a:lnSpc>
                    <a:defRPr sz="2400">
                      <a:solidFill>
                        <a:schemeClr val="tx1"/>
                      </a:solidFill>
                      <a:latin typeface="Arial" panose="020B0604020202020204" pitchFamily="34" charset="0"/>
                    </a:defRPr>
                  </a:lvl1pPr>
                  <a:lvl2pPr marL="742950" indent="-285750" algn="ctr">
                    <a:lnSpc>
                      <a:spcPct val="90000"/>
                    </a:lnSpc>
                    <a:defRPr sz="2400">
                      <a:solidFill>
                        <a:schemeClr val="tx1"/>
                      </a:solidFill>
                      <a:latin typeface="Arial" panose="020B0604020202020204" pitchFamily="34" charset="0"/>
                    </a:defRPr>
                  </a:lvl2pPr>
                  <a:lvl3pPr marL="1143000" indent="-228600" algn="ctr">
                    <a:lnSpc>
                      <a:spcPct val="90000"/>
                    </a:lnSpc>
                    <a:defRPr sz="2400">
                      <a:solidFill>
                        <a:schemeClr val="tx1"/>
                      </a:solidFill>
                      <a:latin typeface="Arial" panose="020B0604020202020204" pitchFamily="34" charset="0"/>
                    </a:defRPr>
                  </a:lvl3pPr>
                  <a:lvl4pPr marL="1600200" indent="-228600" algn="ctr">
                    <a:lnSpc>
                      <a:spcPct val="90000"/>
                    </a:lnSpc>
                    <a:defRPr sz="2400">
                      <a:solidFill>
                        <a:schemeClr val="tx1"/>
                      </a:solidFill>
                      <a:latin typeface="Arial" panose="020B0604020202020204" pitchFamily="34" charset="0"/>
                    </a:defRPr>
                  </a:lvl4pPr>
                  <a:lvl5pPr marL="2057400" indent="-228600" algn="ctr">
                    <a:lnSpc>
                      <a:spcPct val="90000"/>
                    </a:lnSpc>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6107" name="Oval 12"/>
                <p:cNvSpPr>
                  <a:spLocks noChangeArrowheads="1"/>
                </p:cNvSpPr>
                <p:nvPr/>
              </p:nvSpPr>
              <p:spPr bwMode="gray">
                <a:xfrm>
                  <a:off x="1374" y="2313"/>
                  <a:ext cx="160" cy="93"/>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lvl1pPr algn="ctr">
                    <a:lnSpc>
                      <a:spcPct val="90000"/>
                    </a:lnSpc>
                    <a:defRPr sz="2400">
                      <a:solidFill>
                        <a:schemeClr val="tx1"/>
                      </a:solidFill>
                      <a:latin typeface="Arial" panose="020B0604020202020204" pitchFamily="34" charset="0"/>
                    </a:defRPr>
                  </a:lvl1pPr>
                  <a:lvl2pPr marL="742950" indent="-285750" algn="ctr">
                    <a:lnSpc>
                      <a:spcPct val="90000"/>
                    </a:lnSpc>
                    <a:defRPr sz="2400">
                      <a:solidFill>
                        <a:schemeClr val="tx1"/>
                      </a:solidFill>
                      <a:latin typeface="Arial" panose="020B0604020202020204" pitchFamily="34" charset="0"/>
                    </a:defRPr>
                  </a:lvl2pPr>
                  <a:lvl3pPr marL="1143000" indent="-228600" algn="ctr">
                    <a:lnSpc>
                      <a:spcPct val="90000"/>
                    </a:lnSpc>
                    <a:defRPr sz="2400">
                      <a:solidFill>
                        <a:schemeClr val="tx1"/>
                      </a:solidFill>
                      <a:latin typeface="Arial" panose="020B0604020202020204" pitchFamily="34" charset="0"/>
                    </a:defRPr>
                  </a:lvl3pPr>
                  <a:lvl4pPr marL="1600200" indent="-228600" algn="ctr">
                    <a:lnSpc>
                      <a:spcPct val="90000"/>
                    </a:lnSpc>
                    <a:defRPr sz="2400">
                      <a:solidFill>
                        <a:schemeClr val="tx1"/>
                      </a:solidFill>
                      <a:latin typeface="Arial" panose="020B0604020202020204" pitchFamily="34" charset="0"/>
                    </a:defRPr>
                  </a:lvl4pPr>
                  <a:lvl5pPr marL="2057400" indent="-228600" algn="ctr">
                    <a:lnSpc>
                      <a:spcPct val="90000"/>
                    </a:lnSpc>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6108" name="Oval 13"/>
                <p:cNvSpPr>
                  <a:spLocks noChangeArrowheads="1"/>
                </p:cNvSpPr>
                <p:nvPr/>
              </p:nvSpPr>
              <p:spPr bwMode="gray">
                <a:xfrm>
                  <a:off x="1355" y="2332"/>
                  <a:ext cx="163" cy="155"/>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lvl1pPr algn="ctr">
                    <a:lnSpc>
                      <a:spcPct val="90000"/>
                    </a:lnSpc>
                    <a:defRPr sz="2400">
                      <a:solidFill>
                        <a:schemeClr val="tx1"/>
                      </a:solidFill>
                      <a:latin typeface="Arial" panose="020B0604020202020204" pitchFamily="34" charset="0"/>
                    </a:defRPr>
                  </a:lvl1pPr>
                  <a:lvl2pPr marL="742950" indent="-285750" algn="ctr">
                    <a:lnSpc>
                      <a:spcPct val="90000"/>
                    </a:lnSpc>
                    <a:defRPr sz="2400">
                      <a:solidFill>
                        <a:schemeClr val="tx1"/>
                      </a:solidFill>
                      <a:latin typeface="Arial" panose="020B0604020202020204" pitchFamily="34" charset="0"/>
                    </a:defRPr>
                  </a:lvl2pPr>
                  <a:lvl3pPr marL="1143000" indent="-228600" algn="ctr">
                    <a:lnSpc>
                      <a:spcPct val="90000"/>
                    </a:lnSpc>
                    <a:defRPr sz="2400">
                      <a:solidFill>
                        <a:schemeClr val="tx1"/>
                      </a:solidFill>
                      <a:latin typeface="Arial" panose="020B0604020202020204" pitchFamily="34" charset="0"/>
                    </a:defRPr>
                  </a:lvl3pPr>
                  <a:lvl4pPr marL="1600200" indent="-228600" algn="ctr">
                    <a:lnSpc>
                      <a:spcPct val="90000"/>
                    </a:lnSpc>
                    <a:defRPr sz="2400">
                      <a:solidFill>
                        <a:schemeClr val="tx1"/>
                      </a:solidFill>
                      <a:latin typeface="Arial" panose="020B0604020202020204" pitchFamily="34" charset="0"/>
                    </a:defRPr>
                  </a:lvl4pPr>
                  <a:lvl5pPr marL="2057400" indent="-228600" algn="ctr">
                    <a:lnSpc>
                      <a:spcPct val="90000"/>
                    </a:lnSpc>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6109" name="Oval 14"/>
                <p:cNvSpPr>
                  <a:spLocks noChangeArrowheads="1"/>
                </p:cNvSpPr>
                <p:nvPr/>
              </p:nvSpPr>
              <p:spPr bwMode="gray">
                <a:xfrm>
                  <a:off x="1120" y="2283"/>
                  <a:ext cx="326" cy="156"/>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lvl1pPr algn="ctr">
                    <a:lnSpc>
                      <a:spcPct val="90000"/>
                    </a:lnSpc>
                    <a:defRPr sz="2400">
                      <a:solidFill>
                        <a:schemeClr val="tx1"/>
                      </a:solidFill>
                      <a:latin typeface="Arial" panose="020B0604020202020204" pitchFamily="34" charset="0"/>
                    </a:defRPr>
                  </a:lvl1pPr>
                  <a:lvl2pPr marL="742950" indent="-285750" algn="ctr">
                    <a:lnSpc>
                      <a:spcPct val="90000"/>
                    </a:lnSpc>
                    <a:defRPr sz="2400">
                      <a:solidFill>
                        <a:schemeClr val="tx1"/>
                      </a:solidFill>
                      <a:latin typeface="Arial" panose="020B0604020202020204" pitchFamily="34" charset="0"/>
                    </a:defRPr>
                  </a:lvl2pPr>
                  <a:lvl3pPr marL="1143000" indent="-228600" algn="ctr">
                    <a:lnSpc>
                      <a:spcPct val="90000"/>
                    </a:lnSpc>
                    <a:defRPr sz="2400">
                      <a:solidFill>
                        <a:schemeClr val="tx1"/>
                      </a:solidFill>
                      <a:latin typeface="Arial" panose="020B0604020202020204" pitchFamily="34" charset="0"/>
                    </a:defRPr>
                  </a:lvl3pPr>
                  <a:lvl4pPr marL="1600200" indent="-228600" algn="ctr">
                    <a:lnSpc>
                      <a:spcPct val="90000"/>
                    </a:lnSpc>
                    <a:defRPr sz="2400">
                      <a:solidFill>
                        <a:schemeClr val="tx1"/>
                      </a:solidFill>
                      <a:latin typeface="Arial" panose="020B0604020202020204" pitchFamily="34" charset="0"/>
                    </a:defRPr>
                  </a:lvl4pPr>
                  <a:lvl5pPr marL="2057400" indent="-228600" algn="ctr">
                    <a:lnSpc>
                      <a:spcPct val="90000"/>
                    </a:lnSpc>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9pPr>
                </a:lstStyle>
                <a:p>
                  <a:endParaRPr lang="en-US" altLang="en-US"/>
                </a:p>
              </p:txBody>
            </p:sp>
          </p:grpSp>
          <p:grpSp>
            <p:nvGrpSpPr>
              <p:cNvPr id="36092" name="Group 15"/>
              <p:cNvGrpSpPr>
                <a:grpSpLocks/>
              </p:cNvGrpSpPr>
              <p:nvPr/>
            </p:nvGrpSpPr>
            <p:grpSpPr bwMode="auto">
              <a:xfrm>
                <a:off x="1028" y="2213"/>
                <a:ext cx="508" cy="293"/>
                <a:chOff x="1028" y="2213"/>
                <a:chExt cx="508" cy="293"/>
              </a:xfrm>
            </p:grpSpPr>
            <p:sp>
              <p:nvSpPr>
                <p:cNvPr id="36093" name="Arc 16"/>
                <p:cNvSpPr>
                  <a:spLocks/>
                </p:cNvSpPr>
                <p:nvPr/>
              </p:nvSpPr>
              <p:spPr bwMode="gray">
                <a:xfrm>
                  <a:off x="1207" y="2213"/>
                  <a:ext cx="209" cy="61"/>
                </a:xfrm>
                <a:custGeom>
                  <a:avLst/>
                  <a:gdLst>
                    <a:gd name="T0" fmla="*/ 0 w 40684"/>
                    <a:gd name="T1" fmla="*/ 41 h 21600"/>
                    <a:gd name="T2" fmla="*/ 209 w 40684"/>
                    <a:gd name="T3" fmla="*/ 40 h 21600"/>
                    <a:gd name="T4" fmla="*/ 105 w 40684"/>
                    <a:gd name="T5" fmla="*/ 61 h 21600"/>
                    <a:gd name="T6" fmla="*/ 0 60000 65536"/>
                    <a:gd name="T7" fmla="*/ 0 60000 65536"/>
                    <a:gd name="T8" fmla="*/ 0 60000 65536"/>
                  </a:gdLst>
                  <a:ahLst/>
                  <a:cxnLst>
                    <a:cxn ang="T6">
                      <a:pos x="T0" y="T1"/>
                    </a:cxn>
                    <a:cxn ang="T7">
                      <a:pos x="T2" y="T3"/>
                    </a:cxn>
                    <a:cxn ang="T8">
                      <a:pos x="T4" y="T5"/>
                    </a:cxn>
                  </a:cxnLst>
                  <a:rect l="0" t="0" r="r" b="b"/>
                  <a:pathLst>
                    <a:path w="40684" h="21600" fill="none" extrusionOk="0">
                      <a:moveTo>
                        <a:pt x="0" y="14526"/>
                      </a:moveTo>
                      <a:cubicBezTo>
                        <a:pt x="3014" y="5830"/>
                        <a:pt x="11206" y="0"/>
                        <a:pt x="20409" y="0"/>
                      </a:cubicBezTo>
                      <a:cubicBezTo>
                        <a:pt x="29465" y="0"/>
                        <a:pt x="37560" y="5649"/>
                        <a:pt x="40683" y="14150"/>
                      </a:cubicBezTo>
                    </a:path>
                    <a:path w="40684" h="21600" stroke="0" extrusionOk="0">
                      <a:moveTo>
                        <a:pt x="0" y="14526"/>
                      </a:moveTo>
                      <a:cubicBezTo>
                        <a:pt x="3014" y="5830"/>
                        <a:pt x="11206" y="0"/>
                        <a:pt x="20409" y="0"/>
                      </a:cubicBezTo>
                      <a:cubicBezTo>
                        <a:pt x="29465" y="0"/>
                        <a:pt x="37560" y="5649"/>
                        <a:pt x="40683" y="14150"/>
                      </a:cubicBezTo>
                      <a:lnTo>
                        <a:pt x="20409" y="21600"/>
                      </a:lnTo>
                      <a:lnTo>
                        <a:pt x="0" y="14526"/>
                      </a:lnTo>
                      <a:close/>
                    </a:path>
                  </a:pathLst>
                </a:custGeom>
                <a:solidFill>
                  <a:schemeClr val="folHlink"/>
                </a:solidFill>
                <a:ln w="12700" cap="rnd">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p>
                  <a:endParaRPr lang="en-US"/>
                </a:p>
              </p:txBody>
            </p:sp>
            <p:sp>
              <p:nvSpPr>
                <p:cNvPr id="36094" name="Arc 17"/>
                <p:cNvSpPr>
                  <a:spLocks/>
                </p:cNvSpPr>
                <p:nvPr/>
              </p:nvSpPr>
              <p:spPr bwMode="gray">
                <a:xfrm>
                  <a:off x="1080" y="2247"/>
                  <a:ext cx="133" cy="69"/>
                </a:xfrm>
                <a:custGeom>
                  <a:avLst/>
                  <a:gdLst>
                    <a:gd name="T0" fmla="*/ 4 w 32148"/>
                    <a:gd name="T1" fmla="*/ 69 h 28019"/>
                    <a:gd name="T2" fmla="*/ 133 w 32148"/>
                    <a:gd name="T3" fmla="*/ 7 h 28019"/>
                    <a:gd name="T4" fmla="*/ 89 w 32148"/>
                    <a:gd name="T5" fmla="*/ 53 h 28019"/>
                    <a:gd name="T6" fmla="*/ 0 60000 65536"/>
                    <a:gd name="T7" fmla="*/ 0 60000 65536"/>
                    <a:gd name="T8" fmla="*/ 0 60000 65536"/>
                  </a:gdLst>
                  <a:ahLst/>
                  <a:cxnLst>
                    <a:cxn ang="T6">
                      <a:pos x="T0" y="T1"/>
                    </a:cxn>
                    <a:cxn ang="T7">
                      <a:pos x="T2" y="T3"/>
                    </a:cxn>
                    <a:cxn ang="T8">
                      <a:pos x="T4" y="T5"/>
                    </a:cxn>
                  </a:cxnLst>
                  <a:rect l="0" t="0" r="r" b="b"/>
                  <a:pathLst>
                    <a:path w="32148" h="28019" fill="none" extrusionOk="0">
                      <a:moveTo>
                        <a:pt x="975" y="28019"/>
                      </a:moveTo>
                      <a:cubicBezTo>
                        <a:pt x="328" y="25940"/>
                        <a:pt x="0" y="23776"/>
                        <a:pt x="0" y="21600"/>
                      </a:cubicBezTo>
                      <a:cubicBezTo>
                        <a:pt x="0" y="9670"/>
                        <a:pt x="9670" y="0"/>
                        <a:pt x="21600" y="0"/>
                      </a:cubicBezTo>
                      <a:cubicBezTo>
                        <a:pt x="25293" y="0"/>
                        <a:pt x="28925" y="947"/>
                        <a:pt x="32148" y="2750"/>
                      </a:cubicBezTo>
                    </a:path>
                    <a:path w="32148" h="28019" stroke="0" extrusionOk="0">
                      <a:moveTo>
                        <a:pt x="975" y="28019"/>
                      </a:moveTo>
                      <a:cubicBezTo>
                        <a:pt x="328" y="25940"/>
                        <a:pt x="0" y="23776"/>
                        <a:pt x="0" y="21600"/>
                      </a:cubicBezTo>
                      <a:cubicBezTo>
                        <a:pt x="0" y="9670"/>
                        <a:pt x="9670" y="0"/>
                        <a:pt x="21600" y="0"/>
                      </a:cubicBezTo>
                      <a:cubicBezTo>
                        <a:pt x="25293" y="0"/>
                        <a:pt x="28925" y="947"/>
                        <a:pt x="32148" y="2750"/>
                      </a:cubicBezTo>
                      <a:lnTo>
                        <a:pt x="21600" y="21600"/>
                      </a:lnTo>
                      <a:lnTo>
                        <a:pt x="975" y="28019"/>
                      </a:lnTo>
                      <a:close/>
                    </a:path>
                  </a:pathLst>
                </a:custGeom>
                <a:solidFill>
                  <a:schemeClr val="folHlink"/>
                </a:solidFill>
                <a:ln w="12700" cap="rnd">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p>
                  <a:endParaRPr lang="en-US"/>
                </a:p>
              </p:txBody>
            </p:sp>
            <p:sp>
              <p:nvSpPr>
                <p:cNvPr id="36095" name="Arc 18"/>
                <p:cNvSpPr>
                  <a:spLocks/>
                </p:cNvSpPr>
                <p:nvPr/>
              </p:nvSpPr>
              <p:spPr bwMode="gray">
                <a:xfrm>
                  <a:off x="1028" y="2317"/>
                  <a:ext cx="80" cy="99"/>
                </a:xfrm>
                <a:custGeom>
                  <a:avLst/>
                  <a:gdLst>
                    <a:gd name="T0" fmla="*/ 32 w 21600"/>
                    <a:gd name="T1" fmla="*/ 99 h 37818"/>
                    <a:gd name="T2" fmla="*/ 56 w 21600"/>
                    <a:gd name="T3" fmla="*/ 0 h 37818"/>
                    <a:gd name="T4" fmla="*/ 80 w 21600"/>
                    <a:gd name="T5" fmla="*/ 54 h 37818"/>
                    <a:gd name="T6" fmla="*/ 0 60000 65536"/>
                    <a:gd name="T7" fmla="*/ 0 60000 65536"/>
                    <a:gd name="T8" fmla="*/ 0 60000 65536"/>
                  </a:gdLst>
                  <a:ahLst/>
                  <a:cxnLst>
                    <a:cxn ang="T6">
                      <a:pos x="T0" y="T1"/>
                    </a:cxn>
                    <a:cxn ang="T7">
                      <a:pos x="T2" y="T3"/>
                    </a:cxn>
                    <a:cxn ang="T8">
                      <a:pos x="T4" y="T5"/>
                    </a:cxn>
                  </a:cxnLst>
                  <a:rect l="0" t="0" r="r" b="b"/>
                  <a:pathLst>
                    <a:path w="21600" h="37818" fill="none" extrusionOk="0">
                      <a:moveTo>
                        <a:pt x="8602" y="37818"/>
                      </a:moveTo>
                      <a:cubicBezTo>
                        <a:pt x="3185" y="33737"/>
                        <a:pt x="0" y="27348"/>
                        <a:pt x="0" y="20566"/>
                      </a:cubicBezTo>
                      <a:cubicBezTo>
                        <a:pt x="0" y="11180"/>
                        <a:pt x="6061" y="2868"/>
                        <a:pt x="14997" y="-1"/>
                      </a:cubicBezTo>
                    </a:path>
                    <a:path w="21600" h="37818" stroke="0" extrusionOk="0">
                      <a:moveTo>
                        <a:pt x="8602" y="37818"/>
                      </a:moveTo>
                      <a:cubicBezTo>
                        <a:pt x="3185" y="33737"/>
                        <a:pt x="0" y="27348"/>
                        <a:pt x="0" y="20566"/>
                      </a:cubicBezTo>
                      <a:cubicBezTo>
                        <a:pt x="0" y="11180"/>
                        <a:pt x="6061" y="2868"/>
                        <a:pt x="14997" y="-1"/>
                      </a:cubicBezTo>
                      <a:lnTo>
                        <a:pt x="21600" y="20566"/>
                      </a:lnTo>
                      <a:lnTo>
                        <a:pt x="8602" y="37818"/>
                      </a:lnTo>
                      <a:close/>
                    </a:path>
                  </a:pathLst>
                </a:custGeom>
                <a:solidFill>
                  <a:schemeClr val="folHlink"/>
                </a:solidFill>
                <a:ln w="12700" cap="rnd">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p>
                  <a:endParaRPr lang="en-US"/>
                </a:p>
              </p:txBody>
            </p:sp>
            <p:sp>
              <p:nvSpPr>
                <p:cNvPr id="36096" name="Arc 19"/>
                <p:cNvSpPr>
                  <a:spLocks/>
                </p:cNvSpPr>
                <p:nvPr/>
              </p:nvSpPr>
              <p:spPr bwMode="gray">
                <a:xfrm>
                  <a:off x="1063" y="2415"/>
                  <a:ext cx="134" cy="58"/>
                </a:xfrm>
                <a:custGeom>
                  <a:avLst/>
                  <a:gdLst>
                    <a:gd name="T0" fmla="*/ 134 w 31494"/>
                    <a:gd name="T1" fmla="*/ 52 h 22766"/>
                    <a:gd name="T2" fmla="*/ 0 w 31494"/>
                    <a:gd name="T3" fmla="*/ 0 h 22766"/>
                    <a:gd name="T4" fmla="*/ 92 w 31494"/>
                    <a:gd name="T5" fmla="*/ 3 h 22766"/>
                    <a:gd name="T6" fmla="*/ 0 60000 65536"/>
                    <a:gd name="T7" fmla="*/ 0 60000 65536"/>
                    <a:gd name="T8" fmla="*/ 0 60000 65536"/>
                  </a:gdLst>
                  <a:ahLst/>
                  <a:cxnLst>
                    <a:cxn ang="T6">
                      <a:pos x="T0" y="T1"/>
                    </a:cxn>
                    <a:cxn ang="T7">
                      <a:pos x="T2" y="T3"/>
                    </a:cxn>
                    <a:cxn ang="T8">
                      <a:pos x="T4" y="T5"/>
                    </a:cxn>
                  </a:cxnLst>
                  <a:rect l="0" t="0" r="r" b="b"/>
                  <a:pathLst>
                    <a:path w="31494" h="22766" fill="none" extrusionOk="0">
                      <a:moveTo>
                        <a:pt x="31493" y="20366"/>
                      </a:moveTo>
                      <a:cubicBezTo>
                        <a:pt x="28434" y="21943"/>
                        <a:pt x="25042" y="22766"/>
                        <a:pt x="21600" y="22766"/>
                      </a:cubicBezTo>
                      <a:cubicBezTo>
                        <a:pt x="9670" y="22766"/>
                        <a:pt x="0" y="13095"/>
                        <a:pt x="0" y="1166"/>
                      </a:cubicBezTo>
                      <a:cubicBezTo>
                        <a:pt x="0" y="777"/>
                        <a:pt x="10" y="388"/>
                        <a:pt x="31" y="0"/>
                      </a:cubicBezTo>
                    </a:path>
                    <a:path w="31494" h="22766" stroke="0" extrusionOk="0">
                      <a:moveTo>
                        <a:pt x="31493" y="20366"/>
                      </a:moveTo>
                      <a:cubicBezTo>
                        <a:pt x="28434" y="21943"/>
                        <a:pt x="25042" y="22766"/>
                        <a:pt x="21600" y="22766"/>
                      </a:cubicBezTo>
                      <a:cubicBezTo>
                        <a:pt x="9670" y="22766"/>
                        <a:pt x="0" y="13095"/>
                        <a:pt x="0" y="1166"/>
                      </a:cubicBezTo>
                      <a:cubicBezTo>
                        <a:pt x="0" y="777"/>
                        <a:pt x="10" y="388"/>
                        <a:pt x="31" y="0"/>
                      </a:cubicBezTo>
                      <a:lnTo>
                        <a:pt x="21600" y="1166"/>
                      </a:lnTo>
                      <a:lnTo>
                        <a:pt x="31493" y="20366"/>
                      </a:lnTo>
                      <a:close/>
                    </a:path>
                  </a:pathLst>
                </a:custGeom>
                <a:solidFill>
                  <a:schemeClr val="folHlink"/>
                </a:solidFill>
                <a:ln w="12700" cap="rnd">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p>
                  <a:endParaRPr lang="en-US"/>
                </a:p>
              </p:txBody>
            </p:sp>
            <p:sp>
              <p:nvSpPr>
                <p:cNvPr id="36097" name="Arc 20"/>
                <p:cNvSpPr>
                  <a:spLocks/>
                </p:cNvSpPr>
                <p:nvPr/>
              </p:nvSpPr>
              <p:spPr bwMode="gray">
                <a:xfrm>
                  <a:off x="1190" y="2453"/>
                  <a:ext cx="225" cy="53"/>
                </a:xfrm>
                <a:custGeom>
                  <a:avLst/>
                  <a:gdLst>
                    <a:gd name="T0" fmla="*/ 225 w 39481"/>
                    <a:gd name="T1" fmla="*/ 28 h 21600"/>
                    <a:gd name="T2" fmla="*/ 0 w 39481"/>
                    <a:gd name="T3" fmla="*/ 10 h 21600"/>
                    <a:gd name="T4" fmla="*/ 121 w 39481"/>
                    <a:gd name="T5" fmla="*/ 0 h 21600"/>
                    <a:gd name="T6" fmla="*/ 0 60000 65536"/>
                    <a:gd name="T7" fmla="*/ 0 60000 65536"/>
                    <a:gd name="T8" fmla="*/ 0 60000 65536"/>
                  </a:gdLst>
                  <a:ahLst/>
                  <a:cxnLst>
                    <a:cxn ang="T6">
                      <a:pos x="T0" y="T1"/>
                    </a:cxn>
                    <a:cxn ang="T7">
                      <a:pos x="T2" y="T3"/>
                    </a:cxn>
                    <a:cxn ang="T8">
                      <a:pos x="T4" y="T5"/>
                    </a:cxn>
                  </a:cxnLst>
                  <a:rect l="0" t="0" r="r" b="b"/>
                  <a:pathLst>
                    <a:path w="39481" h="21600" fill="none" extrusionOk="0">
                      <a:moveTo>
                        <a:pt x="39481" y="11525"/>
                      </a:moveTo>
                      <a:cubicBezTo>
                        <a:pt x="35524" y="17796"/>
                        <a:pt x="28628" y="21600"/>
                        <a:pt x="21213" y="21600"/>
                      </a:cubicBezTo>
                      <a:cubicBezTo>
                        <a:pt x="10852" y="21600"/>
                        <a:pt x="1951" y="14243"/>
                        <a:pt x="-1" y="4069"/>
                      </a:cubicBezTo>
                    </a:path>
                    <a:path w="39481" h="21600" stroke="0" extrusionOk="0">
                      <a:moveTo>
                        <a:pt x="39481" y="11525"/>
                      </a:moveTo>
                      <a:cubicBezTo>
                        <a:pt x="35524" y="17796"/>
                        <a:pt x="28628" y="21600"/>
                        <a:pt x="21213" y="21600"/>
                      </a:cubicBezTo>
                      <a:cubicBezTo>
                        <a:pt x="10852" y="21600"/>
                        <a:pt x="1951" y="14243"/>
                        <a:pt x="-1" y="4069"/>
                      </a:cubicBezTo>
                      <a:lnTo>
                        <a:pt x="21213" y="0"/>
                      </a:lnTo>
                      <a:lnTo>
                        <a:pt x="39481" y="11525"/>
                      </a:lnTo>
                      <a:close/>
                    </a:path>
                  </a:pathLst>
                </a:custGeom>
                <a:solidFill>
                  <a:schemeClr val="folHlink"/>
                </a:solidFill>
                <a:ln w="12700" cap="rnd">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p>
                  <a:endParaRPr lang="en-US"/>
                </a:p>
              </p:txBody>
            </p:sp>
            <p:sp>
              <p:nvSpPr>
                <p:cNvPr id="36098" name="Arc 21"/>
                <p:cNvSpPr>
                  <a:spLocks/>
                </p:cNvSpPr>
                <p:nvPr/>
              </p:nvSpPr>
              <p:spPr bwMode="gray">
                <a:xfrm>
                  <a:off x="1413" y="2250"/>
                  <a:ext cx="101" cy="71"/>
                </a:xfrm>
                <a:custGeom>
                  <a:avLst/>
                  <a:gdLst>
                    <a:gd name="T0" fmla="*/ 0 w 26273"/>
                    <a:gd name="T1" fmla="*/ 1 h 32787"/>
                    <a:gd name="T2" fmla="*/ 89 w 26273"/>
                    <a:gd name="T3" fmla="*/ 71 h 32787"/>
                    <a:gd name="T4" fmla="*/ 18 w 26273"/>
                    <a:gd name="T5" fmla="*/ 47 h 32787"/>
                    <a:gd name="T6" fmla="*/ 0 60000 65536"/>
                    <a:gd name="T7" fmla="*/ 0 60000 65536"/>
                    <a:gd name="T8" fmla="*/ 0 60000 65536"/>
                  </a:gdLst>
                  <a:ahLst/>
                  <a:cxnLst>
                    <a:cxn ang="T6">
                      <a:pos x="T0" y="T1"/>
                    </a:cxn>
                    <a:cxn ang="T7">
                      <a:pos x="T2" y="T3"/>
                    </a:cxn>
                    <a:cxn ang="T8">
                      <a:pos x="T4" y="T5"/>
                    </a:cxn>
                  </a:cxnLst>
                  <a:rect l="0" t="0" r="r" b="b"/>
                  <a:pathLst>
                    <a:path w="26273" h="32787" fill="none" extrusionOk="0">
                      <a:moveTo>
                        <a:pt x="-1" y="511"/>
                      </a:moveTo>
                      <a:cubicBezTo>
                        <a:pt x="1534" y="171"/>
                        <a:pt x="3101" y="0"/>
                        <a:pt x="4673" y="0"/>
                      </a:cubicBezTo>
                      <a:cubicBezTo>
                        <a:pt x="16602" y="0"/>
                        <a:pt x="26273" y="9670"/>
                        <a:pt x="26273" y="21600"/>
                      </a:cubicBezTo>
                      <a:cubicBezTo>
                        <a:pt x="26273" y="25544"/>
                        <a:pt x="25193" y="29413"/>
                        <a:pt x="23150" y="32787"/>
                      </a:cubicBezTo>
                    </a:path>
                    <a:path w="26273" h="32787" stroke="0" extrusionOk="0">
                      <a:moveTo>
                        <a:pt x="-1" y="511"/>
                      </a:moveTo>
                      <a:cubicBezTo>
                        <a:pt x="1534" y="171"/>
                        <a:pt x="3101" y="0"/>
                        <a:pt x="4673" y="0"/>
                      </a:cubicBezTo>
                      <a:cubicBezTo>
                        <a:pt x="16602" y="0"/>
                        <a:pt x="26273" y="9670"/>
                        <a:pt x="26273" y="21600"/>
                      </a:cubicBezTo>
                      <a:cubicBezTo>
                        <a:pt x="26273" y="25544"/>
                        <a:pt x="25193" y="29413"/>
                        <a:pt x="23150" y="32787"/>
                      </a:cubicBezTo>
                      <a:lnTo>
                        <a:pt x="4673" y="21600"/>
                      </a:lnTo>
                      <a:lnTo>
                        <a:pt x="-1" y="511"/>
                      </a:lnTo>
                      <a:close/>
                    </a:path>
                  </a:pathLst>
                </a:custGeom>
                <a:solidFill>
                  <a:schemeClr val="folHlink"/>
                </a:solidFill>
                <a:ln w="12700" cap="rnd">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p>
                  <a:endParaRPr lang="en-US"/>
                </a:p>
              </p:txBody>
            </p:sp>
            <p:sp>
              <p:nvSpPr>
                <p:cNvPr id="36099" name="Arc 22"/>
                <p:cNvSpPr>
                  <a:spLocks/>
                </p:cNvSpPr>
                <p:nvPr/>
              </p:nvSpPr>
              <p:spPr bwMode="gray">
                <a:xfrm>
                  <a:off x="1443" y="2320"/>
                  <a:ext cx="93" cy="71"/>
                </a:xfrm>
                <a:custGeom>
                  <a:avLst/>
                  <a:gdLst>
                    <a:gd name="T0" fmla="*/ 55 w 21600"/>
                    <a:gd name="T1" fmla="*/ 0 h 30275"/>
                    <a:gd name="T2" fmla="*/ 75 w 21600"/>
                    <a:gd name="T3" fmla="*/ 71 h 30275"/>
                    <a:gd name="T4" fmla="*/ 0 w 21600"/>
                    <a:gd name="T5" fmla="*/ 41 h 30275"/>
                    <a:gd name="T6" fmla="*/ 0 60000 65536"/>
                    <a:gd name="T7" fmla="*/ 0 60000 65536"/>
                    <a:gd name="T8" fmla="*/ 0 60000 65536"/>
                  </a:gdLst>
                  <a:ahLst/>
                  <a:cxnLst>
                    <a:cxn ang="T6">
                      <a:pos x="T0" y="T1"/>
                    </a:cxn>
                    <a:cxn ang="T7">
                      <a:pos x="T2" y="T3"/>
                    </a:cxn>
                    <a:cxn ang="T8">
                      <a:pos x="T4" y="T5"/>
                    </a:cxn>
                  </a:cxnLst>
                  <a:rect l="0" t="0" r="r" b="b"/>
                  <a:pathLst>
                    <a:path w="21600" h="30275" fill="none" extrusionOk="0">
                      <a:moveTo>
                        <a:pt x="12844" y="-1"/>
                      </a:moveTo>
                      <a:cubicBezTo>
                        <a:pt x="18351" y="4072"/>
                        <a:pt x="21600" y="10516"/>
                        <a:pt x="21600" y="17366"/>
                      </a:cubicBezTo>
                      <a:cubicBezTo>
                        <a:pt x="21600" y="22017"/>
                        <a:pt x="20098" y="26545"/>
                        <a:pt x="17318" y="30275"/>
                      </a:cubicBezTo>
                    </a:path>
                    <a:path w="21600" h="30275" stroke="0" extrusionOk="0">
                      <a:moveTo>
                        <a:pt x="12844" y="-1"/>
                      </a:moveTo>
                      <a:cubicBezTo>
                        <a:pt x="18351" y="4072"/>
                        <a:pt x="21600" y="10516"/>
                        <a:pt x="21600" y="17366"/>
                      </a:cubicBezTo>
                      <a:cubicBezTo>
                        <a:pt x="21600" y="22017"/>
                        <a:pt x="20098" y="26545"/>
                        <a:pt x="17318" y="30275"/>
                      </a:cubicBezTo>
                      <a:lnTo>
                        <a:pt x="0" y="17366"/>
                      </a:lnTo>
                      <a:lnTo>
                        <a:pt x="12844" y="-1"/>
                      </a:lnTo>
                      <a:close/>
                    </a:path>
                  </a:pathLst>
                </a:custGeom>
                <a:solidFill>
                  <a:schemeClr val="folHlink"/>
                </a:solidFill>
                <a:ln w="12700" cap="rnd">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p>
                  <a:endParaRPr lang="en-US"/>
                </a:p>
              </p:txBody>
            </p:sp>
            <p:sp>
              <p:nvSpPr>
                <p:cNvPr id="36100" name="Arc 23"/>
                <p:cNvSpPr>
                  <a:spLocks/>
                </p:cNvSpPr>
                <p:nvPr/>
              </p:nvSpPr>
              <p:spPr bwMode="gray">
                <a:xfrm>
                  <a:off x="1408" y="2388"/>
                  <a:ext cx="112" cy="101"/>
                </a:xfrm>
                <a:custGeom>
                  <a:avLst/>
                  <a:gdLst>
                    <a:gd name="T0" fmla="*/ 107 w 28471"/>
                    <a:gd name="T1" fmla="*/ 0 h 29149"/>
                    <a:gd name="T2" fmla="*/ 0 w 28471"/>
                    <a:gd name="T3" fmla="*/ 97 h 29149"/>
                    <a:gd name="T4" fmla="*/ 27 w 28471"/>
                    <a:gd name="T5" fmla="*/ 26 h 29149"/>
                    <a:gd name="T6" fmla="*/ 0 60000 65536"/>
                    <a:gd name="T7" fmla="*/ 0 60000 65536"/>
                    <a:gd name="T8" fmla="*/ 0 60000 65536"/>
                  </a:gdLst>
                  <a:ahLst/>
                  <a:cxnLst>
                    <a:cxn ang="T6">
                      <a:pos x="T0" y="T1"/>
                    </a:cxn>
                    <a:cxn ang="T7">
                      <a:pos x="T2" y="T3"/>
                    </a:cxn>
                    <a:cxn ang="T8">
                      <a:pos x="T4" y="T5"/>
                    </a:cxn>
                  </a:cxnLst>
                  <a:rect l="0" t="0" r="r" b="b"/>
                  <a:pathLst>
                    <a:path w="28471" h="29149" fill="none" extrusionOk="0">
                      <a:moveTo>
                        <a:pt x="27108" y="0"/>
                      </a:moveTo>
                      <a:cubicBezTo>
                        <a:pt x="28009" y="2414"/>
                        <a:pt x="28471" y="4971"/>
                        <a:pt x="28471" y="7549"/>
                      </a:cubicBezTo>
                      <a:cubicBezTo>
                        <a:pt x="28471" y="19478"/>
                        <a:pt x="18800" y="29149"/>
                        <a:pt x="6871" y="29149"/>
                      </a:cubicBezTo>
                      <a:cubicBezTo>
                        <a:pt x="4535" y="29149"/>
                        <a:pt x="2214" y="28770"/>
                        <a:pt x="-1" y="28027"/>
                      </a:cubicBezTo>
                    </a:path>
                    <a:path w="28471" h="29149" stroke="0" extrusionOk="0">
                      <a:moveTo>
                        <a:pt x="27108" y="0"/>
                      </a:moveTo>
                      <a:cubicBezTo>
                        <a:pt x="28009" y="2414"/>
                        <a:pt x="28471" y="4971"/>
                        <a:pt x="28471" y="7549"/>
                      </a:cubicBezTo>
                      <a:cubicBezTo>
                        <a:pt x="28471" y="19478"/>
                        <a:pt x="18800" y="29149"/>
                        <a:pt x="6871" y="29149"/>
                      </a:cubicBezTo>
                      <a:cubicBezTo>
                        <a:pt x="4535" y="29149"/>
                        <a:pt x="2214" y="28770"/>
                        <a:pt x="-1" y="28027"/>
                      </a:cubicBezTo>
                      <a:lnTo>
                        <a:pt x="6871" y="7549"/>
                      </a:lnTo>
                      <a:lnTo>
                        <a:pt x="27108" y="0"/>
                      </a:lnTo>
                      <a:close/>
                    </a:path>
                  </a:pathLst>
                </a:custGeom>
                <a:solidFill>
                  <a:schemeClr val="folHlink"/>
                </a:solidFill>
                <a:ln w="12700" cap="rnd">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p>
                  <a:endParaRPr lang="en-US"/>
                </a:p>
              </p:txBody>
            </p:sp>
          </p:grpSp>
        </p:grpSp>
        <p:grpSp>
          <p:nvGrpSpPr>
            <p:cNvPr id="36071" name="Group 24"/>
            <p:cNvGrpSpPr>
              <a:grpSpLocks/>
            </p:cNvGrpSpPr>
            <p:nvPr/>
          </p:nvGrpSpPr>
          <p:grpSpPr bwMode="auto">
            <a:xfrm>
              <a:off x="1024" y="2210"/>
              <a:ext cx="511" cy="292"/>
              <a:chOff x="1024" y="2210"/>
              <a:chExt cx="511" cy="292"/>
            </a:xfrm>
          </p:grpSpPr>
          <p:grpSp>
            <p:nvGrpSpPr>
              <p:cNvPr id="36072" name="Group 25"/>
              <p:cNvGrpSpPr>
                <a:grpSpLocks/>
              </p:cNvGrpSpPr>
              <p:nvPr/>
            </p:nvGrpSpPr>
            <p:grpSpPr bwMode="auto">
              <a:xfrm>
                <a:off x="1024" y="2212"/>
                <a:ext cx="510" cy="290"/>
                <a:chOff x="1024" y="2212"/>
                <a:chExt cx="510" cy="290"/>
              </a:xfrm>
            </p:grpSpPr>
            <p:sp>
              <p:nvSpPr>
                <p:cNvPr id="36082" name="Oval 26"/>
                <p:cNvSpPr>
                  <a:spLocks noChangeArrowheads="1"/>
                </p:cNvSpPr>
                <p:nvPr/>
              </p:nvSpPr>
              <p:spPr bwMode="gray">
                <a:xfrm>
                  <a:off x="1200" y="2212"/>
                  <a:ext cx="221" cy="118"/>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lvl1pPr algn="ctr">
                    <a:lnSpc>
                      <a:spcPct val="90000"/>
                    </a:lnSpc>
                    <a:defRPr sz="2400">
                      <a:solidFill>
                        <a:schemeClr val="tx1"/>
                      </a:solidFill>
                      <a:latin typeface="Arial" panose="020B0604020202020204" pitchFamily="34" charset="0"/>
                    </a:defRPr>
                  </a:lvl1pPr>
                  <a:lvl2pPr marL="742950" indent="-285750" algn="ctr">
                    <a:lnSpc>
                      <a:spcPct val="90000"/>
                    </a:lnSpc>
                    <a:defRPr sz="2400">
                      <a:solidFill>
                        <a:schemeClr val="tx1"/>
                      </a:solidFill>
                      <a:latin typeface="Arial" panose="020B0604020202020204" pitchFamily="34" charset="0"/>
                    </a:defRPr>
                  </a:lvl2pPr>
                  <a:lvl3pPr marL="1143000" indent="-228600" algn="ctr">
                    <a:lnSpc>
                      <a:spcPct val="90000"/>
                    </a:lnSpc>
                    <a:defRPr sz="2400">
                      <a:solidFill>
                        <a:schemeClr val="tx1"/>
                      </a:solidFill>
                      <a:latin typeface="Arial" panose="020B0604020202020204" pitchFamily="34" charset="0"/>
                    </a:defRPr>
                  </a:lvl3pPr>
                  <a:lvl4pPr marL="1600200" indent="-228600" algn="ctr">
                    <a:lnSpc>
                      <a:spcPct val="90000"/>
                    </a:lnSpc>
                    <a:defRPr sz="2400">
                      <a:solidFill>
                        <a:schemeClr val="tx1"/>
                      </a:solidFill>
                      <a:latin typeface="Arial" panose="020B0604020202020204" pitchFamily="34" charset="0"/>
                    </a:defRPr>
                  </a:lvl4pPr>
                  <a:lvl5pPr marL="2057400" indent="-228600" algn="ctr">
                    <a:lnSpc>
                      <a:spcPct val="90000"/>
                    </a:lnSpc>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6083" name="Oval 27"/>
                <p:cNvSpPr>
                  <a:spLocks noChangeArrowheads="1"/>
                </p:cNvSpPr>
                <p:nvPr/>
              </p:nvSpPr>
              <p:spPr bwMode="gray">
                <a:xfrm>
                  <a:off x="1077" y="2246"/>
                  <a:ext cx="169" cy="115"/>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lvl1pPr algn="ctr">
                    <a:lnSpc>
                      <a:spcPct val="90000"/>
                    </a:lnSpc>
                    <a:defRPr sz="2400">
                      <a:solidFill>
                        <a:schemeClr val="tx1"/>
                      </a:solidFill>
                      <a:latin typeface="Arial" panose="020B0604020202020204" pitchFamily="34" charset="0"/>
                    </a:defRPr>
                  </a:lvl1pPr>
                  <a:lvl2pPr marL="742950" indent="-285750" algn="ctr">
                    <a:lnSpc>
                      <a:spcPct val="90000"/>
                    </a:lnSpc>
                    <a:defRPr sz="2400">
                      <a:solidFill>
                        <a:schemeClr val="tx1"/>
                      </a:solidFill>
                      <a:latin typeface="Arial" panose="020B0604020202020204" pitchFamily="34" charset="0"/>
                    </a:defRPr>
                  </a:lvl2pPr>
                  <a:lvl3pPr marL="1143000" indent="-228600" algn="ctr">
                    <a:lnSpc>
                      <a:spcPct val="90000"/>
                    </a:lnSpc>
                    <a:defRPr sz="2400">
                      <a:solidFill>
                        <a:schemeClr val="tx1"/>
                      </a:solidFill>
                      <a:latin typeface="Arial" panose="020B0604020202020204" pitchFamily="34" charset="0"/>
                    </a:defRPr>
                  </a:lvl3pPr>
                  <a:lvl4pPr marL="1600200" indent="-228600" algn="ctr">
                    <a:lnSpc>
                      <a:spcPct val="90000"/>
                    </a:lnSpc>
                    <a:defRPr sz="2400">
                      <a:solidFill>
                        <a:schemeClr val="tx1"/>
                      </a:solidFill>
                      <a:latin typeface="Arial" panose="020B0604020202020204" pitchFamily="34" charset="0"/>
                    </a:defRPr>
                  </a:lvl4pPr>
                  <a:lvl5pPr marL="2057400" indent="-228600" algn="ctr">
                    <a:lnSpc>
                      <a:spcPct val="90000"/>
                    </a:lnSpc>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6084" name="Oval 28"/>
                <p:cNvSpPr>
                  <a:spLocks noChangeArrowheads="1"/>
                </p:cNvSpPr>
                <p:nvPr/>
              </p:nvSpPr>
              <p:spPr bwMode="gray">
                <a:xfrm>
                  <a:off x="1024" y="2317"/>
                  <a:ext cx="114" cy="96"/>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lvl1pPr algn="ctr">
                    <a:lnSpc>
                      <a:spcPct val="90000"/>
                    </a:lnSpc>
                    <a:defRPr sz="2400">
                      <a:solidFill>
                        <a:schemeClr val="tx1"/>
                      </a:solidFill>
                      <a:latin typeface="Arial" panose="020B0604020202020204" pitchFamily="34" charset="0"/>
                    </a:defRPr>
                  </a:lvl1pPr>
                  <a:lvl2pPr marL="742950" indent="-285750" algn="ctr">
                    <a:lnSpc>
                      <a:spcPct val="90000"/>
                    </a:lnSpc>
                    <a:defRPr sz="2400">
                      <a:solidFill>
                        <a:schemeClr val="tx1"/>
                      </a:solidFill>
                      <a:latin typeface="Arial" panose="020B0604020202020204" pitchFamily="34" charset="0"/>
                    </a:defRPr>
                  </a:lvl2pPr>
                  <a:lvl3pPr marL="1143000" indent="-228600" algn="ctr">
                    <a:lnSpc>
                      <a:spcPct val="90000"/>
                    </a:lnSpc>
                    <a:defRPr sz="2400">
                      <a:solidFill>
                        <a:schemeClr val="tx1"/>
                      </a:solidFill>
                      <a:latin typeface="Arial" panose="020B0604020202020204" pitchFamily="34" charset="0"/>
                    </a:defRPr>
                  </a:lvl3pPr>
                  <a:lvl4pPr marL="1600200" indent="-228600" algn="ctr">
                    <a:lnSpc>
                      <a:spcPct val="90000"/>
                    </a:lnSpc>
                    <a:defRPr sz="2400">
                      <a:solidFill>
                        <a:schemeClr val="tx1"/>
                      </a:solidFill>
                      <a:latin typeface="Arial" panose="020B0604020202020204" pitchFamily="34" charset="0"/>
                    </a:defRPr>
                  </a:lvl4pPr>
                  <a:lvl5pPr marL="2057400" indent="-228600" algn="ctr">
                    <a:lnSpc>
                      <a:spcPct val="90000"/>
                    </a:lnSpc>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6085" name="Oval 29"/>
                <p:cNvSpPr>
                  <a:spLocks noChangeArrowheads="1"/>
                </p:cNvSpPr>
                <p:nvPr/>
              </p:nvSpPr>
              <p:spPr bwMode="gray">
                <a:xfrm>
                  <a:off x="1059" y="2361"/>
                  <a:ext cx="171" cy="105"/>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lvl1pPr algn="ctr">
                    <a:lnSpc>
                      <a:spcPct val="90000"/>
                    </a:lnSpc>
                    <a:defRPr sz="2400">
                      <a:solidFill>
                        <a:schemeClr val="tx1"/>
                      </a:solidFill>
                      <a:latin typeface="Arial" panose="020B0604020202020204" pitchFamily="34" charset="0"/>
                    </a:defRPr>
                  </a:lvl1pPr>
                  <a:lvl2pPr marL="742950" indent="-285750" algn="ctr">
                    <a:lnSpc>
                      <a:spcPct val="90000"/>
                    </a:lnSpc>
                    <a:defRPr sz="2400">
                      <a:solidFill>
                        <a:schemeClr val="tx1"/>
                      </a:solidFill>
                      <a:latin typeface="Arial" panose="020B0604020202020204" pitchFamily="34" charset="0"/>
                    </a:defRPr>
                  </a:lvl2pPr>
                  <a:lvl3pPr marL="1143000" indent="-228600" algn="ctr">
                    <a:lnSpc>
                      <a:spcPct val="90000"/>
                    </a:lnSpc>
                    <a:defRPr sz="2400">
                      <a:solidFill>
                        <a:schemeClr val="tx1"/>
                      </a:solidFill>
                      <a:latin typeface="Arial" panose="020B0604020202020204" pitchFamily="34" charset="0"/>
                    </a:defRPr>
                  </a:lvl3pPr>
                  <a:lvl4pPr marL="1600200" indent="-228600" algn="ctr">
                    <a:lnSpc>
                      <a:spcPct val="90000"/>
                    </a:lnSpc>
                    <a:defRPr sz="2400">
                      <a:solidFill>
                        <a:schemeClr val="tx1"/>
                      </a:solidFill>
                      <a:latin typeface="Arial" panose="020B0604020202020204" pitchFamily="34" charset="0"/>
                    </a:defRPr>
                  </a:lvl4pPr>
                  <a:lvl5pPr marL="2057400" indent="-228600" algn="ctr">
                    <a:lnSpc>
                      <a:spcPct val="90000"/>
                    </a:lnSpc>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6086" name="Oval 30"/>
                <p:cNvSpPr>
                  <a:spLocks noChangeArrowheads="1"/>
                </p:cNvSpPr>
                <p:nvPr/>
              </p:nvSpPr>
              <p:spPr bwMode="gray">
                <a:xfrm>
                  <a:off x="1183" y="2379"/>
                  <a:ext cx="255" cy="123"/>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lvl1pPr algn="ctr">
                    <a:lnSpc>
                      <a:spcPct val="90000"/>
                    </a:lnSpc>
                    <a:defRPr sz="2400">
                      <a:solidFill>
                        <a:schemeClr val="tx1"/>
                      </a:solidFill>
                      <a:latin typeface="Arial" panose="020B0604020202020204" pitchFamily="34" charset="0"/>
                    </a:defRPr>
                  </a:lvl1pPr>
                  <a:lvl2pPr marL="742950" indent="-285750" algn="ctr">
                    <a:lnSpc>
                      <a:spcPct val="90000"/>
                    </a:lnSpc>
                    <a:defRPr sz="2400">
                      <a:solidFill>
                        <a:schemeClr val="tx1"/>
                      </a:solidFill>
                      <a:latin typeface="Arial" panose="020B0604020202020204" pitchFamily="34" charset="0"/>
                    </a:defRPr>
                  </a:lvl2pPr>
                  <a:lvl3pPr marL="1143000" indent="-228600" algn="ctr">
                    <a:lnSpc>
                      <a:spcPct val="90000"/>
                    </a:lnSpc>
                    <a:defRPr sz="2400">
                      <a:solidFill>
                        <a:schemeClr val="tx1"/>
                      </a:solidFill>
                      <a:latin typeface="Arial" panose="020B0604020202020204" pitchFamily="34" charset="0"/>
                    </a:defRPr>
                  </a:lvl3pPr>
                  <a:lvl4pPr marL="1600200" indent="-228600" algn="ctr">
                    <a:lnSpc>
                      <a:spcPct val="90000"/>
                    </a:lnSpc>
                    <a:defRPr sz="2400">
                      <a:solidFill>
                        <a:schemeClr val="tx1"/>
                      </a:solidFill>
                      <a:latin typeface="Arial" panose="020B0604020202020204" pitchFamily="34" charset="0"/>
                    </a:defRPr>
                  </a:lvl4pPr>
                  <a:lvl5pPr marL="2057400" indent="-228600" algn="ctr">
                    <a:lnSpc>
                      <a:spcPct val="90000"/>
                    </a:lnSpc>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6087" name="Oval 31"/>
                <p:cNvSpPr>
                  <a:spLocks noChangeArrowheads="1"/>
                </p:cNvSpPr>
                <p:nvPr/>
              </p:nvSpPr>
              <p:spPr bwMode="gray">
                <a:xfrm>
                  <a:off x="1347" y="2247"/>
                  <a:ext cx="165" cy="92"/>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lvl1pPr algn="ctr">
                    <a:lnSpc>
                      <a:spcPct val="90000"/>
                    </a:lnSpc>
                    <a:defRPr sz="2400">
                      <a:solidFill>
                        <a:schemeClr val="tx1"/>
                      </a:solidFill>
                      <a:latin typeface="Arial" panose="020B0604020202020204" pitchFamily="34" charset="0"/>
                    </a:defRPr>
                  </a:lvl1pPr>
                  <a:lvl2pPr marL="742950" indent="-285750" algn="ctr">
                    <a:lnSpc>
                      <a:spcPct val="90000"/>
                    </a:lnSpc>
                    <a:defRPr sz="2400">
                      <a:solidFill>
                        <a:schemeClr val="tx1"/>
                      </a:solidFill>
                      <a:latin typeface="Arial" panose="020B0604020202020204" pitchFamily="34" charset="0"/>
                    </a:defRPr>
                  </a:lvl2pPr>
                  <a:lvl3pPr marL="1143000" indent="-228600" algn="ctr">
                    <a:lnSpc>
                      <a:spcPct val="90000"/>
                    </a:lnSpc>
                    <a:defRPr sz="2400">
                      <a:solidFill>
                        <a:schemeClr val="tx1"/>
                      </a:solidFill>
                      <a:latin typeface="Arial" panose="020B0604020202020204" pitchFamily="34" charset="0"/>
                    </a:defRPr>
                  </a:lvl3pPr>
                  <a:lvl4pPr marL="1600200" indent="-228600" algn="ctr">
                    <a:lnSpc>
                      <a:spcPct val="90000"/>
                    </a:lnSpc>
                    <a:defRPr sz="2400">
                      <a:solidFill>
                        <a:schemeClr val="tx1"/>
                      </a:solidFill>
                      <a:latin typeface="Arial" panose="020B0604020202020204" pitchFamily="34" charset="0"/>
                    </a:defRPr>
                  </a:lvl4pPr>
                  <a:lvl5pPr marL="2057400" indent="-228600" algn="ctr">
                    <a:lnSpc>
                      <a:spcPct val="90000"/>
                    </a:lnSpc>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6088" name="Oval 32"/>
                <p:cNvSpPr>
                  <a:spLocks noChangeArrowheads="1"/>
                </p:cNvSpPr>
                <p:nvPr/>
              </p:nvSpPr>
              <p:spPr bwMode="gray">
                <a:xfrm>
                  <a:off x="1373" y="2309"/>
                  <a:ext cx="161" cy="92"/>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lvl1pPr algn="ctr">
                    <a:lnSpc>
                      <a:spcPct val="90000"/>
                    </a:lnSpc>
                    <a:defRPr sz="2400">
                      <a:solidFill>
                        <a:schemeClr val="tx1"/>
                      </a:solidFill>
                      <a:latin typeface="Arial" panose="020B0604020202020204" pitchFamily="34" charset="0"/>
                    </a:defRPr>
                  </a:lvl1pPr>
                  <a:lvl2pPr marL="742950" indent="-285750" algn="ctr">
                    <a:lnSpc>
                      <a:spcPct val="90000"/>
                    </a:lnSpc>
                    <a:defRPr sz="2400">
                      <a:solidFill>
                        <a:schemeClr val="tx1"/>
                      </a:solidFill>
                      <a:latin typeface="Arial" panose="020B0604020202020204" pitchFamily="34" charset="0"/>
                    </a:defRPr>
                  </a:lvl2pPr>
                  <a:lvl3pPr marL="1143000" indent="-228600" algn="ctr">
                    <a:lnSpc>
                      <a:spcPct val="90000"/>
                    </a:lnSpc>
                    <a:defRPr sz="2400">
                      <a:solidFill>
                        <a:schemeClr val="tx1"/>
                      </a:solidFill>
                      <a:latin typeface="Arial" panose="020B0604020202020204" pitchFamily="34" charset="0"/>
                    </a:defRPr>
                  </a:lvl3pPr>
                  <a:lvl4pPr marL="1600200" indent="-228600" algn="ctr">
                    <a:lnSpc>
                      <a:spcPct val="90000"/>
                    </a:lnSpc>
                    <a:defRPr sz="2400">
                      <a:solidFill>
                        <a:schemeClr val="tx1"/>
                      </a:solidFill>
                      <a:latin typeface="Arial" panose="020B0604020202020204" pitchFamily="34" charset="0"/>
                    </a:defRPr>
                  </a:lvl4pPr>
                  <a:lvl5pPr marL="2057400" indent="-228600" algn="ctr">
                    <a:lnSpc>
                      <a:spcPct val="90000"/>
                    </a:lnSpc>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6089" name="Oval 33"/>
                <p:cNvSpPr>
                  <a:spLocks noChangeArrowheads="1"/>
                </p:cNvSpPr>
                <p:nvPr/>
              </p:nvSpPr>
              <p:spPr bwMode="gray">
                <a:xfrm>
                  <a:off x="1355" y="2330"/>
                  <a:ext cx="162" cy="153"/>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lvl1pPr algn="ctr">
                    <a:lnSpc>
                      <a:spcPct val="90000"/>
                    </a:lnSpc>
                    <a:defRPr sz="2400">
                      <a:solidFill>
                        <a:schemeClr val="tx1"/>
                      </a:solidFill>
                      <a:latin typeface="Arial" panose="020B0604020202020204" pitchFamily="34" charset="0"/>
                    </a:defRPr>
                  </a:lvl1pPr>
                  <a:lvl2pPr marL="742950" indent="-285750" algn="ctr">
                    <a:lnSpc>
                      <a:spcPct val="90000"/>
                    </a:lnSpc>
                    <a:defRPr sz="2400">
                      <a:solidFill>
                        <a:schemeClr val="tx1"/>
                      </a:solidFill>
                      <a:latin typeface="Arial" panose="020B0604020202020204" pitchFamily="34" charset="0"/>
                    </a:defRPr>
                  </a:lvl2pPr>
                  <a:lvl3pPr marL="1143000" indent="-228600" algn="ctr">
                    <a:lnSpc>
                      <a:spcPct val="90000"/>
                    </a:lnSpc>
                    <a:defRPr sz="2400">
                      <a:solidFill>
                        <a:schemeClr val="tx1"/>
                      </a:solidFill>
                      <a:latin typeface="Arial" panose="020B0604020202020204" pitchFamily="34" charset="0"/>
                    </a:defRPr>
                  </a:lvl3pPr>
                  <a:lvl4pPr marL="1600200" indent="-228600" algn="ctr">
                    <a:lnSpc>
                      <a:spcPct val="90000"/>
                    </a:lnSpc>
                    <a:defRPr sz="2400">
                      <a:solidFill>
                        <a:schemeClr val="tx1"/>
                      </a:solidFill>
                      <a:latin typeface="Arial" panose="020B0604020202020204" pitchFamily="34" charset="0"/>
                    </a:defRPr>
                  </a:lvl4pPr>
                  <a:lvl5pPr marL="2057400" indent="-228600" algn="ctr">
                    <a:lnSpc>
                      <a:spcPct val="90000"/>
                    </a:lnSpc>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6090" name="Oval 34"/>
                <p:cNvSpPr>
                  <a:spLocks noChangeArrowheads="1"/>
                </p:cNvSpPr>
                <p:nvPr/>
              </p:nvSpPr>
              <p:spPr bwMode="gray">
                <a:xfrm>
                  <a:off x="1119" y="2282"/>
                  <a:ext cx="327" cy="154"/>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lvl1pPr algn="ctr">
                    <a:lnSpc>
                      <a:spcPct val="90000"/>
                    </a:lnSpc>
                    <a:defRPr sz="2400">
                      <a:solidFill>
                        <a:schemeClr val="tx1"/>
                      </a:solidFill>
                      <a:latin typeface="Arial" panose="020B0604020202020204" pitchFamily="34" charset="0"/>
                    </a:defRPr>
                  </a:lvl1pPr>
                  <a:lvl2pPr marL="742950" indent="-285750" algn="ctr">
                    <a:lnSpc>
                      <a:spcPct val="90000"/>
                    </a:lnSpc>
                    <a:defRPr sz="2400">
                      <a:solidFill>
                        <a:schemeClr val="tx1"/>
                      </a:solidFill>
                      <a:latin typeface="Arial" panose="020B0604020202020204" pitchFamily="34" charset="0"/>
                    </a:defRPr>
                  </a:lvl2pPr>
                  <a:lvl3pPr marL="1143000" indent="-228600" algn="ctr">
                    <a:lnSpc>
                      <a:spcPct val="90000"/>
                    </a:lnSpc>
                    <a:defRPr sz="2400">
                      <a:solidFill>
                        <a:schemeClr val="tx1"/>
                      </a:solidFill>
                      <a:latin typeface="Arial" panose="020B0604020202020204" pitchFamily="34" charset="0"/>
                    </a:defRPr>
                  </a:lvl3pPr>
                  <a:lvl4pPr marL="1600200" indent="-228600" algn="ctr">
                    <a:lnSpc>
                      <a:spcPct val="90000"/>
                    </a:lnSpc>
                    <a:defRPr sz="2400">
                      <a:solidFill>
                        <a:schemeClr val="tx1"/>
                      </a:solidFill>
                      <a:latin typeface="Arial" panose="020B0604020202020204" pitchFamily="34" charset="0"/>
                    </a:defRPr>
                  </a:lvl4pPr>
                  <a:lvl5pPr marL="2057400" indent="-228600" algn="ctr">
                    <a:lnSpc>
                      <a:spcPct val="90000"/>
                    </a:lnSpc>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9pPr>
                </a:lstStyle>
                <a:p>
                  <a:endParaRPr lang="en-US" altLang="en-US"/>
                </a:p>
              </p:txBody>
            </p:sp>
          </p:grpSp>
          <p:grpSp>
            <p:nvGrpSpPr>
              <p:cNvPr id="36073" name="Group 35"/>
              <p:cNvGrpSpPr>
                <a:grpSpLocks/>
              </p:cNvGrpSpPr>
              <p:nvPr/>
            </p:nvGrpSpPr>
            <p:grpSpPr bwMode="auto">
              <a:xfrm>
                <a:off x="1025" y="2210"/>
                <a:ext cx="510" cy="292"/>
                <a:chOff x="1025" y="2210"/>
                <a:chExt cx="510" cy="292"/>
              </a:xfrm>
            </p:grpSpPr>
            <p:sp>
              <p:nvSpPr>
                <p:cNvPr id="36074" name="Arc 36"/>
                <p:cNvSpPr>
                  <a:spLocks/>
                </p:cNvSpPr>
                <p:nvPr/>
              </p:nvSpPr>
              <p:spPr bwMode="gray">
                <a:xfrm>
                  <a:off x="1204" y="2210"/>
                  <a:ext cx="212" cy="61"/>
                </a:xfrm>
                <a:custGeom>
                  <a:avLst/>
                  <a:gdLst>
                    <a:gd name="T0" fmla="*/ 0 w 40686"/>
                    <a:gd name="T1" fmla="*/ 41 h 21600"/>
                    <a:gd name="T2" fmla="*/ 212 w 40686"/>
                    <a:gd name="T3" fmla="*/ 40 h 21600"/>
                    <a:gd name="T4" fmla="*/ 106 w 40686"/>
                    <a:gd name="T5" fmla="*/ 61 h 21600"/>
                    <a:gd name="T6" fmla="*/ 0 60000 65536"/>
                    <a:gd name="T7" fmla="*/ 0 60000 65536"/>
                    <a:gd name="T8" fmla="*/ 0 60000 65536"/>
                  </a:gdLst>
                  <a:ahLst/>
                  <a:cxnLst>
                    <a:cxn ang="T6">
                      <a:pos x="T0" y="T1"/>
                    </a:cxn>
                    <a:cxn ang="T7">
                      <a:pos x="T2" y="T3"/>
                    </a:cxn>
                    <a:cxn ang="T8">
                      <a:pos x="T4" y="T5"/>
                    </a:cxn>
                  </a:cxnLst>
                  <a:rect l="0" t="0" r="r" b="b"/>
                  <a:pathLst>
                    <a:path w="40686" h="21600" fill="none" extrusionOk="0">
                      <a:moveTo>
                        <a:pt x="0" y="14561"/>
                      </a:moveTo>
                      <a:cubicBezTo>
                        <a:pt x="3003" y="5847"/>
                        <a:pt x="11204" y="0"/>
                        <a:pt x="20421" y="0"/>
                      </a:cubicBezTo>
                      <a:cubicBezTo>
                        <a:pt x="29467" y="0"/>
                        <a:pt x="37555" y="5637"/>
                        <a:pt x="40686" y="14124"/>
                      </a:cubicBezTo>
                    </a:path>
                    <a:path w="40686" h="21600" stroke="0" extrusionOk="0">
                      <a:moveTo>
                        <a:pt x="0" y="14561"/>
                      </a:moveTo>
                      <a:cubicBezTo>
                        <a:pt x="3003" y="5847"/>
                        <a:pt x="11204" y="0"/>
                        <a:pt x="20421" y="0"/>
                      </a:cubicBezTo>
                      <a:cubicBezTo>
                        <a:pt x="29467" y="0"/>
                        <a:pt x="37555" y="5637"/>
                        <a:pt x="40686" y="14124"/>
                      </a:cubicBezTo>
                      <a:lnTo>
                        <a:pt x="20421" y="21600"/>
                      </a:lnTo>
                      <a:lnTo>
                        <a:pt x="0" y="14561"/>
                      </a:lnTo>
                      <a:close/>
                    </a:path>
                  </a:pathLst>
                </a:custGeom>
                <a:solidFill>
                  <a:schemeClr val="folHlink"/>
                </a:solidFill>
                <a:ln w="12700" cap="rnd">
                  <a:solidFill>
                    <a:srgbClr val="496164"/>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p>
                  <a:endParaRPr lang="en-US"/>
                </a:p>
              </p:txBody>
            </p:sp>
            <p:sp>
              <p:nvSpPr>
                <p:cNvPr id="36075" name="Arc 37"/>
                <p:cNvSpPr>
                  <a:spLocks/>
                </p:cNvSpPr>
                <p:nvPr/>
              </p:nvSpPr>
              <p:spPr bwMode="gray">
                <a:xfrm>
                  <a:off x="1077" y="2243"/>
                  <a:ext cx="134" cy="71"/>
                </a:xfrm>
                <a:custGeom>
                  <a:avLst/>
                  <a:gdLst>
                    <a:gd name="T0" fmla="*/ 4 w 32039"/>
                    <a:gd name="T1" fmla="*/ 71 h 28267"/>
                    <a:gd name="T2" fmla="*/ 134 w 32039"/>
                    <a:gd name="T3" fmla="*/ 7 h 28267"/>
                    <a:gd name="T4" fmla="*/ 90 w 32039"/>
                    <a:gd name="T5" fmla="*/ 54 h 28267"/>
                    <a:gd name="T6" fmla="*/ 0 60000 65536"/>
                    <a:gd name="T7" fmla="*/ 0 60000 65536"/>
                    <a:gd name="T8" fmla="*/ 0 60000 65536"/>
                  </a:gdLst>
                  <a:ahLst/>
                  <a:cxnLst>
                    <a:cxn ang="T6">
                      <a:pos x="T0" y="T1"/>
                    </a:cxn>
                    <a:cxn ang="T7">
                      <a:pos x="T2" y="T3"/>
                    </a:cxn>
                    <a:cxn ang="T8">
                      <a:pos x="T4" y="T5"/>
                    </a:cxn>
                  </a:cxnLst>
                  <a:rect l="0" t="0" r="r" b="b"/>
                  <a:pathLst>
                    <a:path w="32039" h="28267" fill="none" extrusionOk="0">
                      <a:moveTo>
                        <a:pt x="1054" y="28266"/>
                      </a:moveTo>
                      <a:cubicBezTo>
                        <a:pt x="355" y="26113"/>
                        <a:pt x="0" y="23863"/>
                        <a:pt x="0" y="21600"/>
                      </a:cubicBezTo>
                      <a:cubicBezTo>
                        <a:pt x="0" y="9670"/>
                        <a:pt x="9670" y="0"/>
                        <a:pt x="21600" y="0"/>
                      </a:cubicBezTo>
                      <a:cubicBezTo>
                        <a:pt x="25251" y="0"/>
                        <a:pt x="28842" y="925"/>
                        <a:pt x="32038" y="2690"/>
                      </a:cubicBezTo>
                    </a:path>
                    <a:path w="32039" h="28267" stroke="0" extrusionOk="0">
                      <a:moveTo>
                        <a:pt x="1054" y="28266"/>
                      </a:moveTo>
                      <a:cubicBezTo>
                        <a:pt x="355" y="26113"/>
                        <a:pt x="0" y="23863"/>
                        <a:pt x="0" y="21600"/>
                      </a:cubicBezTo>
                      <a:cubicBezTo>
                        <a:pt x="0" y="9670"/>
                        <a:pt x="9670" y="0"/>
                        <a:pt x="21600" y="0"/>
                      </a:cubicBezTo>
                      <a:cubicBezTo>
                        <a:pt x="25251" y="0"/>
                        <a:pt x="28842" y="925"/>
                        <a:pt x="32038" y="2690"/>
                      </a:cubicBezTo>
                      <a:lnTo>
                        <a:pt x="21600" y="21600"/>
                      </a:lnTo>
                      <a:lnTo>
                        <a:pt x="1054" y="28266"/>
                      </a:lnTo>
                      <a:close/>
                    </a:path>
                  </a:pathLst>
                </a:custGeom>
                <a:solidFill>
                  <a:schemeClr val="folHlink"/>
                </a:solidFill>
                <a:ln w="12700" cap="rnd">
                  <a:solidFill>
                    <a:srgbClr val="496164"/>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p>
                  <a:endParaRPr lang="en-US"/>
                </a:p>
              </p:txBody>
            </p:sp>
            <p:sp>
              <p:nvSpPr>
                <p:cNvPr id="36076" name="Arc 38"/>
                <p:cNvSpPr>
                  <a:spLocks/>
                </p:cNvSpPr>
                <p:nvPr/>
              </p:nvSpPr>
              <p:spPr bwMode="gray">
                <a:xfrm>
                  <a:off x="1025" y="2312"/>
                  <a:ext cx="82" cy="100"/>
                </a:xfrm>
                <a:custGeom>
                  <a:avLst/>
                  <a:gdLst>
                    <a:gd name="T0" fmla="*/ 33 w 21600"/>
                    <a:gd name="T1" fmla="*/ 100 h 37829"/>
                    <a:gd name="T2" fmla="*/ 56 w 21600"/>
                    <a:gd name="T3" fmla="*/ 0 h 37829"/>
                    <a:gd name="T4" fmla="*/ 82 w 21600"/>
                    <a:gd name="T5" fmla="*/ 54 h 37829"/>
                    <a:gd name="T6" fmla="*/ 0 60000 65536"/>
                    <a:gd name="T7" fmla="*/ 0 60000 65536"/>
                    <a:gd name="T8" fmla="*/ 0 60000 65536"/>
                  </a:gdLst>
                  <a:ahLst/>
                  <a:cxnLst>
                    <a:cxn ang="T6">
                      <a:pos x="T0" y="T1"/>
                    </a:cxn>
                    <a:cxn ang="T7">
                      <a:pos x="T2" y="T3"/>
                    </a:cxn>
                    <a:cxn ang="T8">
                      <a:pos x="T4" y="T5"/>
                    </a:cxn>
                  </a:cxnLst>
                  <a:rect l="0" t="0" r="r" b="b"/>
                  <a:pathLst>
                    <a:path w="21600" h="37829" fill="none" extrusionOk="0">
                      <a:moveTo>
                        <a:pt x="8695" y="37829"/>
                      </a:moveTo>
                      <a:cubicBezTo>
                        <a:pt x="3223" y="33753"/>
                        <a:pt x="0" y="27331"/>
                        <a:pt x="0" y="20508"/>
                      </a:cubicBezTo>
                      <a:cubicBezTo>
                        <a:pt x="0" y="11191"/>
                        <a:pt x="5973" y="2924"/>
                        <a:pt x="14819" y="-1"/>
                      </a:cubicBezTo>
                    </a:path>
                    <a:path w="21600" h="37829" stroke="0" extrusionOk="0">
                      <a:moveTo>
                        <a:pt x="8695" y="37829"/>
                      </a:moveTo>
                      <a:cubicBezTo>
                        <a:pt x="3223" y="33753"/>
                        <a:pt x="0" y="27331"/>
                        <a:pt x="0" y="20508"/>
                      </a:cubicBezTo>
                      <a:cubicBezTo>
                        <a:pt x="0" y="11191"/>
                        <a:pt x="5973" y="2924"/>
                        <a:pt x="14819" y="-1"/>
                      </a:cubicBezTo>
                      <a:lnTo>
                        <a:pt x="21600" y="20508"/>
                      </a:lnTo>
                      <a:lnTo>
                        <a:pt x="8695" y="37829"/>
                      </a:lnTo>
                      <a:close/>
                    </a:path>
                  </a:pathLst>
                </a:custGeom>
                <a:solidFill>
                  <a:schemeClr val="folHlink"/>
                </a:solidFill>
                <a:ln w="12700" cap="rnd">
                  <a:solidFill>
                    <a:srgbClr val="496164"/>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p>
                  <a:endParaRPr lang="en-US"/>
                </a:p>
              </p:txBody>
            </p:sp>
            <p:sp>
              <p:nvSpPr>
                <p:cNvPr id="36077" name="Arc 39"/>
                <p:cNvSpPr>
                  <a:spLocks/>
                </p:cNvSpPr>
                <p:nvPr/>
              </p:nvSpPr>
              <p:spPr bwMode="gray">
                <a:xfrm>
                  <a:off x="1058" y="2411"/>
                  <a:ext cx="134" cy="57"/>
                </a:xfrm>
                <a:custGeom>
                  <a:avLst/>
                  <a:gdLst>
                    <a:gd name="T0" fmla="*/ 134 w 31221"/>
                    <a:gd name="T1" fmla="*/ 51 h 22381"/>
                    <a:gd name="T2" fmla="*/ 0 w 31221"/>
                    <a:gd name="T3" fmla="*/ 0 h 22381"/>
                    <a:gd name="T4" fmla="*/ 93 w 31221"/>
                    <a:gd name="T5" fmla="*/ 2 h 22381"/>
                    <a:gd name="T6" fmla="*/ 0 60000 65536"/>
                    <a:gd name="T7" fmla="*/ 0 60000 65536"/>
                    <a:gd name="T8" fmla="*/ 0 60000 65536"/>
                  </a:gdLst>
                  <a:ahLst/>
                  <a:cxnLst>
                    <a:cxn ang="T6">
                      <a:pos x="T0" y="T1"/>
                    </a:cxn>
                    <a:cxn ang="T7">
                      <a:pos x="T2" y="T3"/>
                    </a:cxn>
                    <a:cxn ang="T8">
                      <a:pos x="T4" y="T5"/>
                    </a:cxn>
                  </a:cxnLst>
                  <a:rect l="0" t="0" r="r" b="b"/>
                  <a:pathLst>
                    <a:path w="31221" h="22381" fill="none" extrusionOk="0">
                      <a:moveTo>
                        <a:pt x="31220" y="20119"/>
                      </a:moveTo>
                      <a:cubicBezTo>
                        <a:pt x="28231" y="21607"/>
                        <a:pt x="24938" y="22381"/>
                        <a:pt x="21600" y="22381"/>
                      </a:cubicBezTo>
                      <a:cubicBezTo>
                        <a:pt x="9670" y="22381"/>
                        <a:pt x="0" y="12710"/>
                        <a:pt x="0" y="781"/>
                      </a:cubicBezTo>
                      <a:cubicBezTo>
                        <a:pt x="0" y="520"/>
                        <a:pt x="4" y="260"/>
                        <a:pt x="14" y="0"/>
                      </a:cubicBezTo>
                    </a:path>
                    <a:path w="31221" h="22381" stroke="0" extrusionOk="0">
                      <a:moveTo>
                        <a:pt x="31220" y="20119"/>
                      </a:moveTo>
                      <a:cubicBezTo>
                        <a:pt x="28231" y="21607"/>
                        <a:pt x="24938" y="22381"/>
                        <a:pt x="21600" y="22381"/>
                      </a:cubicBezTo>
                      <a:cubicBezTo>
                        <a:pt x="9670" y="22381"/>
                        <a:pt x="0" y="12710"/>
                        <a:pt x="0" y="781"/>
                      </a:cubicBezTo>
                      <a:cubicBezTo>
                        <a:pt x="0" y="520"/>
                        <a:pt x="4" y="260"/>
                        <a:pt x="14" y="0"/>
                      </a:cubicBezTo>
                      <a:lnTo>
                        <a:pt x="21600" y="781"/>
                      </a:lnTo>
                      <a:lnTo>
                        <a:pt x="31220" y="20119"/>
                      </a:lnTo>
                      <a:close/>
                    </a:path>
                  </a:pathLst>
                </a:custGeom>
                <a:solidFill>
                  <a:schemeClr val="folHlink"/>
                </a:solidFill>
                <a:ln w="12700" cap="rnd">
                  <a:solidFill>
                    <a:srgbClr val="496164"/>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p>
                  <a:endParaRPr lang="en-US"/>
                </a:p>
              </p:txBody>
            </p:sp>
            <p:sp>
              <p:nvSpPr>
                <p:cNvPr id="36078" name="Arc 40"/>
                <p:cNvSpPr>
                  <a:spLocks/>
                </p:cNvSpPr>
                <p:nvPr/>
              </p:nvSpPr>
              <p:spPr bwMode="gray">
                <a:xfrm>
                  <a:off x="1190" y="2449"/>
                  <a:ext cx="226" cy="53"/>
                </a:xfrm>
                <a:custGeom>
                  <a:avLst/>
                  <a:gdLst>
                    <a:gd name="T0" fmla="*/ 226 w 39463"/>
                    <a:gd name="T1" fmla="*/ 28 h 21600"/>
                    <a:gd name="T2" fmla="*/ 0 w 39463"/>
                    <a:gd name="T3" fmla="*/ 10 h 21600"/>
                    <a:gd name="T4" fmla="*/ 122 w 39463"/>
                    <a:gd name="T5" fmla="*/ 0 h 21600"/>
                    <a:gd name="T6" fmla="*/ 0 60000 65536"/>
                    <a:gd name="T7" fmla="*/ 0 60000 65536"/>
                    <a:gd name="T8" fmla="*/ 0 60000 65536"/>
                  </a:gdLst>
                  <a:ahLst/>
                  <a:cxnLst>
                    <a:cxn ang="T6">
                      <a:pos x="T0" y="T1"/>
                    </a:cxn>
                    <a:cxn ang="T7">
                      <a:pos x="T2" y="T3"/>
                    </a:cxn>
                    <a:cxn ang="T8">
                      <a:pos x="T4" y="T5"/>
                    </a:cxn>
                  </a:cxnLst>
                  <a:rect l="0" t="0" r="r" b="b"/>
                  <a:pathLst>
                    <a:path w="39463" h="21600" fill="none" extrusionOk="0">
                      <a:moveTo>
                        <a:pt x="39462" y="11558"/>
                      </a:moveTo>
                      <a:cubicBezTo>
                        <a:pt x="35502" y="17810"/>
                        <a:pt x="28616" y="21600"/>
                        <a:pt x="21216" y="21600"/>
                      </a:cubicBezTo>
                      <a:cubicBezTo>
                        <a:pt x="10849" y="21600"/>
                        <a:pt x="1944" y="14234"/>
                        <a:pt x="-1" y="4052"/>
                      </a:cubicBezTo>
                    </a:path>
                    <a:path w="39463" h="21600" stroke="0" extrusionOk="0">
                      <a:moveTo>
                        <a:pt x="39462" y="11558"/>
                      </a:moveTo>
                      <a:cubicBezTo>
                        <a:pt x="35502" y="17810"/>
                        <a:pt x="28616" y="21600"/>
                        <a:pt x="21216" y="21600"/>
                      </a:cubicBezTo>
                      <a:cubicBezTo>
                        <a:pt x="10849" y="21600"/>
                        <a:pt x="1944" y="14234"/>
                        <a:pt x="-1" y="4052"/>
                      </a:cubicBezTo>
                      <a:lnTo>
                        <a:pt x="21216" y="0"/>
                      </a:lnTo>
                      <a:lnTo>
                        <a:pt x="39462" y="11558"/>
                      </a:lnTo>
                      <a:close/>
                    </a:path>
                  </a:pathLst>
                </a:custGeom>
                <a:solidFill>
                  <a:schemeClr val="folHlink"/>
                </a:solidFill>
                <a:ln w="12700" cap="rnd">
                  <a:solidFill>
                    <a:srgbClr val="496164"/>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p>
                  <a:endParaRPr lang="en-US"/>
                </a:p>
              </p:txBody>
            </p:sp>
            <p:sp>
              <p:nvSpPr>
                <p:cNvPr id="36079" name="Arc 41"/>
                <p:cNvSpPr>
                  <a:spLocks/>
                </p:cNvSpPr>
                <p:nvPr/>
              </p:nvSpPr>
              <p:spPr bwMode="gray">
                <a:xfrm>
                  <a:off x="1413" y="2248"/>
                  <a:ext cx="100" cy="70"/>
                </a:xfrm>
                <a:custGeom>
                  <a:avLst/>
                  <a:gdLst>
                    <a:gd name="T0" fmla="*/ 0 w 26302"/>
                    <a:gd name="T1" fmla="*/ 1 h 33032"/>
                    <a:gd name="T2" fmla="*/ 88 w 26302"/>
                    <a:gd name="T3" fmla="*/ 70 h 33032"/>
                    <a:gd name="T4" fmla="*/ 18 w 26302"/>
                    <a:gd name="T5" fmla="*/ 46 h 33032"/>
                    <a:gd name="T6" fmla="*/ 0 60000 65536"/>
                    <a:gd name="T7" fmla="*/ 0 60000 65536"/>
                    <a:gd name="T8" fmla="*/ 0 60000 65536"/>
                  </a:gdLst>
                  <a:ahLst/>
                  <a:cxnLst>
                    <a:cxn ang="T6">
                      <a:pos x="T0" y="T1"/>
                    </a:cxn>
                    <a:cxn ang="T7">
                      <a:pos x="T2" y="T3"/>
                    </a:cxn>
                    <a:cxn ang="T8">
                      <a:pos x="T4" y="T5"/>
                    </a:cxn>
                  </a:cxnLst>
                  <a:rect l="0" t="0" r="r" b="b"/>
                  <a:pathLst>
                    <a:path w="26302" h="33032" fill="none" extrusionOk="0">
                      <a:moveTo>
                        <a:pt x="-1" y="517"/>
                      </a:moveTo>
                      <a:cubicBezTo>
                        <a:pt x="1543" y="173"/>
                        <a:pt x="3120" y="0"/>
                        <a:pt x="4702" y="0"/>
                      </a:cubicBezTo>
                      <a:cubicBezTo>
                        <a:pt x="16631" y="0"/>
                        <a:pt x="26302" y="9670"/>
                        <a:pt x="26302" y="21600"/>
                      </a:cubicBezTo>
                      <a:cubicBezTo>
                        <a:pt x="26302" y="25641"/>
                        <a:pt x="25167" y="29602"/>
                        <a:pt x="23028" y="33032"/>
                      </a:cubicBezTo>
                    </a:path>
                    <a:path w="26302" h="33032" stroke="0" extrusionOk="0">
                      <a:moveTo>
                        <a:pt x="-1" y="517"/>
                      </a:moveTo>
                      <a:cubicBezTo>
                        <a:pt x="1543" y="173"/>
                        <a:pt x="3120" y="0"/>
                        <a:pt x="4702" y="0"/>
                      </a:cubicBezTo>
                      <a:cubicBezTo>
                        <a:pt x="16631" y="0"/>
                        <a:pt x="26302" y="9670"/>
                        <a:pt x="26302" y="21600"/>
                      </a:cubicBezTo>
                      <a:cubicBezTo>
                        <a:pt x="26302" y="25641"/>
                        <a:pt x="25167" y="29602"/>
                        <a:pt x="23028" y="33032"/>
                      </a:cubicBezTo>
                      <a:lnTo>
                        <a:pt x="4702" y="21600"/>
                      </a:lnTo>
                      <a:lnTo>
                        <a:pt x="-1" y="517"/>
                      </a:lnTo>
                      <a:close/>
                    </a:path>
                  </a:pathLst>
                </a:custGeom>
                <a:solidFill>
                  <a:schemeClr val="folHlink"/>
                </a:solidFill>
                <a:ln w="12700" cap="rnd">
                  <a:solidFill>
                    <a:srgbClr val="496164"/>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p>
                  <a:endParaRPr lang="en-US"/>
                </a:p>
              </p:txBody>
            </p:sp>
            <p:sp>
              <p:nvSpPr>
                <p:cNvPr id="36080" name="Arc 42"/>
                <p:cNvSpPr>
                  <a:spLocks/>
                </p:cNvSpPr>
                <p:nvPr/>
              </p:nvSpPr>
              <p:spPr bwMode="gray">
                <a:xfrm>
                  <a:off x="1441" y="2317"/>
                  <a:ext cx="94" cy="70"/>
                </a:xfrm>
                <a:custGeom>
                  <a:avLst/>
                  <a:gdLst>
                    <a:gd name="T0" fmla="*/ 56 w 21600"/>
                    <a:gd name="T1" fmla="*/ 0 h 30033"/>
                    <a:gd name="T2" fmla="*/ 76 w 21600"/>
                    <a:gd name="T3" fmla="*/ 70 h 30033"/>
                    <a:gd name="T4" fmla="*/ 0 w 21600"/>
                    <a:gd name="T5" fmla="*/ 41 h 30033"/>
                    <a:gd name="T6" fmla="*/ 0 60000 65536"/>
                    <a:gd name="T7" fmla="*/ 0 60000 65536"/>
                    <a:gd name="T8" fmla="*/ 0 60000 65536"/>
                  </a:gdLst>
                  <a:ahLst/>
                  <a:cxnLst>
                    <a:cxn ang="T6">
                      <a:pos x="T0" y="T1"/>
                    </a:cxn>
                    <a:cxn ang="T7">
                      <a:pos x="T2" y="T3"/>
                    </a:cxn>
                    <a:cxn ang="T8">
                      <a:pos x="T4" y="T5"/>
                    </a:cxn>
                  </a:cxnLst>
                  <a:rect l="0" t="0" r="r" b="b"/>
                  <a:pathLst>
                    <a:path w="21600" h="30033" fill="none" extrusionOk="0">
                      <a:moveTo>
                        <a:pt x="12778" y="0"/>
                      </a:moveTo>
                      <a:cubicBezTo>
                        <a:pt x="18324" y="4069"/>
                        <a:pt x="21600" y="10536"/>
                        <a:pt x="21600" y="17415"/>
                      </a:cubicBezTo>
                      <a:cubicBezTo>
                        <a:pt x="21600" y="21943"/>
                        <a:pt x="20176" y="26357"/>
                        <a:pt x="17531" y="30033"/>
                      </a:cubicBezTo>
                    </a:path>
                    <a:path w="21600" h="30033" stroke="0" extrusionOk="0">
                      <a:moveTo>
                        <a:pt x="12778" y="0"/>
                      </a:moveTo>
                      <a:cubicBezTo>
                        <a:pt x="18324" y="4069"/>
                        <a:pt x="21600" y="10536"/>
                        <a:pt x="21600" y="17415"/>
                      </a:cubicBezTo>
                      <a:cubicBezTo>
                        <a:pt x="21600" y="21943"/>
                        <a:pt x="20176" y="26357"/>
                        <a:pt x="17531" y="30033"/>
                      </a:cubicBezTo>
                      <a:lnTo>
                        <a:pt x="0" y="17415"/>
                      </a:lnTo>
                      <a:lnTo>
                        <a:pt x="12778" y="0"/>
                      </a:lnTo>
                      <a:close/>
                    </a:path>
                  </a:pathLst>
                </a:custGeom>
                <a:solidFill>
                  <a:schemeClr val="folHlink"/>
                </a:solidFill>
                <a:ln w="12700" cap="rnd">
                  <a:solidFill>
                    <a:srgbClr val="496164"/>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p>
                  <a:endParaRPr lang="en-US"/>
                </a:p>
              </p:txBody>
            </p:sp>
            <p:sp>
              <p:nvSpPr>
                <p:cNvPr id="36081" name="Arc 43"/>
                <p:cNvSpPr>
                  <a:spLocks/>
                </p:cNvSpPr>
                <p:nvPr/>
              </p:nvSpPr>
              <p:spPr bwMode="gray">
                <a:xfrm>
                  <a:off x="1406" y="2385"/>
                  <a:ext cx="115" cy="103"/>
                </a:xfrm>
                <a:custGeom>
                  <a:avLst/>
                  <a:gdLst>
                    <a:gd name="T0" fmla="*/ 109 w 28630"/>
                    <a:gd name="T1" fmla="*/ 0 h 29390"/>
                    <a:gd name="T2" fmla="*/ 0 w 28630"/>
                    <a:gd name="T3" fmla="*/ 99 h 29390"/>
                    <a:gd name="T4" fmla="*/ 28 w 28630"/>
                    <a:gd name="T5" fmla="*/ 27 h 29390"/>
                    <a:gd name="T6" fmla="*/ 0 60000 65536"/>
                    <a:gd name="T7" fmla="*/ 0 60000 65536"/>
                    <a:gd name="T8" fmla="*/ 0 60000 65536"/>
                  </a:gdLst>
                  <a:ahLst/>
                  <a:cxnLst>
                    <a:cxn ang="T6">
                      <a:pos x="T0" y="T1"/>
                    </a:cxn>
                    <a:cxn ang="T7">
                      <a:pos x="T2" y="T3"/>
                    </a:cxn>
                    <a:cxn ang="T8">
                      <a:pos x="T4" y="T5"/>
                    </a:cxn>
                  </a:cxnLst>
                  <a:rect l="0" t="0" r="r" b="b"/>
                  <a:pathLst>
                    <a:path w="28630" h="29390" fill="none" extrusionOk="0">
                      <a:moveTo>
                        <a:pt x="27176" y="-1"/>
                      </a:moveTo>
                      <a:cubicBezTo>
                        <a:pt x="28137" y="2484"/>
                        <a:pt x="28630" y="5125"/>
                        <a:pt x="28630" y="7790"/>
                      </a:cubicBezTo>
                      <a:cubicBezTo>
                        <a:pt x="28630" y="19719"/>
                        <a:pt x="18959" y="29390"/>
                        <a:pt x="7030" y="29390"/>
                      </a:cubicBezTo>
                      <a:cubicBezTo>
                        <a:pt x="4637" y="29390"/>
                        <a:pt x="2262" y="28992"/>
                        <a:pt x="0" y="28213"/>
                      </a:cubicBezTo>
                    </a:path>
                    <a:path w="28630" h="29390" stroke="0" extrusionOk="0">
                      <a:moveTo>
                        <a:pt x="27176" y="-1"/>
                      </a:moveTo>
                      <a:cubicBezTo>
                        <a:pt x="28137" y="2484"/>
                        <a:pt x="28630" y="5125"/>
                        <a:pt x="28630" y="7790"/>
                      </a:cubicBezTo>
                      <a:cubicBezTo>
                        <a:pt x="28630" y="19719"/>
                        <a:pt x="18959" y="29390"/>
                        <a:pt x="7030" y="29390"/>
                      </a:cubicBezTo>
                      <a:cubicBezTo>
                        <a:pt x="4637" y="29390"/>
                        <a:pt x="2262" y="28992"/>
                        <a:pt x="0" y="28213"/>
                      </a:cubicBezTo>
                      <a:lnTo>
                        <a:pt x="7030" y="7790"/>
                      </a:lnTo>
                      <a:lnTo>
                        <a:pt x="27176" y="-1"/>
                      </a:lnTo>
                      <a:close/>
                    </a:path>
                  </a:pathLst>
                </a:custGeom>
                <a:solidFill>
                  <a:schemeClr val="folHlink"/>
                </a:solidFill>
                <a:ln w="12700" cap="rnd">
                  <a:solidFill>
                    <a:srgbClr val="496164"/>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p>
                  <a:endParaRPr lang="en-US"/>
                </a:p>
              </p:txBody>
            </p:sp>
          </p:grpSp>
        </p:grpSp>
      </p:grpSp>
      <p:sp>
        <p:nvSpPr>
          <p:cNvPr id="35846" name="Line 44"/>
          <p:cNvSpPr>
            <a:spLocks noChangeShapeType="1"/>
          </p:cNvSpPr>
          <p:nvPr/>
        </p:nvSpPr>
        <p:spPr bwMode="gray">
          <a:xfrm flipV="1">
            <a:off x="6588125" y="2606675"/>
            <a:ext cx="863600" cy="60642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lstStyle/>
          <a:p>
            <a:endParaRPr lang="en-US"/>
          </a:p>
        </p:txBody>
      </p:sp>
      <p:grpSp>
        <p:nvGrpSpPr>
          <p:cNvPr id="35847" name="Group 45"/>
          <p:cNvGrpSpPr>
            <a:grpSpLocks/>
          </p:cNvGrpSpPr>
          <p:nvPr/>
        </p:nvGrpSpPr>
        <p:grpSpPr bwMode="auto">
          <a:xfrm>
            <a:off x="323850" y="1814513"/>
            <a:ext cx="1574800" cy="1260475"/>
            <a:chOff x="1024" y="2210"/>
            <a:chExt cx="512" cy="296"/>
          </a:xfrm>
        </p:grpSpPr>
        <p:grpSp>
          <p:nvGrpSpPr>
            <p:cNvPr id="36030" name="Group 46"/>
            <p:cNvGrpSpPr>
              <a:grpSpLocks/>
            </p:cNvGrpSpPr>
            <p:nvPr/>
          </p:nvGrpSpPr>
          <p:grpSpPr bwMode="auto">
            <a:xfrm>
              <a:off x="1027" y="2213"/>
              <a:ext cx="509" cy="293"/>
              <a:chOff x="1027" y="2213"/>
              <a:chExt cx="509" cy="293"/>
            </a:xfrm>
          </p:grpSpPr>
          <p:grpSp>
            <p:nvGrpSpPr>
              <p:cNvPr id="36051" name="Group 47"/>
              <p:cNvGrpSpPr>
                <a:grpSpLocks/>
              </p:cNvGrpSpPr>
              <p:nvPr/>
            </p:nvGrpSpPr>
            <p:grpSpPr bwMode="auto">
              <a:xfrm>
                <a:off x="1027" y="2216"/>
                <a:ext cx="507" cy="290"/>
                <a:chOff x="1027" y="2216"/>
                <a:chExt cx="507" cy="290"/>
              </a:xfrm>
            </p:grpSpPr>
            <p:sp>
              <p:nvSpPr>
                <p:cNvPr id="36061" name="Oval 48"/>
                <p:cNvSpPr>
                  <a:spLocks noChangeArrowheads="1"/>
                </p:cNvSpPr>
                <p:nvPr/>
              </p:nvSpPr>
              <p:spPr bwMode="gray">
                <a:xfrm>
                  <a:off x="1204" y="2216"/>
                  <a:ext cx="217" cy="118"/>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lvl1pPr algn="ctr">
                    <a:lnSpc>
                      <a:spcPct val="90000"/>
                    </a:lnSpc>
                    <a:defRPr sz="2400">
                      <a:solidFill>
                        <a:schemeClr val="tx1"/>
                      </a:solidFill>
                      <a:latin typeface="Arial" panose="020B0604020202020204" pitchFamily="34" charset="0"/>
                    </a:defRPr>
                  </a:lvl1pPr>
                  <a:lvl2pPr marL="742950" indent="-285750" algn="ctr">
                    <a:lnSpc>
                      <a:spcPct val="90000"/>
                    </a:lnSpc>
                    <a:defRPr sz="2400">
                      <a:solidFill>
                        <a:schemeClr val="tx1"/>
                      </a:solidFill>
                      <a:latin typeface="Arial" panose="020B0604020202020204" pitchFamily="34" charset="0"/>
                    </a:defRPr>
                  </a:lvl2pPr>
                  <a:lvl3pPr marL="1143000" indent="-228600" algn="ctr">
                    <a:lnSpc>
                      <a:spcPct val="90000"/>
                    </a:lnSpc>
                    <a:defRPr sz="2400">
                      <a:solidFill>
                        <a:schemeClr val="tx1"/>
                      </a:solidFill>
                      <a:latin typeface="Arial" panose="020B0604020202020204" pitchFamily="34" charset="0"/>
                    </a:defRPr>
                  </a:lvl3pPr>
                  <a:lvl4pPr marL="1600200" indent="-228600" algn="ctr">
                    <a:lnSpc>
                      <a:spcPct val="90000"/>
                    </a:lnSpc>
                    <a:defRPr sz="2400">
                      <a:solidFill>
                        <a:schemeClr val="tx1"/>
                      </a:solidFill>
                      <a:latin typeface="Arial" panose="020B0604020202020204" pitchFamily="34" charset="0"/>
                    </a:defRPr>
                  </a:lvl4pPr>
                  <a:lvl5pPr marL="2057400" indent="-228600" algn="ctr">
                    <a:lnSpc>
                      <a:spcPct val="90000"/>
                    </a:lnSpc>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6062" name="Oval 49"/>
                <p:cNvSpPr>
                  <a:spLocks noChangeArrowheads="1"/>
                </p:cNvSpPr>
                <p:nvPr/>
              </p:nvSpPr>
              <p:spPr bwMode="gray">
                <a:xfrm>
                  <a:off x="1080" y="2247"/>
                  <a:ext cx="167" cy="119"/>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lvl1pPr algn="ctr">
                    <a:lnSpc>
                      <a:spcPct val="90000"/>
                    </a:lnSpc>
                    <a:defRPr sz="2400">
                      <a:solidFill>
                        <a:schemeClr val="tx1"/>
                      </a:solidFill>
                      <a:latin typeface="Arial" panose="020B0604020202020204" pitchFamily="34" charset="0"/>
                    </a:defRPr>
                  </a:lvl1pPr>
                  <a:lvl2pPr marL="742950" indent="-285750" algn="ctr">
                    <a:lnSpc>
                      <a:spcPct val="90000"/>
                    </a:lnSpc>
                    <a:defRPr sz="2400">
                      <a:solidFill>
                        <a:schemeClr val="tx1"/>
                      </a:solidFill>
                      <a:latin typeface="Arial" panose="020B0604020202020204" pitchFamily="34" charset="0"/>
                    </a:defRPr>
                  </a:lvl2pPr>
                  <a:lvl3pPr marL="1143000" indent="-228600" algn="ctr">
                    <a:lnSpc>
                      <a:spcPct val="90000"/>
                    </a:lnSpc>
                    <a:defRPr sz="2400">
                      <a:solidFill>
                        <a:schemeClr val="tx1"/>
                      </a:solidFill>
                      <a:latin typeface="Arial" panose="020B0604020202020204" pitchFamily="34" charset="0"/>
                    </a:defRPr>
                  </a:lvl3pPr>
                  <a:lvl4pPr marL="1600200" indent="-228600" algn="ctr">
                    <a:lnSpc>
                      <a:spcPct val="90000"/>
                    </a:lnSpc>
                    <a:defRPr sz="2400">
                      <a:solidFill>
                        <a:schemeClr val="tx1"/>
                      </a:solidFill>
                      <a:latin typeface="Arial" panose="020B0604020202020204" pitchFamily="34" charset="0"/>
                    </a:defRPr>
                  </a:lvl4pPr>
                  <a:lvl5pPr marL="2057400" indent="-228600" algn="ctr">
                    <a:lnSpc>
                      <a:spcPct val="90000"/>
                    </a:lnSpc>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6063" name="Oval 50"/>
                <p:cNvSpPr>
                  <a:spLocks noChangeArrowheads="1"/>
                </p:cNvSpPr>
                <p:nvPr/>
              </p:nvSpPr>
              <p:spPr bwMode="gray">
                <a:xfrm>
                  <a:off x="1027" y="2323"/>
                  <a:ext cx="112" cy="93"/>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lvl1pPr algn="ctr">
                    <a:lnSpc>
                      <a:spcPct val="90000"/>
                    </a:lnSpc>
                    <a:defRPr sz="2400">
                      <a:solidFill>
                        <a:schemeClr val="tx1"/>
                      </a:solidFill>
                      <a:latin typeface="Arial" panose="020B0604020202020204" pitchFamily="34" charset="0"/>
                    </a:defRPr>
                  </a:lvl1pPr>
                  <a:lvl2pPr marL="742950" indent="-285750" algn="ctr">
                    <a:lnSpc>
                      <a:spcPct val="90000"/>
                    </a:lnSpc>
                    <a:defRPr sz="2400">
                      <a:solidFill>
                        <a:schemeClr val="tx1"/>
                      </a:solidFill>
                      <a:latin typeface="Arial" panose="020B0604020202020204" pitchFamily="34" charset="0"/>
                    </a:defRPr>
                  </a:lvl2pPr>
                  <a:lvl3pPr marL="1143000" indent="-228600" algn="ctr">
                    <a:lnSpc>
                      <a:spcPct val="90000"/>
                    </a:lnSpc>
                    <a:defRPr sz="2400">
                      <a:solidFill>
                        <a:schemeClr val="tx1"/>
                      </a:solidFill>
                      <a:latin typeface="Arial" panose="020B0604020202020204" pitchFamily="34" charset="0"/>
                    </a:defRPr>
                  </a:lvl3pPr>
                  <a:lvl4pPr marL="1600200" indent="-228600" algn="ctr">
                    <a:lnSpc>
                      <a:spcPct val="90000"/>
                    </a:lnSpc>
                    <a:defRPr sz="2400">
                      <a:solidFill>
                        <a:schemeClr val="tx1"/>
                      </a:solidFill>
                      <a:latin typeface="Arial" panose="020B0604020202020204" pitchFamily="34" charset="0"/>
                    </a:defRPr>
                  </a:lvl4pPr>
                  <a:lvl5pPr marL="2057400" indent="-228600" algn="ctr">
                    <a:lnSpc>
                      <a:spcPct val="90000"/>
                    </a:lnSpc>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6064" name="Oval 51"/>
                <p:cNvSpPr>
                  <a:spLocks noChangeArrowheads="1"/>
                </p:cNvSpPr>
                <p:nvPr/>
              </p:nvSpPr>
              <p:spPr bwMode="gray">
                <a:xfrm>
                  <a:off x="1063" y="2366"/>
                  <a:ext cx="169" cy="103"/>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lvl1pPr algn="ctr">
                    <a:lnSpc>
                      <a:spcPct val="90000"/>
                    </a:lnSpc>
                    <a:defRPr sz="2400">
                      <a:solidFill>
                        <a:schemeClr val="tx1"/>
                      </a:solidFill>
                      <a:latin typeface="Arial" panose="020B0604020202020204" pitchFamily="34" charset="0"/>
                    </a:defRPr>
                  </a:lvl1pPr>
                  <a:lvl2pPr marL="742950" indent="-285750" algn="ctr">
                    <a:lnSpc>
                      <a:spcPct val="90000"/>
                    </a:lnSpc>
                    <a:defRPr sz="2400">
                      <a:solidFill>
                        <a:schemeClr val="tx1"/>
                      </a:solidFill>
                      <a:latin typeface="Arial" panose="020B0604020202020204" pitchFamily="34" charset="0"/>
                    </a:defRPr>
                  </a:lvl2pPr>
                  <a:lvl3pPr marL="1143000" indent="-228600" algn="ctr">
                    <a:lnSpc>
                      <a:spcPct val="90000"/>
                    </a:lnSpc>
                    <a:defRPr sz="2400">
                      <a:solidFill>
                        <a:schemeClr val="tx1"/>
                      </a:solidFill>
                      <a:latin typeface="Arial" panose="020B0604020202020204" pitchFamily="34" charset="0"/>
                    </a:defRPr>
                  </a:lvl3pPr>
                  <a:lvl4pPr marL="1600200" indent="-228600" algn="ctr">
                    <a:lnSpc>
                      <a:spcPct val="90000"/>
                    </a:lnSpc>
                    <a:defRPr sz="2400">
                      <a:solidFill>
                        <a:schemeClr val="tx1"/>
                      </a:solidFill>
                      <a:latin typeface="Arial" panose="020B0604020202020204" pitchFamily="34" charset="0"/>
                    </a:defRPr>
                  </a:lvl4pPr>
                  <a:lvl5pPr marL="2057400" indent="-228600" algn="ctr">
                    <a:lnSpc>
                      <a:spcPct val="90000"/>
                    </a:lnSpc>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6065" name="Oval 52"/>
                <p:cNvSpPr>
                  <a:spLocks noChangeArrowheads="1"/>
                </p:cNvSpPr>
                <p:nvPr/>
              </p:nvSpPr>
              <p:spPr bwMode="gray">
                <a:xfrm>
                  <a:off x="1185" y="2382"/>
                  <a:ext cx="257" cy="124"/>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lvl1pPr algn="ctr">
                    <a:lnSpc>
                      <a:spcPct val="90000"/>
                    </a:lnSpc>
                    <a:defRPr sz="2400">
                      <a:solidFill>
                        <a:schemeClr val="tx1"/>
                      </a:solidFill>
                      <a:latin typeface="Arial" panose="020B0604020202020204" pitchFamily="34" charset="0"/>
                    </a:defRPr>
                  </a:lvl1pPr>
                  <a:lvl2pPr marL="742950" indent="-285750" algn="ctr">
                    <a:lnSpc>
                      <a:spcPct val="90000"/>
                    </a:lnSpc>
                    <a:defRPr sz="2400">
                      <a:solidFill>
                        <a:schemeClr val="tx1"/>
                      </a:solidFill>
                      <a:latin typeface="Arial" panose="020B0604020202020204" pitchFamily="34" charset="0"/>
                    </a:defRPr>
                  </a:lvl2pPr>
                  <a:lvl3pPr marL="1143000" indent="-228600" algn="ctr">
                    <a:lnSpc>
                      <a:spcPct val="90000"/>
                    </a:lnSpc>
                    <a:defRPr sz="2400">
                      <a:solidFill>
                        <a:schemeClr val="tx1"/>
                      </a:solidFill>
                      <a:latin typeface="Arial" panose="020B0604020202020204" pitchFamily="34" charset="0"/>
                    </a:defRPr>
                  </a:lvl3pPr>
                  <a:lvl4pPr marL="1600200" indent="-228600" algn="ctr">
                    <a:lnSpc>
                      <a:spcPct val="90000"/>
                    </a:lnSpc>
                    <a:defRPr sz="2400">
                      <a:solidFill>
                        <a:schemeClr val="tx1"/>
                      </a:solidFill>
                      <a:latin typeface="Arial" panose="020B0604020202020204" pitchFamily="34" charset="0"/>
                    </a:defRPr>
                  </a:lvl4pPr>
                  <a:lvl5pPr marL="2057400" indent="-228600" algn="ctr">
                    <a:lnSpc>
                      <a:spcPct val="90000"/>
                    </a:lnSpc>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6066" name="Oval 53"/>
                <p:cNvSpPr>
                  <a:spLocks noChangeArrowheads="1"/>
                </p:cNvSpPr>
                <p:nvPr/>
              </p:nvSpPr>
              <p:spPr bwMode="gray">
                <a:xfrm>
                  <a:off x="1350" y="2249"/>
                  <a:ext cx="162" cy="94"/>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lvl1pPr algn="ctr">
                    <a:lnSpc>
                      <a:spcPct val="90000"/>
                    </a:lnSpc>
                    <a:defRPr sz="2400">
                      <a:solidFill>
                        <a:schemeClr val="tx1"/>
                      </a:solidFill>
                      <a:latin typeface="Arial" panose="020B0604020202020204" pitchFamily="34" charset="0"/>
                    </a:defRPr>
                  </a:lvl1pPr>
                  <a:lvl2pPr marL="742950" indent="-285750" algn="ctr">
                    <a:lnSpc>
                      <a:spcPct val="90000"/>
                    </a:lnSpc>
                    <a:defRPr sz="2400">
                      <a:solidFill>
                        <a:schemeClr val="tx1"/>
                      </a:solidFill>
                      <a:latin typeface="Arial" panose="020B0604020202020204" pitchFamily="34" charset="0"/>
                    </a:defRPr>
                  </a:lvl2pPr>
                  <a:lvl3pPr marL="1143000" indent="-228600" algn="ctr">
                    <a:lnSpc>
                      <a:spcPct val="90000"/>
                    </a:lnSpc>
                    <a:defRPr sz="2400">
                      <a:solidFill>
                        <a:schemeClr val="tx1"/>
                      </a:solidFill>
                      <a:latin typeface="Arial" panose="020B0604020202020204" pitchFamily="34" charset="0"/>
                    </a:defRPr>
                  </a:lvl3pPr>
                  <a:lvl4pPr marL="1600200" indent="-228600" algn="ctr">
                    <a:lnSpc>
                      <a:spcPct val="90000"/>
                    </a:lnSpc>
                    <a:defRPr sz="2400">
                      <a:solidFill>
                        <a:schemeClr val="tx1"/>
                      </a:solidFill>
                      <a:latin typeface="Arial" panose="020B0604020202020204" pitchFamily="34" charset="0"/>
                    </a:defRPr>
                  </a:lvl4pPr>
                  <a:lvl5pPr marL="2057400" indent="-228600" algn="ctr">
                    <a:lnSpc>
                      <a:spcPct val="90000"/>
                    </a:lnSpc>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6067" name="Oval 54"/>
                <p:cNvSpPr>
                  <a:spLocks noChangeArrowheads="1"/>
                </p:cNvSpPr>
                <p:nvPr/>
              </p:nvSpPr>
              <p:spPr bwMode="gray">
                <a:xfrm>
                  <a:off x="1374" y="2313"/>
                  <a:ext cx="160" cy="93"/>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lvl1pPr algn="ctr">
                    <a:lnSpc>
                      <a:spcPct val="90000"/>
                    </a:lnSpc>
                    <a:defRPr sz="2400">
                      <a:solidFill>
                        <a:schemeClr val="tx1"/>
                      </a:solidFill>
                      <a:latin typeface="Arial" panose="020B0604020202020204" pitchFamily="34" charset="0"/>
                    </a:defRPr>
                  </a:lvl1pPr>
                  <a:lvl2pPr marL="742950" indent="-285750" algn="ctr">
                    <a:lnSpc>
                      <a:spcPct val="90000"/>
                    </a:lnSpc>
                    <a:defRPr sz="2400">
                      <a:solidFill>
                        <a:schemeClr val="tx1"/>
                      </a:solidFill>
                      <a:latin typeface="Arial" panose="020B0604020202020204" pitchFamily="34" charset="0"/>
                    </a:defRPr>
                  </a:lvl2pPr>
                  <a:lvl3pPr marL="1143000" indent="-228600" algn="ctr">
                    <a:lnSpc>
                      <a:spcPct val="90000"/>
                    </a:lnSpc>
                    <a:defRPr sz="2400">
                      <a:solidFill>
                        <a:schemeClr val="tx1"/>
                      </a:solidFill>
                      <a:latin typeface="Arial" panose="020B0604020202020204" pitchFamily="34" charset="0"/>
                    </a:defRPr>
                  </a:lvl3pPr>
                  <a:lvl4pPr marL="1600200" indent="-228600" algn="ctr">
                    <a:lnSpc>
                      <a:spcPct val="90000"/>
                    </a:lnSpc>
                    <a:defRPr sz="2400">
                      <a:solidFill>
                        <a:schemeClr val="tx1"/>
                      </a:solidFill>
                      <a:latin typeface="Arial" panose="020B0604020202020204" pitchFamily="34" charset="0"/>
                    </a:defRPr>
                  </a:lvl4pPr>
                  <a:lvl5pPr marL="2057400" indent="-228600" algn="ctr">
                    <a:lnSpc>
                      <a:spcPct val="90000"/>
                    </a:lnSpc>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6068" name="Oval 55"/>
                <p:cNvSpPr>
                  <a:spLocks noChangeArrowheads="1"/>
                </p:cNvSpPr>
                <p:nvPr/>
              </p:nvSpPr>
              <p:spPr bwMode="gray">
                <a:xfrm>
                  <a:off x="1355" y="2332"/>
                  <a:ext cx="163" cy="155"/>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lvl1pPr algn="ctr">
                    <a:lnSpc>
                      <a:spcPct val="90000"/>
                    </a:lnSpc>
                    <a:defRPr sz="2400">
                      <a:solidFill>
                        <a:schemeClr val="tx1"/>
                      </a:solidFill>
                      <a:latin typeface="Arial" panose="020B0604020202020204" pitchFamily="34" charset="0"/>
                    </a:defRPr>
                  </a:lvl1pPr>
                  <a:lvl2pPr marL="742950" indent="-285750" algn="ctr">
                    <a:lnSpc>
                      <a:spcPct val="90000"/>
                    </a:lnSpc>
                    <a:defRPr sz="2400">
                      <a:solidFill>
                        <a:schemeClr val="tx1"/>
                      </a:solidFill>
                      <a:latin typeface="Arial" panose="020B0604020202020204" pitchFamily="34" charset="0"/>
                    </a:defRPr>
                  </a:lvl2pPr>
                  <a:lvl3pPr marL="1143000" indent="-228600" algn="ctr">
                    <a:lnSpc>
                      <a:spcPct val="90000"/>
                    </a:lnSpc>
                    <a:defRPr sz="2400">
                      <a:solidFill>
                        <a:schemeClr val="tx1"/>
                      </a:solidFill>
                      <a:latin typeface="Arial" panose="020B0604020202020204" pitchFamily="34" charset="0"/>
                    </a:defRPr>
                  </a:lvl3pPr>
                  <a:lvl4pPr marL="1600200" indent="-228600" algn="ctr">
                    <a:lnSpc>
                      <a:spcPct val="90000"/>
                    </a:lnSpc>
                    <a:defRPr sz="2400">
                      <a:solidFill>
                        <a:schemeClr val="tx1"/>
                      </a:solidFill>
                      <a:latin typeface="Arial" panose="020B0604020202020204" pitchFamily="34" charset="0"/>
                    </a:defRPr>
                  </a:lvl4pPr>
                  <a:lvl5pPr marL="2057400" indent="-228600" algn="ctr">
                    <a:lnSpc>
                      <a:spcPct val="90000"/>
                    </a:lnSpc>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6069" name="Oval 56"/>
                <p:cNvSpPr>
                  <a:spLocks noChangeArrowheads="1"/>
                </p:cNvSpPr>
                <p:nvPr/>
              </p:nvSpPr>
              <p:spPr bwMode="gray">
                <a:xfrm>
                  <a:off x="1120" y="2283"/>
                  <a:ext cx="326" cy="156"/>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lvl1pPr algn="ctr">
                    <a:lnSpc>
                      <a:spcPct val="90000"/>
                    </a:lnSpc>
                    <a:defRPr sz="2400">
                      <a:solidFill>
                        <a:schemeClr val="tx1"/>
                      </a:solidFill>
                      <a:latin typeface="Arial" panose="020B0604020202020204" pitchFamily="34" charset="0"/>
                    </a:defRPr>
                  </a:lvl1pPr>
                  <a:lvl2pPr marL="742950" indent="-285750" algn="ctr">
                    <a:lnSpc>
                      <a:spcPct val="90000"/>
                    </a:lnSpc>
                    <a:defRPr sz="2400">
                      <a:solidFill>
                        <a:schemeClr val="tx1"/>
                      </a:solidFill>
                      <a:latin typeface="Arial" panose="020B0604020202020204" pitchFamily="34" charset="0"/>
                    </a:defRPr>
                  </a:lvl2pPr>
                  <a:lvl3pPr marL="1143000" indent="-228600" algn="ctr">
                    <a:lnSpc>
                      <a:spcPct val="90000"/>
                    </a:lnSpc>
                    <a:defRPr sz="2400">
                      <a:solidFill>
                        <a:schemeClr val="tx1"/>
                      </a:solidFill>
                      <a:latin typeface="Arial" panose="020B0604020202020204" pitchFamily="34" charset="0"/>
                    </a:defRPr>
                  </a:lvl3pPr>
                  <a:lvl4pPr marL="1600200" indent="-228600" algn="ctr">
                    <a:lnSpc>
                      <a:spcPct val="90000"/>
                    </a:lnSpc>
                    <a:defRPr sz="2400">
                      <a:solidFill>
                        <a:schemeClr val="tx1"/>
                      </a:solidFill>
                      <a:latin typeface="Arial" panose="020B0604020202020204" pitchFamily="34" charset="0"/>
                    </a:defRPr>
                  </a:lvl4pPr>
                  <a:lvl5pPr marL="2057400" indent="-228600" algn="ctr">
                    <a:lnSpc>
                      <a:spcPct val="90000"/>
                    </a:lnSpc>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9pPr>
                </a:lstStyle>
                <a:p>
                  <a:endParaRPr lang="en-US" altLang="en-US"/>
                </a:p>
              </p:txBody>
            </p:sp>
          </p:grpSp>
          <p:grpSp>
            <p:nvGrpSpPr>
              <p:cNvPr id="36052" name="Group 57"/>
              <p:cNvGrpSpPr>
                <a:grpSpLocks/>
              </p:cNvGrpSpPr>
              <p:nvPr/>
            </p:nvGrpSpPr>
            <p:grpSpPr bwMode="auto">
              <a:xfrm>
                <a:off x="1028" y="2213"/>
                <a:ext cx="508" cy="293"/>
                <a:chOff x="1028" y="2213"/>
                <a:chExt cx="508" cy="293"/>
              </a:xfrm>
            </p:grpSpPr>
            <p:sp>
              <p:nvSpPr>
                <p:cNvPr id="36053" name="Arc 58"/>
                <p:cNvSpPr>
                  <a:spLocks/>
                </p:cNvSpPr>
                <p:nvPr/>
              </p:nvSpPr>
              <p:spPr bwMode="gray">
                <a:xfrm>
                  <a:off x="1207" y="2213"/>
                  <a:ext cx="209" cy="61"/>
                </a:xfrm>
                <a:custGeom>
                  <a:avLst/>
                  <a:gdLst>
                    <a:gd name="T0" fmla="*/ 0 w 40684"/>
                    <a:gd name="T1" fmla="*/ 41 h 21600"/>
                    <a:gd name="T2" fmla="*/ 209 w 40684"/>
                    <a:gd name="T3" fmla="*/ 40 h 21600"/>
                    <a:gd name="T4" fmla="*/ 105 w 40684"/>
                    <a:gd name="T5" fmla="*/ 61 h 21600"/>
                    <a:gd name="T6" fmla="*/ 0 60000 65536"/>
                    <a:gd name="T7" fmla="*/ 0 60000 65536"/>
                    <a:gd name="T8" fmla="*/ 0 60000 65536"/>
                  </a:gdLst>
                  <a:ahLst/>
                  <a:cxnLst>
                    <a:cxn ang="T6">
                      <a:pos x="T0" y="T1"/>
                    </a:cxn>
                    <a:cxn ang="T7">
                      <a:pos x="T2" y="T3"/>
                    </a:cxn>
                    <a:cxn ang="T8">
                      <a:pos x="T4" y="T5"/>
                    </a:cxn>
                  </a:cxnLst>
                  <a:rect l="0" t="0" r="r" b="b"/>
                  <a:pathLst>
                    <a:path w="40684" h="21600" fill="none" extrusionOk="0">
                      <a:moveTo>
                        <a:pt x="0" y="14526"/>
                      </a:moveTo>
                      <a:cubicBezTo>
                        <a:pt x="3014" y="5830"/>
                        <a:pt x="11206" y="0"/>
                        <a:pt x="20409" y="0"/>
                      </a:cubicBezTo>
                      <a:cubicBezTo>
                        <a:pt x="29465" y="0"/>
                        <a:pt x="37560" y="5649"/>
                        <a:pt x="40683" y="14150"/>
                      </a:cubicBezTo>
                    </a:path>
                    <a:path w="40684" h="21600" stroke="0" extrusionOk="0">
                      <a:moveTo>
                        <a:pt x="0" y="14526"/>
                      </a:moveTo>
                      <a:cubicBezTo>
                        <a:pt x="3014" y="5830"/>
                        <a:pt x="11206" y="0"/>
                        <a:pt x="20409" y="0"/>
                      </a:cubicBezTo>
                      <a:cubicBezTo>
                        <a:pt x="29465" y="0"/>
                        <a:pt x="37560" y="5649"/>
                        <a:pt x="40683" y="14150"/>
                      </a:cubicBezTo>
                      <a:lnTo>
                        <a:pt x="20409" y="21600"/>
                      </a:lnTo>
                      <a:lnTo>
                        <a:pt x="0" y="14526"/>
                      </a:lnTo>
                      <a:close/>
                    </a:path>
                  </a:pathLst>
                </a:custGeom>
                <a:solidFill>
                  <a:schemeClr val="folHlink"/>
                </a:solidFill>
                <a:ln w="12700" cap="rnd">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p>
                  <a:endParaRPr lang="en-US"/>
                </a:p>
              </p:txBody>
            </p:sp>
            <p:sp>
              <p:nvSpPr>
                <p:cNvPr id="36054" name="Arc 59"/>
                <p:cNvSpPr>
                  <a:spLocks/>
                </p:cNvSpPr>
                <p:nvPr/>
              </p:nvSpPr>
              <p:spPr bwMode="gray">
                <a:xfrm>
                  <a:off x="1080" y="2247"/>
                  <a:ext cx="133" cy="69"/>
                </a:xfrm>
                <a:custGeom>
                  <a:avLst/>
                  <a:gdLst>
                    <a:gd name="T0" fmla="*/ 4 w 32148"/>
                    <a:gd name="T1" fmla="*/ 69 h 28019"/>
                    <a:gd name="T2" fmla="*/ 133 w 32148"/>
                    <a:gd name="T3" fmla="*/ 7 h 28019"/>
                    <a:gd name="T4" fmla="*/ 89 w 32148"/>
                    <a:gd name="T5" fmla="*/ 53 h 28019"/>
                    <a:gd name="T6" fmla="*/ 0 60000 65536"/>
                    <a:gd name="T7" fmla="*/ 0 60000 65536"/>
                    <a:gd name="T8" fmla="*/ 0 60000 65536"/>
                  </a:gdLst>
                  <a:ahLst/>
                  <a:cxnLst>
                    <a:cxn ang="T6">
                      <a:pos x="T0" y="T1"/>
                    </a:cxn>
                    <a:cxn ang="T7">
                      <a:pos x="T2" y="T3"/>
                    </a:cxn>
                    <a:cxn ang="T8">
                      <a:pos x="T4" y="T5"/>
                    </a:cxn>
                  </a:cxnLst>
                  <a:rect l="0" t="0" r="r" b="b"/>
                  <a:pathLst>
                    <a:path w="32148" h="28019" fill="none" extrusionOk="0">
                      <a:moveTo>
                        <a:pt x="975" y="28019"/>
                      </a:moveTo>
                      <a:cubicBezTo>
                        <a:pt x="328" y="25940"/>
                        <a:pt x="0" y="23776"/>
                        <a:pt x="0" y="21600"/>
                      </a:cubicBezTo>
                      <a:cubicBezTo>
                        <a:pt x="0" y="9670"/>
                        <a:pt x="9670" y="0"/>
                        <a:pt x="21600" y="0"/>
                      </a:cubicBezTo>
                      <a:cubicBezTo>
                        <a:pt x="25293" y="0"/>
                        <a:pt x="28925" y="947"/>
                        <a:pt x="32148" y="2750"/>
                      </a:cubicBezTo>
                    </a:path>
                    <a:path w="32148" h="28019" stroke="0" extrusionOk="0">
                      <a:moveTo>
                        <a:pt x="975" y="28019"/>
                      </a:moveTo>
                      <a:cubicBezTo>
                        <a:pt x="328" y="25940"/>
                        <a:pt x="0" y="23776"/>
                        <a:pt x="0" y="21600"/>
                      </a:cubicBezTo>
                      <a:cubicBezTo>
                        <a:pt x="0" y="9670"/>
                        <a:pt x="9670" y="0"/>
                        <a:pt x="21600" y="0"/>
                      </a:cubicBezTo>
                      <a:cubicBezTo>
                        <a:pt x="25293" y="0"/>
                        <a:pt x="28925" y="947"/>
                        <a:pt x="32148" y="2750"/>
                      </a:cubicBezTo>
                      <a:lnTo>
                        <a:pt x="21600" y="21600"/>
                      </a:lnTo>
                      <a:lnTo>
                        <a:pt x="975" y="28019"/>
                      </a:lnTo>
                      <a:close/>
                    </a:path>
                  </a:pathLst>
                </a:custGeom>
                <a:solidFill>
                  <a:schemeClr val="folHlink"/>
                </a:solidFill>
                <a:ln w="12700" cap="rnd">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p>
                  <a:endParaRPr lang="en-US"/>
                </a:p>
              </p:txBody>
            </p:sp>
            <p:sp>
              <p:nvSpPr>
                <p:cNvPr id="36055" name="Arc 60"/>
                <p:cNvSpPr>
                  <a:spLocks/>
                </p:cNvSpPr>
                <p:nvPr/>
              </p:nvSpPr>
              <p:spPr bwMode="gray">
                <a:xfrm>
                  <a:off x="1028" y="2317"/>
                  <a:ext cx="80" cy="99"/>
                </a:xfrm>
                <a:custGeom>
                  <a:avLst/>
                  <a:gdLst>
                    <a:gd name="T0" fmla="*/ 32 w 21600"/>
                    <a:gd name="T1" fmla="*/ 99 h 37818"/>
                    <a:gd name="T2" fmla="*/ 56 w 21600"/>
                    <a:gd name="T3" fmla="*/ 0 h 37818"/>
                    <a:gd name="T4" fmla="*/ 80 w 21600"/>
                    <a:gd name="T5" fmla="*/ 54 h 37818"/>
                    <a:gd name="T6" fmla="*/ 0 60000 65536"/>
                    <a:gd name="T7" fmla="*/ 0 60000 65536"/>
                    <a:gd name="T8" fmla="*/ 0 60000 65536"/>
                  </a:gdLst>
                  <a:ahLst/>
                  <a:cxnLst>
                    <a:cxn ang="T6">
                      <a:pos x="T0" y="T1"/>
                    </a:cxn>
                    <a:cxn ang="T7">
                      <a:pos x="T2" y="T3"/>
                    </a:cxn>
                    <a:cxn ang="T8">
                      <a:pos x="T4" y="T5"/>
                    </a:cxn>
                  </a:cxnLst>
                  <a:rect l="0" t="0" r="r" b="b"/>
                  <a:pathLst>
                    <a:path w="21600" h="37818" fill="none" extrusionOk="0">
                      <a:moveTo>
                        <a:pt x="8602" y="37818"/>
                      </a:moveTo>
                      <a:cubicBezTo>
                        <a:pt x="3185" y="33737"/>
                        <a:pt x="0" y="27348"/>
                        <a:pt x="0" y="20566"/>
                      </a:cubicBezTo>
                      <a:cubicBezTo>
                        <a:pt x="0" y="11180"/>
                        <a:pt x="6061" y="2868"/>
                        <a:pt x="14997" y="-1"/>
                      </a:cubicBezTo>
                    </a:path>
                    <a:path w="21600" h="37818" stroke="0" extrusionOk="0">
                      <a:moveTo>
                        <a:pt x="8602" y="37818"/>
                      </a:moveTo>
                      <a:cubicBezTo>
                        <a:pt x="3185" y="33737"/>
                        <a:pt x="0" y="27348"/>
                        <a:pt x="0" y="20566"/>
                      </a:cubicBezTo>
                      <a:cubicBezTo>
                        <a:pt x="0" y="11180"/>
                        <a:pt x="6061" y="2868"/>
                        <a:pt x="14997" y="-1"/>
                      </a:cubicBezTo>
                      <a:lnTo>
                        <a:pt x="21600" y="20566"/>
                      </a:lnTo>
                      <a:lnTo>
                        <a:pt x="8602" y="37818"/>
                      </a:lnTo>
                      <a:close/>
                    </a:path>
                  </a:pathLst>
                </a:custGeom>
                <a:solidFill>
                  <a:schemeClr val="folHlink"/>
                </a:solidFill>
                <a:ln w="12700" cap="rnd">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p>
                  <a:endParaRPr lang="en-US"/>
                </a:p>
              </p:txBody>
            </p:sp>
            <p:sp>
              <p:nvSpPr>
                <p:cNvPr id="36056" name="Arc 61"/>
                <p:cNvSpPr>
                  <a:spLocks/>
                </p:cNvSpPr>
                <p:nvPr/>
              </p:nvSpPr>
              <p:spPr bwMode="gray">
                <a:xfrm>
                  <a:off x="1063" y="2415"/>
                  <a:ext cx="134" cy="58"/>
                </a:xfrm>
                <a:custGeom>
                  <a:avLst/>
                  <a:gdLst>
                    <a:gd name="T0" fmla="*/ 134 w 31494"/>
                    <a:gd name="T1" fmla="*/ 52 h 22766"/>
                    <a:gd name="T2" fmla="*/ 0 w 31494"/>
                    <a:gd name="T3" fmla="*/ 0 h 22766"/>
                    <a:gd name="T4" fmla="*/ 92 w 31494"/>
                    <a:gd name="T5" fmla="*/ 3 h 22766"/>
                    <a:gd name="T6" fmla="*/ 0 60000 65536"/>
                    <a:gd name="T7" fmla="*/ 0 60000 65536"/>
                    <a:gd name="T8" fmla="*/ 0 60000 65536"/>
                  </a:gdLst>
                  <a:ahLst/>
                  <a:cxnLst>
                    <a:cxn ang="T6">
                      <a:pos x="T0" y="T1"/>
                    </a:cxn>
                    <a:cxn ang="T7">
                      <a:pos x="T2" y="T3"/>
                    </a:cxn>
                    <a:cxn ang="T8">
                      <a:pos x="T4" y="T5"/>
                    </a:cxn>
                  </a:cxnLst>
                  <a:rect l="0" t="0" r="r" b="b"/>
                  <a:pathLst>
                    <a:path w="31494" h="22766" fill="none" extrusionOk="0">
                      <a:moveTo>
                        <a:pt x="31493" y="20366"/>
                      </a:moveTo>
                      <a:cubicBezTo>
                        <a:pt x="28434" y="21943"/>
                        <a:pt x="25042" y="22766"/>
                        <a:pt x="21600" y="22766"/>
                      </a:cubicBezTo>
                      <a:cubicBezTo>
                        <a:pt x="9670" y="22766"/>
                        <a:pt x="0" y="13095"/>
                        <a:pt x="0" y="1166"/>
                      </a:cubicBezTo>
                      <a:cubicBezTo>
                        <a:pt x="0" y="777"/>
                        <a:pt x="10" y="388"/>
                        <a:pt x="31" y="0"/>
                      </a:cubicBezTo>
                    </a:path>
                    <a:path w="31494" h="22766" stroke="0" extrusionOk="0">
                      <a:moveTo>
                        <a:pt x="31493" y="20366"/>
                      </a:moveTo>
                      <a:cubicBezTo>
                        <a:pt x="28434" y="21943"/>
                        <a:pt x="25042" y="22766"/>
                        <a:pt x="21600" y="22766"/>
                      </a:cubicBezTo>
                      <a:cubicBezTo>
                        <a:pt x="9670" y="22766"/>
                        <a:pt x="0" y="13095"/>
                        <a:pt x="0" y="1166"/>
                      </a:cubicBezTo>
                      <a:cubicBezTo>
                        <a:pt x="0" y="777"/>
                        <a:pt x="10" y="388"/>
                        <a:pt x="31" y="0"/>
                      </a:cubicBezTo>
                      <a:lnTo>
                        <a:pt x="21600" y="1166"/>
                      </a:lnTo>
                      <a:lnTo>
                        <a:pt x="31493" y="20366"/>
                      </a:lnTo>
                      <a:close/>
                    </a:path>
                  </a:pathLst>
                </a:custGeom>
                <a:solidFill>
                  <a:schemeClr val="folHlink"/>
                </a:solidFill>
                <a:ln w="12700" cap="rnd">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p>
                  <a:endParaRPr lang="en-US"/>
                </a:p>
              </p:txBody>
            </p:sp>
            <p:sp>
              <p:nvSpPr>
                <p:cNvPr id="36057" name="Arc 62"/>
                <p:cNvSpPr>
                  <a:spLocks/>
                </p:cNvSpPr>
                <p:nvPr/>
              </p:nvSpPr>
              <p:spPr bwMode="gray">
                <a:xfrm>
                  <a:off x="1190" y="2453"/>
                  <a:ext cx="225" cy="53"/>
                </a:xfrm>
                <a:custGeom>
                  <a:avLst/>
                  <a:gdLst>
                    <a:gd name="T0" fmla="*/ 225 w 39481"/>
                    <a:gd name="T1" fmla="*/ 28 h 21600"/>
                    <a:gd name="T2" fmla="*/ 0 w 39481"/>
                    <a:gd name="T3" fmla="*/ 10 h 21600"/>
                    <a:gd name="T4" fmla="*/ 121 w 39481"/>
                    <a:gd name="T5" fmla="*/ 0 h 21600"/>
                    <a:gd name="T6" fmla="*/ 0 60000 65536"/>
                    <a:gd name="T7" fmla="*/ 0 60000 65536"/>
                    <a:gd name="T8" fmla="*/ 0 60000 65536"/>
                  </a:gdLst>
                  <a:ahLst/>
                  <a:cxnLst>
                    <a:cxn ang="T6">
                      <a:pos x="T0" y="T1"/>
                    </a:cxn>
                    <a:cxn ang="T7">
                      <a:pos x="T2" y="T3"/>
                    </a:cxn>
                    <a:cxn ang="T8">
                      <a:pos x="T4" y="T5"/>
                    </a:cxn>
                  </a:cxnLst>
                  <a:rect l="0" t="0" r="r" b="b"/>
                  <a:pathLst>
                    <a:path w="39481" h="21600" fill="none" extrusionOk="0">
                      <a:moveTo>
                        <a:pt x="39481" y="11525"/>
                      </a:moveTo>
                      <a:cubicBezTo>
                        <a:pt x="35524" y="17796"/>
                        <a:pt x="28628" y="21600"/>
                        <a:pt x="21213" y="21600"/>
                      </a:cubicBezTo>
                      <a:cubicBezTo>
                        <a:pt x="10852" y="21600"/>
                        <a:pt x="1951" y="14243"/>
                        <a:pt x="-1" y="4069"/>
                      </a:cubicBezTo>
                    </a:path>
                    <a:path w="39481" h="21600" stroke="0" extrusionOk="0">
                      <a:moveTo>
                        <a:pt x="39481" y="11525"/>
                      </a:moveTo>
                      <a:cubicBezTo>
                        <a:pt x="35524" y="17796"/>
                        <a:pt x="28628" y="21600"/>
                        <a:pt x="21213" y="21600"/>
                      </a:cubicBezTo>
                      <a:cubicBezTo>
                        <a:pt x="10852" y="21600"/>
                        <a:pt x="1951" y="14243"/>
                        <a:pt x="-1" y="4069"/>
                      </a:cubicBezTo>
                      <a:lnTo>
                        <a:pt x="21213" y="0"/>
                      </a:lnTo>
                      <a:lnTo>
                        <a:pt x="39481" y="11525"/>
                      </a:lnTo>
                      <a:close/>
                    </a:path>
                  </a:pathLst>
                </a:custGeom>
                <a:solidFill>
                  <a:schemeClr val="folHlink"/>
                </a:solidFill>
                <a:ln w="12700" cap="rnd">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p>
                  <a:endParaRPr lang="en-US"/>
                </a:p>
              </p:txBody>
            </p:sp>
            <p:sp>
              <p:nvSpPr>
                <p:cNvPr id="36058" name="Arc 63"/>
                <p:cNvSpPr>
                  <a:spLocks/>
                </p:cNvSpPr>
                <p:nvPr/>
              </p:nvSpPr>
              <p:spPr bwMode="gray">
                <a:xfrm>
                  <a:off x="1413" y="2250"/>
                  <a:ext cx="101" cy="71"/>
                </a:xfrm>
                <a:custGeom>
                  <a:avLst/>
                  <a:gdLst>
                    <a:gd name="T0" fmla="*/ 0 w 26273"/>
                    <a:gd name="T1" fmla="*/ 1 h 32787"/>
                    <a:gd name="T2" fmla="*/ 89 w 26273"/>
                    <a:gd name="T3" fmla="*/ 71 h 32787"/>
                    <a:gd name="T4" fmla="*/ 18 w 26273"/>
                    <a:gd name="T5" fmla="*/ 47 h 32787"/>
                    <a:gd name="T6" fmla="*/ 0 60000 65536"/>
                    <a:gd name="T7" fmla="*/ 0 60000 65536"/>
                    <a:gd name="T8" fmla="*/ 0 60000 65536"/>
                  </a:gdLst>
                  <a:ahLst/>
                  <a:cxnLst>
                    <a:cxn ang="T6">
                      <a:pos x="T0" y="T1"/>
                    </a:cxn>
                    <a:cxn ang="T7">
                      <a:pos x="T2" y="T3"/>
                    </a:cxn>
                    <a:cxn ang="T8">
                      <a:pos x="T4" y="T5"/>
                    </a:cxn>
                  </a:cxnLst>
                  <a:rect l="0" t="0" r="r" b="b"/>
                  <a:pathLst>
                    <a:path w="26273" h="32787" fill="none" extrusionOk="0">
                      <a:moveTo>
                        <a:pt x="-1" y="511"/>
                      </a:moveTo>
                      <a:cubicBezTo>
                        <a:pt x="1534" y="171"/>
                        <a:pt x="3101" y="0"/>
                        <a:pt x="4673" y="0"/>
                      </a:cubicBezTo>
                      <a:cubicBezTo>
                        <a:pt x="16602" y="0"/>
                        <a:pt x="26273" y="9670"/>
                        <a:pt x="26273" y="21600"/>
                      </a:cubicBezTo>
                      <a:cubicBezTo>
                        <a:pt x="26273" y="25544"/>
                        <a:pt x="25193" y="29413"/>
                        <a:pt x="23150" y="32787"/>
                      </a:cubicBezTo>
                    </a:path>
                    <a:path w="26273" h="32787" stroke="0" extrusionOk="0">
                      <a:moveTo>
                        <a:pt x="-1" y="511"/>
                      </a:moveTo>
                      <a:cubicBezTo>
                        <a:pt x="1534" y="171"/>
                        <a:pt x="3101" y="0"/>
                        <a:pt x="4673" y="0"/>
                      </a:cubicBezTo>
                      <a:cubicBezTo>
                        <a:pt x="16602" y="0"/>
                        <a:pt x="26273" y="9670"/>
                        <a:pt x="26273" y="21600"/>
                      </a:cubicBezTo>
                      <a:cubicBezTo>
                        <a:pt x="26273" y="25544"/>
                        <a:pt x="25193" y="29413"/>
                        <a:pt x="23150" y="32787"/>
                      </a:cubicBezTo>
                      <a:lnTo>
                        <a:pt x="4673" y="21600"/>
                      </a:lnTo>
                      <a:lnTo>
                        <a:pt x="-1" y="511"/>
                      </a:lnTo>
                      <a:close/>
                    </a:path>
                  </a:pathLst>
                </a:custGeom>
                <a:solidFill>
                  <a:schemeClr val="folHlink"/>
                </a:solidFill>
                <a:ln w="12700" cap="rnd">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p>
                  <a:endParaRPr lang="en-US"/>
                </a:p>
              </p:txBody>
            </p:sp>
            <p:sp>
              <p:nvSpPr>
                <p:cNvPr id="36059" name="Arc 64"/>
                <p:cNvSpPr>
                  <a:spLocks/>
                </p:cNvSpPr>
                <p:nvPr/>
              </p:nvSpPr>
              <p:spPr bwMode="gray">
                <a:xfrm>
                  <a:off x="1443" y="2320"/>
                  <a:ext cx="93" cy="71"/>
                </a:xfrm>
                <a:custGeom>
                  <a:avLst/>
                  <a:gdLst>
                    <a:gd name="T0" fmla="*/ 55 w 21600"/>
                    <a:gd name="T1" fmla="*/ 0 h 30275"/>
                    <a:gd name="T2" fmla="*/ 75 w 21600"/>
                    <a:gd name="T3" fmla="*/ 71 h 30275"/>
                    <a:gd name="T4" fmla="*/ 0 w 21600"/>
                    <a:gd name="T5" fmla="*/ 41 h 30275"/>
                    <a:gd name="T6" fmla="*/ 0 60000 65536"/>
                    <a:gd name="T7" fmla="*/ 0 60000 65536"/>
                    <a:gd name="T8" fmla="*/ 0 60000 65536"/>
                  </a:gdLst>
                  <a:ahLst/>
                  <a:cxnLst>
                    <a:cxn ang="T6">
                      <a:pos x="T0" y="T1"/>
                    </a:cxn>
                    <a:cxn ang="T7">
                      <a:pos x="T2" y="T3"/>
                    </a:cxn>
                    <a:cxn ang="T8">
                      <a:pos x="T4" y="T5"/>
                    </a:cxn>
                  </a:cxnLst>
                  <a:rect l="0" t="0" r="r" b="b"/>
                  <a:pathLst>
                    <a:path w="21600" h="30275" fill="none" extrusionOk="0">
                      <a:moveTo>
                        <a:pt x="12844" y="-1"/>
                      </a:moveTo>
                      <a:cubicBezTo>
                        <a:pt x="18351" y="4072"/>
                        <a:pt x="21600" y="10516"/>
                        <a:pt x="21600" y="17366"/>
                      </a:cubicBezTo>
                      <a:cubicBezTo>
                        <a:pt x="21600" y="22017"/>
                        <a:pt x="20098" y="26545"/>
                        <a:pt x="17318" y="30275"/>
                      </a:cubicBezTo>
                    </a:path>
                    <a:path w="21600" h="30275" stroke="0" extrusionOk="0">
                      <a:moveTo>
                        <a:pt x="12844" y="-1"/>
                      </a:moveTo>
                      <a:cubicBezTo>
                        <a:pt x="18351" y="4072"/>
                        <a:pt x="21600" y="10516"/>
                        <a:pt x="21600" y="17366"/>
                      </a:cubicBezTo>
                      <a:cubicBezTo>
                        <a:pt x="21600" y="22017"/>
                        <a:pt x="20098" y="26545"/>
                        <a:pt x="17318" y="30275"/>
                      </a:cubicBezTo>
                      <a:lnTo>
                        <a:pt x="0" y="17366"/>
                      </a:lnTo>
                      <a:lnTo>
                        <a:pt x="12844" y="-1"/>
                      </a:lnTo>
                      <a:close/>
                    </a:path>
                  </a:pathLst>
                </a:custGeom>
                <a:solidFill>
                  <a:schemeClr val="folHlink"/>
                </a:solidFill>
                <a:ln w="12700" cap="rnd">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p>
                  <a:endParaRPr lang="en-US"/>
                </a:p>
              </p:txBody>
            </p:sp>
            <p:sp>
              <p:nvSpPr>
                <p:cNvPr id="36060" name="Arc 65"/>
                <p:cNvSpPr>
                  <a:spLocks/>
                </p:cNvSpPr>
                <p:nvPr/>
              </p:nvSpPr>
              <p:spPr bwMode="gray">
                <a:xfrm>
                  <a:off x="1408" y="2388"/>
                  <a:ext cx="112" cy="101"/>
                </a:xfrm>
                <a:custGeom>
                  <a:avLst/>
                  <a:gdLst>
                    <a:gd name="T0" fmla="*/ 107 w 28471"/>
                    <a:gd name="T1" fmla="*/ 0 h 29149"/>
                    <a:gd name="T2" fmla="*/ 0 w 28471"/>
                    <a:gd name="T3" fmla="*/ 97 h 29149"/>
                    <a:gd name="T4" fmla="*/ 27 w 28471"/>
                    <a:gd name="T5" fmla="*/ 26 h 29149"/>
                    <a:gd name="T6" fmla="*/ 0 60000 65536"/>
                    <a:gd name="T7" fmla="*/ 0 60000 65536"/>
                    <a:gd name="T8" fmla="*/ 0 60000 65536"/>
                  </a:gdLst>
                  <a:ahLst/>
                  <a:cxnLst>
                    <a:cxn ang="T6">
                      <a:pos x="T0" y="T1"/>
                    </a:cxn>
                    <a:cxn ang="T7">
                      <a:pos x="T2" y="T3"/>
                    </a:cxn>
                    <a:cxn ang="T8">
                      <a:pos x="T4" y="T5"/>
                    </a:cxn>
                  </a:cxnLst>
                  <a:rect l="0" t="0" r="r" b="b"/>
                  <a:pathLst>
                    <a:path w="28471" h="29149" fill="none" extrusionOk="0">
                      <a:moveTo>
                        <a:pt x="27108" y="0"/>
                      </a:moveTo>
                      <a:cubicBezTo>
                        <a:pt x="28009" y="2414"/>
                        <a:pt x="28471" y="4971"/>
                        <a:pt x="28471" y="7549"/>
                      </a:cubicBezTo>
                      <a:cubicBezTo>
                        <a:pt x="28471" y="19478"/>
                        <a:pt x="18800" y="29149"/>
                        <a:pt x="6871" y="29149"/>
                      </a:cubicBezTo>
                      <a:cubicBezTo>
                        <a:pt x="4535" y="29149"/>
                        <a:pt x="2214" y="28770"/>
                        <a:pt x="-1" y="28027"/>
                      </a:cubicBezTo>
                    </a:path>
                    <a:path w="28471" h="29149" stroke="0" extrusionOk="0">
                      <a:moveTo>
                        <a:pt x="27108" y="0"/>
                      </a:moveTo>
                      <a:cubicBezTo>
                        <a:pt x="28009" y="2414"/>
                        <a:pt x="28471" y="4971"/>
                        <a:pt x="28471" y="7549"/>
                      </a:cubicBezTo>
                      <a:cubicBezTo>
                        <a:pt x="28471" y="19478"/>
                        <a:pt x="18800" y="29149"/>
                        <a:pt x="6871" y="29149"/>
                      </a:cubicBezTo>
                      <a:cubicBezTo>
                        <a:pt x="4535" y="29149"/>
                        <a:pt x="2214" y="28770"/>
                        <a:pt x="-1" y="28027"/>
                      </a:cubicBezTo>
                      <a:lnTo>
                        <a:pt x="6871" y="7549"/>
                      </a:lnTo>
                      <a:lnTo>
                        <a:pt x="27108" y="0"/>
                      </a:lnTo>
                      <a:close/>
                    </a:path>
                  </a:pathLst>
                </a:custGeom>
                <a:solidFill>
                  <a:schemeClr val="folHlink"/>
                </a:solidFill>
                <a:ln w="12700" cap="rnd">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p>
                  <a:endParaRPr lang="en-US"/>
                </a:p>
              </p:txBody>
            </p:sp>
          </p:grpSp>
        </p:grpSp>
        <p:grpSp>
          <p:nvGrpSpPr>
            <p:cNvPr id="36031" name="Group 66"/>
            <p:cNvGrpSpPr>
              <a:grpSpLocks/>
            </p:cNvGrpSpPr>
            <p:nvPr/>
          </p:nvGrpSpPr>
          <p:grpSpPr bwMode="auto">
            <a:xfrm>
              <a:off x="1024" y="2210"/>
              <a:ext cx="511" cy="292"/>
              <a:chOff x="1024" y="2210"/>
              <a:chExt cx="511" cy="292"/>
            </a:xfrm>
          </p:grpSpPr>
          <p:grpSp>
            <p:nvGrpSpPr>
              <p:cNvPr id="36032" name="Group 67"/>
              <p:cNvGrpSpPr>
                <a:grpSpLocks/>
              </p:cNvGrpSpPr>
              <p:nvPr/>
            </p:nvGrpSpPr>
            <p:grpSpPr bwMode="auto">
              <a:xfrm>
                <a:off x="1024" y="2212"/>
                <a:ext cx="510" cy="290"/>
                <a:chOff x="1024" y="2212"/>
                <a:chExt cx="510" cy="290"/>
              </a:xfrm>
            </p:grpSpPr>
            <p:sp>
              <p:nvSpPr>
                <p:cNvPr id="36042" name="Oval 68"/>
                <p:cNvSpPr>
                  <a:spLocks noChangeArrowheads="1"/>
                </p:cNvSpPr>
                <p:nvPr/>
              </p:nvSpPr>
              <p:spPr bwMode="gray">
                <a:xfrm>
                  <a:off x="1200" y="2212"/>
                  <a:ext cx="221" cy="118"/>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lvl1pPr algn="ctr">
                    <a:lnSpc>
                      <a:spcPct val="90000"/>
                    </a:lnSpc>
                    <a:defRPr sz="2400">
                      <a:solidFill>
                        <a:schemeClr val="tx1"/>
                      </a:solidFill>
                      <a:latin typeface="Arial" panose="020B0604020202020204" pitchFamily="34" charset="0"/>
                    </a:defRPr>
                  </a:lvl1pPr>
                  <a:lvl2pPr marL="742950" indent="-285750" algn="ctr">
                    <a:lnSpc>
                      <a:spcPct val="90000"/>
                    </a:lnSpc>
                    <a:defRPr sz="2400">
                      <a:solidFill>
                        <a:schemeClr val="tx1"/>
                      </a:solidFill>
                      <a:latin typeface="Arial" panose="020B0604020202020204" pitchFamily="34" charset="0"/>
                    </a:defRPr>
                  </a:lvl2pPr>
                  <a:lvl3pPr marL="1143000" indent="-228600" algn="ctr">
                    <a:lnSpc>
                      <a:spcPct val="90000"/>
                    </a:lnSpc>
                    <a:defRPr sz="2400">
                      <a:solidFill>
                        <a:schemeClr val="tx1"/>
                      </a:solidFill>
                      <a:latin typeface="Arial" panose="020B0604020202020204" pitchFamily="34" charset="0"/>
                    </a:defRPr>
                  </a:lvl3pPr>
                  <a:lvl4pPr marL="1600200" indent="-228600" algn="ctr">
                    <a:lnSpc>
                      <a:spcPct val="90000"/>
                    </a:lnSpc>
                    <a:defRPr sz="2400">
                      <a:solidFill>
                        <a:schemeClr val="tx1"/>
                      </a:solidFill>
                      <a:latin typeface="Arial" panose="020B0604020202020204" pitchFamily="34" charset="0"/>
                    </a:defRPr>
                  </a:lvl4pPr>
                  <a:lvl5pPr marL="2057400" indent="-228600" algn="ctr">
                    <a:lnSpc>
                      <a:spcPct val="90000"/>
                    </a:lnSpc>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6043" name="Oval 69"/>
                <p:cNvSpPr>
                  <a:spLocks noChangeArrowheads="1"/>
                </p:cNvSpPr>
                <p:nvPr/>
              </p:nvSpPr>
              <p:spPr bwMode="gray">
                <a:xfrm>
                  <a:off x="1077" y="2246"/>
                  <a:ext cx="169" cy="115"/>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lvl1pPr algn="ctr">
                    <a:lnSpc>
                      <a:spcPct val="90000"/>
                    </a:lnSpc>
                    <a:defRPr sz="2400">
                      <a:solidFill>
                        <a:schemeClr val="tx1"/>
                      </a:solidFill>
                      <a:latin typeface="Arial" panose="020B0604020202020204" pitchFamily="34" charset="0"/>
                    </a:defRPr>
                  </a:lvl1pPr>
                  <a:lvl2pPr marL="742950" indent="-285750" algn="ctr">
                    <a:lnSpc>
                      <a:spcPct val="90000"/>
                    </a:lnSpc>
                    <a:defRPr sz="2400">
                      <a:solidFill>
                        <a:schemeClr val="tx1"/>
                      </a:solidFill>
                      <a:latin typeface="Arial" panose="020B0604020202020204" pitchFamily="34" charset="0"/>
                    </a:defRPr>
                  </a:lvl2pPr>
                  <a:lvl3pPr marL="1143000" indent="-228600" algn="ctr">
                    <a:lnSpc>
                      <a:spcPct val="90000"/>
                    </a:lnSpc>
                    <a:defRPr sz="2400">
                      <a:solidFill>
                        <a:schemeClr val="tx1"/>
                      </a:solidFill>
                      <a:latin typeface="Arial" panose="020B0604020202020204" pitchFamily="34" charset="0"/>
                    </a:defRPr>
                  </a:lvl3pPr>
                  <a:lvl4pPr marL="1600200" indent="-228600" algn="ctr">
                    <a:lnSpc>
                      <a:spcPct val="90000"/>
                    </a:lnSpc>
                    <a:defRPr sz="2400">
                      <a:solidFill>
                        <a:schemeClr val="tx1"/>
                      </a:solidFill>
                      <a:latin typeface="Arial" panose="020B0604020202020204" pitchFamily="34" charset="0"/>
                    </a:defRPr>
                  </a:lvl4pPr>
                  <a:lvl5pPr marL="2057400" indent="-228600" algn="ctr">
                    <a:lnSpc>
                      <a:spcPct val="90000"/>
                    </a:lnSpc>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6044" name="Oval 70"/>
                <p:cNvSpPr>
                  <a:spLocks noChangeArrowheads="1"/>
                </p:cNvSpPr>
                <p:nvPr/>
              </p:nvSpPr>
              <p:spPr bwMode="gray">
                <a:xfrm>
                  <a:off x="1024" y="2317"/>
                  <a:ext cx="114" cy="96"/>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lvl1pPr algn="ctr">
                    <a:lnSpc>
                      <a:spcPct val="90000"/>
                    </a:lnSpc>
                    <a:defRPr sz="2400">
                      <a:solidFill>
                        <a:schemeClr val="tx1"/>
                      </a:solidFill>
                      <a:latin typeface="Arial" panose="020B0604020202020204" pitchFamily="34" charset="0"/>
                    </a:defRPr>
                  </a:lvl1pPr>
                  <a:lvl2pPr marL="742950" indent="-285750" algn="ctr">
                    <a:lnSpc>
                      <a:spcPct val="90000"/>
                    </a:lnSpc>
                    <a:defRPr sz="2400">
                      <a:solidFill>
                        <a:schemeClr val="tx1"/>
                      </a:solidFill>
                      <a:latin typeface="Arial" panose="020B0604020202020204" pitchFamily="34" charset="0"/>
                    </a:defRPr>
                  </a:lvl2pPr>
                  <a:lvl3pPr marL="1143000" indent="-228600" algn="ctr">
                    <a:lnSpc>
                      <a:spcPct val="90000"/>
                    </a:lnSpc>
                    <a:defRPr sz="2400">
                      <a:solidFill>
                        <a:schemeClr val="tx1"/>
                      </a:solidFill>
                      <a:latin typeface="Arial" panose="020B0604020202020204" pitchFamily="34" charset="0"/>
                    </a:defRPr>
                  </a:lvl3pPr>
                  <a:lvl4pPr marL="1600200" indent="-228600" algn="ctr">
                    <a:lnSpc>
                      <a:spcPct val="90000"/>
                    </a:lnSpc>
                    <a:defRPr sz="2400">
                      <a:solidFill>
                        <a:schemeClr val="tx1"/>
                      </a:solidFill>
                      <a:latin typeface="Arial" panose="020B0604020202020204" pitchFamily="34" charset="0"/>
                    </a:defRPr>
                  </a:lvl4pPr>
                  <a:lvl5pPr marL="2057400" indent="-228600" algn="ctr">
                    <a:lnSpc>
                      <a:spcPct val="90000"/>
                    </a:lnSpc>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6045" name="Oval 71"/>
                <p:cNvSpPr>
                  <a:spLocks noChangeArrowheads="1"/>
                </p:cNvSpPr>
                <p:nvPr/>
              </p:nvSpPr>
              <p:spPr bwMode="gray">
                <a:xfrm>
                  <a:off x="1059" y="2361"/>
                  <a:ext cx="171" cy="105"/>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lvl1pPr algn="ctr">
                    <a:lnSpc>
                      <a:spcPct val="90000"/>
                    </a:lnSpc>
                    <a:defRPr sz="2400">
                      <a:solidFill>
                        <a:schemeClr val="tx1"/>
                      </a:solidFill>
                      <a:latin typeface="Arial" panose="020B0604020202020204" pitchFamily="34" charset="0"/>
                    </a:defRPr>
                  </a:lvl1pPr>
                  <a:lvl2pPr marL="742950" indent="-285750" algn="ctr">
                    <a:lnSpc>
                      <a:spcPct val="90000"/>
                    </a:lnSpc>
                    <a:defRPr sz="2400">
                      <a:solidFill>
                        <a:schemeClr val="tx1"/>
                      </a:solidFill>
                      <a:latin typeface="Arial" panose="020B0604020202020204" pitchFamily="34" charset="0"/>
                    </a:defRPr>
                  </a:lvl2pPr>
                  <a:lvl3pPr marL="1143000" indent="-228600" algn="ctr">
                    <a:lnSpc>
                      <a:spcPct val="90000"/>
                    </a:lnSpc>
                    <a:defRPr sz="2400">
                      <a:solidFill>
                        <a:schemeClr val="tx1"/>
                      </a:solidFill>
                      <a:latin typeface="Arial" panose="020B0604020202020204" pitchFamily="34" charset="0"/>
                    </a:defRPr>
                  </a:lvl3pPr>
                  <a:lvl4pPr marL="1600200" indent="-228600" algn="ctr">
                    <a:lnSpc>
                      <a:spcPct val="90000"/>
                    </a:lnSpc>
                    <a:defRPr sz="2400">
                      <a:solidFill>
                        <a:schemeClr val="tx1"/>
                      </a:solidFill>
                      <a:latin typeface="Arial" panose="020B0604020202020204" pitchFamily="34" charset="0"/>
                    </a:defRPr>
                  </a:lvl4pPr>
                  <a:lvl5pPr marL="2057400" indent="-228600" algn="ctr">
                    <a:lnSpc>
                      <a:spcPct val="90000"/>
                    </a:lnSpc>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6046" name="Oval 72"/>
                <p:cNvSpPr>
                  <a:spLocks noChangeArrowheads="1"/>
                </p:cNvSpPr>
                <p:nvPr/>
              </p:nvSpPr>
              <p:spPr bwMode="gray">
                <a:xfrm>
                  <a:off x="1183" y="2379"/>
                  <a:ext cx="255" cy="123"/>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lvl1pPr algn="ctr">
                    <a:lnSpc>
                      <a:spcPct val="90000"/>
                    </a:lnSpc>
                    <a:defRPr sz="2400">
                      <a:solidFill>
                        <a:schemeClr val="tx1"/>
                      </a:solidFill>
                      <a:latin typeface="Arial" panose="020B0604020202020204" pitchFamily="34" charset="0"/>
                    </a:defRPr>
                  </a:lvl1pPr>
                  <a:lvl2pPr marL="742950" indent="-285750" algn="ctr">
                    <a:lnSpc>
                      <a:spcPct val="90000"/>
                    </a:lnSpc>
                    <a:defRPr sz="2400">
                      <a:solidFill>
                        <a:schemeClr val="tx1"/>
                      </a:solidFill>
                      <a:latin typeface="Arial" panose="020B0604020202020204" pitchFamily="34" charset="0"/>
                    </a:defRPr>
                  </a:lvl2pPr>
                  <a:lvl3pPr marL="1143000" indent="-228600" algn="ctr">
                    <a:lnSpc>
                      <a:spcPct val="90000"/>
                    </a:lnSpc>
                    <a:defRPr sz="2400">
                      <a:solidFill>
                        <a:schemeClr val="tx1"/>
                      </a:solidFill>
                      <a:latin typeface="Arial" panose="020B0604020202020204" pitchFamily="34" charset="0"/>
                    </a:defRPr>
                  </a:lvl3pPr>
                  <a:lvl4pPr marL="1600200" indent="-228600" algn="ctr">
                    <a:lnSpc>
                      <a:spcPct val="90000"/>
                    </a:lnSpc>
                    <a:defRPr sz="2400">
                      <a:solidFill>
                        <a:schemeClr val="tx1"/>
                      </a:solidFill>
                      <a:latin typeface="Arial" panose="020B0604020202020204" pitchFamily="34" charset="0"/>
                    </a:defRPr>
                  </a:lvl4pPr>
                  <a:lvl5pPr marL="2057400" indent="-228600" algn="ctr">
                    <a:lnSpc>
                      <a:spcPct val="90000"/>
                    </a:lnSpc>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6047" name="Oval 73"/>
                <p:cNvSpPr>
                  <a:spLocks noChangeArrowheads="1"/>
                </p:cNvSpPr>
                <p:nvPr/>
              </p:nvSpPr>
              <p:spPr bwMode="gray">
                <a:xfrm>
                  <a:off x="1347" y="2247"/>
                  <a:ext cx="165" cy="92"/>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lvl1pPr algn="ctr">
                    <a:lnSpc>
                      <a:spcPct val="90000"/>
                    </a:lnSpc>
                    <a:defRPr sz="2400">
                      <a:solidFill>
                        <a:schemeClr val="tx1"/>
                      </a:solidFill>
                      <a:latin typeface="Arial" panose="020B0604020202020204" pitchFamily="34" charset="0"/>
                    </a:defRPr>
                  </a:lvl1pPr>
                  <a:lvl2pPr marL="742950" indent="-285750" algn="ctr">
                    <a:lnSpc>
                      <a:spcPct val="90000"/>
                    </a:lnSpc>
                    <a:defRPr sz="2400">
                      <a:solidFill>
                        <a:schemeClr val="tx1"/>
                      </a:solidFill>
                      <a:latin typeface="Arial" panose="020B0604020202020204" pitchFamily="34" charset="0"/>
                    </a:defRPr>
                  </a:lvl2pPr>
                  <a:lvl3pPr marL="1143000" indent="-228600" algn="ctr">
                    <a:lnSpc>
                      <a:spcPct val="90000"/>
                    </a:lnSpc>
                    <a:defRPr sz="2400">
                      <a:solidFill>
                        <a:schemeClr val="tx1"/>
                      </a:solidFill>
                      <a:latin typeface="Arial" panose="020B0604020202020204" pitchFamily="34" charset="0"/>
                    </a:defRPr>
                  </a:lvl3pPr>
                  <a:lvl4pPr marL="1600200" indent="-228600" algn="ctr">
                    <a:lnSpc>
                      <a:spcPct val="90000"/>
                    </a:lnSpc>
                    <a:defRPr sz="2400">
                      <a:solidFill>
                        <a:schemeClr val="tx1"/>
                      </a:solidFill>
                      <a:latin typeface="Arial" panose="020B0604020202020204" pitchFamily="34" charset="0"/>
                    </a:defRPr>
                  </a:lvl4pPr>
                  <a:lvl5pPr marL="2057400" indent="-228600" algn="ctr">
                    <a:lnSpc>
                      <a:spcPct val="90000"/>
                    </a:lnSpc>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6048" name="Oval 74"/>
                <p:cNvSpPr>
                  <a:spLocks noChangeArrowheads="1"/>
                </p:cNvSpPr>
                <p:nvPr/>
              </p:nvSpPr>
              <p:spPr bwMode="gray">
                <a:xfrm>
                  <a:off x="1373" y="2309"/>
                  <a:ext cx="161" cy="92"/>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lvl1pPr algn="ctr">
                    <a:lnSpc>
                      <a:spcPct val="90000"/>
                    </a:lnSpc>
                    <a:defRPr sz="2400">
                      <a:solidFill>
                        <a:schemeClr val="tx1"/>
                      </a:solidFill>
                      <a:latin typeface="Arial" panose="020B0604020202020204" pitchFamily="34" charset="0"/>
                    </a:defRPr>
                  </a:lvl1pPr>
                  <a:lvl2pPr marL="742950" indent="-285750" algn="ctr">
                    <a:lnSpc>
                      <a:spcPct val="90000"/>
                    </a:lnSpc>
                    <a:defRPr sz="2400">
                      <a:solidFill>
                        <a:schemeClr val="tx1"/>
                      </a:solidFill>
                      <a:latin typeface="Arial" panose="020B0604020202020204" pitchFamily="34" charset="0"/>
                    </a:defRPr>
                  </a:lvl2pPr>
                  <a:lvl3pPr marL="1143000" indent="-228600" algn="ctr">
                    <a:lnSpc>
                      <a:spcPct val="90000"/>
                    </a:lnSpc>
                    <a:defRPr sz="2400">
                      <a:solidFill>
                        <a:schemeClr val="tx1"/>
                      </a:solidFill>
                      <a:latin typeface="Arial" panose="020B0604020202020204" pitchFamily="34" charset="0"/>
                    </a:defRPr>
                  </a:lvl3pPr>
                  <a:lvl4pPr marL="1600200" indent="-228600" algn="ctr">
                    <a:lnSpc>
                      <a:spcPct val="90000"/>
                    </a:lnSpc>
                    <a:defRPr sz="2400">
                      <a:solidFill>
                        <a:schemeClr val="tx1"/>
                      </a:solidFill>
                      <a:latin typeface="Arial" panose="020B0604020202020204" pitchFamily="34" charset="0"/>
                    </a:defRPr>
                  </a:lvl4pPr>
                  <a:lvl5pPr marL="2057400" indent="-228600" algn="ctr">
                    <a:lnSpc>
                      <a:spcPct val="90000"/>
                    </a:lnSpc>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6049" name="Oval 75"/>
                <p:cNvSpPr>
                  <a:spLocks noChangeArrowheads="1"/>
                </p:cNvSpPr>
                <p:nvPr/>
              </p:nvSpPr>
              <p:spPr bwMode="gray">
                <a:xfrm>
                  <a:off x="1355" y="2330"/>
                  <a:ext cx="162" cy="153"/>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lvl1pPr algn="ctr">
                    <a:lnSpc>
                      <a:spcPct val="90000"/>
                    </a:lnSpc>
                    <a:defRPr sz="2400">
                      <a:solidFill>
                        <a:schemeClr val="tx1"/>
                      </a:solidFill>
                      <a:latin typeface="Arial" panose="020B0604020202020204" pitchFamily="34" charset="0"/>
                    </a:defRPr>
                  </a:lvl1pPr>
                  <a:lvl2pPr marL="742950" indent="-285750" algn="ctr">
                    <a:lnSpc>
                      <a:spcPct val="90000"/>
                    </a:lnSpc>
                    <a:defRPr sz="2400">
                      <a:solidFill>
                        <a:schemeClr val="tx1"/>
                      </a:solidFill>
                      <a:latin typeface="Arial" panose="020B0604020202020204" pitchFamily="34" charset="0"/>
                    </a:defRPr>
                  </a:lvl2pPr>
                  <a:lvl3pPr marL="1143000" indent="-228600" algn="ctr">
                    <a:lnSpc>
                      <a:spcPct val="90000"/>
                    </a:lnSpc>
                    <a:defRPr sz="2400">
                      <a:solidFill>
                        <a:schemeClr val="tx1"/>
                      </a:solidFill>
                      <a:latin typeface="Arial" panose="020B0604020202020204" pitchFamily="34" charset="0"/>
                    </a:defRPr>
                  </a:lvl3pPr>
                  <a:lvl4pPr marL="1600200" indent="-228600" algn="ctr">
                    <a:lnSpc>
                      <a:spcPct val="90000"/>
                    </a:lnSpc>
                    <a:defRPr sz="2400">
                      <a:solidFill>
                        <a:schemeClr val="tx1"/>
                      </a:solidFill>
                      <a:latin typeface="Arial" panose="020B0604020202020204" pitchFamily="34" charset="0"/>
                    </a:defRPr>
                  </a:lvl4pPr>
                  <a:lvl5pPr marL="2057400" indent="-228600" algn="ctr">
                    <a:lnSpc>
                      <a:spcPct val="90000"/>
                    </a:lnSpc>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6050" name="Oval 76"/>
                <p:cNvSpPr>
                  <a:spLocks noChangeArrowheads="1"/>
                </p:cNvSpPr>
                <p:nvPr/>
              </p:nvSpPr>
              <p:spPr bwMode="gray">
                <a:xfrm>
                  <a:off x="1119" y="2282"/>
                  <a:ext cx="327" cy="154"/>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lvl1pPr algn="ctr">
                    <a:lnSpc>
                      <a:spcPct val="90000"/>
                    </a:lnSpc>
                    <a:defRPr sz="2400">
                      <a:solidFill>
                        <a:schemeClr val="tx1"/>
                      </a:solidFill>
                      <a:latin typeface="Arial" panose="020B0604020202020204" pitchFamily="34" charset="0"/>
                    </a:defRPr>
                  </a:lvl1pPr>
                  <a:lvl2pPr marL="742950" indent="-285750" algn="ctr">
                    <a:lnSpc>
                      <a:spcPct val="90000"/>
                    </a:lnSpc>
                    <a:defRPr sz="2400">
                      <a:solidFill>
                        <a:schemeClr val="tx1"/>
                      </a:solidFill>
                      <a:latin typeface="Arial" panose="020B0604020202020204" pitchFamily="34" charset="0"/>
                    </a:defRPr>
                  </a:lvl2pPr>
                  <a:lvl3pPr marL="1143000" indent="-228600" algn="ctr">
                    <a:lnSpc>
                      <a:spcPct val="90000"/>
                    </a:lnSpc>
                    <a:defRPr sz="2400">
                      <a:solidFill>
                        <a:schemeClr val="tx1"/>
                      </a:solidFill>
                      <a:latin typeface="Arial" panose="020B0604020202020204" pitchFamily="34" charset="0"/>
                    </a:defRPr>
                  </a:lvl3pPr>
                  <a:lvl4pPr marL="1600200" indent="-228600" algn="ctr">
                    <a:lnSpc>
                      <a:spcPct val="90000"/>
                    </a:lnSpc>
                    <a:defRPr sz="2400">
                      <a:solidFill>
                        <a:schemeClr val="tx1"/>
                      </a:solidFill>
                      <a:latin typeface="Arial" panose="020B0604020202020204" pitchFamily="34" charset="0"/>
                    </a:defRPr>
                  </a:lvl4pPr>
                  <a:lvl5pPr marL="2057400" indent="-228600" algn="ctr">
                    <a:lnSpc>
                      <a:spcPct val="90000"/>
                    </a:lnSpc>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9pPr>
                </a:lstStyle>
                <a:p>
                  <a:endParaRPr lang="en-US" altLang="en-US"/>
                </a:p>
              </p:txBody>
            </p:sp>
          </p:grpSp>
          <p:grpSp>
            <p:nvGrpSpPr>
              <p:cNvPr id="36033" name="Group 77"/>
              <p:cNvGrpSpPr>
                <a:grpSpLocks/>
              </p:cNvGrpSpPr>
              <p:nvPr/>
            </p:nvGrpSpPr>
            <p:grpSpPr bwMode="auto">
              <a:xfrm>
                <a:off x="1025" y="2210"/>
                <a:ext cx="510" cy="292"/>
                <a:chOff x="1025" y="2210"/>
                <a:chExt cx="510" cy="292"/>
              </a:xfrm>
            </p:grpSpPr>
            <p:sp>
              <p:nvSpPr>
                <p:cNvPr id="36034" name="Arc 78"/>
                <p:cNvSpPr>
                  <a:spLocks/>
                </p:cNvSpPr>
                <p:nvPr/>
              </p:nvSpPr>
              <p:spPr bwMode="gray">
                <a:xfrm>
                  <a:off x="1204" y="2210"/>
                  <a:ext cx="212" cy="61"/>
                </a:xfrm>
                <a:custGeom>
                  <a:avLst/>
                  <a:gdLst>
                    <a:gd name="T0" fmla="*/ 0 w 40686"/>
                    <a:gd name="T1" fmla="*/ 41 h 21600"/>
                    <a:gd name="T2" fmla="*/ 212 w 40686"/>
                    <a:gd name="T3" fmla="*/ 40 h 21600"/>
                    <a:gd name="T4" fmla="*/ 106 w 40686"/>
                    <a:gd name="T5" fmla="*/ 61 h 21600"/>
                    <a:gd name="T6" fmla="*/ 0 60000 65536"/>
                    <a:gd name="T7" fmla="*/ 0 60000 65536"/>
                    <a:gd name="T8" fmla="*/ 0 60000 65536"/>
                  </a:gdLst>
                  <a:ahLst/>
                  <a:cxnLst>
                    <a:cxn ang="T6">
                      <a:pos x="T0" y="T1"/>
                    </a:cxn>
                    <a:cxn ang="T7">
                      <a:pos x="T2" y="T3"/>
                    </a:cxn>
                    <a:cxn ang="T8">
                      <a:pos x="T4" y="T5"/>
                    </a:cxn>
                  </a:cxnLst>
                  <a:rect l="0" t="0" r="r" b="b"/>
                  <a:pathLst>
                    <a:path w="40686" h="21600" fill="none" extrusionOk="0">
                      <a:moveTo>
                        <a:pt x="0" y="14561"/>
                      </a:moveTo>
                      <a:cubicBezTo>
                        <a:pt x="3003" y="5847"/>
                        <a:pt x="11204" y="0"/>
                        <a:pt x="20421" y="0"/>
                      </a:cubicBezTo>
                      <a:cubicBezTo>
                        <a:pt x="29467" y="0"/>
                        <a:pt x="37555" y="5637"/>
                        <a:pt x="40686" y="14124"/>
                      </a:cubicBezTo>
                    </a:path>
                    <a:path w="40686" h="21600" stroke="0" extrusionOk="0">
                      <a:moveTo>
                        <a:pt x="0" y="14561"/>
                      </a:moveTo>
                      <a:cubicBezTo>
                        <a:pt x="3003" y="5847"/>
                        <a:pt x="11204" y="0"/>
                        <a:pt x="20421" y="0"/>
                      </a:cubicBezTo>
                      <a:cubicBezTo>
                        <a:pt x="29467" y="0"/>
                        <a:pt x="37555" y="5637"/>
                        <a:pt x="40686" y="14124"/>
                      </a:cubicBezTo>
                      <a:lnTo>
                        <a:pt x="20421" y="21600"/>
                      </a:lnTo>
                      <a:lnTo>
                        <a:pt x="0" y="14561"/>
                      </a:lnTo>
                      <a:close/>
                    </a:path>
                  </a:pathLst>
                </a:custGeom>
                <a:solidFill>
                  <a:schemeClr val="folHlink"/>
                </a:solidFill>
                <a:ln w="12700" cap="rnd">
                  <a:solidFill>
                    <a:srgbClr val="496164"/>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p>
                  <a:endParaRPr lang="en-US"/>
                </a:p>
              </p:txBody>
            </p:sp>
            <p:sp>
              <p:nvSpPr>
                <p:cNvPr id="36035" name="Arc 79"/>
                <p:cNvSpPr>
                  <a:spLocks/>
                </p:cNvSpPr>
                <p:nvPr/>
              </p:nvSpPr>
              <p:spPr bwMode="gray">
                <a:xfrm>
                  <a:off x="1077" y="2243"/>
                  <a:ext cx="134" cy="71"/>
                </a:xfrm>
                <a:custGeom>
                  <a:avLst/>
                  <a:gdLst>
                    <a:gd name="T0" fmla="*/ 4 w 32039"/>
                    <a:gd name="T1" fmla="*/ 71 h 28267"/>
                    <a:gd name="T2" fmla="*/ 134 w 32039"/>
                    <a:gd name="T3" fmla="*/ 7 h 28267"/>
                    <a:gd name="T4" fmla="*/ 90 w 32039"/>
                    <a:gd name="T5" fmla="*/ 54 h 28267"/>
                    <a:gd name="T6" fmla="*/ 0 60000 65536"/>
                    <a:gd name="T7" fmla="*/ 0 60000 65536"/>
                    <a:gd name="T8" fmla="*/ 0 60000 65536"/>
                  </a:gdLst>
                  <a:ahLst/>
                  <a:cxnLst>
                    <a:cxn ang="T6">
                      <a:pos x="T0" y="T1"/>
                    </a:cxn>
                    <a:cxn ang="T7">
                      <a:pos x="T2" y="T3"/>
                    </a:cxn>
                    <a:cxn ang="T8">
                      <a:pos x="T4" y="T5"/>
                    </a:cxn>
                  </a:cxnLst>
                  <a:rect l="0" t="0" r="r" b="b"/>
                  <a:pathLst>
                    <a:path w="32039" h="28267" fill="none" extrusionOk="0">
                      <a:moveTo>
                        <a:pt x="1054" y="28266"/>
                      </a:moveTo>
                      <a:cubicBezTo>
                        <a:pt x="355" y="26113"/>
                        <a:pt x="0" y="23863"/>
                        <a:pt x="0" y="21600"/>
                      </a:cubicBezTo>
                      <a:cubicBezTo>
                        <a:pt x="0" y="9670"/>
                        <a:pt x="9670" y="0"/>
                        <a:pt x="21600" y="0"/>
                      </a:cubicBezTo>
                      <a:cubicBezTo>
                        <a:pt x="25251" y="0"/>
                        <a:pt x="28842" y="925"/>
                        <a:pt x="32038" y="2690"/>
                      </a:cubicBezTo>
                    </a:path>
                    <a:path w="32039" h="28267" stroke="0" extrusionOk="0">
                      <a:moveTo>
                        <a:pt x="1054" y="28266"/>
                      </a:moveTo>
                      <a:cubicBezTo>
                        <a:pt x="355" y="26113"/>
                        <a:pt x="0" y="23863"/>
                        <a:pt x="0" y="21600"/>
                      </a:cubicBezTo>
                      <a:cubicBezTo>
                        <a:pt x="0" y="9670"/>
                        <a:pt x="9670" y="0"/>
                        <a:pt x="21600" y="0"/>
                      </a:cubicBezTo>
                      <a:cubicBezTo>
                        <a:pt x="25251" y="0"/>
                        <a:pt x="28842" y="925"/>
                        <a:pt x="32038" y="2690"/>
                      </a:cubicBezTo>
                      <a:lnTo>
                        <a:pt x="21600" y="21600"/>
                      </a:lnTo>
                      <a:lnTo>
                        <a:pt x="1054" y="28266"/>
                      </a:lnTo>
                      <a:close/>
                    </a:path>
                  </a:pathLst>
                </a:custGeom>
                <a:solidFill>
                  <a:schemeClr val="folHlink"/>
                </a:solidFill>
                <a:ln w="12700" cap="rnd">
                  <a:solidFill>
                    <a:srgbClr val="496164"/>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p>
                  <a:endParaRPr lang="en-US"/>
                </a:p>
              </p:txBody>
            </p:sp>
            <p:sp>
              <p:nvSpPr>
                <p:cNvPr id="36036" name="Arc 80"/>
                <p:cNvSpPr>
                  <a:spLocks/>
                </p:cNvSpPr>
                <p:nvPr/>
              </p:nvSpPr>
              <p:spPr bwMode="gray">
                <a:xfrm>
                  <a:off x="1025" y="2312"/>
                  <a:ext cx="82" cy="100"/>
                </a:xfrm>
                <a:custGeom>
                  <a:avLst/>
                  <a:gdLst>
                    <a:gd name="T0" fmla="*/ 33 w 21600"/>
                    <a:gd name="T1" fmla="*/ 100 h 37829"/>
                    <a:gd name="T2" fmla="*/ 56 w 21600"/>
                    <a:gd name="T3" fmla="*/ 0 h 37829"/>
                    <a:gd name="T4" fmla="*/ 82 w 21600"/>
                    <a:gd name="T5" fmla="*/ 54 h 37829"/>
                    <a:gd name="T6" fmla="*/ 0 60000 65536"/>
                    <a:gd name="T7" fmla="*/ 0 60000 65536"/>
                    <a:gd name="T8" fmla="*/ 0 60000 65536"/>
                  </a:gdLst>
                  <a:ahLst/>
                  <a:cxnLst>
                    <a:cxn ang="T6">
                      <a:pos x="T0" y="T1"/>
                    </a:cxn>
                    <a:cxn ang="T7">
                      <a:pos x="T2" y="T3"/>
                    </a:cxn>
                    <a:cxn ang="T8">
                      <a:pos x="T4" y="T5"/>
                    </a:cxn>
                  </a:cxnLst>
                  <a:rect l="0" t="0" r="r" b="b"/>
                  <a:pathLst>
                    <a:path w="21600" h="37829" fill="none" extrusionOk="0">
                      <a:moveTo>
                        <a:pt x="8695" y="37829"/>
                      </a:moveTo>
                      <a:cubicBezTo>
                        <a:pt x="3223" y="33753"/>
                        <a:pt x="0" y="27331"/>
                        <a:pt x="0" y="20508"/>
                      </a:cubicBezTo>
                      <a:cubicBezTo>
                        <a:pt x="0" y="11191"/>
                        <a:pt x="5973" y="2924"/>
                        <a:pt x="14819" y="-1"/>
                      </a:cubicBezTo>
                    </a:path>
                    <a:path w="21600" h="37829" stroke="0" extrusionOk="0">
                      <a:moveTo>
                        <a:pt x="8695" y="37829"/>
                      </a:moveTo>
                      <a:cubicBezTo>
                        <a:pt x="3223" y="33753"/>
                        <a:pt x="0" y="27331"/>
                        <a:pt x="0" y="20508"/>
                      </a:cubicBezTo>
                      <a:cubicBezTo>
                        <a:pt x="0" y="11191"/>
                        <a:pt x="5973" y="2924"/>
                        <a:pt x="14819" y="-1"/>
                      </a:cubicBezTo>
                      <a:lnTo>
                        <a:pt x="21600" y="20508"/>
                      </a:lnTo>
                      <a:lnTo>
                        <a:pt x="8695" y="37829"/>
                      </a:lnTo>
                      <a:close/>
                    </a:path>
                  </a:pathLst>
                </a:custGeom>
                <a:solidFill>
                  <a:schemeClr val="folHlink"/>
                </a:solidFill>
                <a:ln w="12700" cap="rnd">
                  <a:solidFill>
                    <a:srgbClr val="496164"/>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p>
                  <a:endParaRPr lang="en-US"/>
                </a:p>
              </p:txBody>
            </p:sp>
            <p:sp>
              <p:nvSpPr>
                <p:cNvPr id="36037" name="Arc 81"/>
                <p:cNvSpPr>
                  <a:spLocks/>
                </p:cNvSpPr>
                <p:nvPr/>
              </p:nvSpPr>
              <p:spPr bwMode="gray">
                <a:xfrm>
                  <a:off x="1058" y="2411"/>
                  <a:ext cx="134" cy="57"/>
                </a:xfrm>
                <a:custGeom>
                  <a:avLst/>
                  <a:gdLst>
                    <a:gd name="T0" fmla="*/ 134 w 31221"/>
                    <a:gd name="T1" fmla="*/ 51 h 22381"/>
                    <a:gd name="T2" fmla="*/ 0 w 31221"/>
                    <a:gd name="T3" fmla="*/ 0 h 22381"/>
                    <a:gd name="T4" fmla="*/ 93 w 31221"/>
                    <a:gd name="T5" fmla="*/ 2 h 22381"/>
                    <a:gd name="T6" fmla="*/ 0 60000 65536"/>
                    <a:gd name="T7" fmla="*/ 0 60000 65536"/>
                    <a:gd name="T8" fmla="*/ 0 60000 65536"/>
                  </a:gdLst>
                  <a:ahLst/>
                  <a:cxnLst>
                    <a:cxn ang="T6">
                      <a:pos x="T0" y="T1"/>
                    </a:cxn>
                    <a:cxn ang="T7">
                      <a:pos x="T2" y="T3"/>
                    </a:cxn>
                    <a:cxn ang="T8">
                      <a:pos x="T4" y="T5"/>
                    </a:cxn>
                  </a:cxnLst>
                  <a:rect l="0" t="0" r="r" b="b"/>
                  <a:pathLst>
                    <a:path w="31221" h="22381" fill="none" extrusionOk="0">
                      <a:moveTo>
                        <a:pt x="31220" y="20119"/>
                      </a:moveTo>
                      <a:cubicBezTo>
                        <a:pt x="28231" y="21607"/>
                        <a:pt x="24938" y="22381"/>
                        <a:pt x="21600" y="22381"/>
                      </a:cubicBezTo>
                      <a:cubicBezTo>
                        <a:pt x="9670" y="22381"/>
                        <a:pt x="0" y="12710"/>
                        <a:pt x="0" y="781"/>
                      </a:cubicBezTo>
                      <a:cubicBezTo>
                        <a:pt x="0" y="520"/>
                        <a:pt x="4" y="260"/>
                        <a:pt x="14" y="0"/>
                      </a:cubicBezTo>
                    </a:path>
                    <a:path w="31221" h="22381" stroke="0" extrusionOk="0">
                      <a:moveTo>
                        <a:pt x="31220" y="20119"/>
                      </a:moveTo>
                      <a:cubicBezTo>
                        <a:pt x="28231" y="21607"/>
                        <a:pt x="24938" y="22381"/>
                        <a:pt x="21600" y="22381"/>
                      </a:cubicBezTo>
                      <a:cubicBezTo>
                        <a:pt x="9670" y="22381"/>
                        <a:pt x="0" y="12710"/>
                        <a:pt x="0" y="781"/>
                      </a:cubicBezTo>
                      <a:cubicBezTo>
                        <a:pt x="0" y="520"/>
                        <a:pt x="4" y="260"/>
                        <a:pt x="14" y="0"/>
                      </a:cubicBezTo>
                      <a:lnTo>
                        <a:pt x="21600" y="781"/>
                      </a:lnTo>
                      <a:lnTo>
                        <a:pt x="31220" y="20119"/>
                      </a:lnTo>
                      <a:close/>
                    </a:path>
                  </a:pathLst>
                </a:custGeom>
                <a:solidFill>
                  <a:schemeClr val="folHlink"/>
                </a:solidFill>
                <a:ln w="12700" cap="rnd">
                  <a:solidFill>
                    <a:srgbClr val="496164"/>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p>
                  <a:endParaRPr lang="en-US"/>
                </a:p>
              </p:txBody>
            </p:sp>
            <p:sp>
              <p:nvSpPr>
                <p:cNvPr id="36038" name="Arc 82"/>
                <p:cNvSpPr>
                  <a:spLocks/>
                </p:cNvSpPr>
                <p:nvPr/>
              </p:nvSpPr>
              <p:spPr bwMode="gray">
                <a:xfrm>
                  <a:off x="1190" y="2449"/>
                  <a:ext cx="226" cy="53"/>
                </a:xfrm>
                <a:custGeom>
                  <a:avLst/>
                  <a:gdLst>
                    <a:gd name="T0" fmla="*/ 226 w 39463"/>
                    <a:gd name="T1" fmla="*/ 28 h 21600"/>
                    <a:gd name="T2" fmla="*/ 0 w 39463"/>
                    <a:gd name="T3" fmla="*/ 10 h 21600"/>
                    <a:gd name="T4" fmla="*/ 122 w 39463"/>
                    <a:gd name="T5" fmla="*/ 0 h 21600"/>
                    <a:gd name="T6" fmla="*/ 0 60000 65536"/>
                    <a:gd name="T7" fmla="*/ 0 60000 65536"/>
                    <a:gd name="T8" fmla="*/ 0 60000 65536"/>
                  </a:gdLst>
                  <a:ahLst/>
                  <a:cxnLst>
                    <a:cxn ang="T6">
                      <a:pos x="T0" y="T1"/>
                    </a:cxn>
                    <a:cxn ang="T7">
                      <a:pos x="T2" y="T3"/>
                    </a:cxn>
                    <a:cxn ang="T8">
                      <a:pos x="T4" y="T5"/>
                    </a:cxn>
                  </a:cxnLst>
                  <a:rect l="0" t="0" r="r" b="b"/>
                  <a:pathLst>
                    <a:path w="39463" h="21600" fill="none" extrusionOk="0">
                      <a:moveTo>
                        <a:pt x="39462" y="11558"/>
                      </a:moveTo>
                      <a:cubicBezTo>
                        <a:pt x="35502" y="17810"/>
                        <a:pt x="28616" y="21600"/>
                        <a:pt x="21216" y="21600"/>
                      </a:cubicBezTo>
                      <a:cubicBezTo>
                        <a:pt x="10849" y="21600"/>
                        <a:pt x="1944" y="14234"/>
                        <a:pt x="-1" y="4052"/>
                      </a:cubicBezTo>
                    </a:path>
                    <a:path w="39463" h="21600" stroke="0" extrusionOk="0">
                      <a:moveTo>
                        <a:pt x="39462" y="11558"/>
                      </a:moveTo>
                      <a:cubicBezTo>
                        <a:pt x="35502" y="17810"/>
                        <a:pt x="28616" y="21600"/>
                        <a:pt x="21216" y="21600"/>
                      </a:cubicBezTo>
                      <a:cubicBezTo>
                        <a:pt x="10849" y="21600"/>
                        <a:pt x="1944" y="14234"/>
                        <a:pt x="-1" y="4052"/>
                      </a:cubicBezTo>
                      <a:lnTo>
                        <a:pt x="21216" y="0"/>
                      </a:lnTo>
                      <a:lnTo>
                        <a:pt x="39462" y="11558"/>
                      </a:lnTo>
                      <a:close/>
                    </a:path>
                  </a:pathLst>
                </a:custGeom>
                <a:solidFill>
                  <a:schemeClr val="folHlink"/>
                </a:solidFill>
                <a:ln w="12700" cap="rnd">
                  <a:solidFill>
                    <a:srgbClr val="496164"/>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p>
                  <a:endParaRPr lang="en-US"/>
                </a:p>
              </p:txBody>
            </p:sp>
            <p:sp>
              <p:nvSpPr>
                <p:cNvPr id="36039" name="Arc 83"/>
                <p:cNvSpPr>
                  <a:spLocks/>
                </p:cNvSpPr>
                <p:nvPr/>
              </p:nvSpPr>
              <p:spPr bwMode="gray">
                <a:xfrm>
                  <a:off x="1413" y="2248"/>
                  <a:ext cx="100" cy="70"/>
                </a:xfrm>
                <a:custGeom>
                  <a:avLst/>
                  <a:gdLst>
                    <a:gd name="T0" fmla="*/ 0 w 26302"/>
                    <a:gd name="T1" fmla="*/ 1 h 33032"/>
                    <a:gd name="T2" fmla="*/ 88 w 26302"/>
                    <a:gd name="T3" fmla="*/ 70 h 33032"/>
                    <a:gd name="T4" fmla="*/ 18 w 26302"/>
                    <a:gd name="T5" fmla="*/ 46 h 33032"/>
                    <a:gd name="T6" fmla="*/ 0 60000 65536"/>
                    <a:gd name="T7" fmla="*/ 0 60000 65536"/>
                    <a:gd name="T8" fmla="*/ 0 60000 65536"/>
                  </a:gdLst>
                  <a:ahLst/>
                  <a:cxnLst>
                    <a:cxn ang="T6">
                      <a:pos x="T0" y="T1"/>
                    </a:cxn>
                    <a:cxn ang="T7">
                      <a:pos x="T2" y="T3"/>
                    </a:cxn>
                    <a:cxn ang="T8">
                      <a:pos x="T4" y="T5"/>
                    </a:cxn>
                  </a:cxnLst>
                  <a:rect l="0" t="0" r="r" b="b"/>
                  <a:pathLst>
                    <a:path w="26302" h="33032" fill="none" extrusionOk="0">
                      <a:moveTo>
                        <a:pt x="-1" y="517"/>
                      </a:moveTo>
                      <a:cubicBezTo>
                        <a:pt x="1543" y="173"/>
                        <a:pt x="3120" y="0"/>
                        <a:pt x="4702" y="0"/>
                      </a:cubicBezTo>
                      <a:cubicBezTo>
                        <a:pt x="16631" y="0"/>
                        <a:pt x="26302" y="9670"/>
                        <a:pt x="26302" y="21600"/>
                      </a:cubicBezTo>
                      <a:cubicBezTo>
                        <a:pt x="26302" y="25641"/>
                        <a:pt x="25167" y="29602"/>
                        <a:pt x="23028" y="33032"/>
                      </a:cubicBezTo>
                    </a:path>
                    <a:path w="26302" h="33032" stroke="0" extrusionOk="0">
                      <a:moveTo>
                        <a:pt x="-1" y="517"/>
                      </a:moveTo>
                      <a:cubicBezTo>
                        <a:pt x="1543" y="173"/>
                        <a:pt x="3120" y="0"/>
                        <a:pt x="4702" y="0"/>
                      </a:cubicBezTo>
                      <a:cubicBezTo>
                        <a:pt x="16631" y="0"/>
                        <a:pt x="26302" y="9670"/>
                        <a:pt x="26302" y="21600"/>
                      </a:cubicBezTo>
                      <a:cubicBezTo>
                        <a:pt x="26302" y="25641"/>
                        <a:pt x="25167" y="29602"/>
                        <a:pt x="23028" y="33032"/>
                      </a:cubicBezTo>
                      <a:lnTo>
                        <a:pt x="4702" y="21600"/>
                      </a:lnTo>
                      <a:lnTo>
                        <a:pt x="-1" y="517"/>
                      </a:lnTo>
                      <a:close/>
                    </a:path>
                  </a:pathLst>
                </a:custGeom>
                <a:solidFill>
                  <a:schemeClr val="folHlink"/>
                </a:solidFill>
                <a:ln w="12700" cap="rnd">
                  <a:solidFill>
                    <a:srgbClr val="496164"/>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p>
                  <a:endParaRPr lang="en-US"/>
                </a:p>
              </p:txBody>
            </p:sp>
            <p:sp>
              <p:nvSpPr>
                <p:cNvPr id="36040" name="Arc 84"/>
                <p:cNvSpPr>
                  <a:spLocks/>
                </p:cNvSpPr>
                <p:nvPr/>
              </p:nvSpPr>
              <p:spPr bwMode="gray">
                <a:xfrm>
                  <a:off x="1441" y="2317"/>
                  <a:ext cx="94" cy="70"/>
                </a:xfrm>
                <a:custGeom>
                  <a:avLst/>
                  <a:gdLst>
                    <a:gd name="T0" fmla="*/ 56 w 21600"/>
                    <a:gd name="T1" fmla="*/ 0 h 30033"/>
                    <a:gd name="T2" fmla="*/ 76 w 21600"/>
                    <a:gd name="T3" fmla="*/ 70 h 30033"/>
                    <a:gd name="T4" fmla="*/ 0 w 21600"/>
                    <a:gd name="T5" fmla="*/ 41 h 30033"/>
                    <a:gd name="T6" fmla="*/ 0 60000 65536"/>
                    <a:gd name="T7" fmla="*/ 0 60000 65536"/>
                    <a:gd name="T8" fmla="*/ 0 60000 65536"/>
                  </a:gdLst>
                  <a:ahLst/>
                  <a:cxnLst>
                    <a:cxn ang="T6">
                      <a:pos x="T0" y="T1"/>
                    </a:cxn>
                    <a:cxn ang="T7">
                      <a:pos x="T2" y="T3"/>
                    </a:cxn>
                    <a:cxn ang="T8">
                      <a:pos x="T4" y="T5"/>
                    </a:cxn>
                  </a:cxnLst>
                  <a:rect l="0" t="0" r="r" b="b"/>
                  <a:pathLst>
                    <a:path w="21600" h="30033" fill="none" extrusionOk="0">
                      <a:moveTo>
                        <a:pt x="12778" y="0"/>
                      </a:moveTo>
                      <a:cubicBezTo>
                        <a:pt x="18324" y="4069"/>
                        <a:pt x="21600" y="10536"/>
                        <a:pt x="21600" y="17415"/>
                      </a:cubicBezTo>
                      <a:cubicBezTo>
                        <a:pt x="21600" y="21943"/>
                        <a:pt x="20176" y="26357"/>
                        <a:pt x="17531" y="30033"/>
                      </a:cubicBezTo>
                    </a:path>
                    <a:path w="21600" h="30033" stroke="0" extrusionOk="0">
                      <a:moveTo>
                        <a:pt x="12778" y="0"/>
                      </a:moveTo>
                      <a:cubicBezTo>
                        <a:pt x="18324" y="4069"/>
                        <a:pt x="21600" y="10536"/>
                        <a:pt x="21600" y="17415"/>
                      </a:cubicBezTo>
                      <a:cubicBezTo>
                        <a:pt x="21600" y="21943"/>
                        <a:pt x="20176" y="26357"/>
                        <a:pt x="17531" y="30033"/>
                      </a:cubicBezTo>
                      <a:lnTo>
                        <a:pt x="0" y="17415"/>
                      </a:lnTo>
                      <a:lnTo>
                        <a:pt x="12778" y="0"/>
                      </a:lnTo>
                      <a:close/>
                    </a:path>
                  </a:pathLst>
                </a:custGeom>
                <a:solidFill>
                  <a:schemeClr val="folHlink"/>
                </a:solidFill>
                <a:ln w="12700" cap="rnd">
                  <a:solidFill>
                    <a:srgbClr val="496164"/>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p>
                  <a:endParaRPr lang="en-US"/>
                </a:p>
              </p:txBody>
            </p:sp>
            <p:sp>
              <p:nvSpPr>
                <p:cNvPr id="36041" name="Arc 85"/>
                <p:cNvSpPr>
                  <a:spLocks/>
                </p:cNvSpPr>
                <p:nvPr/>
              </p:nvSpPr>
              <p:spPr bwMode="gray">
                <a:xfrm>
                  <a:off x="1406" y="2385"/>
                  <a:ext cx="115" cy="103"/>
                </a:xfrm>
                <a:custGeom>
                  <a:avLst/>
                  <a:gdLst>
                    <a:gd name="T0" fmla="*/ 109 w 28630"/>
                    <a:gd name="T1" fmla="*/ 0 h 29390"/>
                    <a:gd name="T2" fmla="*/ 0 w 28630"/>
                    <a:gd name="T3" fmla="*/ 99 h 29390"/>
                    <a:gd name="T4" fmla="*/ 28 w 28630"/>
                    <a:gd name="T5" fmla="*/ 27 h 29390"/>
                    <a:gd name="T6" fmla="*/ 0 60000 65536"/>
                    <a:gd name="T7" fmla="*/ 0 60000 65536"/>
                    <a:gd name="T8" fmla="*/ 0 60000 65536"/>
                  </a:gdLst>
                  <a:ahLst/>
                  <a:cxnLst>
                    <a:cxn ang="T6">
                      <a:pos x="T0" y="T1"/>
                    </a:cxn>
                    <a:cxn ang="T7">
                      <a:pos x="T2" y="T3"/>
                    </a:cxn>
                    <a:cxn ang="T8">
                      <a:pos x="T4" y="T5"/>
                    </a:cxn>
                  </a:cxnLst>
                  <a:rect l="0" t="0" r="r" b="b"/>
                  <a:pathLst>
                    <a:path w="28630" h="29390" fill="none" extrusionOk="0">
                      <a:moveTo>
                        <a:pt x="27176" y="-1"/>
                      </a:moveTo>
                      <a:cubicBezTo>
                        <a:pt x="28137" y="2484"/>
                        <a:pt x="28630" y="5125"/>
                        <a:pt x="28630" y="7790"/>
                      </a:cubicBezTo>
                      <a:cubicBezTo>
                        <a:pt x="28630" y="19719"/>
                        <a:pt x="18959" y="29390"/>
                        <a:pt x="7030" y="29390"/>
                      </a:cubicBezTo>
                      <a:cubicBezTo>
                        <a:pt x="4637" y="29390"/>
                        <a:pt x="2262" y="28992"/>
                        <a:pt x="0" y="28213"/>
                      </a:cubicBezTo>
                    </a:path>
                    <a:path w="28630" h="29390" stroke="0" extrusionOk="0">
                      <a:moveTo>
                        <a:pt x="27176" y="-1"/>
                      </a:moveTo>
                      <a:cubicBezTo>
                        <a:pt x="28137" y="2484"/>
                        <a:pt x="28630" y="5125"/>
                        <a:pt x="28630" y="7790"/>
                      </a:cubicBezTo>
                      <a:cubicBezTo>
                        <a:pt x="28630" y="19719"/>
                        <a:pt x="18959" y="29390"/>
                        <a:pt x="7030" y="29390"/>
                      </a:cubicBezTo>
                      <a:cubicBezTo>
                        <a:pt x="4637" y="29390"/>
                        <a:pt x="2262" y="28992"/>
                        <a:pt x="0" y="28213"/>
                      </a:cubicBezTo>
                      <a:lnTo>
                        <a:pt x="7030" y="7790"/>
                      </a:lnTo>
                      <a:lnTo>
                        <a:pt x="27176" y="-1"/>
                      </a:lnTo>
                      <a:close/>
                    </a:path>
                  </a:pathLst>
                </a:custGeom>
                <a:solidFill>
                  <a:schemeClr val="folHlink"/>
                </a:solidFill>
                <a:ln w="12700" cap="rnd">
                  <a:solidFill>
                    <a:srgbClr val="496164"/>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p>
                  <a:endParaRPr lang="en-US"/>
                </a:p>
              </p:txBody>
            </p:sp>
          </p:grpSp>
        </p:grpSp>
      </p:grpSp>
      <p:grpSp>
        <p:nvGrpSpPr>
          <p:cNvPr id="35848" name="Group 87"/>
          <p:cNvGrpSpPr>
            <a:grpSpLocks/>
          </p:cNvGrpSpPr>
          <p:nvPr/>
        </p:nvGrpSpPr>
        <p:grpSpPr bwMode="auto">
          <a:xfrm>
            <a:off x="357188" y="3436938"/>
            <a:ext cx="1574800" cy="1185862"/>
            <a:chOff x="1024" y="2210"/>
            <a:chExt cx="512" cy="296"/>
          </a:xfrm>
        </p:grpSpPr>
        <p:grpSp>
          <p:nvGrpSpPr>
            <p:cNvPr id="35990" name="Group 88"/>
            <p:cNvGrpSpPr>
              <a:grpSpLocks/>
            </p:cNvGrpSpPr>
            <p:nvPr/>
          </p:nvGrpSpPr>
          <p:grpSpPr bwMode="auto">
            <a:xfrm>
              <a:off x="1027" y="2213"/>
              <a:ext cx="509" cy="293"/>
              <a:chOff x="1027" y="2213"/>
              <a:chExt cx="509" cy="293"/>
            </a:xfrm>
          </p:grpSpPr>
          <p:grpSp>
            <p:nvGrpSpPr>
              <p:cNvPr id="36011" name="Group 89"/>
              <p:cNvGrpSpPr>
                <a:grpSpLocks/>
              </p:cNvGrpSpPr>
              <p:nvPr/>
            </p:nvGrpSpPr>
            <p:grpSpPr bwMode="auto">
              <a:xfrm>
                <a:off x="1027" y="2216"/>
                <a:ext cx="507" cy="290"/>
                <a:chOff x="1027" y="2216"/>
                <a:chExt cx="507" cy="290"/>
              </a:xfrm>
            </p:grpSpPr>
            <p:sp>
              <p:nvSpPr>
                <p:cNvPr id="36021" name="Oval 90"/>
                <p:cNvSpPr>
                  <a:spLocks noChangeArrowheads="1"/>
                </p:cNvSpPr>
                <p:nvPr/>
              </p:nvSpPr>
              <p:spPr bwMode="gray">
                <a:xfrm>
                  <a:off x="1204" y="2216"/>
                  <a:ext cx="217" cy="118"/>
                </a:xfrm>
                <a:prstGeom prst="ellipse">
                  <a:avLst/>
                </a:prstGeom>
                <a:solidFill>
                  <a:srgbClr val="C3C16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lvl1pPr algn="ctr">
                    <a:lnSpc>
                      <a:spcPct val="90000"/>
                    </a:lnSpc>
                    <a:defRPr sz="2400">
                      <a:solidFill>
                        <a:schemeClr val="tx1"/>
                      </a:solidFill>
                      <a:latin typeface="Arial" panose="020B0604020202020204" pitchFamily="34" charset="0"/>
                    </a:defRPr>
                  </a:lvl1pPr>
                  <a:lvl2pPr marL="742950" indent="-285750" algn="ctr">
                    <a:lnSpc>
                      <a:spcPct val="90000"/>
                    </a:lnSpc>
                    <a:defRPr sz="2400">
                      <a:solidFill>
                        <a:schemeClr val="tx1"/>
                      </a:solidFill>
                      <a:latin typeface="Arial" panose="020B0604020202020204" pitchFamily="34" charset="0"/>
                    </a:defRPr>
                  </a:lvl2pPr>
                  <a:lvl3pPr marL="1143000" indent="-228600" algn="ctr">
                    <a:lnSpc>
                      <a:spcPct val="90000"/>
                    </a:lnSpc>
                    <a:defRPr sz="2400">
                      <a:solidFill>
                        <a:schemeClr val="tx1"/>
                      </a:solidFill>
                      <a:latin typeface="Arial" panose="020B0604020202020204" pitchFamily="34" charset="0"/>
                    </a:defRPr>
                  </a:lvl3pPr>
                  <a:lvl4pPr marL="1600200" indent="-228600" algn="ctr">
                    <a:lnSpc>
                      <a:spcPct val="90000"/>
                    </a:lnSpc>
                    <a:defRPr sz="2400">
                      <a:solidFill>
                        <a:schemeClr val="tx1"/>
                      </a:solidFill>
                      <a:latin typeface="Arial" panose="020B0604020202020204" pitchFamily="34" charset="0"/>
                    </a:defRPr>
                  </a:lvl4pPr>
                  <a:lvl5pPr marL="2057400" indent="-228600" algn="ctr">
                    <a:lnSpc>
                      <a:spcPct val="90000"/>
                    </a:lnSpc>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6022" name="Oval 91"/>
                <p:cNvSpPr>
                  <a:spLocks noChangeArrowheads="1"/>
                </p:cNvSpPr>
                <p:nvPr/>
              </p:nvSpPr>
              <p:spPr bwMode="gray">
                <a:xfrm>
                  <a:off x="1080" y="2247"/>
                  <a:ext cx="167" cy="119"/>
                </a:xfrm>
                <a:prstGeom prst="ellipse">
                  <a:avLst/>
                </a:prstGeom>
                <a:solidFill>
                  <a:srgbClr val="C3C16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lvl1pPr algn="ctr">
                    <a:lnSpc>
                      <a:spcPct val="90000"/>
                    </a:lnSpc>
                    <a:defRPr sz="2400">
                      <a:solidFill>
                        <a:schemeClr val="tx1"/>
                      </a:solidFill>
                      <a:latin typeface="Arial" panose="020B0604020202020204" pitchFamily="34" charset="0"/>
                    </a:defRPr>
                  </a:lvl1pPr>
                  <a:lvl2pPr marL="742950" indent="-285750" algn="ctr">
                    <a:lnSpc>
                      <a:spcPct val="90000"/>
                    </a:lnSpc>
                    <a:defRPr sz="2400">
                      <a:solidFill>
                        <a:schemeClr val="tx1"/>
                      </a:solidFill>
                      <a:latin typeface="Arial" panose="020B0604020202020204" pitchFamily="34" charset="0"/>
                    </a:defRPr>
                  </a:lvl2pPr>
                  <a:lvl3pPr marL="1143000" indent="-228600" algn="ctr">
                    <a:lnSpc>
                      <a:spcPct val="90000"/>
                    </a:lnSpc>
                    <a:defRPr sz="2400">
                      <a:solidFill>
                        <a:schemeClr val="tx1"/>
                      </a:solidFill>
                      <a:latin typeface="Arial" panose="020B0604020202020204" pitchFamily="34" charset="0"/>
                    </a:defRPr>
                  </a:lvl3pPr>
                  <a:lvl4pPr marL="1600200" indent="-228600" algn="ctr">
                    <a:lnSpc>
                      <a:spcPct val="90000"/>
                    </a:lnSpc>
                    <a:defRPr sz="2400">
                      <a:solidFill>
                        <a:schemeClr val="tx1"/>
                      </a:solidFill>
                      <a:latin typeface="Arial" panose="020B0604020202020204" pitchFamily="34" charset="0"/>
                    </a:defRPr>
                  </a:lvl4pPr>
                  <a:lvl5pPr marL="2057400" indent="-228600" algn="ctr">
                    <a:lnSpc>
                      <a:spcPct val="90000"/>
                    </a:lnSpc>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6023" name="Oval 92"/>
                <p:cNvSpPr>
                  <a:spLocks noChangeArrowheads="1"/>
                </p:cNvSpPr>
                <p:nvPr/>
              </p:nvSpPr>
              <p:spPr bwMode="gray">
                <a:xfrm>
                  <a:off x="1027" y="2323"/>
                  <a:ext cx="112" cy="93"/>
                </a:xfrm>
                <a:prstGeom prst="ellipse">
                  <a:avLst/>
                </a:prstGeom>
                <a:solidFill>
                  <a:srgbClr val="C3C16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lvl1pPr algn="ctr">
                    <a:lnSpc>
                      <a:spcPct val="90000"/>
                    </a:lnSpc>
                    <a:defRPr sz="2400">
                      <a:solidFill>
                        <a:schemeClr val="tx1"/>
                      </a:solidFill>
                      <a:latin typeface="Arial" panose="020B0604020202020204" pitchFamily="34" charset="0"/>
                    </a:defRPr>
                  </a:lvl1pPr>
                  <a:lvl2pPr marL="742950" indent="-285750" algn="ctr">
                    <a:lnSpc>
                      <a:spcPct val="90000"/>
                    </a:lnSpc>
                    <a:defRPr sz="2400">
                      <a:solidFill>
                        <a:schemeClr val="tx1"/>
                      </a:solidFill>
                      <a:latin typeface="Arial" panose="020B0604020202020204" pitchFamily="34" charset="0"/>
                    </a:defRPr>
                  </a:lvl2pPr>
                  <a:lvl3pPr marL="1143000" indent="-228600" algn="ctr">
                    <a:lnSpc>
                      <a:spcPct val="90000"/>
                    </a:lnSpc>
                    <a:defRPr sz="2400">
                      <a:solidFill>
                        <a:schemeClr val="tx1"/>
                      </a:solidFill>
                      <a:latin typeface="Arial" panose="020B0604020202020204" pitchFamily="34" charset="0"/>
                    </a:defRPr>
                  </a:lvl3pPr>
                  <a:lvl4pPr marL="1600200" indent="-228600" algn="ctr">
                    <a:lnSpc>
                      <a:spcPct val="90000"/>
                    </a:lnSpc>
                    <a:defRPr sz="2400">
                      <a:solidFill>
                        <a:schemeClr val="tx1"/>
                      </a:solidFill>
                      <a:latin typeface="Arial" panose="020B0604020202020204" pitchFamily="34" charset="0"/>
                    </a:defRPr>
                  </a:lvl4pPr>
                  <a:lvl5pPr marL="2057400" indent="-228600" algn="ctr">
                    <a:lnSpc>
                      <a:spcPct val="90000"/>
                    </a:lnSpc>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6024" name="Oval 93"/>
                <p:cNvSpPr>
                  <a:spLocks noChangeArrowheads="1"/>
                </p:cNvSpPr>
                <p:nvPr/>
              </p:nvSpPr>
              <p:spPr bwMode="gray">
                <a:xfrm>
                  <a:off x="1063" y="2366"/>
                  <a:ext cx="169" cy="103"/>
                </a:xfrm>
                <a:prstGeom prst="ellipse">
                  <a:avLst/>
                </a:prstGeom>
                <a:solidFill>
                  <a:srgbClr val="C3C16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lvl1pPr algn="ctr">
                    <a:lnSpc>
                      <a:spcPct val="90000"/>
                    </a:lnSpc>
                    <a:defRPr sz="2400">
                      <a:solidFill>
                        <a:schemeClr val="tx1"/>
                      </a:solidFill>
                      <a:latin typeface="Arial" panose="020B0604020202020204" pitchFamily="34" charset="0"/>
                    </a:defRPr>
                  </a:lvl1pPr>
                  <a:lvl2pPr marL="742950" indent="-285750" algn="ctr">
                    <a:lnSpc>
                      <a:spcPct val="90000"/>
                    </a:lnSpc>
                    <a:defRPr sz="2400">
                      <a:solidFill>
                        <a:schemeClr val="tx1"/>
                      </a:solidFill>
                      <a:latin typeface="Arial" panose="020B0604020202020204" pitchFamily="34" charset="0"/>
                    </a:defRPr>
                  </a:lvl2pPr>
                  <a:lvl3pPr marL="1143000" indent="-228600" algn="ctr">
                    <a:lnSpc>
                      <a:spcPct val="90000"/>
                    </a:lnSpc>
                    <a:defRPr sz="2400">
                      <a:solidFill>
                        <a:schemeClr val="tx1"/>
                      </a:solidFill>
                      <a:latin typeface="Arial" panose="020B0604020202020204" pitchFamily="34" charset="0"/>
                    </a:defRPr>
                  </a:lvl3pPr>
                  <a:lvl4pPr marL="1600200" indent="-228600" algn="ctr">
                    <a:lnSpc>
                      <a:spcPct val="90000"/>
                    </a:lnSpc>
                    <a:defRPr sz="2400">
                      <a:solidFill>
                        <a:schemeClr val="tx1"/>
                      </a:solidFill>
                      <a:latin typeface="Arial" panose="020B0604020202020204" pitchFamily="34" charset="0"/>
                    </a:defRPr>
                  </a:lvl4pPr>
                  <a:lvl5pPr marL="2057400" indent="-228600" algn="ctr">
                    <a:lnSpc>
                      <a:spcPct val="90000"/>
                    </a:lnSpc>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6025" name="Oval 94"/>
                <p:cNvSpPr>
                  <a:spLocks noChangeArrowheads="1"/>
                </p:cNvSpPr>
                <p:nvPr/>
              </p:nvSpPr>
              <p:spPr bwMode="gray">
                <a:xfrm>
                  <a:off x="1185" y="2382"/>
                  <a:ext cx="257" cy="124"/>
                </a:xfrm>
                <a:prstGeom prst="ellipse">
                  <a:avLst/>
                </a:prstGeom>
                <a:solidFill>
                  <a:srgbClr val="C3C16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lvl1pPr algn="ctr">
                    <a:lnSpc>
                      <a:spcPct val="90000"/>
                    </a:lnSpc>
                    <a:defRPr sz="2400">
                      <a:solidFill>
                        <a:schemeClr val="tx1"/>
                      </a:solidFill>
                      <a:latin typeface="Arial" panose="020B0604020202020204" pitchFamily="34" charset="0"/>
                    </a:defRPr>
                  </a:lvl1pPr>
                  <a:lvl2pPr marL="742950" indent="-285750" algn="ctr">
                    <a:lnSpc>
                      <a:spcPct val="90000"/>
                    </a:lnSpc>
                    <a:defRPr sz="2400">
                      <a:solidFill>
                        <a:schemeClr val="tx1"/>
                      </a:solidFill>
                      <a:latin typeface="Arial" panose="020B0604020202020204" pitchFamily="34" charset="0"/>
                    </a:defRPr>
                  </a:lvl2pPr>
                  <a:lvl3pPr marL="1143000" indent="-228600" algn="ctr">
                    <a:lnSpc>
                      <a:spcPct val="90000"/>
                    </a:lnSpc>
                    <a:defRPr sz="2400">
                      <a:solidFill>
                        <a:schemeClr val="tx1"/>
                      </a:solidFill>
                      <a:latin typeface="Arial" panose="020B0604020202020204" pitchFamily="34" charset="0"/>
                    </a:defRPr>
                  </a:lvl3pPr>
                  <a:lvl4pPr marL="1600200" indent="-228600" algn="ctr">
                    <a:lnSpc>
                      <a:spcPct val="90000"/>
                    </a:lnSpc>
                    <a:defRPr sz="2400">
                      <a:solidFill>
                        <a:schemeClr val="tx1"/>
                      </a:solidFill>
                      <a:latin typeface="Arial" panose="020B0604020202020204" pitchFamily="34" charset="0"/>
                    </a:defRPr>
                  </a:lvl4pPr>
                  <a:lvl5pPr marL="2057400" indent="-228600" algn="ctr">
                    <a:lnSpc>
                      <a:spcPct val="90000"/>
                    </a:lnSpc>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6026" name="Oval 95"/>
                <p:cNvSpPr>
                  <a:spLocks noChangeArrowheads="1"/>
                </p:cNvSpPr>
                <p:nvPr/>
              </p:nvSpPr>
              <p:spPr bwMode="gray">
                <a:xfrm>
                  <a:off x="1350" y="2249"/>
                  <a:ext cx="162" cy="94"/>
                </a:xfrm>
                <a:prstGeom prst="ellipse">
                  <a:avLst/>
                </a:prstGeom>
                <a:solidFill>
                  <a:srgbClr val="C3C16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lvl1pPr algn="ctr">
                    <a:lnSpc>
                      <a:spcPct val="90000"/>
                    </a:lnSpc>
                    <a:defRPr sz="2400">
                      <a:solidFill>
                        <a:schemeClr val="tx1"/>
                      </a:solidFill>
                      <a:latin typeface="Arial" panose="020B0604020202020204" pitchFamily="34" charset="0"/>
                    </a:defRPr>
                  </a:lvl1pPr>
                  <a:lvl2pPr marL="742950" indent="-285750" algn="ctr">
                    <a:lnSpc>
                      <a:spcPct val="90000"/>
                    </a:lnSpc>
                    <a:defRPr sz="2400">
                      <a:solidFill>
                        <a:schemeClr val="tx1"/>
                      </a:solidFill>
                      <a:latin typeface="Arial" panose="020B0604020202020204" pitchFamily="34" charset="0"/>
                    </a:defRPr>
                  </a:lvl2pPr>
                  <a:lvl3pPr marL="1143000" indent="-228600" algn="ctr">
                    <a:lnSpc>
                      <a:spcPct val="90000"/>
                    </a:lnSpc>
                    <a:defRPr sz="2400">
                      <a:solidFill>
                        <a:schemeClr val="tx1"/>
                      </a:solidFill>
                      <a:latin typeface="Arial" panose="020B0604020202020204" pitchFamily="34" charset="0"/>
                    </a:defRPr>
                  </a:lvl3pPr>
                  <a:lvl4pPr marL="1600200" indent="-228600" algn="ctr">
                    <a:lnSpc>
                      <a:spcPct val="90000"/>
                    </a:lnSpc>
                    <a:defRPr sz="2400">
                      <a:solidFill>
                        <a:schemeClr val="tx1"/>
                      </a:solidFill>
                      <a:latin typeface="Arial" panose="020B0604020202020204" pitchFamily="34" charset="0"/>
                    </a:defRPr>
                  </a:lvl4pPr>
                  <a:lvl5pPr marL="2057400" indent="-228600" algn="ctr">
                    <a:lnSpc>
                      <a:spcPct val="90000"/>
                    </a:lnSpc>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6027" name="Oval 96"/>
                <p:cNvSpPr>
                  <a:spLocks noChangeArrowheads="1"/>
                </p:cNvSpPr>
                <p:nvPr/>
              </p:nvSpPr>
              <p:spPr bwMode="gray">
                <a:xfrm>
                  <a:off x="1374" y="2313"/>
                  <a:ext cx="160" cy="93"/>
                </a:xfrm>
                <a:prstGeom prst="ellipse">
                  <a:avLst/>
                </a:prstGeom>
                <a:solidFill>
                  <a:srgbClr val="C3C16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lvl1pPr algn="ctr">
                    <a:lnSpc>
                      <a:spcPct val="90000"/>
                    </a:lnSpc>
                    <a:defRPr sz="2400">
                      <a:solidFill>
                        <a:schemeClr val="tx1"/>
                      </a:solidFill>
                      <a:latin typeface="Arial" panose="020B0604020202020204" pitchFamily="34" charset="0"/>
                    </a:defRPr>
                  </a:lvl1pPr>
                  <a:lvl2pPr marL="742950" indent="-285750" algn="ctr">
                    <a:lnSpc>
                      <a:spcPct val="90000"/>
                    </a:lnSpc>
                    <a:defRPr sz="2400">
                      <a:solidFill>
                        <a:schemeClr val="tx1"/>
                      </a:solidFill>
                      <a:latin typeface="Arial" panose="020B0604020202020204" pitchFamily="34" charset="0"/>
                    </a:defRPr>
                  </a:lvl2pPr>
                  <a:lvl3pPr marL="1143000" indent="-228600" algn="ctr">
                    <a:lnSpc>
                      <a:spcPct val="90000"/>
                    </a:lnSpc>
                    <a:defRPr sz="2400">
                      <a:solidFill>
                        <a:schemeClr val="tx1"/>
                      </a:solidFill>
                      <a:latin typeface="Arial" panose="020B0604020202020204" pitchFamily="34" charset="0"/>
                    </a:defRPr>
                  </a:lvl3pPr>
                  <a:lvl4pPr marL="1600200" indent="-228600" algn="ctr">
                    <a:lnSpc>
                      <a:spcPct val="90000"/>
                    </a:lnSpc>
                    <a:defRPr sz="2400">
                      <a:solidFill>
                        <a:schemeClr val="tx1"/>
                      </a:solidFill>
                      <a:latin typeface="Arial" panose="020B0604020202020204" pitchFamily="34" charset="0"/>
                    </a:defRPr>
                  </a:lvl4pPr>
                  <a:lvl5pPr marL="2057400" indent="-228600" algn="ctr">
                    <a:lnSpc>
                      <a:spcPct val="90000"/>
                    </a:lnSpc>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6028" name="Oval 97"/>
                <p:cNvSpPr>
                  <a:spLocks noChangeArrowheads="1"/>
                </p:cNvSpPr>
                <p:nvPr/>
              </p:nvSpPr>
              <p:spPr bwMode="gray">
                <a:xfrm>
                  <a:off x="1355" y="2332"/>
                  <a:ext cx="163" cy="155"/>
                </a:xfrm>
                <a:prstGeom prst="ellipse">
                  <a:avLst/>
                </a:prstGeom>
                <a:solidFill>
                  <a:srgbClr val="C3C16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lvl1pPr algn="ctr">
                    <a:lnSpc>
                      <a:spcPct val="90000"/>
                    </a:lnSpc>
                    <a:defRPr sz="2400">
                      <a:solidFill>
                        <a:schemeClr val="tx1"/>
                      </a:solidFill>
                      <a:latin typeface="Arial" panose="020B0604020202020204" pitchFamily="34" charset="0"/>
                    </a:defRPr>
                  </a:lvl1pPr>
                  <a:lvl2pPr marL="742950" indent="-285750" algn="ctr">
                    <a:lnSpc>
                      <a:spcPct val="90000"/>
                    </a:lnSpc>
                    <a:defRPr sz="2400">
                      <a:solidFill>
                        <a:schemeClr val="tx1"/>
                      </a:solidFill>
                      <a:latin typeface="Arial" panose="020B0604020202020204" pitchFamily="34" charset="0"/>
                    </a:defRPr>
                  </a:lvl2pPr>
                  <a:lvl3pPr marL="1143000" indent="-228600" algn="ctr">
                    <a:lnSpc>
                      <a:spcPct val="90000"/>
                    </a:lnSpc>
                    <a:defRPr sz="2400">
                      <a:solidFill>
                        <a:schemeClr val="tx1"/>
                      </a:solidFill>
                      <a:latin typeface="Arial" panose="020B0604020202020204" pitchFamily="34" charset="0"/>
                    </a:defRPr>
                  </a:lvl3pPr>
                  <a:lvl4pPr marL="1600200" indent="-228600" algn="ctr">
                    <a:lnSpc>
                      <a:spcPct val="90000"/>
                    </a:lnSpc>
                    <a:defRPr sz="2400">
                      <a:solidFill>
                        <a:schemeClr val="tx1"/>
                      </a:solidFill>
                      <a:latin typeface="Arial" panose="020B0604020202020204" pitchFamily="34" charset="0"/>
                    </a:defRPr>
                  </a:lvl4pPr>
                  <a:lvl5pPr marL="2057400" indent="-228600" algn="ctr">
                    <a:lnSpc>
                      <a:spcPct val="90000"/>
                    </a:lnSpc>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6029" name="Oval 98"/>
                <p:cNvSpPr>
                  <a:spLocks noChangeArrowheads="1"/>
                </p:cNvSpPr>
                <p:nvPr/>
              </p:nvSpPr>
              <p:spPr bwMode="gray">
                <a:xfrm>
                  <a:off x="1120" y="2283"/>
                  <a:ext cx="326" cy="156"/>
                </a:xfrm>
                <a:prstGeom prst="ellipse">
                  <a:avLst/>
                </a:prstGeom>
                <a:solidFill>
                  <a:srgbClr val="C3C16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lvl1pPr algn="ctr">
                    <a:lnSpc>
                      <a:spcPct val="90000"/>
                    </a:lnSpc>
                    <a:defRPr sz="2400">
                      <a:solidFill>
                        <a:schemeClr val="tx1"/>
                      </a:solidFill>
                      <a:latin typeface="Arial" panose="020B0604020202020204" pitchFamily="34" charset="0"/>
                    </a:defRPr>
                  </a:lvl1pPr>
                  <a:lvl2pPr marL="742950" indent="-285750" algn="ctr">
                    <a:lnSpc>
                      <a:spcPct val="90000"/>
                    </a:lnSpc>
                    <a:defRPr sz="2400">
                      <a:solidFill>
                        <a:schemeClr val="tx1"/>
                      </a:solidFill>
                      <a:latin typeface="Arial" panose="020B0604020202020204" pitchFamily="34" charset="0"/>
                    </a:defRPr>
                  </a:lvl2pPr>
                  <a:lvl3pPr marL="1143000" indent="-228600" algn="ctr">
                    <a:lnSpc>
                      <a:spcPct val="90000"/>
                    </a:lnSpc>
                    <a:defRPr sz="2400">
                      <a:solidFill>
                        <a:schemeClr val="tx1"/>
                      </a:solidFill>
                      <a:latin typeface="Arial" panose="020B0604020202020204" pitchFamily="34" charset="0"/>
                    </a:defRPr>
                  </a:lvl3pPr>
                  <a:lvl4pPr marL="1600200" indent="-228600" algn="ctr">
                    <a:lnSpc>
                      <a:spcPct val="90000"/>
                    </a:lnSpc>
                    <a:defRPr sz="2400">
                      <a:solidFill>
                        <a:schemeClr val="tx1"/>
                      </a:solidFill>
                      <a:latin typeface="Arial" panose="020B0604020202020204" pitchFamily="34" charset="0"/>
                    </a:defRPr>
                  </a:lvl4pPr>
                  <a:lvl5pPr marL="2057400" indent="-228600" algn="ctr">
                    <a:lnSpc>
                      <a:spcPct val="90000"/>
                    </a:lnSpc>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9pPr>
                </a:lstStyle>
                <a:p>
                  <a:endParaRPr lang="en-US" altLang="en-US"/>
                </a:p>
              </p:txBody>
            </p:sp>
          </p:grpSp>
          <p:grpSp>
            <p:nvGrpSpPr>
              <p:cNvPr id="36012" name="Group 99"/>
              <p:cNvGrpSpPr>
                <a:grpSpLocks/>
              </p:cNvGrpSpPr>
              <p:nvPr/>
            </p:nvGrpSpPr>
            <p:grpSpPr bwMode="auto">
              <a:xfrm>
                <a:off x="1028" y="2213"/>
                <a:ext cx="508" cy="293"/>
                <a:chOff x="1028" y="2213"/>
                <a:chExt cx="508" cy="293"/>
              </a:xfrm>
            </p:grpSpPr>
            <p:sp>
              <p:nvSpPr>
                <p:cNvPr id="36013" name="Arc 100"/>
                <p:cNvSpPr>
                  <a:spLocks/>
                </p:cNvSpPr>
                <p:nvPr/>
              </p:nvSpPr>
              <p:spPr bwMode="gray">
                <a:xfrm>
                  <a:off x="1207" y="2213"/>
                  <a:ext cx="209" cy="61"/>
                </a:xfrm>
                <a:custGeom>
                  <a:avLst/>
                  <a:gdLst>
                    <a:gd name="T0" fmla="*/ 0 w 40684"/>
                    <a:gd name="T1" fmla="*/ 41 h 21600"/>
                    <a:gd name="T2" fmla="*/ 209 w 40684"/>
                    <a:gd name="T3" fmla="*/ 40 h 21600"/>
                    <a:gd name="T4" fmla="*/ 105 w 40684"/>
                    <a:gd name="T5" fmla="*/ 61 h 21600"/>
                    <a:gd name="T6" fmla="*/ 0 60000 65536"/>
                    <a:gd name="T7" fmla="*/ 0 60000 65536"/>
                    <a:gd name="T8" fmla="*/ 0 60000 65536"/>
                  </a:gdLst>
                  <a:ahLst/>
                  <a:cxnLst>
                    <a:cxn ang="T6">
                      <a:pos x="T0" y="T1"/>
                    </a:cxn>
                    <a:cxn ang="T7">
                      <a:pos x="T2" y="T3"/>
                    </a:cxn>
                    <a:cxn ang="T8">
                      <a:pos x="T4" y="T5"/>
                    </a:cxn>
                  </a:cxnLst>
                  <a:rect l="0" t="0" r="r" b="b"/>
                  <a:pathLst>
                    <a:path w="40684" h="21600" fill="none" extrusionOk="0">
                      <a:moveTo>
                        <a:pt x="0" y="14526"/>
                      </a:moveTo>
                      <a:cubicBezTo>
                        <a:pt x="3014" y="5830"/>
                        <a:pt x="11206" y="0"/>
                        <a:pt x="20409" y="0"/>
                      </a:cubicBezTo>
                      <a:cubicBezTo>
                        <a:pt x="29465" y="0"/>
                        <a:pt x="37560" y="5649"/>
                        <a:pt x="40683" y="14150"/>
                      </a:cubicBezTo>
                    </a:path>
                    <a:path w="40684" h="21600" stroke="0" extrusionOk="0">
                      <a:moveTo>
                        <a:pt x="0" y="14526"/>
                      </a:moveTo>
                      <a:cubicBezTo>
                        <a:pt x="3014" y="5830"/>
                        <a:pt x="11206" y="0"/>
                        <a:pt x="20409" y="0"/>
                      </a:cubicBezTo>
                      <a:cubicBezTo>
                        <a:pt x="29465" y="0"/>
                        <a:pt x="37560" y="5649"/>
                        <a:pt x="40683" y="14150"/>
                      </a:cubicBezTo>
                      <a:lnTo>
                        <a:pt x="20409" y="21600"/>
                      </a:lnTo>
                      <a:lnTo>
                        <a:pt x="0" y="14526"/>
                      </a:lnTo>
                      <a:close/>
                    </a:path>
                  </a:pathLst>
                </a:custGeom>
                <a:solidFill>
                  <a:srgbClr val="C3C16F"/>
                </a:solidFill>
                <a:ln w="12700" cap="rnd">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p>
                  <a:endParaRPr lang="en-US"/>
                </a:p>
              </p:txBody>
            </p:sp>
            <p:sp>
              <p:nvSpPr>
                <p:cNvPr id="36014" name="Arc 101"/>
                <p:cNvSpPr>
                  <a:spLocks/>
                </p:cNvSpPr>
                <p:nvPr/>
              </p:nvSpPr>
              <p:spPr bwMode="gray">
                <a:xfrm>
                  <a:off x="1080" y="2247"/>
                  <a:ext cx="133" cy="69"/>
                </a:xfrm>
                <a:custGeom>
                  <a:avLst/>
                  <a:gdLst>
                    <a:gd name="T0" fmla="*/ 4 w 32148"/>
                    <a:gd name="T1" fmla="*/ 69 h 28019"/>
                    <a:gd name="T2" fmla="*/ 133 w 32148"/>
                    <a:gd name="T3" fmla="*/ 7 h 28019"/>
                    <a:gd name="T4" fmla="*/ 89 w 32148"/>
                    <a:gd name="T5" fmla="*/ 53 h 28019"/>
                    <a:gd name="T6" fmla="*/ 0 60000 65536"/>
                    <a:gd name="T7" fmla="*/ 0 60000 65536"/>
                    <a:gd name="T8" fmla="*/ 0 60000 65536"/>
                  </a:gdLst>
                  <a:ahLst/>
                  <a:cxnLst>
                    <a:cxn ang="T6">
                      <a:pos x="T0" y="T1"/>
                    </a:cxn>
                    <a:cxn ang="T7">
                      <a:pos x="T2" y="T3"/>
                    </a:cxn>
                    <a:cxn ang="T8">
                      <a:pos x="T4" y="T5"/>
                    </a:cxn>
                  </a:cxnLst>
                  <a:rect l="0" t="0" r="r" b="b"/>
                  <a:pathLst>
                    <a:path w="32148" h="28019" fill="none" extrusionOk="0">
                      <a:moveTo>
                        <a:pt x="975" y="28019"/>
                      </a:moveTo>
                      <a:cubicBezTo>
                        <a:pt x="328" y="25940"/>
                        <a:pt x="0" y="23776"/>
                        <a:pt x="0" y="21600"/>
                      </a:cubicBezTo>
                      <a:cubicBezTo>
                        <a:pt x="0" y="9670"/>
                        <a:pt x="9670" y="0"/>
                        <a:pt x="21600" y="0"/>
                      </a:cubicBezTo>
                      <a:cubicBezTo>
                        <a:pt x="25293" y="0"/>
                        <a:pt x="28925" y="947"/>
                        <a:pt x="32148" y="2750"/>
                      </a:cubicBezTo>
                    </a:path>
                    <a:path w="32148" h="28019" stroke="0" extrusionOk="0">
                      <a:moveTo>
                        <a:pt x="975" y="28019"/>
                      </a:moveTo>
                      <a:cubicBezTo>
                        <a:pt x="328" y="25940"/>
                        <a:pt x="0" y="23776"/>
                        <a:pt x="0" y="21600"/>
                      </a:cubicBezTo>
                      <a:cubicBezTo>
                        <a:pt x="0" y="9670"/>
                        <a:pt x="9670" y="0"/>
                        <a:pt x="21600" y="0"/>
                      </a:cubicBezTo>
                      <a:cubicBezTo>
                        <a:pt x="25293" y="0"/>
                        <a:pt x="28925" y="947"/>
                        <a:pt x="32148" y="2750"/>
                      </a:cubicBezTo>
                      <a:lnTo>
                        <a:pt x="21600" y="21600"/>
                      </a:lnTo>
                      <a:lnTo>
                        <a:pt x="975" y="28019"/>
                      </a:lnTo>
                      <a:close/>
                    </a:path>
                  </a:pathLst>
                </a:custGeom>
                <a:solidFill>
                  <a:srgbClr val="C3C16F"/>
                </a:solidFill>
                <a:ln w="12700" cap="rnd">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p>
                  <a:endParaRPr lang="en-US"/>
                </a:p>
              </p:txBody>
            </p:sp>
            <p:sp>
              <p:nvSpPr>
                <p:cNvPr id="36015" name="Arc 102"/>
                <p:cNvSpPr>
                  <a:spLocks/>
                </p:cNvSpPr>
                <p:nvPr/>
              </p:nvSpPr>
              <p:spPr bwMode="gray">
                <a:xfrm>
                  <a:off x="1028" y="2317"/>
                  <a:ext cx="80" cy="99"/>
                </a:xfrm>
                <a:custGeom>
                  <a:avLst/>
                  <a:gdLst>
                    <a:gd name="T0" fmla="*/ 32 w 21600"/>
                    <a:gd name="T1" fmla="*/ 99 h 37818"/>
                    <a:gd name="T2" fmla="*/ 56 w 21600"/>
                    <a:gd name="T3" fmla="*/ 0 h 37818"/>
                    <a:gd name="T4" fmla="*/ 80 w 21600"/>
                    <a:gd name="T5" fmla="*/ 54 h 37818"/>
                    <a:gd name="T6" fmla="*/ 0 60000 65536"/>
                    <a:gd name="T7" fmla="*/ 0 60000 65536"/>
                    <a:gd name="T8" fmla="*/ 0 60000 65536"/>
                  </a:gdLst>
                  <a:ahLst/>
                  <a:cxnLst>
                    <a:cxn ang="T6">
                      <a:pos x="T0" y="T1"/>
                    </a:cxn>
                    <a:cxn ang="T7">
                      <a:pos x="T2" y="T3"/>
                    </a:cxn>
                    <a:cxn ang="T8">
                      <a:pos x="T4" y="T5"/>
                    </a:cxn>
                  </a:cxnLst>
                  <a:rect l="0" t="0" r="r" b="b"/>
                  <a:pathLst>
                    <a:path w="21600" h="37818" fill="none" extrusionOk="0">
                      <a:moveTo>
                        <a:pt x="8602" y="37818"/>
                      </a:moveTo>
                      <a:cubicBezTo>
                        <a:pt x="3185" y="33737"/>
                        <a:pt x="0" y="27348"/>
                        <a:pt x="0" y="20566"/>
                      </a:cubicBezTo>
                      <a:cubicBezTo>
                        <a:pt x="0" y="11180"/>
                        <a:pt x="6061" y="2868"/>
                        <a:pt x="14997" y="-1"/>
                      </a:cubicBezTo>
                    </a:path>
                    <a:path w="21600" h="37818" stroke="0" extrusionOk="0">
                      <a:moveTo>
                        <a:pt x="8602" y="37818"/>
                      </a:moveTo>
                      <a:cubicBezTo>
                        <a:pt x="3185" y="33737"/>
                        <a:pt x="0" y="27348"/>
                        <a:pt x="0" y="20566"/>
                      </a:cubicBezTo>
                      <a:cubicBezTo>
                        <a:pt x="0" y="11180"/>
                        <a:pt x="6061" y="2868"/>
                        <a:pt x="14997" y="-1"/>
                      </a:cubicBezTo>
                      <a:lnTo>
                        <a:pt x="21600" y="20566"/>
                      </a:lnTo>
                      <a:lnTo>
                        <a:pt x="8602" y="37818"/>
                      </a:lnTo>
                      <a:close/>
                    </a:path>
                  </a:pathLst>
                </a:custGeom>
                <a:solidFill>
                  <a:srgbClr val="C3C16F"/>
                </a:solidFill>
                <a:ln w="12700" cap="rnd">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p>
                  <a:endParaRPr lang="en-US"/>
                </a:p>
              </p:txBody>
            </p:sp>
            <p:sp>
              <p:nvSpPr>
                <p:cNvPr id="36016" name="Arc 103"/>
                <p:cNvSpPr>
                  <a:spLocks/>
                </p:cNvSpPr>
                <p:nvPr/>
              </p:nvSpPr>
              <p:spPr bwMode="gray">
                <a:xfrm>
                  <a:off x="1063" y="2415"/>
                  <a:ext cx="134" cy="58"/>
                </a:xfrm>
                <a:custGeom>
                  <a:avLst/>
                  <a:gdLst>
                    <a:gd name="T0" fmla="*/ 134 w 31494"/>
                    <a:gd name="T1" fmla="*/ 52 h 22766"/>
                    <a:gd name="T2" fmla="*/ 0 w 31494"/>
                    <a:gd name="T3" fmla="*/ 0 h 22766"/>
                    <a:gd name="T4" fmla="*/ 92 w 31494"/>
                    <a:gd name="T5" fmla="*/ 3 h 22766"/>
                    <a:gd name="T6" fmla="*/ 0 60000 65536"/>
                    <a:gd name="T7" fmla="*/ 0 60000 65536"/>
                    <a:gd name="T8" fmla="*/ 0 60000 65536"/>
                  </a:gdLst>
                  <a:ahLst/>
                  <a:cxnLst>
                    <a:cxn ang="T6">
                      <a:pos x="T0" y="T1"/>
                    </a:cxn>
                    <a:cxn ang="T7">
                      <a:pos x="T2" y="T3"/>
                    </a:cxn>
                    <a:cxn ang="T8">
                      <a:pos x="T4" y="T5"/>
                    </a:cxn>
                  </a:cxnLst>
                  <a:rect l="0" t="0" r="r" b="b"/>
                  <a:pathLst>
                    <a:path w="31494" h="22766" fill="none" extrusionOk="0">
                      <a:moveTo>
                        <a:pt x="31493" y="20366"/>
                      </a:moveTo>
                      <a:cubicBezTo>
                        <a:pt x="28434" y="21943"/>
                        <a:pt x="25042" y="22766"/>
                        <a:pt x="21600" y="22766"/>
                      </a:cubicBezTo>
                      <a:cubicBezTo>
                        <a:pt x="9670" y="22766"/>
                        <a:pt x="0" y="13095"/>
                        <a:pt x="0" y="1166"/>
                      </a:cubicBezTo>
                      <a:cubicBezTo>
                        <a:pt x="0" y="777"/>
                        <a:pt x="10" y="388"/>
                        <a:pt x="31" y="0"/>
                      </a:cubicBezTo>
                    </a:path>
                    <a:path w="31494" h="22766" stroke="0" extrusionOk="0">
                      <a:moveTo>
                        <a:pt x="31493" y="20366"/>
                      </a:moveTo>
                      <a:cubicBezTo>
                        <a:pt x="28434" y="21943"/>
                        <a:pt x="25042" y="22766"/>
                        <a:pt x="21600" y="22766"/>
                      </a:cubicBezTo>
                      <a:cubicBezTo>
                        <a:pt x="9670" y="22766"/>
                        <a:pt x="0" y="13095"/>
                        <a:pt x="0" y="1166"/>
                      </a:cubicBezTo>
                      <a:cubicBezTo>
                        <a:pt x="0" y="777"/>
                        <a:pt x="10" y="388"/>
                        <a:pt x="31" y="0"/>
                      </a:cubicBezTo>
                      <a:lnTo>
                        <a:pt x="21600" y="1166"/>
                      </a:lnTo>
                      <a:lnTo>
                        <a:pt x="31493" y="20366"/>
                      </a:lnTo>
                      <a:close/>
                    </a:path>
                  </a:pathLst>
                </a:custGeom>
                <a:solidFill>
                  <a:srgbClr val="C3C16F"/>
                </a:solidFill>
                <a:ln w="12700" cap="rnd">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p>
                  <a:endParaRPr lang="en-US"/>
                </a:p>
              </p:txBody>
            </p:sp>
            <p:sp>
              <p:nvSpPr>
                <p:cNvPr id="36017" name="Arc 104"/>
                <p:cNvSpPr>
                  <a:spLocks/>
                </p:cNvSpPr>
                <p:nvPr/>
              </p:nvSpPr>
              <p:spPr bwMode="gray">
                <a:xfrm>
                  <a:off x="1190" y="2453"/>
                  <a:ext cx="225" cy="53"/>
                </a:xfrm>
                <a:custGeom>
                  <a:avLst/>
                  <a:gdLst>
                    <a:gd name="T0" fmla="*/ 225 w 39481"/>
                    <a:gd name="T1" fmla="*/ 28 h 21600"/>
                    <a:gd name="T2" fmla="*/ 0 w 39481"/>
                    <a:gd name="T3" fmla="*/ 10 h 21600"/>
                    <a:gd name="T4" fmla="*/ 121 w 39481"/>
                    <a:gd name="T5" fmla="*/ 0 h 21600"/>
                    <a:gd name="T6" fmla="*/ 0 60000 65536"/>
                    <a:gd name="T7" fmla="*/ 0 60000 65536"/>
                    <a:gd name="T8" fmla="*/ 0 60000 65536"/>
                  </a:gdLst>
                  <a:ahLst/>
                  <a:cxnLst>
                    <a:cxn ang="T6">
                      <a:pos x="T0" y="T1"/>
                    </a:cxn>
                    <a:cxn ang="T7">
                      <a:pos x="T2" y="T3"/>
                    </a:cxn>
                    <a:cxn ang="T8">
                      <a:pos x="T4" y="T5"/>
                    </a:cxn>
                  </a:cxnLst>
                  <a:rect l="0" t="0" r="r" b="b"/>
                  <a:pathLst>
                    <a:path w="39481" h="21600" fill="none" extrusionOk="0">
                      <a:moveTo>
                        <a:pt x="39481" y="11525"/>
                      </a:moveTo>
                      <a:cubicBezTo>
                        <a:pt x="35524" y="17796"/>
                        <a:pt x="28628" y="21600"/>
                        <a:pt x="21213" y="21600"/>
                      </a:cubicBezTo>
                      <a:cubicBezTo>
                        <a:pt x="10852" y="21600"/>
                        <a:pt x="1951" y="14243"/>
                        <a:pt x="-1" y="4069"/>
                      </a:cubicBezTo>
                    </a:path>
                    <a:path w="39481" h="21600" stroke="0" extrusionOk="0">
                      <a:moveTo>
                        <a:pt x="39481" y="11525"/>
                      </a:moveTo>
                      <a:cubicBezTo>
                        <a:pt x="35524" y="17796"/>
                        <a:pt x="28628" y="21600"/>
                        <a:pt x="21213" y="21600"/>
                      </a:cubicBezTo>
                      <a:cubicBezTo>
                        <a:pt x="10852" y="21600"/>
                        <a:pt x="1951" y="14243"/>
                        <a:pt x="-1" y="4069"/>
                      </a:cubicBezTo>
                      <a:lnTo>
                        <a:pt x="21213" y="0"/>
                      </a:lnTo>
                      <a:lnTo>
                        <a:pt x="39481" y="11525"/>
                      </a:lnTo>
                      <a:close/>
                    </a:path>
                  </a:pathLst>
                </a:custGeom>
                <a:solidFill>
                  <a:srgbClr val="C3C16F"/>
                </a:solidFill>
                <a:ln w="12700" cap="rnd">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p>
                  <a:endParaRPr lang="en-US"/>
                </a:p>
              </p:txBody>
            </p:sp>
            <p:sp>
              <p:nvSpPr>
                <p:cNvPr id="36018" name="Arc 105"/>
                <p:cNvSpPr>
                  <a:spLocks/>
                </p:cNvSpPr>
                <p:nvPr/>
              </p:nvSpPr>
              <p:spPr bwMode="gray">
                <a:xfrm>
                  <a:off x="1413" y="2250"/>
                  <a:ext cx="101" cy="71"/>
                </a:xfrm>
                <a:custGeom>
                  <a:avLst/>
                  <a:gdLst>
                    <a:gd name="T0" fmla="*/ 0 w 26273"/>
                    <a:gd name="T1" fmla="*/ 1 h 32787"/>
                    <a:gd name="T2" fmla="*/ 89 w 26273"/>
                    <a:gd name="T3" fmla="*/ 71 h 32787"/>
                    <a:gd name="T4" fmla="*/ 18 w 26273"/>
                    <a:gd name="T5" fmla="*/ 47 h 32787"/>
                    <a:gd name="T6" fmla="*/ 0 60000 65536"/>
                    <a:gd name="T7" fmla="*/ 0 60000 65536"/>
                    <a:gd name="T8" fmla="*/ 0 60000 65536"/>
                  </a:gdLst>
                  <a:ahLst/>
                  <a:cxnLst>
                    <a:cxn ang="T6">
                      <a:pos x="T0" y="T1"/>
                    </a:cxn>
                    <a:cxn ang="T7">
                      <a:pos x="T2" y="T3"/>
                    </a:cxn>
                    <a:cxn ang="T8">
                      <a:pos x="T4" y="T5"/>
                    </a:cxn>
                  </a:cxnLst>
                  <a:rect l="0" t="0" r="r" b="b"/>
                  <a:pathLst>
                    <a:path w="26273" h="32787" fill="none" extrusionOk="0">
                      <a:moveTo>
                        <a:pt x="-1" y="511"/>
                      </a:moveTo>
                      <a:cubicBezTo>
                        <a:pt x="1534" y="171"/>
                        <a:pt x="3101" y="0"/>
                        <a:pt x="4673" y="0"/>
                      </a:cubicBezTo>
                      <a:cubicBezTo>
                        <a:pt x="16602" y="0"/>
                        <a:pt x="26273" y="9670"/>
                        <a:pt x="26273" y="21600"/>
                      </a:cubicBezTo>
                      <a:cubicBezTo>
                        <a:pt x="26273" y="25544"/>
                        <a:pt x="25193" y="29413"/>
                        <a:pt x="23150" y="32787"/>
                      </a:cubicBezTo>
                    </a:path>
                    <a:path w="26273" h="32787" stroke="0" extrusionOk="0">
                      <a:moveTo>
                        <a:pt x="-1" y="511"/>
                      </a:moveTo>
                      <a:cubicBezTo>
                        <a:pt x="1534" y="171"/>
                        <a:pt x="3101" y="0"/>
                        <a:pt x="4673" y="0"/>
                      </a:cubicBezTo>
                      <a:cubicBezTo>
                        <a:pt x="16602" y="0"/>
                        <a:pt x="26273" y="9670"/>
                        <a:pt x="26273" y="21600"/>
                      </a:cubicBezTo>
                      <a:cubicBezTo>
                        <a:pt x="26273" y="25544"/>
                        <a:pt x="25193" y="29413"/>
                        <a:pt x="23150" y="32787"/>
                      </a:cubicBezTo>
                      <a:lnTo>
                        <a:pt x="4673" y="21600"/>
                      </a:lnTo>
                      <a:lnTo>
                        <a:pt x="-1" y="511"/>
                      </a:lnTo>
                      <a:close/>
                    </a:path>
                  </a:pathLst>
                </a:custGeom>
                <a:solidFill>
                  <a:srgbClr val="C3C16F"/>
                </a:solidFill>
                <a:ln w="12700" cap="rnd">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p>
                  <a:endParaRPr lang="en-US"/>
                </a:p>
              </p:txBody>
            </p:sp>
            <p:sp>
              <p:nvSpPr>
                <p:cNvPr id="36019" name="Arc 106"/>
                <p:cNvSpPr>
                  <a:spLocks/>
                </p:cNvSpPr>
                <p:nvPr/>
              </p:nvSpPr>
              <p:spPr bwMode="gray">
                <a:xfrm>
                  <a:off x="1443" y="2320"/>
                  <a:ext cx="93" cy="71"/>
                </a:xfrm>
                <a:custGeom>
                  <a:avLst/>
                  <a:gdLst>
                    <a:gd name="T0" fmla="*/ 55 w 21600"/>
                    <a:gd name="T1" fmla="*/ 0 h 30275"/>
                    <a:gd name="T2" fmla="*/ 75 w 21600"/>
                    <a:gd name="T3" fmla="*/ 71 h 30275"/>
                    <a:gd name="T4" fmla="*/ 0 w 21600"/>
                    <a:gd name="T5" fmla="*/ 41 h 30275"/>
                    <a:gd name="T6" fmla="*/ 0 60000 65536"/>
                    <a:gd name="T7" fmla="*/ 0 60000 65536"/>
                    <a:gd name="T8" fmla="*/ 0 60000 65536"/>
                  </a:gdLst>
                  <a:ahLst/>
                  <a:cxnLst>
                    <a:cxn ang="T6">
                      <a:pos x="T0" y="T1"/>
                    </a:cxn>
                    <a:cxn ang="T7">
                      <a:pos x="T2" y="T3"/>
                    </a:cxn>
                    <a:cxn ang="T8">
                      <a:pos x="T4" y="T5"/>
                    </a:cxn>
                  </a:cxnLst>
                  <a:rect l="0" t="0" r="r" b="b"/>
                  <a:pathLst>
                    <a:path w="21600" h="30275" fill="none" extrusionOk="0">
                      <a:moveTo>
                        <a:pt x="12844" y="-1"/>
                      </a:moveTo>
                      <a:cubicBezTo>
                        <a:pt x="18351" y="4072"/>
                        <a:pt x="21600" y="10516"/>
                        <a:pt x="21600" y="17366"/>
                      </a:cubicBezTo>
                      <a:cubicBezTo>
                        <a:pt x="21600" y="22017"/>
                        <a:pt x="20098" y="26545"/>
                        <a:pt x="17318" y="30275"/>
                      </a:cubicBezTo>
                    </a:path>
                    <a:path w="21600" h="30275" stroke="0" extrusionOk="0">
                      <a:moveTo>
                        <a:pt x="12844" y="-1"/>
                      </a:moveTo>
                      <a:cubicBezTo>
                        <a:pt x="18351" y="4072"/>
                        <a:pt x="21600" y="10516"/>
                        <a:pt x="21600" y="17366"/>
                      </a:cubicBezTo>
                      <a:cubicBezTo>
                        <a:pt x="21600" y="22017"/>
                        <a:pt x="20098" y="26545"/>
                        <a:pt x="17318" y="30275"/>
                      </a:cubicBezTo>
                      <a:lnTo>
                        <a:pt x="0" y="17366"/>
                      </a:lnTo>
                      <a:lnTo>
                        <a:pt x="12844" y="-1"/>
                      </a:lnTo>
                      <a:close/>
                    </a:path>
                  </a:pathLst>
                </a:custGeom>
                <a:solidFill>
                  <a:srgbClr val="C3C16F"/>
                </a:solidFill>
                <a:ln w="12700" cap="rnd">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p>
                  <a:endParaRPr lang="en-US"/>
                </a:p>
              </p:txBody>
            </p:sp>
            <p:sp>
              <p:nvSpPr>
                <p:cNvPr id="36020" name="Arc 107"/>
                <p:cNvSpPr>
                  <a:spLocks/>
                </p:cNvSpPr>
                <p:nvPr/>
              </p:nvSpPr>
              <p:spPr bwMode="gray">
                <a:xfrm>
                  <a:off x="1408" y="2388"/>
                  <a:ext cx="112" cy="101"/>
                </a:xfrm>
                <a:custGeom>
                  <a:avLst/>
                  <a:gdLst>
                    <a:gd name="T0" fmla="*/ 107 w 28471"/>
                    <a:gd name="T1" fmla="*/ 0 h 29149"/>
                    <a:gd name="T2" fmla="*/ 0 w 28471"/>
                    <a:gd name="T3" fmla="*/ 97 h 29149"/>
                    <a:gd name="T4" fmla="*/ 27 w 28471"/>
                    <a:gd name="T5" fmla="*/ 26 h 29149"/>
                    <a:gd name="T6" fmla="*/ 0 60000 65536"/>
                    <a:gd name="T7" fmla="*/ 0 60000 65536"/>
                    <a:gd name="T8" fmla="*/ 0 60000 65536"/>
                  </a:gdLst>
                  <a:ahLst/>
                  <a:cxnLst>
                    <a:cxn ang="T6">
                      <a:pos x="T0" y="T1"/>
                    </a:cxn>
                    <a:cxn ang="T7">
                      <a:pos x="T2" y="T3"/>
                    </a:cxn>
                    <a:cxn ang="T8">
                      <a:pos x="T4" y="T5"/>
                    </a:cxn>
                  </a:cxnLst>
                  <a:rect l="0" t="0" r="r" b="b"/>
                  <a:pathLst>
                    <a:path w="28471" h="29149" fill="none" extrusionOk="0">
                      <a:moveTo>
                        <a:pt x="27108" y="0"/>
                      </a:moveTo>
                      <a:cubicBezTo>
                        <a:pt x="28009" y="2414"/>
                        <a:pt x="28471" y="4971"/>
                        <a:pt x="28471" y="7549"/>
                      </a:cubicBezTo>
                      <a:cubicBezTo>
                        <a:pt x="28471" y="19478"/>
                        <a:pt x="18800" y="29149"/>
                        <a:pt x="6871" y="29149"/>
                      </a:cubicBezTo>
                      <a:cubicBezTo>
                        <a:pt x="4535" y="29149"/>
                        <a:pt x="2214" y="28770"/>
                        <a:pt x="-1" y="28027"/>
                      </a:cubicBezTo>
                    </a:path>
                    <a:path w="28471" h="29149" stroke="0" extrusionOk="0">
                      <a:moveTo>
                        <a:pt x="27108" y="0"/>
                      </a:moveTo>
                      <a:cubicBezTo>
                        <a:pt x="28009" y="2414"/>
                        <a:pt x="28471" y="4971"/>
                        <a:pt x="28471" y="7549"/>
                      </a:cubicBezTo>
                      <a:cubicBezTo>
                        <a:pt x="28471" y="19478"/>
                        <a:pt x="18800" y="29149"/>
                        <a:pt x="6871" y="29149"/>
                      </a:cubicBezTo>
                      <a:cubicBezTo>
                        <a:pt x="4535" y="29149"/>
                        <a:pt x="2214" y="28770"/>
                        <a:pt x="-1" y="28027"/>
                      </a:cubicBezTo>
                      <a:lnTo>
                        <a:pt x="6871" y="7549"/>
                      </a:lnTo>
                      <a:lnTo>
                        <a:pt x="27108" y="0"/>
                      </a:lnTo>
                      <a:close/>
                    </a:path>
                  </a:pathLst>
                </a:custGeom>
                <a:solidFill>
                  <a:srgbClr val="C3C16F"/>
                </a:solidFill>
                <a:ln w="12700" cap="rnd">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p>
                  <a:endParaRPr lang="en-US"/>
                </a:p>
              </p:txBody>
            </p:sp>
          </p:grpSp>
        </p:grpSp>
        <p:grpSp>
          <p:nvGrpSpPr>
            <p:cNvPr id="35991" name="Group 108"/>
            <p:cNvGrpSpPr>
              <a:grpSpLocks/>
            </p:cNvGrpSpPr>
            <p:nvPr/>
          </p:nvGrpSpPr>
          <p:grpSpPr bwMode="auto">
            <a:xfrm>
              <a:off x="1024" y="2210"/>
              <a:ext cx="511" cy="292"/>
              <a:chOff x="1024" y="2210"/>
              <a:chExt cx="511" cy="292"/>
            </a:xfrm>
          </p:grpSpPr>
          <p:grpSp>
            <p:nvGrpSpPr>
              <p:cNvPr id="35992" name="Group 109"/>
              <p:cNvGrpSpPr>
                <a:grpSpLocks/>
              </p:cNvGrpSpPr>
              <p:nvPr/>
            </p:nvGrpSpPr>
            <p:grpSpPr bwMode="auto">
              <a:xfrm>
                <a:off x="1024" y="2212"/>
                <a:ext cx="510" cy="290"/>
                <a:chOff x="1024" y="2212"/>
                <a:chExt cx="510" cy="290"/>
              </a:xfrm>
            </p:grpSpPr>
            <p:sp>
              <p:nvSpPr>
                <p:cNvPr id="36002" name="Oval 110"/>
                <p:cNvSpPr>
                  <a:spLocks noChangeArrowheads="1"/>
                </p:cNvSpPr>
                <p:nvPr/>
              </p:nvSpPr>
              <p:spPr bwMode="gray">
                <a:xfrm>
                  <a:off x="1200" y="2212"/>
                  <a:ext cx="221" cy="118"/>
                </a:xfrm>
                <a:prstGeom prst="ellipse">
                  <a:avLst/>
                </a:prstGeom>
                <a:solidFill>
                  <a:srgbClr val="C3C16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lvl1pPr algn="ctr">
                    <a:lnSpc>
                      <a:spcPct val="90000"/>
                    </a:lnSpc>
                    <a:defRPr sz="2400">
                      <a:solidFill>
                        <a:schemeClr val="tx1"/>
                      </a:solidFill>
                      <a:latin typeface="Arial" panose="020B0604020202020204" pitchFamily="34" charset="0"/>
                    </a:defRPr>
                  </a:lvl1pPr>
                  <a:lvl2pPr marL="742950" indent="-285750" algn="ctr">
                    <a:lnSpc>
                      <a:spcPct val="90000"/>
                    </a:lnSpc>
                    <a:defRPr sz="2400">
                      <a:solidFill>
                        <a:schemeClr val="tx1"/>
                      </a:solidFill>
                      <a:latin typeface="Arial" panose="020B0604020202020204" pitchFamily="34" charset="0"/>
                    </a:defRPr>
                  </a:lvl2pPr>
                  <a:lvl3pPr marL="1143000" indent="-228600" algn="ctr">
                    <a:lnSpc>
                      <a:spcPct val="90000"/>
                    </a:lnSpc>
                    <a:defRPr sz="2400">
                      <a:solidFill>
                        <a:schemeClr val="tx1"/>
                      </a:solidFill>
                      <a:latin typeface="Arial" panose="020B0604020202020204" pitchFamily="34" charset="0"/>
                    </a:defRPr>
                  </a:lvl3pPr>
                  <a:lvl4pPr marL="1600200" indent="-228600" algn="ctr">
                    <a:lnSpc>
                      <a:spcPct val="90000"/>
                    </a:lnSpc>
                    <a:defRPr sz="2400">
                      <a:solidFill>
                        <a:schemeClr val="tx1"/>
                      </a:solidFill>
                      <a:latin typeface="Arial" panose="020B0604020202020204" pitchFamily="34" charset="0"/>
                    </a:defRPr>
                  </a:lvl4pPr>
                  <a:lvl5pPr marL="2057400" indent="-228600" algn="ctr">
                    <a:lnSpc>
                      <a:spcPct val="90000"/>
                    </a:lnSpc>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6003" name="Oval 111"/>
                <p:cNvSpPr>
                  <a:spLocks noChangeArrowheads="1"/>
                </p:cNvSpPr>
                <p:nvPr/>
              </p:nvSpPr>
              <p:spPr bwMode="gray">
                <a:xfrm>
                  <a:off x="1077" y="2246"/>
                  <a:ext cx="169" cy="115"/>
                </a:xfrm>
                <a:prstGeom prst="ellipse">
                  <a:avLst/>
                </a:prstGeom>
                <a:solidFill>
                  <a:srgbClr val="C3C16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lvl1pPr algn="ctr">
                    <a:lnSpc>
                      <a:spcPct val="90000"/>
                    </a:lnSpc>
                    <a:defRPr sz="2400">
                      <a:solidFill>
                        <a:schemeClr val="tx1"/>
                      </a:solidFill>
                      <a:latin typeface="Arial" panose="020B0604020202020204" pitchFamily="34" charset="0"/>
                    </a:defRPr>
                  </a:lvl1pPr>
                  <a:lvl2pPr marL="742950" indent="-285750" algn="ctr">
                    <a:lnSpc>
                      <a:spcPct val="90000"/>
                    </a:lnSpc>
                    <a:defRPr sz="2400">
                      <a:solidFill>
                        <a:schemeClr val="tx1"/>
                      </a:solidFill>
                      <a:latin typeface="Arial" panose="020B0604020202020204" pitchFamily="34" charset="0"/>
                    </a:defRPr>
                  </a:lvl2pPr>
                  <a:lvl3pPr marL="1143000" indent="-228600" algn="ctr">
                    <a:lnSpc>
                      <a:spcPct val="90000"/>
                    </a:lnSpc>
                    <a:defRPr sz="2400">
                      <a:solidFill>
                        <a:schemeClr val="tx1"/>
                      </a:solidFill>
                      <a:latin typeface="Arial" panose="020B0604020202020204" pitchFamily="34" charset="0"/>
                    </a:defRPr>
                  </a:lvl3pPr>
                  <a:lvl4pPr marL="1600200" indent="-228600" algn="ctr">
                    <a:lnSpc>
                      <a:spcPct val="90000"/>
                    </a:lnSpc>
                    <a:defRPr sz="2400">
                      <a:solidFill>
                        <a:schemeClr val="tx1"/>
                      </a:solidFill>
                      <a:latin typeface="Arial" panose="020B0604020202020204" pitchFamily="34" charset="0"/>
                    </a:defRPr>
                  </a:lvl4pPr>
                  <a:lvl5pPr marL="2057400" indent="-228600" algn="ctr">
                    <a:lnSpc>
                      <a:spcPct val="90000"/>
                    </a:lnSpc>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6004" name="Oval 112"/>
                <p:cNvSpPr>
                  <a:spLocks noChangeArrowheads="1"/>
                </p:cNvSpPr>
                <p:nvPr/>
              </p:nvSpPr>
              <p:spPr bwMode="gray">
                <a:xfrm>
                  <a:off x="1024" y="2317"/>
                  <a:ext cx="114" cy="96"/>
                </a:xfrm>
                <a:prstGeom prst="ellipse">
                  <a:avLst/>
                </a:prstGeom>
                <a:solidFill>
                  <a:srgbClr val="C3C16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lvl1pPr algn="ctr">
                    <a:lnSpc>
                      <a:spcPct val="90000"/>
                    </a:lnSpc>
                    <a:defRPr sz="2400">
                      <a:solidFill>
                        <a:schemeClr val="tx1"/>
                      </a:solidFill>
                      <a:latin typeface="Arial" panose="020B0604020202020204" pitchFamily="34" charset="0"/>
                    </a:defRPr>
                  </a:lvl1pPr>
                  <a:lvl2pPr marL="742950" indent="-285750" algn="ctr">
                    <a:lnSpc>
                      <a:spcPct val="90000"/>
                    </a:lnSpc>
                    <a:defRPr sz="2400">
                      <a:solidFill>
                        <a:schemeClr val="tx1"/>
                      </a:solidFill>
                      <a:latin typeface="Arial" panose="020B0604020202020204" pitchFamily="34" charset="0"/>
                    </a:defRPr>
                  </a:lvl2pPr>
                  <a:lvl3pPr marL="1143000" indent="-228600" algn="ctr">
                    <a:lnSpc>
                      <a:spcPct val="90000"/>
                    </a:lnSpc>
                    <a:defRPr sz="2400">
                      <a:solidFill>
                        <a:schemeClr val="tx1"/>
                      </a:solidFill>
                      <a:latin typeface="Arial" panose="020B0604020202020204" pitchFamily="34" charset="0"/>
                    </a:defRPr>
                  </a:lvl3pPr>
                  <a:lvl4pPr marL="1600200" indent="-228600" algn="ctr">
                    <a:lnSpc>
                      <a:spcPct val="90000"/>
                    </a:lnSpc>
                    <a:defRPr sz="2400">
                      <a:solidFill>
                        <a:schemeClr val="tx1"/>
                      </a:solidFill>
                      <a:latin typeface="Arial" panose="020B0604020202020204" pitchFamily="34" charset="0"/>
                    </a:defRPr>
                  </a:lvl4pPr>
                  <a:lvl5pPr marL="2057400" indent="-228600" algn="ctr">
                    <a:lnSpc>
                      <a:spcPct val="90000"/>
                    </a:lnSpc>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6005" name="Oval 113"/>
                <p:cNvSpPr>
                  <a:spLocks noChangeArrowheads="1"/>
                </p:cNvSpPr>
                <p:nvPr/>
              </p:nvSpPr>
              <p:spPr bwMode="gray">
                <a:xfrm>
                  <a:off x="1059" y="2361"/>
                  <a:ext cx="171" cy="105"/>
                </a:xfrm>
                <a:prstGeom prst="ellipse">
                  <a:avLst/>
                </a:prstGeom>
                <a:solidFill>
                  <a:srgbClr val="C3C16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lvl1pPr algn="ctr">
                    <a:lnSpc>
                      <a:spcPct val="90000"/>
                    </a:lnSpc>
                    <a:defRPr sz="2400">
                      <a:solidFill>
                        <a:schemeClr val="tx1"/>
                      </a:solidFill>
                      <a:latin typeface="Arial" panose="020B0604020202020204" pitchFamily="34" charset="0"/>
                    </a:defRPr>
                  </a:lvl1pPr>
                  <a:lvl2pPr marL="742950" indent="-285750" algn="ctr">
                    <a:lnSpc>
                      <a:spcPct val="90000"/>
                    </a:lnSpc>
                    <a:defRPr sz="2400">
                      <a:solidFill>
                        <a:schemeClr val="tx1"/>
                      </a:solidFill>
                      <a:latin typeface="Arial" panose="020B0604020202020204" pitchFamily="34" charset="0"/>
                    </a:defRPr>
                  </a:lvl2pPr>
                  <a:lvl3pPr marL="1143000" indent="-228600" algn="ctr">
                    <a:lnSpc>
                      <a:spcPct val="90000"/>
                    </a:lnSpc>
                    <a:defRPr sz="2400">
                      <a:solidFill>
                        <a:schemeClr val="tx1"/>
                      </a:solidFill>
                      <a:latin typeface="Arial" panose="020B0604020202020204" pitchFamily="34" charset="0"/>
                    </a:defRPr>
                  </a:lvl3pPr>
                  <a:lvl4pPr marL="1600200" indent="-228600" algn="ctr">
                    <a:lnSpc>
                      <a:spcPct val="90000"/>
                    </a:lnSpc>
                    <a:defRPr sz="2400">
                      <a:solidFill>
                        <a:schemeClr val="tx1"/>
                      </a:solidFill>
                      <a:latin typeface="Arial" panose="020B0604020202020204" pitchFamily="34" charset="0"/>
                    </a:defRPr>
                  </a:lvl4pPr>
                  <a:lvl5pPr marL="2057400" indent="-228600" algn="ctr">
                    <a:lnSpc>
                      <a:spcPct val="90000"/>
                    </a:lnSpc>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6006" name="Oval 114"/>
                <p:cNvSpPr>
                  <a:spLocks noChangeArrowheads="1"/>
                </p:cNvSpPr>
                <p:nvPr/>
              </p:nvSpPr>
              <p:spPr bwMode="gray">
                <a:xfrm>
                  <a:off x="1183" y="2379"/>
                  <a:ext cx="255" cy="123"/>
                </a:xfrm>
                <a:prstGeom prst="ellipse">
                  <a:avLst/>
                </a:prstGeom>
                <a:solidFill>
                  <a:srgbClr val="C3C16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lvl1pPr algn="ctr">
                    <a:lnSpc>
                      <a:spcPct val="90000"/>
                    </a:lnSpc>
                    <a:defRPr sz="2400">
                      <a:solidFill>
                        <a:schemeClr val="tx1"/>
                      </a:solidFill>
                      <a:latin typeface="Arial" panose="020B0604020202020204" pitchFamily="34" charset="0"/>
                    </a:defRPr>
                  </a:lvl1pPr>
                  <a:lvl2pPr marL="742950" indent="-285750" algn="ctr">
                    <a:lnSpc>
                      <a:spcPct val="90000"/>
                    </a:lnSpc>
                    <a:defRPr sz="2400">
                      <a:solidFill>
                        <a:schemeClr val="tx1"/>
                      </a:solidFill>
                      <a:latin typeface="Arial" panose="020B0604020202020204" pitchFamily="34" charset="0"/>
                    </a:defRPr>
                  </a:lvl2pPr>
                  <a:lvl3pPr marL="1143000" indent="-228600" algn="ctr">
                    <a:lnSpc>
                      <a:spcPct val="90000"/>
                    </a:lnSpc>
                    <a:defRPr sz="2400">
                      <a:solidFill>
                        <a:schemeClr val="tx1"/>
                      </a:solidFill>
                      <a:latin typeface="Arial" panose="020B0604020202020204" pitchFamily="34" charset="0"/>
                    </a:defRPr>
                  </a:lvl3pPr>
                  <a:lvl4pPr marL="1600200" indent="-228600" algn="ctr">
                    <a:lnSpc>
                      <a:spcPct val="90000"/>
                    </a:lnSpc>
                    <a:defRPr sz="2400">
                      <a:solidFill>
                        <a:schemeClr val="tx1"/>
                      </a:solidFill>
                      <a:latin typeface="Arial" panose="020B0604020202020204" pitchFamily="34" charset="0"/>
                    </a:defRPr>
                  </a:lvl4pPr>
                  <a:lvl5pPr marL="2057400" indent="-228600" algn="ctr">
                    <a:lnSpc>
                      <a:spcPct val="90000"/>
                    </a:lnSpc>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6007" name="Oval 115"/>
                <p:cNvSpPr>
                  <a:spLocks noChangeArrowheads="1"/>
                </p:cNvSpPr>
                <p:nvPr/>
              </p:nvSpPr>
              <p:spPr bwMode="gray">
                <a:xfrm>
                  <a:off x="1347" y="2247"/>
                  <a:ext cx="165" cy="92"/>
                </a:xfrm>
                <a:prstGeom prst="ellipse">
                  <a:avLst/>
                </a:prstGeom>
                <a:solidFill>
                  <a:srgbClr val="C3C16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lvl1pPr algn="ctr">
                    <a:lnSpc>
                      <a:spcPct val="90000"/>
                    </a:lnSpc>
                    <a:defRPr sz="2400">
                      <a:solidFill>
                        <a:schemeClr val="tx1"/>
                      </a:solidFill>
                      <a:latin typeface="Arial" panose="020B0604020202020204" pitchFamily="34" charset="0"/>
                    </a:defRPr>
                  </a:lvl1pPr>
                  <a:lvl2pPr marL="742950" indent="-285750" algn="ctr">
                    <a:lnSpc>
                      <a:spcPct val="90000"/>
                    </a:lnSpc>
                    <a:defRPr sz="2400">
                      <a:solidFill>
                        <a:schemeClr val="tx1"/>
                      </a:solidFill>
                      <a:latin typeface="Arial" panose="020B0604020202020204" pitchFamily="34" charset="0"/>
                    </a:defRPr>
                  </a:lvl2pPr>
                  <a:lvl3pPr marL="1143000" indent="-228600" algn="ctr">
                    <a:lnSpc>
                      <a:spcPct val="90000"/>
                    </a:lnSpc>
                    <a:defRPr sz="2400">
                      <a:solidFill>
                        <a:schemeClr val="tx1"/>
                      </a:solidFill>
                      <a:latin typeface="Arial" panose="020B0604020202020204" pitchFamily="34" charset="0"/>
                    </a:defRPr>
                  </a:lvl3pPr>
                  <a:lvl4pPr marL="1600200" indent="-228600" algn="ctr">
                    <a:lnSpc>
                      <a:spcPct val="90000"/>
                    </a:lnSpc>
                    <a:defRPr sz="2400">
                      <a:solidFill>
                        <a:schemeClr val="tx1"/>
                      </a:solidFill>
                      <a:latin typeface="Arial" panose="020B0604020202020204" pitchFamily="34" charset="0"/>
                    </a:defRPr>
                  </a:lvl4pPr>
                  <a:lvl5pPr marL="2057400" indent="-228600" algn="ctr">
                    <a:lnSpc>
                      <a:spcPct val="90000"/>
                    </a:lnSpc>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6008" name="Oval 116"/>
                <p:cNvSpPr>
                  <a:spLocks noChangeArrowheads="1"/>
                </p:cNvSpPr>
                <p:nvPr/>
              </p:nvSpPr>
              <p:spPr bwMode="gray">
                <a:xfrm>
                  <a:off x="1373" y="2309"/>
                  <a:ext cx="161" cy="92"/>
                </a:xfrm>
                <a:prstGeom prst="ellipse">
                  <a:avLst/>
                </a:prstGeom>
                <a:solidFill>
                  <a:srgbClr val="C3C16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lvl1pPr algn="ctr">
                    <a:lnSpc>
                      <a:spcPct val="90000"/>
                    </a:lnSpc>
                    <a:defRPr sz="2400">
                      <a:solidFill>
                        <a:schemeClr val="tx1"/>
                      </a:solidFill>
                      <a:latin typeface="Arial" panose="020B0604020202020204" pitchFamily="34" charset="0"/>
                    </a:defRPr>
                  </a:lvl1pPr>
                  <a:lvl2pPr marL="742950" indent="-285750" algn="ctr">
                    <a:lnSpc>
                      <a:spcPct val="90000"/>
                    </a:lnSpc>
                    <a:defRPr sz="2400">
                      <a:solidFill>
                        <a:schemeClr val="tx1"/>
                      </a:solidFill>
                      <a:latin typeface="Arial" panose="020B0604020202020204" pitchFamily="34" charset="0"/>
                    </a:defRPr>
                  </a:lvl2pPr>
                  <a:lvl3pPr marL="1143000" indent="-228600" algn="ctr">
                    <a:lnSpc>
                      <a:spcPct val="90000"/>
                    </a:lnSpc>
                    <a:defRPr sz="2400">
                      <a:solidFill>
                        <a:schemeClr val="tx1"/>
                      </a:solidFill>
                      <a:latin typeface="Arial" panose="020B0604020202020204" pitchFamily="34" charset="0"/>
                    </a:defRPr>
                  </a:lvl3pPr>
                  <a:lvl4pPr marL="1600200" indent="-228600" algn="ctr">
                    <a:lnSpc>
                      <a:spcPct val="90000"/>
                    </a:lnSpc>
                    <a:defRPr sz="2400">
                      <a:solidFill>
                        <a:schemeClr val="tx1"/>
                      </a:solidFill>
                      <a:latin typeface="Arial" panose="020B0604020202020204" pitchFamily="34" charset="0"/>
                    </a:defRPr>
                  </a:lvl4pPr>
                  <a:lvl5pPr marL="2057400" indent="-228600" algn="ctr">
                    <a:lnSpc>
                      <a:spcPct val="90000"/>
                    </a:lnSpc>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6009" name="Oval 117"/>
                <p:cNvSpPr>
                  <a:spLocks noChangeArrowheads="1"/>
                </p:cNvSpPr>
                <p:nvPr/>
              </p:nvSpPr>
              <p:spPr bwMode="gray">
                <a:xfrm>
                  <a:off x="1355" y="2330"/>
                  <a:ext cx="162" cy="153"/>
                </a:xfrm>
                <a:prstGeom prst="ellipse">
                  <a:avLst/>
                </a:prstGeom>
                <a:solidFill>
                  <a:srgbClr val="C3C16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lvl1pPr algn="ctr">
                    <a:lnSpc>
                      <a:spcPct val="90000"/>
                    </a:lnSpc>
                    <a:defRPr sz="2400">
                      <a:solidFill>
                        <a:schemeClr val="tx1"/>
                      </a:solidFill>
                      <a:latin typeface="Arial" panose="020B0604020202020204" pitchFamily="34" charset="0"/>
                    </a:defRPr>
                  </a:lvl1pPr>
                  <a:lvl2pPr marL="742950" indent="-285750" algn="ctr">
                    <a:lnSpc>
                      <a:spcPct val="90000"/>
                    </a:lnSpc>
                    <a:defRPr sz="2400">
                      <a:solidFill>
                        <a:schemeClr val="tx1"/>
                      </a:solidFill>
                      <a:latin typeface="Arial" panose="020B0604020202020204" pitchFamily="34" charset="0"/>
                    </a:defRPr>
                  </a:lvl2pPr>
                  <a:lvl3pPr marL="1143000" indent="-228600" algn="ctr">
                    <a:lnSpc>
                      <a:spcPct val="90000"/>
                    </a:lnSpc>
                    <a:defRPr sz="2400">
                      <a:solidFill>
                        <a:schemeClr val="tx1"/>
                      </a:solidFill>
                      <a:latin typeface="Arial" panose="020B0604020202020204" pitchFamily="34" charset="0"/>
                    </a:defRPr>
                  </a:lvl3pPr>
                  <a:lvl4pPr marL="1600200" indent="-228600" algn="ctr">
                    <a:lnSpc>
                      <a:spcPct val="90000"/>
                    </a:lnSpc>
                    <a:defRPr sz="2400">
                      <a:solidFill>
                        <a:schemeClr val="tx1"/>
                      </a:solidFill>
                      <a:latin typeface="Arial" panose="020B0604020202020204" pitchFamily="34" charset="0"/>
                    </a:defRPr>
                  </a:lvl4pPr>
                  <a:lvl5pPr marL="2057400" indent="-228600" algn="ctr">
                    <a:lnSpc>
                      <a:spcPct val="90000"/>
                    </a:lnSpc>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6010" name="Oval 118"/>
                <p:cNvSpPr>
                  <a:spLocks noChangeArrowheads="1"/>
                </p:cNvSpPr>
                <p:nvPr/>
              </p:nvSpPr>
              <p:spPr bwMode="gray">
                <a:xfrm>
                  <a:off x="1119" y="2282"/>
                  <a:ext cx="327" cy="154"/>
                </a:xfrm>
                <a:prstGeom prst="ellipse">
                  <a:avLst/>
                </a:prstGeom>
                <a:solidFill>
                  <a:srgbClr val="C3C16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lvl1pPr algn="ctr">
                    <a:lnSpc>
                      <a:spcPct val="90000"/>
                    </a:lnSpc>
                    <a:defRPr sz="2400">
                      <a:solidFill>
                        <a:schemeClr val="tx1"/>
                      </a:solidFill>
                      <a:latin typeface="Arial" panose="020B0604020202020204" pitchFamily="34" charset="0"/>
                    </a:defRPr>
                  </a:lvl1pPr>
                  <a:lvl2pPr marL="742950" indent="-285750" algn="ctr">
                    <a:lnSpc>
                      <a:spcPct val="90000"/>
                    </a:lnSpc>
                    <a:defRPr sz="2400">
                      <a:solidFill>
                        <a:schemeClr val="tx1"/>
                      </a:solidFill>
                      <a:latin typeface="Arial" panose="020B0604020202020204" pitchFamily="34" charset="0"/>
                    </a:defRPr>
                  </a:lvl2pPr>
                  <a:lvl3pPr marL="1143000" indent="-228600" algn="ctr">
                    <a:lnSpc>
                      <a:spcPct val="90000"/>
                    </a:lnSpc>
                    <a:defRPr sz="2400">
                      <a:solidFill>
                        <a:schemeClr val="tx1"/>
                      </a:solidFill>
                      <a:latin typeface="Arial" panose="020B0604020202020204" pitchFamily="34" charset="0"/>
                    </a:defRPr>
                  </a:lvl3pPr>
                  <a:lvl4pPr marL="1600200" indent="-228600" algn="ctr">
                    <a:lnSpc>
                      <a:spcPct val="90000"/>
                    </a:lnSpc>
                    <a:defRPr sz="2400">
                      <a:solidFill>
                        <a:schemeClr val="tx1"/>
                      </a:solidFill>
                      <a:latin typeface="Arial" panose="020B0604020202020204" pitchFamily="34" charset="0"/>
                    </a:defRPr>
                  </a:lvl4pPr>
                  <a:lvl5pPr marL="2057400" indent="-228600" algn="ctr">
                    <a:lnSpc>
                      <a:spcPct val="90000"/>
                    </a:lnSpc>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9pPr>
                </a:lstStyle>
                <a:p>
                  <a:endParaRPr lang="en-US" altLang="en-US"/>
                </a:p>
              </p:txBody>
            </p:sp>
          </p:grpSp>
          <p:grpSp>
            <p:nvGrpSpPr>
              <p:cNvPr id="35993" name="Group 119"/>
              <p:cNvGrpSpPr>
                <a:grpSpLocks/>
              </p:cNvGrpSpPr>
              <p:nvPr/>
            </p:nvGrpSpPr>
            <p:grpSpPr bwMode="auto">
              <a:xfrm>
                <a:off x="1025" y="2210"/>
                <a:ext cx="510" cy="292"/>
                <a:chOff x="1025" y="2210"/>
                <a:chExt cx="510" cy="292"/>
              </a:xfrm>
            </p:grpSpPr>
            <p:sp>
              <p:nvSpPr>
                <p:cNvPr id="35994" name="Arc 120"/>
                <p:cNvSpPr>
                  <a:spLocks/>
                </p:cNvSpPr>
                <p:nvPr/>
              </p:nvSpPr>
              <p:spPr bwMode="gray">
                <a:xfrm>
                  <a:off x="1204" y="2210"/>
                  <a:ext cx="212" cy="61"/>
                </a:xfrm>
                <a:custGeom>
                  <a:avLst/>
                  <a:gdLst>
                    <a:gd name="T0" fmla="*/ 0 w 40686"/>
                    <a:gd name="T1" fmla="*/ 41 h 21600"/>
                    <a:gd name="T2" fmla="*/ 212 w 40686"/>
                    <a:gd name="T3" fmla="*/ 40 h 21600"/>
                    <a:gd name="T4" fmla="*/ 106 w 40686"/>
                    <a:gd name="T5" fmla="*/ 61 h 21600"/>
                    <a:gd name="T6" fmla="*/ 0 60000 65536"/>
                    <a:gd name="T7" fmla="*/ 0 60000 65536"/>
                    <a:gd name="T8" fmla="*/ 0 60000 65536"/>
                  </a:gdLst>
                  <a:ahLst/>
                  <a:cxnLst>
                    <a:cxn ang="T6">
                      <a:pos x="T0" y="T1"/>
                    </a:cxn>
                    <a:cxn ang="T7">
                      <a:pos x="T2" y="T3"/>
                    </a:cxn>
                    <a:cxn ang="T8">
                      <a:pos x="T4" y="T5"/>
                    </a:cxn>
                  </a:cxnLst>
                  <a:rect l="0" t="0" r="r" b="b"/>
                  <a:pathLst>
                    <a:path w="40686" h="21600" fill="none" extrusionOk="0">
                      <a:moveTo>
                        <a:pt x="0" y="14561"/>
                      </a:moveTo>
                      <a:cubicBezTo>
                        <a:pt x="3003" y="5847"/>
                        <a:pt x="11204" y="0"/>
                        <a:pt x="20421" y="0"/>
                      </a:cubicBezTo>
                      <a:cubicBezTo>
                        <a:pt x="29467" y="0"/>
                        <a:pt x="37555" y="5637"/>
                        <a:pt x="40686" y="14124"/>
                      </a:cubicBezTo>
                    </a:path>
                    <a:path w="40686" h="21600" stroke="0" extrusionOk="0">
                      <a:moveTo>
                        <a:pt x="0" y="14561"/>
                      </a:moveTo>
                      <a:cubicBezTo>
                        <a:pt x="3003" y="5847"/>
                        <a:pt x="11204" y="0"/>
                        <a:pt x="20421" y="0"/>
                      </a:cubicBezTo>
                      <a:cubicBezTo>
                        <a:pt x="29467" y="0"/>
                        <a:pt x="37555" y="5637"/>
                        <a:pt x="40686" y="14124"/>
                      </a:cubicBezTo>
                      <a:lnTo>
                        <a:pt x="20421" y="21600"/>
                      </a:lnTo>
                      <a:lnTo>
                        <a:pt x="0" y="14561"/>
                      </a:lnTo>
                      <a:close/>
                    </a:path>
                  </a:pathLst>
                </a:custGeom>
                <a:solidFill>
                  <a:srgbClr val="C3C16F"/>
                </a:solidFill>
                <a:ln w="12700" cap="rnd">
                  <a:solidFill>
                    <a:srgbClr val="496164"/>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p>
                  <a:endParaRPr lang="en-US"/>
                </a:p>
              </p:txBody>
            </p:sp>
            <p:sp>
              <p:nvSpPr>
                <p:cNvPr id="35995" name="Arc 121"/>
                <p:cNvSpPr>
                  <a:spLocks/>
                </p:cNvSpPr>
                <p:nvPr/>
              </p:nvSpPr>
              <p:spPr bwMode="gray">
                <a:xfrm>
                  <a:off x="1077" y="2243"/>
                  <a:ext cx="134" cy="71"/>
                </a:xfrm>
                <a:custGeom>
                  <a:avLst/>
                  <a:gdLst>
                    <a:gd name="T0" fmla="*/ 4 w 32039"/>
                    <a:gd name="T1" fmla="*/ 71 h 28267"/>
                    <a:gd name="T2" fmla="*/ 134 w 32039"/>
                    <a:gd name="T3" fmla="*/ 7 h 28267"/>
                    <a:gd name="T4" fmla="*/ 90 w 32039"/>
                    <a:gd name="T5" fmla="*/ 54 h 28267"/>
                    <a:gd name="T6" fmla="*/ 0 60000 65536"/>
                    <a:gd name="T7" fmla="*/ 0 60000 65536"/>
                    <a:gd name="T8" fmla="*/ 0 60000 65536"/>
                  </a:gdLst>
                  <a:ahLst/>
                  <a:cxnLst>
                    <a:cxn ang="T6">
                      <a:pos x="T0" y="T1"/>
                    </a:cxn>
                    <a:cxn ang="T7">
                      <a:pos x="T2" y="T3"/>
                    </a:cxn>
                    <a:cxn ang="T8">
                      <a:pos x="T4" y="T5"/>
                    </a:cxn>
                  </a:cxnLst>
                  <a:rect l="0" t="0" r="r" b="b"/>
                  <a:pathLst>
                    <a:path w="32039" h="28267" fill="none" extrusionOk="0">
                      <a:moveTo>
                        <a:pt x="1054" y="28266"/>
                      </a:moveTo>
                      <a:cubicBezTo>
                        <a:pt x="355" y="26113"/>
                        <a:pt x="0" y="23863"/>
                        <a:pt x="0" y="21600"/>
                      </a:cubicBezTo>
                      <a:cubicBezTo>
                        <a:pt x="0" y="9670"/>
                        <a:pt x="9670" y="0"/>
                        <a:pt x="21600" y="0"/>
                      </a:cubicBezTo>
                      <a:cubicBezTo>
                        <a:pt x="25251" y="0"/>
                        <a:pt x="28842" y="925"/>
                        <a:pt x="32038" y="2690"/>
                      </a:cubicBezTo>
                    </a:path>
                    <a:path w="32039" h="28267" stroke="0" extrusionOk="0">
                      <a:moveTo>
                        <a:pt x="1054" y="28266"/>
                      </a:moveTo>
                      <a:cubicBezTo>
                        <a:pt x="355" y="26113"/>
                        <a:pt x="0" y="23863"/>
                        <a:pt x="0" y="21600"/>
                      </a:cubicBezTo>
                      <a:cubicBezTo>
                        <a:pt x="0" y="9670"/>
                        <a:pt x="9670" y="0"/>
                        <a:pt x="21600" y="0"/>
                      </a:cubicBezTo>
                      <a:cubicBezTo>
                        <a:pt x="25251" y="0"/>
                        <a:pt x="28842" y="925"/>
                        <a:pt x="32038" y="2690"/>
                      </a:cubicBezTo>
                      <a:lnTo>
                        <a:pt x="21600" y="21600"/>
                      </a:lnTo>
                      <a:lnTo>
                        <a:pt x="1054" y="28266"/>
                      </a:lnTo>
                      <a:close/>
                    </a:path>
                  </a:pathLst>
                </a:custGeom>
                <a:solidFill>
                  <a:srgbClr val="C3C16F"/>
                </a:solidFill>
                <a:ln w="12700" cap="rnd">
                  <a:solidFill>
                    <a:srgbClr val="496164"/>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p>
                  <a:endParaRPr lang="en-US"/>
                </a:p>
              </p:txBody>
            </p:sp>
            <p:sp>
              <p:nvSpPr>
                <p:cNvPr id="35996" name="Arc 122"/>
                <p:cNvSpPr>
                  <a:spLocks/>
                </p:cNvSpPr>
                <p:nvPr/>
              </p:nvSpPr>
              <p:spPr bwMode="gray">
                <a:xfrm>
                  <a:off x="1025" y="2312"/>
                  <a:ext cx="82" cy="100"/>
                </a:xfrm>
                <a:custGeom>
                  <a:avLst/>
                  <a:gdLst>
                    <a:gd name="T0" fmla="*/ 33 w 21600"/>
                    <a:gd name="T1" fmla="*/ 100 h 37829"/>
                    <a:gd name="T2" fmla="*/ 56 w 21600"/>
                    <a:gd name="T3" fmla="*/ 0 h 37829"/>
                    <a:gd name="T4" fmla="*/ 82 w 21600"/>
                    <a:gd name="T5" fmla="*/ 54 h 37829"/>
                    <a:gd name="T6" fmla="*/ 0 60000 65536"/>
                    <a:gd name="T7" fmla="*/ 0 60000 65536"/>
                    <a:gd name="T8" fmla="*/ 0 60000 65536"/>
                  </a:gdLst>
                  <a:ahLst/>
                  <a:cxnLst>
                    <a:cxn ang="T6">
                      <a:pos x="T0" y="T1"/>
                    </a:cxn>
                    <a:cxn ang="T7">
                      <a:pos x="T2" y="T3"/>
                    </a:cxn>
                    <a:cxn ang="T8">
                      <a:pos x="T4" y="T5"/>
                    </a:cxn>
                  </a:cxnLst>
                  <a:rect l="0" t="0" r="r" b="b"/>
                  <a:pathLst>
                    <a:path w="21600" h="37829" fill="none" extrusionOk="0">
                      <a:moveTo>
                        <a:pt x="8695" y="37829"/>
                      </a:moveTo>
                      <a:cubicBezTo>
                        <a:pt x="3223" y="33753"/>
                        <a:pt x="0" y="27331"/>
                        <a:pt x="0" y="20508"/>
                      </a:cubicBezTo>
                      <a:cubicBezTo>
                        <a:pt x="0" y="11191"/>
                        <a:pt x="5973" y="2924"/>
                        <a:pt x="14819" y="-1"/>
                      </a:cubicBezTo>
                    </a:path>
                    <a:path w="21600" h="37829" stroke="0" extrusionOk="0">
                      <a:moveTo>
                        <a:pt x="8695" y="37829"/>
                      </a:moveTo>
                      <a:cubicBezTo>
                        <a:pt x="3223" y="33753"/>
                        <a:pt x="0" y="27331"/>
                        <a:pt x="0" y="20508"/>
                      </a:cubicBezTo>
                      <a:cubicBezTo>
                        <a:pt x="0" y="11191"/>
                        <a:pt x="5973" y="2924"/>
                        <a:pt x="14819" y="-1"/>
                      </a:cubicBezTo>
                      <a:lnTo>
                        <a:pt x="21600" y="20508"/>
                      </a:lnTo>
                      <a:lnTo>
                        <a:pt x="8695" y="37829"/>
                      </a:lnTo>
                      <a:close/>
                    </a:path>
                  </a:pathLst>
                </a:custGeom>
                <a:solidFill>
                  <a:srgbClr val="C3C16F"/>
                </a:solidFill>
                <a:ln w="12700" cap="rnd">
                  <a:solidFill>
                    <a:srgbClr val="496164"/>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p>
                  <a:endParaRPr lang="en-US"/>
                </a:p>
              </p:txBody>
            </p:sp>
            <p:sp>
              <p:nvSpPr>
                <p:cNvPr id="35997" name="Arc 123"/>
                <p:cNvSpPr>
                  <a:spLocks/>
                </p:cNvSpPr>
                <p:nvPr/>
              </p:nvSpPr>
              <p:spPr bwMode="gray">
                <a:xfrm>
                  <a:off x="1058" y="2411"/>
                  <a:ext cx="134" cy="57"/>
                </a:xfrm>
                <a:custGeom>
                  <a:avLst/>
                  <a:gdLst>
                    <a:gd name="T0" fmla="*/ 134 w 31221"/>
                    <a:gd name="T1" fmla="*/ 51 h 22381"/>
                    <a:gd name="T2" fmla="*/ 0 w 31221"/>
                    <a:gd name="T3" fmla="*/ 0 h 22381"/>
                    <a:gd name="T4" fmla="*/ 93 w 31221"/>
                    <a:gd name="T5" fmla="*/ 2 h 22381"/>
                    <a:gd name="T6" fmla="*/ 0 60000 65536"/>
                    <a:gd name="T7" fmla="*/ 0 60000 65536"/>
                    <a:gd name="T8" fmla="*/ 0 60000 65536"/>
                  </a:gdLst>
                  <a:ahLst/>
                  <a:cxnLst>
                    <a:cxn ang="T6">
                      <a:pos x="T0" y="T1"/>
                    </a:cxn>
                    <a:cxn ang="T7">
                      <a:pos x="T2" y="T3"/>
                    </a:cxn>
                    <a:cxn ang="T8">
                      <a:pos x="T4" y="T5"/>
                    </a:cxn>
                  </a:cxnLst>
                  <a:rect l="0" t="0" r="r" b="b"/>
                  <a:pathLst>
                    <a:path w="31221" h="22381" fill="none" extrusionOk="0">
                      <a:moveTo>
                        <a:pt x="31220" y="20119"/>
                      </a:moveTo>
                      <a:cubicBezTo>
                        <a:pt x="28231" y="21607"/>
                        <a:pt x="24938" y="22381"/>
                        <a:pt x="21600" y="22381"/>
                      </a:cubicBezTo>
                      <a:cubicBezTo>
                        <a:pt x="9670" y="22381"/>
                        <a:pt x="0" y="12710"/>
                        <a:pt x="0" y="781"/>
                      </a:cubicBezTo>
                      <a:cubicBezTo>
                        <a:pt x="0" y="520"/>
                        <a:pt x="4" y="260"/>
                        <a:pt x="14" y="0"/>
                      </a:cubicBezTo>
                    </a:path>
                    <a:path w="31221" h="22381" stroke="0" extrusionOk="0">
                      <a:moveTo>
                        <a:pt x="31220" y="20119"/>
                      </a:moveTo>
                      <a:cubicBezTo>
                        <a:pt x="28231" y="21607"/>
                        <a:pt x="24938" y="22381"/>
                        <a:pt x="21600" y="22381"/>
                      </a:cubicBezTo>
                      <a:cubicBezTo>
                        <a:pt x="9670" y="22381"/>
                        <a:pt x="0" y="12710"/>
                        <a:pt x="0" y="781"/>
                      </a:cubicBezTo>
                      <a:cubicBezTo>
                        <a:pt x="0" y="520"/>
                        <a:pt x="4" y="260"/>
                        <a:pt x="14" y="0"/>
                      </a:cubicBezTo>
                      <a:lnTo>
                        <a:pt x="21600" y="781"/>
                      </a:lnTo>
                      <a:lnTo>
                        <a:pt x="31220" y="20119"/>
                      </a:lnTo>
                      <a:close/>
                    </a:path>
                  </a:pathLst>
                </a:custGeom>
                <a:solidFill>
                  <a:srgbClr val="C3C16F"/>
                </a:solidFill>
                <a:ln w="12700" cap="rnd">
                  <a:solidFill>
                    <a:srgbClr val="496164"/>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p>
                  <a:endParaRPr lang="en-US"/>
                </a:p>
              </p:txBody>
            </p:sp>
            <p:sp>
              <p:nvSpPr>
                <p:cNvPr id="35998" name="Arc 124"/>
                <p:cNvSpPr>
                  <a:spLocks/>
                </p:cNvSpPr>
                <p:nvPr/>
              </p:nvSpPr>
              <p:spPr bwMode="gray">
                <a:xfrm>
                  <a:off x="1190" y="2449"/>
                  <a:ext cx="226" cy="53"/>
                </a:xfrm>
                <a:custGeom>
                  <a:avLst/>
                  <a:gdLst>
                    <a:gd name="T0" fmla="*/ 226 w 39463"/>
                    <a:gd name="T1" fmla="*/ 28 h 21600"/>
                    <a:gd name="T2" fmla="*/ 0 w 39463"/>
                    <a:gd name="T3" fmla="*/ 10 h 21600"/>
                    <a:gd name="T4" fmla="*/ 122 w 39463"/>
                    <a:gd name="T5" fmla="*/ 0 h 21600"/>
                    <a:gd name="T6" fmla="*/ 0 60000 65536"/>
                    <a:gd name="T7" fmla="*/ 0 60000 65536"/>
                    <a:gd name="T8" fmla="*/ 0 60000 65536"/>
                  </a:gdLst>
                  <a:ahLst/>
                  <a:cxnLst>
                    <a:cxn ang="T6">
                      <a:pos x="T0" y="T1"/>
                    </a:cxn>
                    <a:cxn ang="T7">
                      <a:pos x="T2" y="T3"/>
                    </a:cxn>
                    <a:cxn ang="T8">
                      <a:pos x="T4" y="T5"/>
                    </a:cxn>
                  </a:cxnLst>
                  <a:rect l="0" t="0" r="r" b="b"/>
                  <a:pathLst>
                    <a:path w="39463" h="21600" fill="none" extrusionOk="0">
                      <a:moveTo>
                        <a:pt x="39462" y="11558"/>
                      </a:moveTo>
                      <a:cubicBezTo>
                        <a:pt x="35502" y="17810"/>
                        <a:pt x="28616" y="21600"/>
                        <a:pt x="21216" y="21600"/>
                      </a:cubicBezTo>
                      <a:cubicBezTo>
                        <a:pt x="10849" y="21600"/>
                        <a:pt x="1944" y="14234"/>
                        <a:pt x="-1" y="4052"/>
                      </a:cubicBezTo>
                    </a:path>
                    <a:path w="39463" h="21600" stroke="0" extrusionOk="0">
                      <a:moveTo>
                        <a:pt x="39462" y="11558"/>
                      </a:moveTo>
                      <a:cubicBezTo>
                        <a:pt x="35502" y="17810"/>
                        <a:pt x="28616" y="21600"/>
                        <a:pt x="21216" y="21600"/>
                      </a:cubicBezTo>
                      <a:cubicBezTo>
                        <a:pt x="10849" y="21600"/>
                        <a:pt x="1944" y="14234"/>
                        <a:pt x="-1" y="4052"/>
                      </a:cubicBezTo>
                      <a:lnTo>
                        <a:pt x="21216" y="0"/>
                      </a:lnTo>
                      <a:lnTo>
                        <a:pt x="39462" y="11558"/>
                      </a:lnTo>
                      <a:close/>
                    </a:path>
                  </a:pathLst>
                </a:custGeom>
                <a:solidFill>
                  <a:srgbClr val="C3C16F"/>
                </a:solidFill>
                <a:ln w="12700" cap="rnd">
                  <a:solidFill>
                    <a:srgbClr val="496164"/>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p>
                  <a:endParaRPr lang="en-US"/>
                </a:p>
              </p:txBody>
            </p:sp>
            <p:sp>
              <p:nvSpPr>
                <p:cNvPr id="35999" name="Arc 125"/>
                <p:cNvSpPr>
                  <a:spLocks/>
                </p:cNvSpPr>
                <p:nvPr/>
              </p:nvSpPr>
              <p:spPr bwMode="gray">
                <a:xfrm>
                  <a:off x="1413" y="2248"/>
                  <a:ext cx="100" cy="70"/>
                </a:xfrm>
                <a:custGeom>
                  <a:avLst/>
                  <a:gdLst>
                    <a:gd name="T0" fmla="*/ 0 w 26302"/>
                    <a:gd name="T1" fmla="*/ 1 h 33032"/>
                    <a:gd name="T2" fmla="*/ 88 w 26302"/>
                    <a:gd name="T3" fmla="*/ 70 h 33032"/>
                    <a:gd name="T4" fmla="*/ 18 w 26302"/>
                    <a:gd name="T5" fmla="*/ 46 h 33032"/>
                    <a:gd name="T6" fmla="*/ 0 60000 65536"/>
                    <a:gd name="T7" fmla="*/ 0 60000 65536"/>
                    <a:gd name="T8" fmla="*/ 0 60000 65536"/>
                  </a:gdLst>
                  <a:ahLst/>
                  <a:cxnLst>
                    <a:cxn ang="T6">
                      <a:pos x="T0" y="T1"/>
                    </a:cxn>
                    <a:cxn ang="T7">
                      <a:pos x="T2" y="T3"/>
                    </a:cxn>
                    <a:cxn ang="T8">
                      <a:pos x="T4" y="T5"/>
                    </a:cxn>
                  </a:cxnLst>
                  <a:rect l="0" t="0" r="r" b="b"/>
                  <a:pathLst>
                    <a:path w="26302" h="33032" fill="none" extrusionOk="0">
                      <a:moveTo>
                        <a:pt x="-1" y="517"/>
                      </a:moveTo>
                      <a:cubicBezTo>
                        <a:pt x="1543" y="173"/>
                        <a:pt x="3120" y="0"/>
                        <a:pt x="4702" y="0"/>
                      </a:cubicBezTo>
                      <a:cubicBezTo>
                        <a:pt x="16631" y="0"/>
                        <a:pt x="26302" y="9670"/>
                        <a:pt x="26302" y="21600"/>
                      </a:cubicBezTo>
                      <a:cubicBezTo>
                        <a:pt x="26302" y="25641"/>
                        <a:pt x="25167" y="29602"/>
                        <a:pt x="23028" y="33032"/>
                      </a:cubicBezTo>
                    </a:path>
                    <a:path w="26302" h="33032" stroke="0" extrusionOk="0">
                      <a:moveTo>
                        <a:pt x="-1" y="517"/>
                      </a:moveTo>
                      <a:cubicBezTo>
                        <a:pt x="1543" y="173"/>
                        <a:pt x="3120" y="0"/>
                        <a:pt x="4702" y="0"/>
                      </a:cubicBezTo>
                      <a:cubicBezTo>
                        <a:pt x="16631" y="0"/>
                        <a:pt x="26302" y="9670"/>
                        <a:pt x="26302" y="21600"/>
                      </a:cubicBezTo>
                      <a:cubicBezTo>
                        <a:pt x="26302" y="25641"/>
                        <a:pt x="25167" y="29602"/>
                        <a:pt x="23028" y="33032"/>
                      </a:cubicBezTo>
                      <a:lnTo>
                        <a:pt x="4702" y="21600"/>
                      </a:lnTo>
                      <a:lnTo>
                        <a:pt x="-1" y="517"/>
                      </a:lnTo>
                      <a:close/>
                    </a:path>
                  </a:pathLst>
                </a:custGeom>
                <a:solidFill>
                  <a:srgbClr val="C3C16F"/>
                </a:solidFill>
                <a:ln w="12700" cap="rnd">
                  <a:solidFill>
                    <a:srgbClr val="496164"/>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p>
                  <a:endParaRPr lang="en-US"/>
                </a:p>
              </p:txBody>
            </p:sp>
            <p:sp>
              <p:nvSpPr>
                <p:cNvPr id="36000" name="Arc 126"/>
                <p:cNvSpPr>
                  <a:spLocks/>
                </p:cNvSpPr>
                <p:nvPr/>
              </p:nvSpPr>
              <p:spPr bwMode="gray">
                <a:xfrm>
                  <a:off x="1441" y="2317"/>
                  <a:ext cx="94" cy="70"/>
                </a:xfrm>
                <a:custGeom>
                  <a:avLst/>
                  <a:gdLst>
                    <a:gd name="T0" fmla="*/ 56 w 21600"/>
                    <a:gd name="T1" fmla="*/ 0 h 30033"/>
                    <a:gd name="T2" fmla="*/ 76 w 21600"/>
                    <a:gd name="T3" fmla="*/ 70 h 30033"/>
                    <a:gd name="T4" fmla="*/ 0 w 21600"/>
                    <a:gd name="T5" fmla="*/ 41 h 30033"/>
                    <a:gd name="T6" fmla="*/ 0 60000 65536"/>
                    <a:gd name="T7" fmla="*/ 0 60000 65536"/>
                    <a:gd name="T8" fmla="*/ 0 60000 65536"/>
                  </a:gdLst>
                  <a:ahLst/>
                  <a:cxnLst>
                    <a:cxn ang="T6">
                      <a:pos x="T0" y="T1"/>
                    </a:cxn>
                    <a:cxn ang="T7">
                      <a:pos x="T2" y="T3"/>
                    </a:cxn>
                    <a:cxn ang="T8">
                      <a:pos x="T4" y="T5"/>
                    </a:cxn>
                  </a:cxnLst>
                  <a:rect l="0" t="0" r="r" b="b"/>
                  <a:pathLst>
                    <a:path w="21600" h="30033" fill="none" extrusionOk="0">
                      <a:moveTo>
                        <a:pt x="12778" y="0"/>
                      </a:moveTo>
                      <a:cubicBezTo>
                        <a:pt x="18324" y="4069"/>
                        <a:pt x="21600" y="10536"/>
                        <a:pt x="21600" y="17415"/>
                      </a:cubicBezTo>
                      <a:cubicBezTo>
                        <a:pt x="21600" y="21943"/>
                        <a:pt x="20176" y="26357"/>
                        <a:pt x="17531" y="30033"/>
                      </a:cubicBezTo>
                    </a:path>
                    <a:path w="21600" h="30033" stroke="0" extrusionOk="0">
                      <a:moveTo>
                        <a:pt x="12778" y="0"/>
                      </a:moveTo>
                      <a:cubicBezTo>
                        <a:pt x="18324" y="4069"/>
                        <a:pt x="21600" y="10536"/>
                        <a:pt x="21600" y="17415"/>
                      </a:cubicBezTo>
                      <a:cubicBezTo>
                        <a:pt x="21600" y="21943"/>
                        <a:pt x="20176" y="26357"/>
                        <a:pt x="17531" y="30033"/>
                      </a:cubicBezTo>
                      <a:lnTo>
                        <a:pt x="0" y="17415"/>
                      </a:lnTo>
                      <a:lnTo>
                        <a:pt x="12778" y="0"/>
                      </a:lnTo>
                      <a:close/>
                    </a:path>
                  </a:pathLst>
                </a:custGeom>
                <a:solidFill>
                  <a:srgbClr val="C3C16F"/>
                </a:solidFill>
                <a:ln w="12700" cap="rnd">
                  <a:solidFill>
                    <a:srgbClr val="496164"/>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p>
                  <a:endParaRPr lang="en-US"/>
                </a:p>
              </p:txBody>
            </p:sp>
            <p:sp>
              <p:nvSpPr>
                <p:cNvPr id="36001" name="Arc 127"/>
                <p:cNvSpPr>
                  <a:spLocks/>
                </p:cNvSpPr>
                <p:nvPr/>
              </p:nvSpPr>
              <p:spPr bwMode="gray">
                <a:xfrm>
                  <a:off x="1406" y="2385"/>
                  <a:ext cx="115" cy="103"/>
                </a:xfrm>
                <a:custGeom>
                  <a:avLst/>
                  <a:gdLst>
                    <a:gd name="T0" fmla="*/ 109 w 28630"/>
                    <a:gd name="T1" fmla="*/ 0 h 29390"/>
                    <a:gd name="T2" fmla="*/ 0 w 28630"/>
                    <a:gd name="T3" fmla="*/ 99 h 29390"/>
                    <a:gd name="T4" fmla="*/ 28 w 28630"/>
                    <a:gd name="T5" fmla="*/ 27 h 29390"/>
                    <a:gd name="T6" fmla="*/ 0 60000 65536"/>
                    <a:gd name="T7" fmla="*/ 0 60000 65536"/>
                    <a:gd name="T8" fmla="*/ 0 60000 65536"/>
                  </a:gdLst>
                  <a:ahLst/>
                  <a:cxnLst>
                    <a:cxn ang="T6">
                      <a:pos x="T0" y="T1"/>
                    </a:cxn>
                    <a:cxn ang="T7">
                      <a:pos x="T2" y="T3"/>
                    </a:cxn>
                    <a:cxn ang="T8">
                      <a:pos x="T4" y="T5"/>
                    </a:cxn>
                  </a:cxnLst>
                  <a:rect l="0" t="0" r="r" b="b"/>
                  <a:pathLst>
                    <a:path w="28630" h="29390" fill="none" extrusionOk="0">
                      <a:moveTo>
                        <a:pt x="27176" y="-1"/>
                      </a:moveTo>
                      <a:cubicBezTo>
                        <a:pt x="28137" y="2484"/>
                        <a:pt x="28630" y="5125"/>
                        <a:pt x="28630" y="7790"/>
                      </a:cubicBezTo>
                      <a:cubicBezTo>
                        <a:pt x="28630" y="19719"/>
                        <a:pt x="18959" y="29390"/>
                        <a:pt x="7030" y="29390"/>
                      </a:cubicBezTo>
                      <a:cubicBezTo>
                        <a:pt x="4637" y="29390"/>
                        <a:pt x="2262" y="28992"/>
                        <a:pt x="0" y="28213"/>
                      </a:cubicBezTo>
                    </a:path>
                    <a:path w="28630" h="29390" stroke="0" extrusionOk="0">
                      <a:moveTo>
                        <a:pt x="27176" y="-1"/>
                      </a:moveTo>
                      <a:cubicBezTo>
                        <a:pt x="28137" y="2484"/>
                        <a:pt x="28630" y="5125"/>
                        <a:pt x="28630" y="7790"/>
                      </a:cubicBezTo>
                      <a:cubicBezTo>
                        <a:pt x="28630" y="19719"/>
                        <a:pt x="18959" y="29390"/>
                        <a:pt x="7030" y="29390"/>
                      </a:cubicBezTo>
                      <a:cubicBezTo>
                        <a:pt x="4637" y="29390"/>
                        <a:pt x="2262" y="28992"/>
                        <a:pt x="0" y="28213"/>
                      </a:cubicBezTo>
                      <a:lnTo>
                        <a:pt x="7030" y="7790"/>
                      </a:lnTo>
                      <a:lnTo>
                        <a:pt x="27176" y="-1"/>
                      </a:lnTo>
                      <a:close/>
                    </a:path>
                  </a:pathLst>
                </a:custGeom>
                <a:solidFill>
                  <a:srgbClr val="C3C16F"/>
                </a:solidFill>
                <a:ln w="12700" cap="rnd">
                  <a:solidFill>
                    <a:srgbClr val="496164"/>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p>
                  <a:endParaRPr lang="en-US"/>
                </a:p>
              </p:txBody>
            </p:sp>
          </p:grpSp>
        </p:grpSp>
      </p:grpSp>
      <p:grpSp>
        <p:nvGrpSpPr>
          <p:cNvPr id="35849" name="Group 128"/>
          <p:cNvGrpSpPr>
            <a:grpSpLocks/>
          </p:cNvGrpSpPr>
          <p:nvPr/>
        </p:nvGrpSpPr>
        <p:grpSpPr bwMode="auto">
          <a:xfrm>
            <a:off x="7189788" y="3355975"/>
            <a:ext cx="1574800" cy="1185863"/>
            <a:chOff x="1024" y="2210"/>
            <a:chExt cx="512" cy="296"/>
          </a:xfrm>
        </p:grpSpPr>
        <p:grpSp>
          <p:nvGrpSpPr>
            <p:cNvPr id="35950" name="Group 129"/>
            <p:cNvGrpSpPr>
              <a:grpSpLocks/>
            </p:cNvGrpSpPr>
            <p:nvPr/>
          </p:nvGrpSpPr>
          <p:grpSpPr bwMode="auto">
            <a:xfrm>
              <a:off x="1027" y="2213"/>
              <a:ext cx="509" cy="293"/>
              <a:chOff x="1027" y="2213"/>
              <a:chExt cx="509" cy="293"/>
            </a:xfrm>
          </p:grpSpPr>
          <p:grpSp>
            <p:nvGrpSpPr>
              <p:cNvPr id="35971" name="Group 130"/>
              <p:cNvGrpSpPr>
                <a:grpSpLocks/>
              </p:cNvGrpSpPr>
              <p:nvPr/>
            </p:nvGrpSpPr>
            <p:grpSpPr bwMode="auto">
              <a:xfrm>
                <a:off x="1027" y="2216"/>
                <a:ext cx="507" cy="290"/>
                <a:chOff x="1027" y="2216"/>
                <a:chExt cx="507" cy="290"/>
              </a:xfrm>
            </p:grpSpPr>
            <p:sp>
              <p:nvSpPr>
                <p:cNvPr id="35981" name="Oval 131"/>
                <p:cNvSpPr>
                  <a:spLocks noChangeArrowheads="1"/>
                </p:cNvSpPr>
                <p:nvPr/>
              </p:nvSpPr>
              <p:spPr bwMode="gray">
                <a:xfrm>
                  <a:off x="1204" y="2216"/>
                  <a:ext cx="217" cy="118"/>
                </a:xfrm>
                <a:prstGeom prst="ellipse">
                  <a:avLst/>
                </a:prstGeom>
                <a:solidFill>
                  <a:srgbClr val="C3C16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lvl1pPr algn="ctr">
                    <a:lnSpc>
                      <a:spcPct val="90000"/>
                    </a:lnSpc>
                    <a:defRPr sz="2400">
                      <a:solidFill>
                        <a:schemeClr val="tx1"/>
                      </a:solidFill>
                      <a:latin typeface="Arial" panose="020B0604020202020204" pitchFamily="34" charset="0"/>
                    </a:defRPr>
                  </a:lvl1pPr>
                  <a:lvl2pPr marL="742950" indent="-285750" algn="ctr">
                    <a:lnSpc>
                      <a:spcPct val="90000"/>
                    </a:lnSpc>
                    <a:defRPr sz="2400">
                      <a:solidFill>
                        <a:schemeClr val="tx1"/>
                      </a:solidFill>
                      <a:latin typeface="Arial" panose="020B0604020202020204" pitchFamily="34" charset="0"/>
                    </a:defRPr>
                  </a:lvl2pPr>
                  <a:lvl3pPr marL="1143000" indent="-228600" algn="ctr">
                    <a:lnSpc>
                      <a:spcPct val="90000"/>
                    </a:lnSpc>
                    <a:defRPr sz="2400">
                      <a:solidFill>
                        <a:schemeClr val="tx1"/>
                      </a:solidFill>
                      <a:latin typeface="Arial" panose="020B0604020202020204" pitchFamily="34" charset="0"/>
                    </a:defRPr>
                  </a:lvl3pPr>
                  <a:lvl4pPr marL="1600200" indent="-228600" algn="ctr">
                    <a:lnSpc>
                      <a:spcPct val="90000"/>
                    </a:lnSpc>
                    <a:defRPr sz="2400">
                      <a:solidFill>
                        <a:schemeClr val="tx1"/>
                      </a:solidFill>
                      <a:latin typeface="Arial" panose="020B0604020202020204" pitchFamily="34" charset="0"/>
                    </a:defRPr>
                  </a:lvl4pPr>
                  <a:lvl5pPr marL="2057400" indent="-228600" algn="ctr">
                    <a:lnSpc>
                      <a:spcPct val="90000"/>
                    </a:lnSpc>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5982" name="Oval 132"/>
                <p:cNvSpPr>
                  <a:spLocks noChangeArrowheads="1"/>
                </p:cNvSpPr>
                <p:nvPr/>
              </p:nvSpPr>
              <p:spPr bwMode="gray">
                <a:xfrm>
                  <a:off x="1080" y="2247"/>
                  <a:ext cx="167" cy="119"/>
                </a:xfrm>
                <a:prstGeom prst="ellipse">
                  <a:avLst/>
                </a:prstGeom>
                <a:solidFill>
                  <a:srgbClr val="C3C16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lvl1pPr algn="ctr">
                    <a:lnSpc>
                      <a:spcPct val="90000"/>
                    </a:lnSpc>
                    <a:defRPr sz="2400">
                      <a:solidFill>
                        <a:schemeClr val="tx1"/>
                      </a:solidFill>
                      <a:latin typeface="Arial" panose="020B0604020202020204" pitchFamily="34" charset="0"/>
                    </a:defRPr>
                  </a:lvl1pPr>
                  <a:lvl2pPr marL="742950" indent="-285750" algn="ctr">
                    <a:lnSpc>
                      <a:spcPct val="90000"/>
                    </a:lnSpc>
                    <a:defRPr sz="2400">
                      <a:solidFill>
                        <a:schemeClr val="tx1"/>
                      </a:solidFill>
                      <a:latin typeface="Arial" panose="020B0604020202020204" pitchFamily="34" charset="0"/>
                    </a:defRPr>
                  </a:lvl2pPr>
                  <a:lvl3pPr marL="1143000" indent="-228600" algn="ctr">
                    <a:lnSpc>
                      <a:spcPct val="90000"/>
                    </a:lnSpc>
                    <a:defRPr sz="2400">
                      <a:solidFill>
                        <a:schemeClr val="tx1"/>
                      </a:solidFill>
                      <a:latin typeface="Arial" panose="020B0604020202020204" pitchFamily="34" charset="0"/>
                    </a:defRPr>
                  </a:lvl3pPr>
                  <a:lvl4pPr marL="1600200" indent="-228600" algn="ctr">
                    <a:lnSpc>
                      <a:spcPct val="90000"/>
                    </a:lnSpc>
                    <a:defRPr sz="2400">
                      <a:solidFill>
                        <a:schemeClr val="tx1"/>
                      </a:solidFill>
                      <a:latin typeface="Arial" panose="020B0604020202020204" pitchFamily="34" charset="0"/>
                    </a:defRPr>
                  </a:lvl4pPr>
                  <a:lvl5pPr marL="2057400" indent="-228600" algn="ctr">
                    <a:lnSpc>
                      <a:spcPct val="90000"/>
                    </a:lnSpc>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5983" name="Oval 133"/>
                <p:cNvSpPr>
                  <a:spLocks noChangeArrowheads="1"/>
                </p:cNvSpPr>
                <p:nvPr/>
              </p:nvSpPr>
              <p:spPr bwMode="gray">
                <a:xfrm>
                  <a:off x="1027" y="2323"/>
                  <a:ext cx="112" cy="93"/>
                </a:xfrm>
                <a:prstGeom prst="ellipse">
                  <a:avLst/>
                </a:prstGeom>
                <a:solidFill>
                  <a:srgbClr val="C3C16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lvl1pPr algn="ctr">
                    <a:lnSpc>
                      <a:spcPct val="90000"/>
                    </a:lnSpc>
                    <a:defRPr sz="2400">
                      <a:solidFill>
                        <a:schemeClr val="tx1"/>
                      </a:solidFill>
                      <a:latin typeface="Arial" panose="020B0604020202020204" pitchFamily="34" charset="0"/>
                    </a:defRPr>
                  </a:lvl1pPr>
                  <a:lvl2pPr marL="742950" indent="-285750" algn="ctr">
                    <a:lnSpc>
                      <a:spcPct val="90000"/>
                    </a:lnSpc>
                    <a:defRPr sz="2400">
                      <a:solidFill>
                        <a:schemeClr val="tx1"/>
                      </a:solidFill>
                      <a:latin typeface="Arial" panose="020B0604020202020204" pitchFamily="34" charset="0"/>
                    </a:defRPr>
                  </a:lvl2pPr>
                  <a:lvl3pPr marL="1143000" indent="-228600" algn="ctr">
                    <a:lnSpc>
                      <a:spcPct val="90000"/>
                    </a:lnSpc>
                    <a:defRPr sz="2400">
                      <a:solidFill>
                        <a:schemeClr val="tx1"/>
                      </a:solidFill>
                      <a:latin typeface="Arial" panose="020B0604020202020204" pitchFamily="34" charset="0"/>
                    </a:defRPr>
                  </a:lvl3pPr>
                  <a:lvl4pPr marL="1600200" indent="-228600" algn="ctr">
                    <a:lnSpc>
                      <a:spcPct val="90000"/>
                    </a:lnSpc>
                    <a:defRPr sz="2400">
                      <a:solidFill>
                        <a:schemeClr val="tx1"/>
                      </a:solidFill>
                      <a:latin typeface="Arial" panose="020B0604020202020204" pitchFamily="34" charset="0"/>
                    </a:defRPr>
                  </a:lvl4pPr>
                  <a:lvl5pPr marL="2057400" indent="-228600" algn="ctr">
                    <a:lnSpc>
                      <a:spcPct val="90000"/>
                    </a:lnSpc>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5984" name="Oval 134"/>
                <p:cNvSpPr>
                  <a:spLocks noChangeArrowheads="1"/>
                </p:cNvSpPr>
                <p:nvPr/>
              </p:nvSpPr>
              <p:spPr bwMode="gray">
                <a:xfrm>
                  <a:off x="1063" y="2366"/>
                  <a:ext cx="169" cy="103"/>
                </a:xfrm>
                <a:prstGeom prst="ellipse">
                  <a:avLst/>
                </a:prstGeom>
                <a:solidFill>
                  <a:srgbClr val="C3C16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lvl1pPr algn="ctr">
                    <a:lnSpc>
                      <a:spcPct val="90000"/>
                    </a:lnSpc>
                    <a:defRPr sz="2400">
                      <a:solidFill>
                        <a:schemeClr val="tx1"/>
                      </a:solidFill>
                      <a:latin typeface="Arial" panose="020B0604020202020204" pitchFamily="34" charset="0"/>
                    </a:defRPr>
                  </a:lvl1pPr>
                  <a:lvl2pPr marL="742950" indent="-285750" algn="ctr">
                    <a:lnSpc>
                      <a:spcPct val="90000"/>
                    </a:lnSpc>
                    <a:defRPr sz="2400">
                      <a:solidFill>
                        <a:schemeClr val="tx1"/>
                      </a:solidFill>
                      <a:latin typeface="Arial" panose="020B0604020202020204" pitchFamily="34" charset="0"/>
                    </a:defRPr>
                  </a:lvl2pPr>
                  <a:lvl3pPr marL="1143000" indent="-228600" algn="ctr">
                    <a:lnSpc>
                      <a:spcPct val="90000"/>
                    </a:lnSpc>
                    <a:defRPr sz="2400">
                      <a:solidFill>
                        <a:schemeClr val="tx1"/>
                      </a:solidFill>
                      <a:latin typeface="Arial" panose="020B0604020202020204" pitchFamily="34" charset="0"/>
                    </a:defRPr>
                  </a:lvl3pPr>
                  <a:lvl4pPr marL="1600200" indent="-228600" algn="ctr">
                    <a:lnSpc>
                      <a:spcPct val="90000"/>
                    </a:lnSpc>
                    <a:defRPr sz="2400">
                      <a:solidFill>
                        <a:schemeClr val="tx1"/>
                      </a:solidFill>
                      <a:latin typeface="Arial" panose="020B0604020202020204" pitchFamily="34" charset="0"/>
                    </a:defRPr>
                  </a:lvl4pPr>
                  <a:lvl5pPr marL="2057400" indent="-228600" algn="ctr">
                    <a:lnSpc>
                      <a:spcPct val="90000"/>
                    </a:lnSpc>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5985" name="Oval 135"/>
                <p:cNvSpPr>
                  <a:spLocks noChangeArrowheads="1"/>
                </p:cNvSpPr>
                <p:nvPr/>
              </p:nvSpPr>
              <p:spPr bwMode="gray">
                <a:xfrm>
                  <a:off x="1185" y="2382"/>
                  <a:ext cx="257" cy="124"/>
                </a:xfrm>
                <a:prstGeom prst="ellipse">
                  <a:avLst/>
                </a:prstGeom>
                <a:solidFill>
                  <a:srgbClr val="C3C16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lvl1pPr algn="ctr">
                    <a:lnSpc>
                      <a:spcPct val="90000"/>
                    </a:lnSpc>
                    <a:defRPr sz="2400">
                      <a:solidFill>
                        <a:schemeClr val="tx1"/>
                      </a:solidFill>
                      <a:latin typeface="Arial" panose="020B0604020202020204" pitchFamily="34" charset="0"/>
                    </a:defRPr>
                  </a:lvl1pPr>
                  <a:lvl2pPr marL="742950" indent="-285750" algn="ctr">
                    <a:lnSpc>
                      <a:spcPct val="90000"/>
                    </a:lnSpc>
                    <a:defRPr sz="2400">
                      <a:solidFill>
                        <a:schemeClr val="tx1"/>
                      </a:solidFill>
                      <a:latin typeface="Arial" panose="020B0604020202020204" pitchFamily="34" charset="0"/>
                    </a:defRPr>
                  </a:lvl2pPr>
                  <a:lvl3pPr marL="1143000" indent="-228600" algn="ctr">
                    <a:lnSpc>
                      <a:spcPct val="90000"/>
                    </a:lnSpc>
                    <a:defRPr sz="2400">
                      <a:solidFill>
                        <a:schemeClr val="tx1"/>
                      </a:solidFill>
                      <a:latin typeface="Arial" panose="020B0604020202020204" pitchFamily="34" charset="0"/>
                    </a:defRPr>
                  </a:lvl3pPr>
                  <a:lvl4pPr marL="1600200" indent="-228600" algn="ctr">
                    <a:lnSpc>
                      <a:spcPct val="90000"/>
                    </a:lnSpc>
                    <a:defRPr sz="2400">
                      <a:solidFill>
                        <a:schemeClr val="tx1"/>
                      </a:solidFill>
                      <a:latin typeface="Arial" panose="020B0604020202020204" pitchFamily="34" charset="0"/>
                    </a:defRPr>
                  </a:lvl4pPr>
                  <a:lvl5pPr marL="2057400" indent="-228600" algn="ctr">
                    <a:lnSpc>
                      <a:spcPct val="90000"/>
                    </a:lnSpc>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5986" name="Oval 136"/>
                <p:cNvSpPr>
                  <a:spLocks noChangeArrowheads="1"/>
                </p:cNvSpPr>
                <p:nvPr/>
              </p:nvSpPr>
              <p:spPr bwMode="gray">
                <a:xfrm>
                  <a:off x="1350" y="2249"/>
                  <a:ext cx="162" cy="94"/>
                </a:xfrm>
                <a:prstGeom prst="ellipse">
                  <a:avLst/>
                </a:prstGeom>
                <a:solidFill>
                  <a:srgbClr val="C3C16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lvl1pPr algn="ctr">
                    <a:lnSpc>
                      <a:spcPct val="90000"/>
                    </a:lnSpc>
                    <a:defRPr sz="2400">
                      <a:solidFill>
                        <a:schemeClr val="tx1"/>
                      </a:solidFill>
                      <a:latin typeface="Arial" panose="020B0604020202020204" pitchFamily="34" charset="0"/>
                    </a:defRPr>
                  </a:lvl1pPr>
                  <a:lvl2pPr marL="742950" indent="-285750" algn="ctr">
                    <a:lnSpc>
                      <a:spcPct val="90000"/>
                    </a:lnSpc>
                    <a:defRPr sz="2400">
                      <a:solidFill>
                        <a:schemeClr val="tx1"/>
                      </a:solidFill>
                      <a:latin typeface="Arial" panose="020B0604020202020204" pitchFamily="34" charset="0"/>
                    </a:defRPr>
                  </a:lvl2pPr>
                  <a:lvl3pPr marL="1143000" indent="-228600" algn="ctr">
                    <a:lnSpc>
                      <a:spcPct val="90000"/>
                    </a:lnSpc>
                    <a:defRPr sz="2400">
                      <a:solidFill>
                        <a:schemeClr val="tx1"/>
                      </a:solidFill>
                      <a:latin typeface="Arial" panose="020B0604020202020204" pitchFamily="34" charset="0"/>
                    </a:defRPr>
                  </a:lvl3pPr>
                  <a:lvl4pPr marL="1600200" indent="-228600" algn="ctr">
                    <a:lnSpc>
                      <a:spcPct val="90000"/>
                    </a:lnSpc>
                    <a:defRPr sz="2400">
                      <a:solidFill>
                        <a:schemeClr val="tx1"/>
                      </a:solidFill>
                      <a:latin typeface="Arial" panose="020B0604020202020204" pitchFamily="34" charset="0"/>
                    </a:defRPr>
                  </a:lvl4pPr>
                  <a:lvl5pPr marL="2057400" indent="-228600" algn="ctr">
                    <a:lnSpc>
                      <a:spcPct val="90000"/>
                    </a:lnSpc>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5987" name="Oval 137"/>
                <p:cNvSpPr>
                  <a:spLocks noChangeArrowheads="1"/>
                </p:cNvSpPr>
                <p:nvPr/>
              </p:nvSpPr>
              <p:spPr bwMode="gray">
                <a:xfrm>
                  <a:off x="1374" y="2313"/>
                  <a:ext cx="160" cy="93"/>
                </a:xfrm>
                <a:prstGeom prst="ellipse">
                  <a:avLst/>
                </a:prstGeom>
                <a:solidFill>
                  <a:srgbClr val="C3C16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lvl1pPr algn="ctr">
                    <a:lnSpc>
                      <a:spcPct val="90000"/>
                    </a:lnSpc>
                    <a:defRPr sz="2400">
                      <a:solidFill>
                        <a:schemeClr val="tx1"/>
                      </a:solidFill>
                      <a:latin typeface="Arial" panose="020B0604020202020204" pitchFamily="34" charset="0"/>
                    </a:defRPr>
                  </a:lvl1pPr>
                  <a:lvl2pPr marL="742950" indent="-285750" algn="ctr">
                    <a:lnSpc>
                      <a:spcPct val="90000"/>
                    </a:lnSpc>
                    <a:defRPr sz="2400">
                      <a:solidFill>
                        <a:schemeClr val="tx1"/>
                      </a:solidFill>
                      <a:latin typeface="Arial" panose="020B0604020202020204" pitchFamily="34" charset="0"/>
                    </a:defRPr>
                  </a:lvl2pPr>
                  <a:lvl3pPr marL="1143000" indent="-228600" algn="ctr">
                    <a:lnSpc>
                      <a:spcPct val="90000"/>
                    </a:lnSpc>
                    <a:defRPr sz="2400">
                      <a:solidFill>
                        <a:schemeClr val="tx1"/>
                      </a:solidFill>
                      <a:latin typeface="Arial" panose="020B0604020202020204" pitchFamily="34" charset="0"/>
                    </a:defRPr>
                  </a:lvl3pPr>
                  <a:lvl4pPr marL="1600200" indent="-228600" algn="ctr">
                    <a:lnSpc>
                      <a:spcPct val="90000"/>
                    </a:lnSpc>
                    <a:defRPr sz="2400">
                      <a:solidFill>
                        <a:schemeClr val="tx1"/>
                      </a:solidFill>
                      <a:latin typeface="Arial" panose="020B0604020202020204" pitchFamily="34" charset="0"/>
                    </a:defRPr>
                  </a:lvl4pPr>
                  <a:lvl5pPr marL="2057400" indent="-228600" algn="ctr">
                    <a:lnSpc>
                      <a:spcPct val="90000"/>
                    </a:lnSpc>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5988" name="Oval 138"/>
                <p:cNvSpPr>
                  <a:spLocks noChangeArrowheads="1"/>
                </p:cNvSpPr>
                <p:nvPr/>
              </p:nvSpPr>
              <p:spPr bwMode="gray">
                <a:xfrm>
                  <a:off x="1355" y="2332"/>
                  <a:ext cx="163" cy="155"/>
                </a:xfrm>
                <a:prstGeom prst="ellipse">
                  <a:avLst/>
                </a:prstGeom>
                <a:solidFill>
                  <a:srgbClr val="C3C16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lvl1pPr algn="ctr">
                    <a:lnSpc>
                      <a:spcPct val="90000"/>
                    </a:lnSpc>
                    <a:defRPr sz="2400">
                      <a:solidFill>
                        <a:schemeClr val="tx1"/>
                      </a:solidFill>
                      <a:latin typeface="Arial" panose="020B0604020202020204" pitchFamily="34" charset="0"/>
                    </a:defRPr>
                  </a:lvl1pPr>
                  <a:lvl2pPr marL="742950" indent="-285750" algn="ctr">
                    <a:lnSpc>
                      <a:spcPct val="90000"/>
                    </a:lnSpc>
                    <a:defRPr sz="2400">
                      <a:solidFill>
                        <a:schemeClr val="tx1"/>
                      </a:solidFill>
                      <a:latin typeface="Arial" panose="020B0604020202020204" pitchFamily="34" charset="0"/>
                    </a:defRPr>
                  </a:lvl2pPr>
                  <a:lvl3pPr marL="1143000" indent="-228600" algn="ctr">
                    <a:lnSpc>
                      <a:spcPct val="90000"/>
                    </a:lnSpc>
                    <a:defRPr sz="2400">
                      <a:solidFill>
                        <a:schemeClr val="tx1"/>
                      </a:solidFill>
                      <a:latin typeface="Arial" panose="020B0604020202020204" pitchFamily="34" charset="0"/>
                    </a:defRPr>
                  </a:lvl3pPr>
                  <a:lvl4pPr marL="1600200" indent="-228600" algn="ctr">
                    <a:lnSpc>
                      <a:spcPct val="90000"/>
                    </a:lnSpc>
                    <a:defRPr sz="2400">
                      <a:solidFill>
                        <a:schemeClr val="tx1"/>
                      </a:solidFill>
                      <a:latin typeface="Arial" panose="020B0604020202020204" pitchFamily="34" charset="0"/>
                    </a:defRPr>
                  </a:lvl4pPr>
                  <a:lvl5pPr marL="2057400" indent="-228600" algn="ctr">
                    <a:lnSpc>
                      <a:spcPct val="90000"/>
                    </a:lnSpc>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5989" name="Oval 139"/>
                <p:cNvSpPr>
                  <a:spLocks noChangeArrowheads="1"/>
                </p:cNvSpPr>
                <p:nvPr/>
              </p:nvSpPr>
              <p:spPr bwMode="gray">
                <a:xfrm>
                  <a:off x="1120" y="2283"/>
                  <a:ext cx="326" cy="156"/>
                </a:xfrm>
                <a:prstGeom prst="ellipse">
                  <a:avLst/>
                </a:prstGeom>
                <a:solidFill>
                  <a:srgbClr val="C3C16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lvl1pPr algn="ctr">
                    <a:lnSpc>
                      <a:spcPct val="90000"/>
                    </a:lnSpc>
                    <a:defRPr sz="2400">
                      <a:solidFill>
                        <a:schemeClr val="tx1"/>
                      </a:solidFill>
                      <a:latin typeface="Arial" panose="020B0604020202020204" pitchFamily="34" charset="0"/>
                    </a:defRPr>
                  </a:lvl1pPr>
                  <a:lvl2pPr marL="742950" indent="-285750" algn="ctr">
                    <a:lnSpc>
                      <a:spcPct val="90000"/>
                    </a:lnSpc>
                    <a:defRPr sz="2400">
                      <a:solidFill>
                        <a:schemeClr val="tx1"/>
                      </a:solidFill>
                      <a:latin typeface="Arial" panose="020B0604020202020204" pitchFamily="34" charset="0"/>
                    </a:defRPr>
                  </a:lvl2pPr>
                  <a:lvl3pPr marL="1143000" indent="-228600" algn="ctr">
                    <a:lnSpc>
                      <a:spcPct val="90000"/>
                    </a:lnSpc>
                    <a:defRPr sz="2400">
                      <a:solidFill>
                        <a:schemeClr val="tx1"/>
                      </a:solidFill>
                      <a:latin typeface="Arial" panose="020B0604020202020204" pitchFamily="34" charset="0"/>
                    </a:defRPr>
                  </a:lvl3pPr>
                  <a:lvl4pPr marL="1600200" indent="-228600" algn="ctr">
                    <a:lnSpc>
                      <a:spcPct val="90000"/>
                    </a:lnSpc>
                    <a:defRPr sz="2400">
                      <a:solidFill>
                        <a:schemeClr val="tx1"/>
                      </a:solidFill>
                      <a:latin typeface="Arial" panose="020B0604020202020204" pitchFamily="34" charset="0"/>
                    </a:defRPr>
                  </a:lvl4pPr>
                  <a:lvl5pPr marL="2057400" indent="-228600" algn="ctr">
                    <a:lnSpc>
                      <a:spcPct val="90000"/>
                    </a:lnSpc>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9pPr>
                </a:lstStyle>
                <a:p>
                  <a:endParaRPr lang="en-US" altLang="en-US"/>
                </a:p>
              </p:txBody>
            </p:sp>
          </p:grpSp>
          <p:grpSp>
            <p:nvGrpSpPr>
              <p:cNvPr id="35972" name="Group 140"/>
              <p:cNvGrpSpPr>
                <a:grpSpLocks/>
              </p:cNvGrpSpPr>
              <p:nvPr/>
            </p:nvGrpSpPr>
            <p:grpSpPr bwMode="auto">
              <a:xfrm>
                <a:off x="1028" y="2213"/>
                <a:ext cx="508" cy="293"/>
                <a:chOff x="1028" y="2213"/>
                <a:chExt cx="508" cy="293"/>
              </a:xfrm>
            </p:grpSpPr>
            <p:sp>
              <p:nvSpPr>
                <p:cNvPr id="35973" name="Arc 141"/>
                <p:cNvSpPr>
                  <a:spLocks/>
                </p:cNvSpPr>
                <p:nvPr/>
              </p:nvSpPr>
              <p:spPr bwMode="gray">
                <a:xfrm>
                  <a:off x="1207" y="2213"/>
                  <a:ext cx="209" cy="61"/>
                </a:xfrm>
                <a:custGeom>
                  <a:avLst/>
                  <a:gdLst>
                    <a:gd name="T0" fmla="*/ 0 w 40684"/>
                    <a:gd name="T1" fmla="*/ 41 h 21600"/>
                    <a:gd name="T2" fmla="*/ 209 w 40684"/>
                    <a:gd name="T3" fmla="*/ 40 h 21600"/>
                    <a:gd name="T4" fmla="*/ 105 w 40684"/>
                    <a:gd name="T5" fmla="*/ 61 h 21600"/>
                    <a:gd name="T6" fmla="*/ 0 60000 65536"/>
                    <a:gd name="T7" fmla="*/ 0 60000 65536"/>
                    <a:gd name="T8" fmla="*/ 0 60000 65536"/>
                  </a:gdLst>
                  <a:ahLst/>
                  <a:cxnLst>
                    <a:cxn ang="T6">
                      <a:pos x="T0" y="T1"/>
                    </a:cxn>
                    <a:cxn ang="T7">
                      <a:pos x="T2" y="T3"/>
                    </a:cxn>
                    <a:cxn ang="T8">
                      <a:pos x="T4" y="T5"/>
                    </a:cxn>
                  </a:cxnLst>
                  <a:rect l="0" t="0" r="r" b="b"/>
                  <a:pathLst>
                    <a:path w="40684" h="21600" fill="none" extrusionOk="0">
                      <a:moveTo>
                        <a:pt x="0" y="14526"/>
                      </a:moveTo>
                      <a:cubicBezTo>
                        <a:pt x="3014" y="5830"/>
                        <a:pt x="11206" y="0"/>
                        <a:pt x="20409" y="0"/>
                      </a:cubicBezTo>
                      <a:cubicBezTo>
                        <a:pt x="29465" y="0"/>
                        <a:pt x="37560" y="5649"/>
                        <a:pt x="40683" y="14150"/>
                      </a:cubicBezTo>
                    </a:path>
                    <a:path w="40684" h="21600" stroke="0" extrusionOk="0">
                      <a:moveTo>
                        <a:pt x="0" y="14526"/>
                      </a:moveTo>
                      <a:cubicBezTo>
                        <a:pt x="3014" y="5830"/>
                        <a:pt x="11206" y="0"/>
                        <a:pt x="20409" y="0"/>
                      </a:cubicBezTo>
                      <a:cubicBezTo>
                        <a:pt x="29465" y="0"/>
                        <a:pt x="37560" y="5649"/>
                        <a:pt x="40683" y="14150"/>
                      </a:cubicBezTo>
                      <a:lnTo>
                        <a:pt x="20409" y="21600"/>
                      </a:lnTo>
                      <a:lnTo>
                        <a:pt x="0" y="14526"/>
                      </a:lnTo>
                      <a:close/>
                    </a:path>
                  </a:pathLst>
                </a:custGeom>
                <a:solidFill>
                  <a:srgbClr val="C3C16F"/>
                </a:solidFill>
                <a:ln w="12700" cap="rnd">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p>
                  <a:endParaRPr lang="en-US"/>
                </a:p>
              </p:txBody>
            </p:sp>
            <p:sp>
              <p:nvSpPr>
                <p:cNvPr id="35974" name="Arc 142"/>
                <p:cNvSpPr>
                  <a:spLocks/>
                </p:cNvSpPr>
                <p:nvPr/>
              </p:nvSpPr>
              <p:spPr bwMode="gray">
                <a:xfrm>
                  <a:off x="1080" y="2247"/>
                  <a:ext cx="133" cy="69"/>
                </a:xfrm>
                <a:custGeom>
                  <a:avLst/>
                  <a:gdLst>
                    <a:gd name="T0" fmla="*/ 4 w 32148"/>
                    <a:gd name="T1" fmla="*/ 69 h 28019"/>
                    <a:gd name="T2" fmla="*/ 133 w 32148"/>
                    <a:gd name="T3" fmla="*/ 7 h 28019"/>
                    <a:gd name="T4" fmla="*/ 89 w 32148"/>
                    <a:gd name="T5" fmla="*/ 53 h 28019"/>
                    <a:gd name="T6" fmla="*/ 0 60000 65536"/>
                    <a:gd name="T7" fmla="*/ 0 60000 65536"/>
                    <a:gd name="T8" fmla="*/ 0 60000 65536"/>
                  </a:gdLst>
                  <a:ahLst/>
                  <a:cxnLst>
                    <a:cxn ang="T6">
                      <a:pos x="T0" y="T1"/>
                    </a:cxn>
                    <a:cxn ang="T7">
                      <a:pos x="T2" y="T3"/>
                    </a:cxn>
                    <a:cxn ang="T8">
                      <a:pos x="T4" y="T5"/>
                    </a:cxn>
                  </a:cxnLst>
                  <a:rect l="0" t="0" r="r" b="b"/>
                  <a:pathLst>
                    <a:path w="32148" h="28019" fill="none" extrusionOk="0">
                      <a:moveTo>
                        <a:pt x="975" y="28019"/>
                      </a:moveTo>
                      <a:cubicBezTo>
                        <a:pt x="328" y="25940"/>
                        <a:pt x="0" y="23776"/>
                        <a:pt x="0" y="21600"/>
                      </a:cubicBezTo>
                      <a:cubicBezTo>
                        <a:pt x="0" y="9670"/>
                        <a:pt x="9670" y="0"/>
                        <a:pt x="21600" y="0"/>
                      </a:cubicBezTo>
                      <a:cubicBezTo>
                        <a:pt x="25293" y="0"/>
                        <a:pt x="28925" y="947"/>
                        <a:pt x="32148" y="2750"/>
                      </a:cubicBezTo>
                    </a:path>
                    <a:path w="32148" h="28019" stroke="0" extrusionOk="0">
                      <a:moveTo>
                        <a:pt x="975" y="28019"/>
                      </a:moveTo>
                      <a:cubicBezTo>
                        <a:pt x="328" y="25940"/>
                        <a:pt x="0" y="23776"/>
                        <a:pt x="0" y="21600"/>
                      </a:cubicBezTo>
                      <a:cubicBezTo>
                        <a:pt x="0" y="9670"/>
                        <a:pt x="9670" y="0"/>
                        <a:pt x="21600" y="0"/>
                      </a:cubicBezTo>
                      <a:cubicBezTo>
                        <a:pt x="25293" y="0"/>
                        <a:pt x="28925" y="947"/>
                        <a:pt x="32148" y="2750"/>
                      </a:cubicBezTo>
                      <a:lnTo>
                        <a:pt x="21600" y="21600"/>
                      </a:lnTo>
                      <a:lnTo>
                        <a:pt x="975" y="28019"/>
                      </a:lnTo>
                      <a:close/>
                    </a:path>
                  </a:pathLst>
                </a:custGeom>
                <a:solidFill>
                  <a:srgbClr val="C3C16F"/>
                </a:solidFill>
                <a:ln w="12700" cap="rnd">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p>
                  <a:endParaRPr lang="en-US"/>
                </a:p>
              </p:txBody>
            </p:sp>
            <p:sp>
              <p:nvSpPr>
                <p:cNvPr id="35975" name="Arc 143"/>
                <p:cNvSpPr>
                  <a:spLocks/>
                </p:cNvSpPr>
                <p:nvPr/>
              </p:nvSpPr>
              <p:spPr bwMode="gray">
                <a:xfrm>
                  <a:off x="1028" y="2317"/>
                  <a:ext cx="80" cy="99"/>
                </a:xfrm>
                <a:custGeom>
                  <a:avLst/>
                  <a:gdLst>
                    <a:gd name="T0" fmla="*/ 32 w 21600"/>
                    <a:gd name="T1" fmla="*/ 99 h 37818"/>
                    <a:gd name="T2" fmla="*/ 56 w 21600"/>
                    <a:gd name="T3" fmla="*/ 0 h 37818"/>
                    <a:gd name="T4" fmla="*/ 80 w 21600"/>
                    <a:gd name="T5" fmla="*/ 54 h 37818"/>
                    <a:gd name="T6" fmla="*/ 0 60000 65536"/>
                    <a:gd name="T7" fmla="*/ 0 60000 65536"/>
                    <a:gd name="T8" fmla="*/ 0 60000 65536"/>
                  </a:gdLst>
                  <a:ahLst/>
                  <a:cxnLst>
                    <a:cxn ang="T6">
                      <a:pos x="T0" y="T1"/>
                    </a:cxn>
                    <a:cxn ang="T7">
                      <a:pos x="T2" y="T3"/>
                    </a:cxn>
                    <a:cxn ang="T8">
                      <a:pos x="T4" y="T5"/>
                    </a:cxn>
                  </a:cxnLst>
                  <a:rect l="0" t="0" r="r" b="b"/>
                  <a:pathLst>
                    <a:path w="21600" h="37818" fill="none" extrusionOk="0">
                      <a:moveTo>
                        <a:pt x="8602" y="37818"/>
                      </a:moveTo>
                      <a:cubicBezTo>
                        <a:pt x="3185" y="33737"/>
                        <a:pt x="0" y="27348"/>
                        <a:pt x="0" y="20566"/>
                      </a:cubicBezTo>
                      <a:cubicBezTo>
                        <a:pt x="0" y="11180"/>
                        <a:pt x="6061" y="2868"/>
                        <a:pt x="14997" y="-1"/>
                      </a:cubicBezTo>
                    </a:path>
                    <a:path w="21600" h="37818" stroke="0" extrusionOk="0">
                      <a:moveTo>
                        <a:pt x="8602" y="37818"/>
                      </a:moveTo>
                      <a:cubicBezTo>
                        <a:pt x="3185" y="33737"/>
                        <a:pt x="0" y="27348"/>
                        <a:pt x="0" y="20566"/>
                      </a:cubicBezTo>
                      <a:cubicBezTo>
                        <a:pt x="0" y="11180"/>
                        <a:pt x="6061" y="2868"/>
                        <a:pt x="14997" y="-1"/>
                      </a:cubicBezTo>
                      <a:lnTo>
                        <a:pt x="21600" y="20566"/>
                      </a:lnTo>
                      <a:lnTo>
                        <a:pt x="8602" y="37818"/>
                      </a:lnTo>
                      <a:close/>
                    </a:path>
                  </a:pathLst>
                </a:custGeom>
                <a:solidFill>
                  <a:srgbClr val="C3C16F"/>
                </a:solidFill>
                <a:ln w="12700" cap="rnd">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p>
                  <a:endParaRPr lang="en-US"/>
                </a:p>
              </p:txBody>
            </p:sp>
            <p:sp>
              <p:nvSpPr>
                <p:cNvPr id="35976" name="Arc 144"/>
                <p:cNvSpPr>
                  <a:spLocks/>
                </p:cNvSpPr>
                <p:nvPr/>
              </p:nvSpPr>
              <p:spPr bwMode="gray">
                <a:xfrm>
                  <a:off x="1063" y="2415"/>
                  <a:ext cx="134" cy="58"/>
                </a:xfrm>
                <a:custGeom>
                  <a:avLst/>
                  <a:gdLst>
                    <a:gd name="T0" fmla="*/ 134 w 31494"/>
                    <a:gd name="T1" fmla="*/ 52 h 22766"/>
                    <a:gd name="T2" fmla="*/ 0 w 31494"/>
                    <a:gd name="T3" fmla="*/ 0 h 22766"/>
                    <a:gd name="T4" fmla="*/ 92 w 31494"/>
                    <a:gd name="T5" fmla="*/ 3 h 22766"/>
                    <a:gd name="T6" fmla="*/ 0 60000 65536"/>
                    <a:gd name="T7" fmla="*/ 0 60000 65536"/>
                    <a:gd name="T8" fmla="*/ 0 60000 65536"/>
                  </a:gdLst>
                  <a:ahLst/>
                  <a:cxnLst>
                    <a:cxn ang="T6">
                      <a:pos x="T0" y="T1"/>
                    </a:cxn>
                    <a:cxn ang="T7">
                      <a:pos x="T2" y="T3"/>
                    </a:cxn>
                    <a:cxn ang="T8">
                      <a:pos x="T4" y="T5"/>
                    </a:cxn>
                  </a:cxnLst>
                  <a:rect l="0" t="0" r="r" b="b"/>
                  <a:pathLst>
                    <a:path w="31494" h="22766" fill="none" extrusionOk="0">
                      <a:moveTo>
                        <a:pt x="31493" y="20366"/>
                      </a:moveTo>
                      <a:cubicBezTo>
                        <a:pt x="28434" y="21943"/>
                        <a:pt x="25042" y="22766"/>
                        <a:pt x="21600" y="22766"/>
                      </a:cubicBezTo>
                      <a:cubicBezTo>
                        <a:pt x="9670" y="22766"/>
                        <a:pt x="0" y="13095"/>
                        <a:pt x="0" y="1166"/>
                      </a:cubicBezTo>
                      <a:cubicBezTo>
                        <a:pt x="0" y="777"/>
                        <a:pt x="10" y="388"/>
                        <a:pt x="31" y="0"/>
                      </a:cubicBezTo>
                    </a:path>
                    <a:path w="31494" h="22766" stroke="0" extrusionOk="0">
                      <a:moveTo>
                        <a:pt x="31493" y="20366"/>
                      </a:moveTo>
                      <a:cubicBezTo>
                        <a:pt x="28434" y="21943"/>
                        <a:pt x="25042" y="22766"/>
                        <a:pt x="21600" y="22766"/>
                      </a:cubicBezTo>
                      <a:cubicBezTo>
                        <a:pt x="9670" y="22766"/>
                        <a:pt x="0" y="13095"/>
                        <a:pt x="0" y="1166"/>
                      </a:cubicBezTo>
                      <a:cubicBezTo>
                        <a:pt x="0" y="777"/>
                        <a:pt x="10" y="388"/>
                        <a:pt x="31" y="0"/>
                      </a:cubicBezTo>
                      <a:lnTo>
                        <a:pt x="21600" y="1166"/>
                      </a:lnTo>
                      <a:lnTo>
                        <a:pt x="31493" y="20366"/>
                      </a:lnTo>
                      <a:close/>
                    </a:path>
                  </a:pathLst>
                </a:custGeom>
                <a:solidFill>
                  <a:srgbClr val="C3C16F"/>
                </a:solidFill>
                <a:ln w="12700" cap="rnd">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p>
                  <a:endParaRPr lang="en-US"/>
                </a:p>
              </p:txBody>
            </p:sp>
            <p:sp>
              <p:nvSpPr>
                <p:cNvPr id="35977" name="Arc 145"/>
                <p:cNvSpPr>
                  <a:spLocks/>
                </p:cNvSpPr>
                <p:nvPr/>
              </p:nvSpPr>
              <p:spPr bwMode="gray">
                <a:xfrm>
                  <a:off x="1190" y="2453"/>
                  <a:ext cx="225" cy="53"/>
                </a:xfrm>
                <a:custGeom>
                  <a:avLst/>
                  <a:gdLst>
                    <a:gd name="T0" fmla="*/ 225 w 39481"/>
                    <a:gd name="T1" fmla="*/ 28 h 21600"/>
                    <a:gd name="T2" fmla="*/ 0 w 39481"/>
                    <a:gd name="T3" fmla="*/ 10 h 21600"/>
                    <a:gd name="T4" fmla="*/ 121 w 39481"/>
                    <a:gd name="T5" fmla="*/ 0 h 21600"/>
                    <a:gd name="T6" fmla="*/ 0 60000 65536"/>
                    <a:gd name="T7" fmla="*/ 0 60000 65536"/>
                    <a:gd name="T8" fmla="*/ 0 60000 65536"/>
                  </a:gdLst>
                  <a:ahLst/>
                  <a:cxnLst>
                    <a:cxn ang="T6">
                      <a:pos x="T0" y="T1"/>
                    </a:cxn>
                    <a:cxn ang="T7">
                      <a:pos x="T2" y="T3"/>
                    </a:cxn>
                    <a:cxn ang="T8">
                      <a:pos x="T4" y="T5"/>
                    </a:cxn>
                  </a:cxnLst>
                  <a:rect l="0" t="0" r="r" b="b"/>
                  <a:pathLst>
                    <a:path w="39481" h="21600" fill="none" extrusionOk="0">
                      <a:moveTo>
                        <a:pt x="39481" y="11525"/>
                      </a:moveTo>
                      <a:cubicBezTo>
                        <a:pt x="35524" y="17796"/>
                        <a:pt x="28628" y="21600"/>
                        <a:pt x="21213" y="21600"/>
                      </a:cubicBezTo>
                      <a:cubicBezTo>
                        <a:pt x="10852" y="21600"/>
                        <a:pt x="1951" y="14243"/>
                        <a:pt x="-1" y="4069"/>
                      </a:cubicBezTo>
                    </a:path>
                    <a:path w="39481" h="21600" stroke="0" extrusionOk="0">
                      <a:moveTo>
                        <a:pt x="39481" y="11525"/>
                      </a:moveTo>
                      <a:cubicBezTo>
                        <a:pt x="35524" y="17796"/>
                        <a:pt x="28628" y="21600"/>
                        <a:pt x="21213" y="21600"/>
                      </a:cubicBezTo>
                      <a:cubicBezTo>
                        <a:pt x="10852" y="21600"/>
                        <a:pt x="1951" y="14243"/>
                        <a:pt x="-1" y="4069"/>
                      </a:cubicBezTo>
                      <a:lnTo>
                        <a:pt x="21213" y="0"/>
                      </a:lnTo>
                      <a:lnTo>
                        <a:pt x="39481" y="11525"/>
                      </a:lnTo>
                      <a:close/>
                    </a:path>
                  </a:pathLst>
                </a:custGeom>
                <a:solidFill>
                  <a:srgbClr val="C3C16F"/>
                </a:solidFill>
                <a:ln w="12700" cap="rnd">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p>
                  <a:endParaRPr lang="en-US"/>
                </a:p>
              </p:txBody>
            </p:sp>
            <p:sp>
              <p:nvSpPr>
                <p:cNvPr id="35978" name="Arc 146"/>
                <p:cNvSpPr>
                  <a:spLocks/>
                </p:cNvSpPr>
                <p:nvPr/>
              </p:nvSpPr>
              <p:spPr bwMode="gray">
                <a:xfrm>
                  <a:off x="1413" y="2250"/>
                  <a:ext cx="101" cy="71"/>
                </a:xfrm>
                <a:custGeom>
                  <a:avLst/>
                  <a:gdLst>
                    <a:gd name="T0" fmla="*/ 0 w 26273"/>
                    <a:gd name="T1" fmla="*/ 1 h 32787"/>
                    <a:gd name="T2" fmla="*/ 89 w 26273"/>
                    <a:gd name="T3" fmla="*/ 71 h 32787"/>
                    <a:gd name="T4" fmla="*/ 18 w 26273"/>
                    <a:gd name="T5" fmla="*/ 47 h 32787"/>
                    <a:gd name="T6" fmla="*/ 0 60000 65536"/>
                    <a:gd name="T7" fmla="*/ 0 60000 65536"/>
                    <a:gd name="T8" fmla="*/ 0 60000 65536"/>
                  </a:gdLst>
                  <a:ahLst/>
                  <a:cxnLst>
                    <a:cxn ang="T6">
                      <a:pos x="T0" y="T1"/>
                    </a:cxn>
                    <a:cxn ang="T7">
                      <a:pos x="T2" y="T3"/>
                    </a:cxn>
                    <a:cxn ang="T8">
                      <a:pos x="T4" y="T5"/>
                    </a:cxn>
                  </a:cxnLst>
                  <a:rect l="0" t="0" r="r" b="b"/>
                  <a:pathLst>
                    <a:path w="26273" h="32787" fill="none" extrusionOk="0">
                      <a:moveTo>
                        <a:pt x="-1" y="511"/>
                      </a:moveTo>
                      <a:cubicBezTo>
                        <a:pt x="1534" y="171"/>
                        <a:pt x="3101" y="0"/>
                        <a:pt x="4673" y="0"/>
                      </a:cubicBezTo>
                      <a:cubicBezTo>
                        <a:pt x="16602" y="0"/>
                        <a:pt x="26273" y="9670"/>
                        <a:pt x="26273" y="21600"/>
                      </a:cubicBezTo>
                      <a:cubicBezTo>
                        <a:pt x="26273" y="25544"/>
                        <a:pt x="25193" y="29413"/>
                        <a:pt x="23150" y="32787"/>
                      </a:cubicBezTo>
                    </a:path>
                    <a:path w="26273" h="32787" stroke="0" extrusionOk="0">
                      <a:moveTo>
                        <a:pt x="-1" y="511"/>
                      </a:moveTo>
                      <a:cubicBezTo>
                        <a:pt x="1534" y="171"/>
                        <a:pt x="3101" y="0"/>
                        <a:pt x="4673" y="0"/>
                      </a:cubicBezTo>
                      <a:cubicBezTo>
                        <a:pt x="16602" y="0"/>
                        <a:pt x="26273" y="9670"/>
                        <a:pt x="26273" y="21600"/>
                      </a:cubicBezTo>
                      <a:cubicBezTo>
                        <a:pt x="26273" y="25544"/>
                        <a:pt x="25193" y="29413"/>
                        <a:pt x="23150" y="32787"/>
                      </a:cubicBezTo>
                      <a:lnTo>
                        <a:pt x="4673" y="21600"/>
                      </a:lnTo>
                      <a:lnTo>
                        <a:pt x="-1" y="511"/>
                      </a:lnTo>
                      <a:close/>
                    </a:path>
                  </a:pathLst>
                </a:custGeom>
                <a:solidFill>
                  <a:srgbClr val="C3C16F"/>
                </a:solidFill>
                <a:ln w="12700" cap="rnd">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p>
                  <a:endParaRPr lang="en-US"/>
                </a:p>
              </p:txBody>
            </p:sp>
            <p:sp>
              <p:nvSpPr>
                <p:cNvPr id="35979" name="Arc 147"/>
                <p:cNvSpPr>
                  <a:spLocks/>
                </p:cNvSpPr>
                <p:nvPr/>
              </p:nvSpPr>
              <p:spPr bwMode="gray">
                <a:xfrm>
                  <a:off x="1443" y="2320"/>
                  <a:ext cx="93" cy="71"/>
                </a:xfrm>
                <a:custGeom>
                  <a:avLst/>
                  <a:gdLst>
                    <a:gd name="T0" fmla="*/ 55 w 21600"/>
                    <a:gd name="T1" fmla="*/ 0 h 30275"/>
                    <a:gd name="T2" fmla="*/ 75 w 21600"/>
                    <a:gd name="T3" fmla="*/ 71 h 30275"/>
                    <a:gd name="T4" fmla="*/ 0 w 21600"/>
                    <a:gd name="T5" fmla="*/ 41 h 30275"/>
                    <a:gd name="T6" fmla="*/ 0 60000 65536"/>
                    <a:gd name="T7" fmla="*/ 0 60000 65536"/>
                    <a:gd name="T8" fmla="*/ 0 60000 65536"/>
                  </a:gdLst>
                  <a:ahLst/>
                  <a:cxnLst>
                    <a:cxn ang="T6">
                      <a:pos x="T0" y="T1"/>
                    </a:cxn>
                    <a:cxn ang="T7">
                      <a:pos x="T2" y="T3"/>
                    </a:cxn>
                    <a:cxn ang="T8">
                      <a:pos x="T4" y="T5"/>
                    </a:cxn>
                  </a:cxnLst>
                  <a:rect l="0" t="0" r="r" b="b"/>
                  <a:pathLst>
                    <a:path w="21600" h="30275" fill="none" extrusionOk="0">
                      <a:moveTo>
                        <a:pt x="12844" y="-1"/>
                      </a:moveTo>
                      <a:cubicBezTo>
                        <a:pt x="18351" y="4072"/>
                        <a:pt x="21600" y="10516"/>
                        <a:pt x="21600" y="17366"/>
                      </a:cubicBezTo>
                      <a:cubicBezTo>
                        <a:pt x="21600" y="22017"/>
                        <a:pt x="20098" y="26545"/>
                        <a:pt x="17318" y="30275"/>
                      </a:cubicBezTo>
                    </a:path>
                    <a:path w="21600" h="30275" stroke="0" extrusionOk="0">
                      <a:moveTo>
                        <a:pt x="12844" y="-1"/>
                      </a:moveTo>
                      <a:cubicBezTo>
                        <a:pt x="18351" y="4072"/>
                        <a:pt x="21600" y="10516"/>
                        <a:pt x="21600" y="17366"/>
                      </a:cubicBezTo>
                      <a:cubicBezTo>
                        <a:pt x="21600" y="22017"/>
                        <a:pt x="20098" y="26545"/>
                        <a:pt x="17318" y="30275"/>
                      </a:cubicBezTo>
                      <a:lnTo>
                        <a:pt x="0" y="17366"/>
                      </a:lnTo>
                      <a:lnTo>
                        <a:pt x="12844" y="-1"/>
                      </a:lnTo>
                      <a:close/>
                    </a:path>
                  </a:pathLst>
                </a:custGeom>
                <a:solidFill>
                  <a:srgbClr val="C3C16F"/>
                </a:solidFill>
                <a:ln w="12700" cap="rnd">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p>
                  <a:endParaRPr lang="en-US"/>
                </a:p>
              </p:txBody>
            </p:sp>
            <p:sp>
              <p:nvSpPr>
                <p:cNvPr id="35980" name="Arc 148"/>
                <p:cNvSpPr>
                  <a:spLocks/>
                </p:cNvSpPr>
                <p:nvPr/>
              </p:nvSpPr>
              <p:spPr bwMode="gray">
                <a:xfrm>
                  <a:off x="1408" y="2388"/>
                  <a:ext cx="112" cy="101"/>
                </a:xfrm>
                <a:custGeom>
                  <a:avLst/>
                  <a:gdLst>
                    <a:gd name="T0" fmla="*/ 107 w 28471"/>
                    <a:gd name="T1" fmla="*/ 0 h 29149"/>
                    <a:gd name="T2" fmla="*/ 0 w 28471"/>
                    <a:gd name="T3" fmla="*/ 97 h 29149"/>
                    <a:gd name="T4" fmla="*/ 27 w 28471"/>
                    <a:gd name="T5" fmla="*/ 26 h 29149"/>
                    <a:gd name="T6" fmla="*/ 0 60000 65536"/>
                    <a:gd name="T7" fmla="*/ 0 60000 65536"/>
                    <a:gd name="T8" fmla="*/ 0 60000 65536"/>
                  </a:gdLst>
                  <a:ahLst/>
                  <a:cxnLst>
                    <a:cxn ang="T6">
                      <a:pos x="T0" y="T1"/>
                    </a:cxn>
                    <a:cxn ang="T7">
                      <a:pos x="T2" y="T3"/>
                    </a:cxn>
                    <a:cxn ang="T8">
                      <a:pos x="T4" y="T5"/>
                    </a:cxn>
                  </a:cxnLst>
                  <a:rect l="0" t="0" r="r" b="b"/>
                  <a:pathLst>
                    <a:path w="28471" h="29149" fill="none" extrusionOk="0">
                      <a:moveTo>
                        <a:pt x="27108" y="0"/>
                      </a:moveTo>
                      <a:cubicBezTo>
                        <a:pt x="28009" y="2414"/>
                        <a:pt x="28471" y="4971"/>
                        <a:pt x="28471" y="7549"/>
                      </a:cubicBezTo>
                      <a:cubicBezTo>
                        <a:pt x="28471" y="19478"/>
                        <a:pt x="18800" y="29149"/>
                        <a:pt x="6871" y="29149"/>
                      </a:cubicBezTo>
                      <a:cubicBezTo>
                        <a:pt x="4535" y="29149"/>
                        <a:pt x="2214" y="28770"/>
                        <a:pt x="-1" y="28027"/>
                      </a:cubicBezTo>
                    </a:path>
                    <a:path w="28471" h="29149" stroke="0" extrusionOk="0">
                      <a:moveTo>
                        <a:pt x="27108" y="0"/>
                      </a:moveTo>
                      <a:cubicBezTo>
                        <a:pt x="28009" y="2414"/>
                        <a:pt x="28471" y="4971"/>
                        <a:pt x="28471" y="7549"/>
                      </a:cubicBezTo>
                      <a:cubicBezTo>
                        <a:pt x="28471" y="19478"/>
                        <a:pt x="18800" y="29149"/>
                        <a:pt x="6871" y="29149"/>
                      </a:cubicBezTo>
                      <a:cubicBezTo>
                        <a:pt x="4535" y="29149"/>
                        <a:pt x="2214" y="28770"/>
                        <a:pt x="-1" y="28027"/>
                      </a:cubicBezTo>
                      <a:lnTo>
                        <a:pt x="6871" y="7549"/>
                      </a:lnTo>
                      <a:lnTo>
                        <a:pt x="27108" y="0"/>
                      </a:lnTo>
                      <a:close/>
                    </a:path>
                  </a:pathLst>
                </a:custGeom>
                <a:solidFill>
                  <a:srgbClr val="C3C16F"/>
                </a:solidFill>
                <a:ln w="12700" cap="rnd">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p>
                  <a:endParaRPr lang="en-US"/>
                </a:p>
              </p:txBody>
            </p:sp>
          </p:grpSp>
        </p:grpSp>
        <p:grpSp>
          <p:nvGrpSpPr>
            <p:cNvPr id="35951" name="Group 149"/>
            <p:cNvGrpSpPr>
              <a:grpSpLocks/>
            </p:cNvGrpSpPr>
            <p:nvPr/>
          </p:nvGrpSpPr>
          <p:grpSpPr bwMode="auto">
            <a:xfrm>
              <a:off x="1024" y="2210"/>
              <a:ext cx="511" cy="292"/>
              <a:chOff x="1024" y="2210"/>
              <a:chExt cx="511" cy="292"/>
            </a:xfrm>
          </p:grpSpPr>
          <p:grpSp>
            <p:nvGrpSpPr>
              <p:cNvPr id="35952" name="Group 150"/>
              <p:cNvGrpSpPr>
                <a:grpSpLocks/>
              </p:cNvGrpSpPr>
              <p:nvPr/>
            </p:nvGrpSpPr>
            <p:grpSpPr bwMode="auto">
              <a:xfrm>
                <a:off x="1024" y="2212"/>
                <a:ext cx="510" cy="290"/>
                <a:chOff x="1024" y="2212"/>
                <a:chExt cx="510" cy="290"/>
              </a:xfrm>
            </p:grpSpPr>
            <p:sp>
              <p:nvSpPr>
                <p:cNvPr id="35962" name="Oval 151"/>
                <p:cNvSpPr>
                  <a:spLocks noChangeArrowheads="1"/>
                </p:cNvSpPr>
                <p:nvPr/>
              </p:nvSpPr>
              <p:spPr bwMode="gray">
                <a:xfrm>
                  <a:off x="1200" y="2212"/>
                  <a:ext cx="221" cy="118"/>
                </a:xfrm>
                <a:prstGeom prst="ellipse">
                  <a:avLst/>
                </a:prstGeom>
                <a:solidFill>
                  <a:srgbClr val="C3C16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lvl1pPr algn="ctr">
                    <a:lnSpc>
                      <a:spcPct val="90000"/>
                    </a:lnSpc>
                    <a:defRPr sz="2400">
                      <a:solidFill>
                        <a:schemeClr val="tx1"/>
                      </a:solidFill>
                      <a:latin typeface="Arial" panose="020B0604020202020204" pitchFamily="34" charset="0"/>
                    </a:defRPr>
                  </a:lvl1pPr>
                  <a:lvl2pPr marL="742950" indent="-285750" algn="ctr">
                    <a:lnSpc>
                      <a:spcPct val="90000"/>
                    </a:lnSpc>
                    <a:defRPr sz="2400">
                      <a:solidFill>
                        <a:schemeClr val="tx1"/>
                      </a:solidFill>
                      <a:latin typeface="Arial" panose="020B0604020202020204" pitchFamily="34" charset="0"/>
                    </a:defRPr>
                  </a:lvl2pPr>
                  <a:lvl3pPr marL="1143000" indent="-228600" algn="ctr">
                    <a:lnSpc>
                      <a:spcPct val="90000"/>
                    </a:lnSpc>
                    <a:defRPr sz="2400">
                      <a:solidFill>
                        <a:schemeClr val="tx1"/>
                      </a:solidFill>
                      <a:latin typeface="Arial" panose="020B0604020202020204" pitchFamily="34" charset="0"/>
                    </a:defRPr>
                  </a:lvl3pPr>
                  <a:lvl4pPr marL="1600200" indent="-228600" algn="ctr">
                    <a:lnSpc>
                      <a:spcPct val="90000"/>
                    </a:lnSpc>
                    <a:defRPr sz="2400">
                      <a:solidFill>
                        <a:schemeClr val="tx1"/>
                      </a:solidFill>
                      <a:latin typeface="Arial" panose="020B0604020202020204" pitchFamily="34" charset="0"/>
                    </a:defRPr>
                  </a:lvl4pPr>
                  <a:lvl5pPr marL="2057400" indent="-228600" algn="ctr">
                    <a:lnSpc>
                      <a:spcPct val="90000"/>
                    </a:lnSpc>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5963" name="Oval 152"/>
                <p:cNvSpPr>
                  <a:spLocks noChangeArrowheads="1"/>
                </p:cNvSpPr>
                <p:nvPr/>
              </p:nvSpPr>
              <p:spPr bwMode="gray">
                <a:xfrm>
                  <a:off x="1077" y="2246"/>
                  <a:ext cx="169" cy="115"/>
                </a:xfrm>
                <a:prstGeom prst="ellipse">
                  <a:avLst/>
                </a:prstGeom>
                <a:solidFill>
                  <a:srgbClr val="C3C16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lvl1pPr algn="ctr">
                    <a:lnSpc>
                      <a:spcPct val="90000"/>
                    </a:lnSpc>
                    <a:defRPr sz="2400">
                      <a:solidFill>
                        <a:schemeClr val="tx1"/>
                      </a:solidFill>
                      <a:latin typeface="Arial" panose="020B0604020202020204" pitchFamily="34" charset="0"/>
                    </a:defRPr>
                  </a:lvl1pPr>
                  <a:lvl2pPr marL="742950" indent="-285750" algn="ctr">
                    <a:lnSpc>
                      <a:spcPct val="90000"/>
                    </a:lnSpc>
                    <a:defRPr sz="2400">
                      <a:solidFill>
                        <a:schemeClr val="tx1"/>
                      </a:solidFill>
                      <a:latin typeface="Arial" panose="020B0604020202020204" pitchFamily="34" charset="0"/>
                    </a:defRPr>
                  </a:lvl2pPr>
                  <a:lvl3pPr marL="1143000" indent="-228600" algn="ctr">
                    <a:lnSpc>
                      <a:spcPct val="90000"/>
                    </a:lnSpc>
                    <a:defRPr sz="2400">
                      <a:solidFill>
                        <a:schemeClr val="tx1"/>
                      </a:solidFill>
                      <a:latin typeface="Arial" panose="020B0604020202020204" pitchFamily="34" charset="0"/>
                    </a:defRPr>
                  </a:lvl3pPr>
                  <a:lvl4pPr marL="1600200" indent="-228600" algn="ctr">
                    <a:lnSpc>
                      <a:spcPct val="90000"/>
                    </a:lnSpc>
                    <a:defRPr sz="2400">
                      <a:solidFill>
                        <a:schemeClr val="tx1"/>
                      </a:solidFill>
                      <a:latin typeface="Arial" panose="020B0604020202020204" pitchFamily="34" charset="0"/>
                    </a:defRPr>
                  </a:lvl4pPr>
                  <a:lvl5pPr marL="2057400" indent="-228600" algn="ctr">
                    <a:lnSpc>
                      <a:spcPct val="90000"/>
                    </a:lnSpc>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5964" name="Oval 153"/>
                <p:cNvSpPr>
                  <a:spLocks noChangeArrowheads="1"/>
                </p:cNvSpPr>
                <p:nvPr/>
              </p:nvSpPr>
              <p:spPr bwMode="gray">
                <a:xfrm>
                  <a:off x="1024" y="2317"/>
                  <a:ext cx="114" cy="96"/>
                </a:xfrm>
                <a:prstGeom prst="ellipse">
                  <a:avLst/>
                </a:prstGeom>
                <a:solidFill>
                  <a:srgbClr val="C3C16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lvl1pPr algn="ctr">
                    <a:lnSpc>
                      <a:spcPct val="90000"/>
                    </a:lnSpc>
                    <a:defRPr sz="2400">
                      <a:solidFill>
                        <a:schemeClr val="tx1"/>
                      </a:solidFill>
                      <a:latin typeface="Arial" panose="020B0604020202020204" pitchFamily="34" charset="0"/>
                    </a:defRPr>
                  </a:lvl1pPr>
                  <a:lvl2pPr marL="742950" indent="-285750" algn="ctr">
                    <a:lnSpc>
                      <a:spcPct val="90000"/>
                    </a:lnSpc>
                    <a:defRPr sz="2400">
                      <a:solidFill>
                        <a:schemeClr val="tx1"/>
                      </a:solidFill>
                      <a:latin typeface="Arial" panose="020B0604020202020204" pitchFamily="34" charset="0"/>
                    </a:defRPr>
                  </a:lvl2pPr>
                  <a:lvl3pPr marL="1143000" indent="-228600" algn="ctr">
                    <a:lnSpc>
                      <a:spcPct val="90000"/>
                    </a:lnSpc>
                    <a:defRPr sz="2400">
                      <a:solidFill>
                        <a:schemeClr val="tx1"/>
                      </a:solidFill>
                      <a:latin typeface="Arial" panose="020B0604020202020204" pitchFamily="34" charset="0"/>
                    </a:defRPr>
                  </a:lvl3pPr>
                  <a:lvl4pPr marL="1600200" indent="-228600" algn="ctr">
                    <a:lnSpc>
                      <a:spcPct val="90000"/>
                    </a:lnSpc>
                    <a:defRPr sz="2400">
                      <a:solidFill>
                        <a:schemeClr val="tx1"/>
                      </a:solidFill>
                      <a:latin typeface="Arial" panose="020B0604020202020204" pitchFamily="34" charset="0"/>
                    </a:defRPr>
                  </a:lvl4pPr>
                  <a:lvl5pPr marL="2057400" indent="-228600" algn="ctr">
                    <a:lnSpc>
                      <a:spcPct val="90000"/>
                    </a:lnSpc>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5965" name="Oval 154"/>
                <p:cNvSpPr>
                  <a:spLocks noChangeArrowheads="1"/>
                </p:cNvSpPr>
                <p:nvPr/>
              </p:nvSpPr>
              <p:spPr bwMode="gray">
                <a:xfrm>
                  <a:off x="1059" y="2361"/>
                  <a:ext cx="171" cy="105"/>
                </a:xfrm>
                <a:prstGeom prst="ellipse">
                  <a:avLst/>
                </a:prstGeom>
                <a:solidFill>
                  <a:srgbClr val="C3C16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lvl1pPr algn="ctr">
                    <a:lnSpc>
                      <a:spcPct val="90000"/>
                    </a:lnSpc>
                    <a:defRPr sz="2400">
                      <a:solidFill>
                        <a:schemeClr val="tx1"/>
                      </a:solidFill>
                      <a:latin typeface="Arial" panose="020B0604020202020204" pitchFamily="34" charset="0"/>
                    </a:defRPr>
                  </a:lvl1pPr>
                  <a:lvl2pPr marL="742950" indent="-285750" algn="ctr">
                    <a:lnSpc>
                      <a:spcPct val="90000"/>
                    </a:lnSpc>
                    <a:defRPr sz="2400">
                      <a:solidFill>
                        <a:schemeClr val="tx1"/>
                      </a:solidFill>
                      <a:latin typeface="Arial" panose="020B0604020202020204" pitchFamily="34" charset="0"/>
                    </a:defRPr>
                  </a:lvl2pPr>
                  <a:lvl3pPr marL="1143000" indent="-228600" algn="ctr">
                    <a:lnSpc>
                      <a:spcPct val="90000"/>
                    </a:lnSpc>
                    <a:defRPr sz="2400">
                      <a:solidFill>
                        <a:schemeClr val="tx1"/>
                      </a:solidFill>
                      <a:latin typeface="Arial" panose="020B0604020202020204" pitchFamily="34" charset="0"/>
                    </a:defRPr>
                  </a:lvl3pPr>
                  <a:lvl4pPr marL="1600200" indent="-228600" algn="ctr">
                    <a:lnSpc>
                      <a:spcPct val="90000"/>
                    </a:lnSpc>
                    <a:defRPr sz="2400">
                      <a:solidFill>
                        <a:schemeClr val="tx1"/>
                      </a:solidFill>
                      <a:latin typeface="Arial" panose="020B0604020202020204" pitchFamily="34" charset="0"/>
                    </a:defRPr>
                  </a:lvl4pPr>
                  <a:lvl5pPr marL="2057400" indent="-228600" algn="ctr">
                    <a:lnSpc>
                      <a:spcPct val="90000"/>
                    </a:lnSpc>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5966" name="Oval 155"/>
                <p:cNvSpPr>
                  <a:spLocks noChangeArrowheads="1"/>
                </p:cNvSpPr>
                <p:nvPr/>
              </p:nvSpPr>
              <p:spPr bwMode="gray">
                <a:xfrm>
                  <a:off x="1183" y="2379"/>
                  <a:ext cx="255" cy="123"/>
                </a:xfrm>
                <a:prstGeom prst="ellipse">
                  <a:avLst/>
                </a:prstGeom>
                <a:solidFill>
                  <a:srgbClr val="C3C16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lvl1pPr algn="ctr">
                    <a:lnSpc>
                      <a:spcPct val="90000"/>
                    </a:lnSpc>
                    <a:defRPr sz="2400">
                      <a:solidFill>
                        <a:schemeClr val="tx1"/>
                      </a:solidFill>
                      <a:latin typeface="Arial" panose="020B0604020202020204" pitchFamily="34" charset="0"/>
                    </a:defRPr>
                  </a:lvl1pPr>
                  <a:lvl2pPr marL="742950" indent="-285750" algn="ctr">
                    <a:lnSpc>
                      <a:spcPct val="90000"/>
                    </a:lnSpc>
                    <a:defRPr sz="2400">
                      <a:solidFill>
                        <a:schemeClr val="tx1"/>
                      </a:solidFill>
                      <a:latin typeface="Arial" panose="020B0604020202020204" pitchFamily="34" charset="0"/>
                    </a:defRPr>
                  </a:lvl2pPr>
                  <a:lvl3pPr marL="1143000" indent="-228600" algn="ctr">
                    <a:lnSpc>
                      <a:spcPct val="90000"/>
                    </a:lnSpc>
                    <a:defRPr sz="2400">
                      <a:solidFill>
                        <a:schemeClr val="tx1"/>
                      </a:solidFill>
                      <a:latin typeface="Arial" panose="020B0604020202020204" pitchFamily="34" charset="0"/>
                    </a:defRPr>
                  </a:lvl3pPr>
                  <a:lvl4pPr marL="1600200" indent="-228600" algn="ctr">
                    <a:lnSpc>
                      <a:spcPct val="90000"/>
                    </a:lnSpc>
                    <a:defRPr sz="2400">
                      <a:solidFill>
                        <a:schemeClr val="tx1"/>
                      </a:solidFill>
                      <a:latin typeface="Arial" panose="020B0604020202020204" pitchFamily="34" charset="0"/>
                    </a:defRPr>
                  </a:lvl4pPr>
                  <a:lvl5pPr marL="2057400" indent="-228600" algn="ctr">
                    <a:lnSpc>
                      <a:spcPct val="90000"/>
                    </a:lnSpc>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5967" name="Oval 156"/>
                <p:cNvSpPr>
                  <a:spLocks noChangeArrowheads="1"/>
                </p:cNvSpPr>
                <p:nvPr/>
              </p:nvSpPr>
              <p:spPr bwMode="gray">
                <a:xfrm>
                  <a:off x="1347" y="2247"/>
                  <a:ext cx="165" cy="92"/>
                </a:xfrm>
                <a:prstGeom prst="ellipse">
                  <a:avLst/>
                </a:prstGeom>
                <a:solidFill>
                  <a:srgbClr val="C3C16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lvl1pPr algn="ctr">
                    <a:lnSpc>
                      <a:spcPct val="90000"/>
                    </a:lnSpc>
                    <a:defRPr sz="2400">
                      <a:solidFill>
                        <a:schemeClr val="tx1"/>
                      </a:solidFill>
                      <a:latin typeface="Arial" panose="020B0604020202020204" pitchFamily="34" charset="0"/>
                    </a:defRPr>
                  </a:lvl1pPr>
                  <a:lvl2pPr marL="742950" indent="-285750" algn="ctr">
                    <a:lnSpc>
                      <a:spcPct val="90000"/>
                    </a:lnSpc>
                    <a:defRPr sz="2400">
                      <a:solidFill>
                        <a:schemeClr val="tx1"/>
                      </a:solidFill>
                      <a:latin typeface="Arial" panose="020B0604020202020204" pitchFamily="34" charset="0"/>
                    </a:defRPr>
                  </a:lvl2pPr>
                  <a:lvl3pPr marL="1143000" indent="-228600" algn="ctr">
                    <a:lnSpc>
                      <a:spcPct val="90000"/>
                    </a:lnSpc>
                    <a:defRPr sz="2400">
                      <a:solidFill>
                        <a:schemeClr val="tx1"/>
                      </a:solidFill>
                      <a:latin typeface="Arial" panose="020B0604020202020204" pitchFamily="34" charset="0"/>
                    </a:defRPr>
                  </a:lvl3pPr>
                  <a:lvl4pPr marL="1600200" indent="-228600" algn="ctr">
                    <a:lnSpc>
                      <a:spcPct val="90000"/>
                    </a:lnSpc>
                    <a:defRPr sz="2400">
                      <a:solidFill>
                        <a:schemeClr val="tx1"/>
                      </a:solidFill>
                      <a:latin typeface="Arial" panose="020B0604020202020204" pitchFamily="34" charset="0"/>
                    </a:defRPr>
                  </a:lvl4pPr>
                  <a:lvl5pPr marL="2057400" indent="-228600" algn="ctr">
                    <a:lnSpc>
                      <a:spcPct val="90000"/>
                    </a:lnSpc>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5968" name="Oval 157"/>
                <p:cNvSpPr>
                  <a:spLocks noChangeArrowheads="1"/>
                </p:cNvSpPr>
                <p:nvPr/>
              </p:nvSpPr>
              <p:spPr bwMode="gray">
                <a:xfrm>
                  <a:off x="1373" y="2309"/>
                  <a:ext cx="161" cy="92"/>
                </a:xfrm>
                <a:prstGeom prst="ellipse">
                  <a:avLst/>
                </a:prstGeom>
                <a:solidFill>
                  <a:srgbClr val="C3C16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lvl1pPr algn="ctr">
                    <a:lnSpc>
                      <a:spcPct val="90000"/>
                    </a:lnSpc>
                    <a:defRPr sz="2400">
                      <a:solidFill>
                        <a:schemeClr val="tx1"/>
                      </a:solidFill>
                      <a:latin typeface="Arial" panose="020B0604020202020204" pitchFamily="34" charset="0"/>
                    </a:defRPr>
                  </a:lvl1pPr>
                  <a:lvl2pPr marL="742950" indent="-285750" algn="ctr">
                    <a:lnSpc>
                      <a:spcPct val="90000"/>
                    </a:lnSpc>
                    <a:defRPr sz="2400">
                      <a:solidFill>
                        <a:schemeClr val="tx1"/>
                      </a:solidFill>
                      <a:latin typeface="Arial" panose="020B0604020202020204" pitchFamily="34" charset="0"/>
                    </a:defRPr>
                  </a:lvl2pPr>
                  <a:lvl3pPr marL="1143000" indent="-228600" algn="ctr">
                    <a:lnSpc>
                      <a:spcPct val="90000"/>
                    </a:lnSpc>
                    <a:defRPr sz="2400">
                      <a:solidFill>
                        <a:schemeClr val="tx1"/>
                      </a:solidFill>
                      <a:latin typeface="Arial" panose="020B0604020202020204" pitchFamily="34" charset="0"/>
                    </a:defRPr>
                  </a:lvl3pPr>
                  <a:lvl4pPr marL="1600200" indent="-228600" algn="ctr">
                    <a:lnSpc>
                      <a:spcPct val="90000"/>
                    </a:lnSpc>
                    <a:defRPr sz="2400">
                      <a:solidFill>
                        <a:schemeClr val="tx1"/>
                      </a:solidFill>
                      <a:latin typeface="Arial" panose="020B0604020202020204" pitchFamily="34" charset="0"/>
                    </a:defRPr>
                  </a:lvl4pPr>
                  <a:lvl5pPr marL="2057400" indent="-228600" algn="ctr">
                    <a:lnSpc>
                      <a:spcPct val="90000"/>
                    </a:lnSpc>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5969" name="Oval 158"/>
                <p:cNvSpPr>
                  <a:spLocks noChangeArrowheads="1"/>
                </p:cNvSpPr>
                <p:nvPr/>
              </p:nvSpPr>
              <p:spPr bwMode="gray">
                <a:xfrm>
                  <a:off x="1355" y="2330"/>
                  <a:ext cx="162" cy="153"/>
                </a:xfrm>
                <a:prstGeom prst="ellipse">
                  <a:avLst/>
                </a:prstGeom>
                <a:solidFill>
                  <a:srgbClr val="C3C16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lvl1pPr algn="ctr">
                    <a:lnSpc>
                      <a:spcPct val="90000"/>
                    </a:lnSpc>
                    <a:defRPr sz="2400">
                      <a:solidFill>
                        <a:schemeClr val="tx1"/>
                      </a:solidFill>
                      <a:latin typeface="Arial" panose="020B0604020202020204" pitchFamily="34" charset="0"/>
                    </a:defRPr>
                  </a:lvl1pPr>
                  <a:lvl2pPr marL="742950" indent="-285750" algn="ctr">
                    <a:lnSpc>
                      <a:spcPct val="90000"/>
                    </a:lnSpc>
                    <a:defRPr sz="2400">
                      <a:solidFill>
                        <a:schemeClr val="tx1"/>
                      </a:solidFill>
                      <a:latin typeface="Arial" panose="020B0604020202020204" pitchFamily="34" charset="0"/>
                    </a:defRPr>
                  </a:lvl2pPr>
                  <a:lvl3pPr marL="1143000" indent="-228600" algn="ctr">
                    <a:lnSpc>
                      <a:spcPct val="90000"/>
                    </a:lnSpc>
                    <a:defRPr sz="2400">
                      <a:solidFill>
                        <a:schemeClr val="tx1"/>
                      </a:solidFill>
                      <a:latin typeface="Arial" panose="020B0604020202020204" pitchFamily="34" charset="0"/>
                    </a:defRPr>
                  </a:lvl3pPr>
                  <a:lvl4pPr marL="1600200" indent="-228600" algn="ctr">
                    <a:lnSpc>
                      <a:spcPct val="90000"/>
                    </a:lnSpc>
                    <a:defRPr sz="2400">
                      <a:solidFill>
                        <a:schemeClr val="tx1"/>
                      </a:solidFill>
                      <a:latin typeface="Arial" panose="020B0604020202020204" pitchFamily="34" charset="0"/>
                    </a:defRPr>
                  </a:lvl4pPr>
                  <a:lvl5pPr marL="2057400" indent="-228600" algn="ctr">
                    <a:lnSpc>
                      <a:spcPct val="90000"/>
                    </a:lnSpc>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5970" name="Oval 159"/>
                <p:cNvSpPr>
                  <a:spLocks noChangeArrowheads="1"/>
                </p:cNvSpPr>
                <p:nvPr/>
              </p:nvSpPr>
              <p:spPr bwMode="gray">
                <a:xfrm>
                  <a:off x="1119" y="2282"/>
                  <a:ext cx="327" cy="154"/>
                </a:xfrm>
                <a:prstGeom prst="ellipse">
                  <a:avLst/>
                </a:prstGeom>
                <a:solidFill>
                  <a:srgbClr val="C3C16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lvl1pPr algn="ctr">
                    <a:lnSpc>
                      <a:spcPct val="90000"/>
                    </a:lnSpc>
                    <a:defRPr sz="2400">
                      <a:solidFill>
                        <a:schemeClr val="tx1"/>
                      </a:solidFill>
                      <a:latin typeface="Arial" panose="020B0604020202020204" pitchFamily="34" charset="0"/>
                    </a:defRPr>
                  </a:lvl1pPr>
                  <a:lvl2pPr marL="742950" indent="-285750" algn="ctr">
                    <a:lnSpc>
                      <a:spcPct val="90000"/>
                    </a:lnSpc>
                    <a:defRPr sz="2400">
                      <a:solidFill>
                        <a:schemeClr val="tx1"/>
                      </a:solidFill>
                      <a:latin typeface="Arial" panose="020B0604020202020204" pitchFamily="34" charset="0"/>
                    </a:defRPr>
                  </a:lvl2pPr>
                  <a:lvl3pPr marL="1143000" indent="-228600" algn="ctr">
                    <a:lnSpc>
                      <a:spcPct val="90000"/>
                    </a:lnSpc>
                    <a:defRPr sz="2400">
                      <a:solidFill>
                        <a:schemeClr val="tx1"/>
                      </a:solidFill>
                      <a:latin typeface="Arial" panose="020B0604020202020204" pitchFamily="34" charset="0"/>
                    </a:defRPr>
                  </a:lvl3pPr>
                  <a:lvl4pPr marL="1600200" indent="-228600" algn="ctr">
                    <a:lnSpc>
                      <a:spcPct val="90000"/>
                    </a:lnSpc>
                    <a:defRPr sz="2400">
                      <a:solidFill>
                        <a:schemeClr val="tx1"/>
                      </a:solidFill>
                      <a:latin typeface="Arial" panose="020B0604020202020204" pitchFamily="34" charset="0"/>
                    </a:defRPr>
                  </a:lvl4pPr>
                  <a:lvl5pPr marL="2057400" indent="-228600" algn="ctr">
                    <a:lnSpc>
                      <a:spcPct val="90000"/>
                    </a:lnSpc>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9pPr>
                </a:lstStyle>
                <a:p>
                  <a:endParaRPr lang="en-US" altLang="en-US"/>
                </a:p>
              </p:txBody>
            </p:sp>
          </p:grpSp>
          <p:grpSp>
            <p:nvGrpSpPr>
              <p:cNvPr id="35953" name="Group 160"/>
              <p:cNvGrpSpPr>
                <a:grpSpLocks/>
              </p:cNvGrpSpPr>
              <p:nvPr/>
            </p:nvGrpSpPr>
            <p:grpSpPr bwMode="auto">
              <a:xfrm>
                <a:off x="1025" y="2210"/>
                <a:ext cx="510" cy="292"/>
                <a:chOff x="1025" y="2210"/>
                <a:chExt cx="510" cy="292"/>
              </a:xfrm>
            </p:grpSpPr>
            <p:sp>
              <p:nvSpPr>
                <p:cNvPr id="35954" name="Arc 161"/>
                <p:cNvSpPr>
                  <a:spLocks/>
                </p:cNvSpPr>
                <p:nvPr/>
              </p:nvSpPr>
              <p:spPr bwMode="gray">
                <a:xfrm>
                  <a:off x="1204" y="2210"/>
                  <a:ext cx="212" cy="61"/>
                </a:xfrm>
                <a:custGeom>
                  <a:avLst/>
                  <a:gdLst>
                    <a:gd name="T0" fmla="*/ 0 w 40686"/>
                    <a:gd name="T1" fmla="*/ 41 h 21600"/>
                    <a:gd name="T2" fmla="*/ 212 w 40686"/>
                    <a:gd name="T3" fmla="*/ 40 h 21600"/>
                    <a:gd name="T4" fmla="*/ 106 w 40686"/>
                    <a:gd name="T5" fmla="*/ 61 h 21600"/>
                    <a:gd name="T6" fmla="*/ 0 60000 65536"/>
                    <a:gd name="T7" fmla="*/ 0 60000 65536"/>
                    <a:gd name="T8" fmla="*/ 0 60000 65536"/>
                  </a:gdLst>
                  <a:ahLst/>
                  <a:cxnLst>
                    <a:cxn ang="T6">
                      <a:pos x="T0" y="T1"/>
                    </a:cxn>
                    <a:cxn ang="T7">
                      <a:pos x="T2" y="T3"/>
                    </a:cxn>
                    <a:cxn ang="T8">
                      <a:pos x="T4" y="T5"/>
                    </a:cxn>
                  </a:cxnLst>
                  <a:rect l="0" t="0" r="r" b="b"/>
                  <a:pathLst>
                    <a:path w="40686" h="21600" fill="none" extrusionOk="0">
                      <a:moveTo>
                        <a:pt x="0" y="14561"/>
                      </a:moveTo>
                      <a:cubicBezTo>
                        <a:pt x="3003" y="5847"/>
                        <a:pt x="11204" y="0"/>
                        <a:pt x="20421" y="0"/>
                      </a:cubicBezTo>
                      <a:cubicBezTo>
                        <a:pt x="29467" y="0"/>
                        <a:pt x="37555" y="5637"/>
                        <a:pt x="40686" y="14124"/>
                      </a:cubicBezTo>
                    </a:path>
                    <a:path w="40686" h="21600" stroke="0" extrusionOk="0">
                      <a:moveTo>
                        <a:pt x="0" y="14561"/>
                      </a:moveTo>
                      <a:cubicBezTo>
                        <a:pt x="3003" y="5847"/>
                        <a:pt x="11204" y="0"/>
                        <a:pt x="20421" y="0"/>
                      </a:cubicBezTo>
                      <a:cubicBezTo>
                        <a:pt x="29467" y="0"/>
                        <a:pt x="37555" y="5637"/>
                        <a:pt x="40686" y="14124"/>
                      </a:cubicBezTo>
                      <a:lnTo>
                        <a:pt x="20421" y="21600"/>
                      </a:lnTo>
                      <a:lnTo>
                        <a:pt x="0" y="14561"/>
                      </a:lnTo>
                      <a:close/>
                    </a:path>
                  </a:pathLst>
                </a:custGeom>
                <a:solidFill>
                  <a:srgbClr val="C3C16F"/>
                </a:solidFill>
                <a:ln w="12700" cap="rnd">
                  <a:solidFill>
                    <a:srgbClr val="496164"/>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p>
                  <a:endParaRPr lang="en-US"/>
                </a:p>
              </p:txBody>
            </p:sp>
            <p:sp>
              <p:nvSpPr>
                <p:cNvPr id="35955" name="Arc 162"/>
                <p:cNvSpPr>
                  <a:spLocks/>
                </p:cNvSpPr>
                <p:nvPr/>
              </p:nvSpPr>
              <p:spPr bwMode="gray">
                <a:xfrm>
                  <a:off x="1077" y="2243"/>
                  <a:ext cx="134" cy="71"/>
                </a:xfrm>
                <a:custGeom>
                  <a:avLst/>
                  <a:gdLst>
                    <a:gd name="T0" fmla="*/ 4 w 32039"/>
                    <a:gd name="T1" fmla="*/ 71 h 28267"/>
                    <a:gd name="T2" fmla="*/ 134 w 32039"/>
                    <a:gd name="T3" fmla="*/ 7 h 28267"/>
                    <a:gd name="T4" fmla="*/ 90 w 32039"/>
                    <a:gd name="T5" fmla="*/ 54 h 28267"/>
                    <a:gd name="T6" fmla="*/ 0 60000 65536"/>
                    <a:gd name="T7" fmla="*/ 0 60000 65536"/>
                    <a:gd name="T8" fmla="*/ 0 60000 65536"/>
                  </a:gdLst>
                  <a:ahLst/>
                  <a:cxnLst>
                    <a:cxn ang="T6">
                      <a:pos x="T0" y="T1"/>
                    </a:cxn>
                    <a:cxn ang="T7">
                      <a:pos x="T2" y="T3"/>
                    </a:cxn>
                    <a:cxn ang="T8">
                      <a:pos x="T4" y="T5"/>
                    </a:cxn>
                  </a:cxnLst>
                  <a:rect l="0" t="0" r="r" b="b"/>
                  <a:pathLst>
                    <a:path w="32039" h="28267" fill="none" extrusionOk="0">
                      <a:moveTo>
                        <a:pt x="1054" y="28266"/>
                      </a:moveTo>
                      <a:cubicBezTo>
                        <a:pt x="355" y="26113"/>
                        <a:pt x="0" y="23863"/>
                        <a:pt x="0" y="21600"/>
                      </a:cubicBezTo>
                      <a:cubicBezTo>
                        <a:pt x="0" y="9670"/>
                        <a:pt x="9670" y="0"/>
                        <a:pt x="21600" y="0"/>
                      </a:cubicBezTo>
                      <a:cubicBezTo>
                        <a:pt x="25251" y="0"/>
                        <a:pt x="28842" y="925"/>
                        <a:pt x="32038" y="2690"/>
                      </a:cubicBezTo>
                    </a:path>
                    <a:path w="32039" h="28267" stroke="0" extrusionOk="0">
                      <a:moveTo>
                        <a:pt x="1054" y="28266"/>
                      </a:moveTo>
                      <a:cubicBezTo>
                        <a:pt x="355" y="26113"/>
                        <a:pt x="0" y="23863"/>
                        <a:pt x="0" y="21600"/>
                      </a:cubicBezTo>
                      <a:cubicBezTo>
                        <a:pt x="0" y="9670"/>
                        <a:pt x="9670" y="0"/>
                        <a:pt x="21600" y="0"/>
                      </a:cubicBezTo>
                      <a:cubicBezTo>
                        <a:pt x="25251" y="0"/>
                        <a:pt x="28842" y="925"/>
                        <a:pt x="32038" y="2690"/>
                      </a:cubicBezTo>
                      <a:lnTo>
                        <a:pt x="21600" y="21600"/>
                      </a:lnTo>
                      <a:lnTo>
                        <a:pt x="1054" y="28266"/>
                      </a:lnTo>
                      <a:close/>
                    </a:path>
                  </a:pathLst>
                </a:custGeom>
                <a:solidFill>
                  <a:srgbClr val="C3C16F"/>
                </a:solidFill>
                <a:ln w="12700" cap="rnd">
                  <a:solidFill>
                    <a:srgbClr val="496164"/>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p>
                  <a:endParaRPr lang="en-US"/>
                </a:p>
              </p:txBody>
            </p:sp>
            <p:sp>
              <p:nvSpPr>
                <p:cNvPr id="35956" name="Arc 163"/>
                <p:cNvSpPr>
                  <a:spLocks/>
                </p:cNvSpPr>
                <p:nvPr/>
              </p:nvSpPr>
              <p:spPr bwMode="gray">
                <a:xfrm>
                  <a:off x="1025" y="2312"/>
                  <a:ext cx="82" cy="100"/>
                </a:xfrm>
                <a:custGeom>
                  <a:avLst/>
                  <a:gdLst>
                    <a:gd name="T0" fmla="*/ 33 w 21600"/>
                    <a:gd name="T1" fmla="*/ 100 h 37829"/>
                    <a:gd name="T2" fmla="*/ 56 w 21600"/>
                    <a:gd name="T3" fmla="*/ 0 h 37829"/>
                    <a:gd name="T4" fmla="*/ 82 w 21600"/>
                    <a:gd name="T5" fmla="*/ 54 h 37829"/>
                    <a:gd name="T6" fmla="*/ 0 60000 65536"/>
                    <a:gd name="T7" fmla="*/ 0 60000 65536"/>
                    <a:gd name="T8" fmla="*/ 0 60000 65536"/>
                  </a:gdLst>
                  <a:ahLst/>
                  <a:cxnLst>
                    <a:cxn ang="T6">
                      <a:pos x="T0" y="T1"/>
                    </a:cxn>
                    <a:cxn ang="T7">
                      <a:pos x="T2" y="T3"/>
                    </a:cxn>
                    <a:cxn ang="T8">
                      <a:pos x="T4" y="T5"/>
                    </a:cxn>
                  </a:cxnLst>
                  <a:rect l="0" t="0" r="r" b="b"/>
                  <a:pathLst>
                    <a:path w="21600" h="37829" fill="none" extrusionOk="0">
                      <a:moveTo>
                        <a:pt x="8695" y="37829"/>
                      </a:moveTo>
                      <a:cubicBezTo>
                        <a:pt x="3223" y="33753"/>
                        <a:pt x="0" y="27331"/>
                        <a:pt x="0" y="20508"/>
                      </a:cubicBezTo>
                      <a:cubicBezTo>
                        <a:pt x="0" y="11191"/>
                        <a:pt x="5973" y="2924"/>
                        <a:pt x="14819" y="-1"/>
                      </a:cubicBezTo>
                    </a:path>
                    <a:path w="21600" h="37829" stroke="0" extrusionOk="0">
                      <a:moveTo>
                        <a:pt x="8695" y="37829"/>
                      </a:moveTo>
                      <a:cubicBezTo>
                        <a:pt x="3223" y="33753"/>
                        <a:pt x="0" y="27331"/>
                        <a:pt x="0" y="20508"/>
                      </a:cubicBezTo>
                      <a:cubicBezTo>
                        <a:pt x="0" y="11191"/>
                        <a:pt x="5973" y="2924"/>
                        <a:pt x="14819" y="-1"/>
                      </a:cubicBezTo>
                      <a:lnTo>
                        <a:pt x="21600" y="20508"/>
                      </a:lnTo>
                      <a:lnTo>
                        <a:pt x="8695" y="37829"/>
                      </a:lnTo>
                      <a:close/>
                    </a:path>
                  </a:pathLst>
                </a:custGeom>
                <a:solidFill>
                  <a:srgbClr val="C3C16F"/>
                </a:solidFill>
                <a:ln w="12700" cap="rnd">
                  <a:solidFill>
                    <a:srgbClr val="496164"/>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p>
                  <a:endParaRPr lang="en-US"/>
                </a:p>
              </p:txBody>
            </p:sp>
            <p:sp>
              <p:nvSpPr>
                <p:cNvPr id="35957" name="Arc 164"/>
                <p:cNvSpPr>
                  <a:spLocks/>
                </p:cNvSpPr>
                <p:nvPr/>
              </p:nvSpPr>
              <p:spPr bwMode="gray">
                <a:xfrm>
                  <a:off x="1058" y="2411"/>
                  <a:ext cx="134" cy="57"/>
                </a:xfrm>
                <a:custGeom>
                  <a:avLst/>
                  <a:gdLst>
                    <a:gd name="T0" fmla="*/ 134 w 31221"/>
                    <a:gd name="T1" fmla="*/ 51 h 22381"/>
                    <a:gd name="T2" fmla="*/ 0 w 31221"/>
                    <a:gd name="T3" fmla="*/ 0 h 22381"/>
                    <a:gd name="T4" fmla="*/ 93 w 31221"/>
                    <a:gd name="T5" fmla="*/ 2 h 22381"/>
                    <a:gd name="T6" fmla="*/ 0 60000 65536"/>
                    <a:gd name="T7" fmla="*/ 0 60000 65536"/>
                    <a:gd name="T8" fmla="*/ 0 60000 65536"/>
                  </a:gdLst>
                  <a:ahLst/>
                  <a:cxnLst>
                    <a:cxn ang="T6">
                      <a:pos x="T0" y="T1"/>
                    </a:cxn>
                    <a:cxn ang="T7">
                      <a:pos x="T2" y="T3"/>
                    </a:cxn>
                    <a:cxn ang="T8">
                      <a:pos x="T4" y="T5"/>
                    </a:cxn>
                  </a:cxnLst>
                  <a:rect l="0" t="0" r="r" b="b"/>
                  <a:pathLst>
                    <a:path w="31221" h="22381" fill="none" extrusionOk="0">
                      <a:moveTo>
                        <a:pt x="31220" y="20119"/>
                      </a:moveTo>
                      <a:cubicBezTo>
                        <a:pt x="28231" y="21607"/>
                        <a:pt x="24938" y="22381"/>
                        <a:pt x="21600" y="22381"/>
                      </a:cubicBezTo>
                      <a:cubicBezTo>
                        <a:pt x="9670" y="22381"/>
                        <a:pt x="0" y="12710"/>
                        <a:pt x="0" y="781"/>
                      </a:cubicBezTo>
                      <a:cubicBezTo>
                        <a:pt x="0" y="520"/>
                        <a:pt x="4" y="260"/>
                        <a:pt x="14" y="0"/>
                      </a:cubicBezTo>
                    </a:path>
                    <a:path w="31221" h="22381" stroke="0" extrusionOk="0">
                      <a:moveTo>
                        <a:pt x="31220" y="20119"/>
                      </a:moveTo>
                      <a:cubicBezTo>
                        <a:pt x="28231" y="21607"/>
                        <a:pt x="24938" y="22381"/>
                        <a:pt x="21600" y="22381"/>
                      </a:cubicBezTo>
                      <a:cubicBezTo>
                        <a:pt x="9670" y="22381"/>
                        <a:pt x="0" y="12710"/>
                        <a:pt x="0" y="781"/>
                      </a:cubicBezTo>
                      <a:cubicBezTo>
                        <a:pt x="0" y="520"/>
                        <a:pt x="4" y="260"/>
                        <a:pt x="14" y="0"/>
                      </a:cubicBezTo>
                      <a:lnTo>
                        <a:pt x="21600" y="781"/>
                      </a:lnTo>
                      <a:lnTo>
                        <a:pt x="31220" y="20119"/>
                      </a:lnTo>
                      <a:close/>
                    </a:path>
                  </a:pathLst>
                </a:custGeom>
                <a:solidFill>
                  <a:srgbClr val="C3C16F"/>
                </a:solidFill>
                <a:ln w="12700" cap="rnd">
                  <a:solidFill>
                    <a:srgbClr val="496164"/>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p>
                  <a:endParaRPr lang="en-US"/>
                </a:p>
              </p:txBody>
            </p:sp>
            <p:sp>
              <p:nvSpPr>
                <p:cNvPr id="35958" name="Arc 165"/>
                <p:cNvSpPr>
                  <a:spLocks/>
                </p:cNvSpPr>
                <p:nvPr/>
              </p:nvSpPr>
              <p:spPr bwMode="gray">
                <a:xfrm>
                  <a:off x="1190" y="2449"/>
                  <a:ext cx="226" cy="53"/>
                </a:xfrm>
                <a:custGeom>
                  <a:avLst/>
                  <a:gdLst>
                    <a:gd name="T0" fmla="*/ 226 w 39463"/>
                    <a:gd name="T1" fmla="*/ 28 h 21600"/>
                    <a:gd name="T2" fmla="*/ 0 w 39463"/>
                    <a:gd name="T3" fmla="*/ 10 h 21600"/>
                    <a:gd name="T4" fmla="*/ 122 w 39463"/>
                    <a:gd name="T5" fmla="*/ 0 h 21600"/>
                    <a:gd name="T6" fmla="*/ 0 60000 65536"/>
                    <a:gd name="T7" fmla="*/ 0 60000 65536"/>
                    <a:gd name="T8" fmla="*/ 0 60000 65536"/>
                  </a:gdLst>
                  <a:ahLst/>
                  <a:cxnLst>
                    <a:cxn ang="T6">
                      <a:pos x="T0" y="T1"/>
                    </a:cxn>
                    <a:cxn ang="T7">
                      <a:pos x="T2" y="T3"/>
                    </a:cxn>
                    <a:cxn ang="T8">
                      <a:pos x="T4" y="T5"/>
                    </a:cxn>
                  </a:cxnLst>
                  <a:rect l="0" t="0" r="r" b="b"/>
                  <a:pathLst>
                    <a:path w="39463" h="21600" fill="none" extrusionOk="0">
                      <a:moveTo>
                        <a:pt x="39462" y="11558"/>
                      </a:moveTo>
                      <a:cubicBezTo>
                        <a:pt x="35502" y="17810"/>
                        <a:pt x="28616" y="21600"/>
                        <a:pt x="21216" y="21600"/>
                      </a:cubicBezTo>
                      <a:cubicBezTo>
                        <a:pt x="10849" y="21600"/>
                        <a:pt x="1944" y="14234"/>
                        <a:pt x="-1" y="4052"/>
                      </a:cubicBezTo>
                    </a:path>
                    <a:path w="39463" h="21600" stroke="0" extrusionOk="0">
                      <a:moveTo>
                        <a:pt x="39462" y="11558"/>
                      </a:moveTo>
                      <a:cubicBezTo>
                        <a:pt x="35502" y="17810"/>
                        <a:pt x="28616" y="21600"/>
                        <a:pt x="21216" y="21600"/>
                      </a:cubicBezTo>
                      <a:cubicBezTo>
                        <a:pt x="10849" y="21600"/>
                        <a:pt x="1944" y="14234"/>
                        <a:pt x="-1" y="4052"/>
                      </a:cubicBezTo>
                      <a:lnTo>
                        <a:pt x="21216" y="0"/>
                      </a:lnTo>
                      <a:lnTo>
                        <a:pt x="39462" y="11558"/>
                      </a:lnTo>
                      <a:close/>
                    </a:path>
                  </a:pathLst>
                </a:custGeom>
                <a:solidFill>
                  <a:srgbClr val="C3C16F"/>
                </a:solidFill>
                <a:ln w="12700" cap="rnd">
                  <a:solidFill>
                    <a:srgbClr val="496164"/>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p>
                  <a:endParaRPr lang="en-US"/>
                </a:p>
              </p:txBody>
            </p:sp>
            <p:sp>
              <p:nvSpPr>
                <p:cNvPr id="35959" name="Arc 166"/>
                <p:cNvSpPr>
                  <a:spLocks/>
                </p:cNvSpPr>
                <p:nvPr/>
              </p:nvSpPr>
              <p:spPr bwMode="gray">
                <a:xfrm>
                  <a:off x="1413" y="2248"/>
                  <a:ext cx="100" cy="70"/>
                </a:xfrm>
                <a:custGeom>
                  <a:avLst/>
                  <a:gdLst>
                    <a:gd name="T0" fmla="*/ 0 w 26302"/>
                    <a:gd name="T1" fmla="*/ 1 h 33032"/>
                    <a:gd name="T2" fmla="*/ 88 w 26302"/>
                    <a:gd name="T3" fmla="*/ 70 h 33032"/>
                    <a:gd name="T4" fmla="*/ 18 w 26302"/>
                    <a:gd name="T5" fmla="*/ 46 h 33032"/>
                    <a:gd name="T6" fmla="*/ 0 60000 65536"/>
                    <a:gd name="T7" fmla="*/ 0 60000 65536"/>
                    <a:gd name="T8" fmla="*/ 0 60000 65536"/>
                  </a:gdLst>
                  <a:ahLst/>
                  <a:cxnLst>
                    <a:cxn ang="T6">
                      <a:pos x="T0" y="T1"/>
                    </a:cxn>
                    <a:cxn ang="T7">
                      <a:pos x="T2" y="T3"/>
                    </a:cxn>
                    <a:cxn ang="T8">
                      <a:pos x="T4" y="T5"/>
                    </a:cxn>
                  </a:cxnLst>
                  <a:rect l="0" t="0" r="r" b="b"/>
                  <a:pathLst>
                    <a:path w="26302" h="33032" fill="none" extrusionOk="0">
                      <a:moveTo>
                        <a:pt x="-1" y="517"/>
                      </a:moveTo>
                      <a:cubicBezTo>
                        <a:pt x="1543" y="173"/>
                        <a:pt x="3120" y="0"/>
                        <a:pt x="4702" y="0"/>
                      </a:cubicBezTo>
                      <a:cubicBezTo>
                        <a:pt x="16631" y="0"/>
                        <a:pt x="26302" y="9670"/>
                        <a:pt x="26302" y="21600"/>
                      </a:cubicBezTo>
                      <a:cubicBezTo>
                        <a:pt x="26302" y="25641"/>
                        <a:pt x="25167" y="29602"/>
                        <a:pt x="23028" y="33032"/>
                      </a:cubicBezTo>
                    </a:path>
                    <a:path w="26302" h="33032" stroke="0" extrusionOk="0">
                      <a:moveTo>
                        <a:pt x="-1" y="517"/>
                      </a:moveTo>
                      <a:cubicBezTo>
                        <a:pt x="1543" y="173"/>
                        <a:pt x="3120" y="0"/>
                        <a:pt x="4702" y="0"/>
                      </a:cubicBezTo>
                      <a:cubicBezTo>
                        <a:pt x="16631" y="0"/>
                        <a:pt x="26302" y="9670"/>
                        <a:pt x="26302" y="21600"/>
                      </a:cubicBezTo>
                      <a:cubicBezTo>
                        <a:pt x="26302" y="25641"/>
                        <a:pt x="25167" y="29602"/>
                        <a:pt x="23028" y="33032"/>
                      </a:cubicBezTo>
                      <a:lnTo>
                        <a:pt x="4702" y="21600"/>
                      </a:lnTo>
                      <a:lnTo>
                        <a:pt x="-1" y="517"/>
                      </a:lnTo>
                      <a:close/>
                    </a:path>
                  </a:pathLst>
                </a:custGeom>
                <a:solidFill>
                  <a:srgbClr val="C3C16F"/>
                </a:solidFill>
                <a:ln w="12700" cap="rnd">
                  <a:solidFill>
                    <a:srgbClr val="496164"/>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p>
                  <a:endParaRPr lang="en-US"/>
                </a:p>
              </p:txBody>
            </p:sp>
            <p:sp>
              <p:nvSpPr>
                <p:cNvPr id="35960" name="Arc 167"/>
                <p:cNvSpPr>
                  <a:spLocks/>
                </p:cNvSpPr>
                <p:nvPr/>
              </p:nvSpPr>
              <p:spPr bwMode="gray">
                <a:xfrm>
                  <a:off x="1441" y="2317"/>
                  <a:ext cx="94" cy="70"/>
                </a:xfrm>
                <a:custGeom>
                  <a:avLst/>
                  <a:gdLst>
                    <a:gd name="T0" fmla="*/ 56 w 21600"/>
                    <a:gd name="T1" fmla="*/ 0 h 30033"/>
                    <a:gd name="T2" fmla="*/ 76 w 21600"/>
                    <a:gd name="T3" fmla="*/ 70 h 30033"/>
                    <a:gd name="T4" fmla="*/ 0 w 21600"/>
                    <a:gd name="T5" fmla="*/ 41 h 30033"/>
                    <a:gd name="T6" fmla="*/ 0 60000 65536"/>
                    <a:gd name="T7" fmla="*/ 0 60000 65536"/>
                    <a:gd name="T8" fmla="*/ 0 60000 65536"/>
                  </a:gdLst>
                  <a:ahLst/>
                  <a:cxnLst>
                    <a:cxn ang="T6">
                      <a:pos x="T0" y="T1"/>
                    </a:cxn>
                    <a:cxn ang="T7">
                      <a:pos x="T2" y="T3"/>
                    </a:cxn>
                    <a:cxn ang="T8">
                      <a:pos x="T4" y="T5"/>
                    </a:cxn>
                  </a:cxnLst>
                  <a:rect l="0" t="0" r="r" b="b"/>
                  <a:pathLst>
                    <a:path w="21600" h="30033" fill="none" extrusionOk="0">
                      <a:moveTo>
                        <a:pt x="12778" y="0"/>
                      </a:moveTo>
                      <a:cubicBezTo>
                        <a:pt x="18324" y="4069"/>
                        <a:pt x="21600" y="10536"/>
                        <a:pt x="21600" y="17415"/>
                      </a:cubicBezTo>
                      <a:cubicBezTo>
                        <a:pt x="21600" y="21943"/>
                        <a:pt x="20176" y="26357"/>
                        <a:pt x="17531" y="30033"/>
                      </a:cubicBezTo>
                    </a:path>
                    <a:path w="21600" h="30033" stroke="0" extrusionOk="0">
                      <a:moveTo>
                        <a:pt x="12778" y="0"/>
                      </a:moveTo>
                      <a:cubicBezTo>
                        <a:pt x="18324" y="4069"/>
                        <a:pt x="21600" y="10536"/>
                        <a:pt x="21600" y="17415"/>
                      </a:cubicBezTo>
                      <a:cubicBezTo>
                        <a:pt x="21600" y="21943"/>
                        <a:pt x="20176" y="26357"/>
                        <a:pt x="17531" y="30033"/>
                      </a:cubicBezTo>
                      <a:lnTo>
                        <a:pt x="0" y="17415"/>
                      </a:lnTo>
                      <a:lnTo>
                        <a:pt x="12778" y="0"/>
                      </a:lnTo>
                      <a:close/>
                    </a:path>
                  </a:pathLst>
                </a:custGeom>
                <a:solidFill>
                  <a:srgbClr val="C3C16F"/>
                </a:solidFill>
                <a:ln w="12700" cap="rnd">
                  <a:solidFill>
                    <a:srgbClr val="496164"/>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p>
                  <a:endParaRPr lang="en-US"/>
                </a:p>
              </p:txBody>
            </p:sp>
            <p:sp>
              <p:nvSpPr>
                <p:cNvPr id="35961" name="Arc 168"/>
                <p:cNvSpPr>
                  <a:spLocks/>
                </p:cNvSpPr>
                <p:nvPr/>
              </p:nvSpPr>
              <p:spPr bwMode="gray">
                <a:xfrm>
                  <a:off x="1406" y="2385"/>
                  <a:ext cx="115" cy="103"/>
                </a:xfrm>
                <a:custGeom>
                  <a:avLst/>
                  <a:gdLst>
                    <a:gd name="T0" fmla="*/ 109 w 28630"/>
                    <a:gd name="T1" fmla="*/ 0 h 29390"/>
                    <a:gd name="T2" fmla="*/ 0 w 28630"/>
                    <a:gd name="T3" fmla="*/ 99 h 29390"/>
                    <a:gd name="T4" fmla="*/ 28 w 28630"/>
                    <a:gd name="T5" fmla="*/ 27 h 29390"/>
                    <a:gd name="T6" fmla="*/ 0 60000 65536"/>
                    <a:gd name="T7" fmla="*/ 0 60000 65536"/>
                    <a:gd name="T8" fmla="*/ 0 60000 65536"/>
                  </a:gdLst>
                  <a:ahLst/>
                  <a:cxnLst>
                    <a:cxn ang="T6">
                      <a:pos x="T0" y="T1"/>
                    </a:cxn>
                    <a:cxn ang="T7">
                      <a:pos x="T2" y="T3"/>
                    </a:cxn>
                    <a:cxn ang="T8">
                      <a:pos x="T4" y="T5"/>
                    </a:cxn>
                  </a:cxnLst>
                  <a:rect l="0" t="0" r="r" b="b"/>
                  <a:pathLst>
                    <a:path w="28630" h="29390" fill="none" extrusionOk="0">
                      <a:moveTo>
                        <a:pt x="27176" y="-1"/>
                      </a:moveTo>
                      <a:cubicBezTo>
                        <a:pt x="28137" y="2484"/>
                        <a:pt x="28630" y="5125"/>
                        <a:pt x="28630" y="7790"/>
                      </a:cubicBezTo>
                      <a:cubicBezTo>
                        <a:pt x="28630" y="19719"/>
                        <a:pt x="18959" y="29390"/>
                        <a:pt x="7030" y="29390"/>
                      </a:cubicBezTo>
                      <a:cubicBezTo>
                        <a:pt x="4637" y="29390"/>
                        <a:pt x="2262" y="28992"/>
                        <a:pt x="0" y="28213"/>
                      </a:cubicBezTo>
                    </a:path>
                    <a:path w="28630" h="29390" stroke="0" extrusionOk="0">
                      <a:moveTo>
                        <a:pt x="27176" y="-1"/>
                      </a:moveTo>
                      <a:cubicBezTo>
                        <a:pt x="28137" y="2484"/>
                        <a:pt x="28630" y="5125"/>
                        <a:pt x="28630" y="7790"/>
                      </a:cubicBezTo>
                      <a:cubicBezTo>
                        <a:pt x="28630" y="19719"/>
                        <a:pt x="18959" y="29390"/>
                        <a:pt x="7030" y="29390"/>
                      </a:cubicBezTo>
                      <a:cubicBezTo>
                        <a:pt x="4637" y="29390"/>
                        <a:pt x="2262" y="28992"/>
                        <a:pt x="0" y="28213"/>
                      </a:cubicBezTo>
                      <a:lnTo>
                        <a:pt x="7030" y="7790"/>
                      </a:lnTo>
                      <a:lnTo>
                        <a:pt x="27176" y="-1"/>
                      </a:lnTo>
                      <a:close/>
                    </a:path>
                  </a:pathLst>
                </a:custGeom>
                <a:solidFill>
                  <a:srgbClr val="C3C16F"/>
                </a:solidFill>
                <a:ln w="12700" cap="rnd">
                  <a:solidFill>
                    <a:srgbClr val="496164"/>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p>
                  <a:endParaRPr lang="en-US"/>
                </a:p>
              </p:txBody>
            </p:sp>
          </p:grpSp>
        </p:grpSp>
      </p:grpSp>
      <p:sp>
        <p:nvSpPr>
          <p:cNvPr id="35850" name="Line 169"/>
          <p:cNvSpPr>
            <a:spLocks noChangeShapeType="1"/>
          </p:cNvSpPr>
          <p:nvPr/>
        </p:nvSpPr>
        <p:spPr bwMode="gray">
          <a:xfrm flipH="1" flipV="1">
            <a:off x="6348413" y="3365500"/>
            <a:ext cx="1246187" cy="3937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lstStyle/>
          <a:p>
            <a:endParaRPr lang="en-US"/>
          </a:p>
        </p:txBody>
      </p:sp>
      <p:sp>
        <p:nvSpPr>
          <p:cNvPr id="35851" name="Rectangle 320"/>
          <p:cNvSpPr>
            <a:spLocks noGrp="1" noChangeArrowheads="1"/>
          </p:cNvSpPr>
          <p:nvPr>
            <p:ph type="title"/>
          </p:nvPr>
        </p:nvSpPr>
        <p:spPr>
          <a:xfrm>
            <a:off x="655638" y="188913"/>
            <a:ext cx="8488362" cy="838200"/>
          </a:xfrm>
        </p:spPr>
        <p:txBody>
          <a:bodyPr/>
          <a:lstStyle/>
          <a:p>
            <a:pPr eaLnBrk="1" hangingPunct="1"/>
            <a:r>
              <a:rPr lang="en-GB" altLang="en-US" smtClean="0"/>
              <a:t>Pseudo Wire Reference Model (RFC 3916)</a:t>
            </a:r>
          </a:p>
        </p:txBody>
      </p:sp>
      <p:sp>
        <p:nvSpPr>
          <p:cNvPr id="35852" name="Rectangle 321"/>
          <p:cNvSpPr>
            <a:spLocks noGrp="1" noChangeArrowheads="1"/>
          </p:cNvSpPr>
          <p:nvPr>
            <p:ph type="body" idx="1"/>
          </p:nvPr>
        </p:nvSpPr>
        <p:spPr>
          <a:xfrm>
            <a:off x="611188" y="5013325"/>
            <a:ext cx="7940675" cy="1468438"/>
          </a:xfrm>
        </p:spPr>
        <p:txBody>
          <a:bodyPr/>
          <a:lstStyle/>
          <a:p>
            <a:pPr>
              <a:lnSpc>
                <a:spcPct val="75000"/>
              </a:lnSpc>
            </a:pPr>
            <a:r>
              <a:rPr lang="en-AU" altLang="en-US" sz="1800" smtClean="0"/>
              <a:t>A Pseudo Wire (PW) is a connection between two provider edge devices connecting two attachment circuits (ACs)</a:t>
            </a:r>
          </a:p>
          <a:p>
            <a:pPr>
              <a:lnSpc>
                <a:spcPct val="75000"/>
              </a:lnSpc>
            </a:pPr>
            <a:r>
              <a:rPr lang="en-AU" altLang="en-US" sz="1800" smtClean="0"/>
              <a:t>In an MPLS core a Pseudo Wire uses two MPLS labels</a:t>
            </a:r>
          </a:p>
          <a:p>
            <a:pPr lvl="1">
              <a:lnSpc>
                <a:spcPct val="75000"/>
              </a:lnSpc>
            </a:pPr>
            <a:r>
              <a:rPr lang="en-AU" altLang="en-US" sz="1600" smtClean="0"/>
              <a:t>Tunnel Label (LSP) identifying remote PE router</a:t>
            </a:r>
          </a:p>
          <a:p>
            <a:pPr lvl="1">
              <a:lnSpc>
                <a:spcPct val="75000"/>
              </a:lnSpc>
            </a:pPr>
            <a:r>
              <a:rPr lang="en-AU" altLang="en-US" sz="1600" smtClean="0"/>
              <a:t>VC Label identifying Pseudo Wire circuit within tunnel</a:t>
            </a:r>
          </a:p>
        </p:txBody>
      </p:sp>
      <p:pic>
        <p:nvPicPr>
          <p:cNvPr id="35853" name="Picture 177"/>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7178675" y="3589338"/>
            <a:ext cx="6096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35854" name="Text Box 178"/>
          <p:cNvSpPr txBox="1">
            <a:spLocks noChangeArrowheads="1"/>
          </p:cNvSpPr>
          <p:nvPr/>
        </p:nvSpPr>
        <p:spPr bwMode="gray">
          <a:xfrm>
            <a:off x="2771775" y="1268413"/>
            <a:ext cx="3406775" cy="255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lvl1pPr algn="ctr">
              <a:lnSpc>
                <a:spcPct val="90000"/>
              </a:lnSpc>
              <a:defRPr sz="2400">
                <a:solidFill>
                  <a:schemeClr val="tx1"/>
                </a:solidFill>
                <a:latin typeface="Arial" panose="020B0604020202020204" pitchFamily="34" charset="0"/>
              </a:defRPr>
            </a:lvl1pPr>
            <a:lvl2pPr marL="742950" indent="-285750" algn="ctr">
              <a:lnSpc>
                <a:spcPct val="90000"/>
              </a:lnSpc>
              <a:defRPr sz="2400">
                <a:solidFill>
                  <a:schemeClr val="tx1"/>
                </a:solidFill>
                <a:latin typeface="Arial" panose="020B0604020202020204" pitchFamily="34" charset="0"/>
              </a:defRPr>
            </a:lvl2pPr>
            <a:lvl3pPr marL="1143000" indent="-228600" algn="ctr">
              <a:lnSpc>
                <a:spcPct val="90000"/>
              </a:lnSpc>
              <a:defRPr sz="2400">
                <a:solidFill>
                  <a:schemeClr val="tx1"/>
                </a:solidFill>
                <a:latin typeface="Arial" panose="020B0604020202020204" pitchFamily="34" charset="0"/>
              </a:defRPr>
            </a:lvl3pPr>
            <a:lvl4pPr marL="1600200" indent="-228600" algn="ctr">
              <a:lnSpc>
                <a:spcPct val="90000"/>
              </a:lnSpc>
              <a:defRPr sz="2400">
                <a:solidFill>
                  <a:schemeClr val="tx1"/>
                </a:solidFill>
                <a:latin typeface="Arial" panose="020B0604020202020204" pitchFamily="34" charset="0"/>
              </a:defRPr>
            </a:lvl4pPr>
            <a:lvl5pPr marL="2057400" indent="-228600" algn="ctr">
              <a:lnSpc>
                <a:spcPct val="90000"/>
              </a:lnSpc>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9pPr>
          </a:lstStyle>
          <a:p>
            <a:pPr>
              <a:lnSpc>
                <a:spcPct val="100000"/>
              </a:lnSpc>
              <a:spcBef>
                <a:spcPct val="50000"/>
              </a:spcBef>
            </a:pPr>
            <a:r>
              <a:rPr lang="en-GB" altLang="en-US" sz="1200" b="1"/>
              <a:t>Emulated Service</a:t>
            </a:r>
          </a:p>
        </p:txBody>
      </p:sp>
      <p:sp>
        <p:nvSpPr>
          <p:cNvPr id="35855" name="Line 179"/>
          <p:cNvSpPr>
            <a:spLocks noChangeShapeType="1"/>
          </p:cNvSpPr>
          <p:nvPr/>
        </p:nvSpPr>
        <p:spPr bwMode="gray">
          <a:xfrm>
            <a:off x="2965450" y="2867025"/>
            <a:ext cx="2868613" cy="47625"/>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lstStyle/>
          <a:p>
            <a:endParaRPr lang="en-US"/>
          </a:p>
        </p:txBody>
      </p:sp>
      <p:sp>
        <p:nvSpPr>
          <p:cNvPr id="35856" name="Text Box 180"/>
          <p:cNvSpPr txBox="1">
            <a:spLocks noChangeArrowheads="1"/>
          </p:cNvSpPr>
          <p:nvPr/>
        </p:nvSpPr>
        <p:spPr bwMode="gray">
          <a:xfrm>
            <a:off x="3995738" y="2679700"/>
            <a:ext cx="1223962" cy="317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lvl1pPr algn="ctr">
              <a:lnSpc>
                <a:spcPct val="90000"/>
              </a:lnSpc>
              <a:defRPr sz="2400">
                <a:solidFill>
                  <a:schemeClr val="tx1"/>
                </a:solidFill>
                <a:latin typeface="Arial" panose="020B0604020202020204" pitchFamily="34" charset="0"/>
              </a:defRPr>
            </a:lvl1pPr>
            <a:lvl2pPr marL="742950" indent="-285750" algn="ctr">
              <a:lnSpc>
                <a:spcPct val="90000"/>
              </a:lnSpc>
              <a:defRPr sz="2400">
                <a:solidFill>
                  <a:schemeClr val="tx1"/>
                </a:solidFill>
                <a:latin typeface="Arial" panose="020B0604020202020204" pitchFamily="34" charset="0"/>
              </a:defRPr>
            </a:lvl2pPr>
            <a:lvl3pPr marL="1143000" indent="-228600" algn="ctr">
              <a:lnSpc>
                <a:spcPct val="90000"/>
              </a:lnSpc>
              <a:defRPr sz="2400">
                <a:solidFill>
                  <a:schemeClr val="tx1"/>
                </a:solidFill>
                <a:latin typeface="Arial" panose="020B0604020202020204" pitchFamily="34" charset="0"/>
              </a:defRPr>
            </a:lvl3pPr>
            <a:lvl4pPr marL="1600200" indent="-228600" algn="ctr">
              <a:lnSpc>
                <a:spcPct val="90000"/>
              </a:lnSpc>
              <a:defRPr sz="2400">
                <a:solidFill>
                  <a:schemeClr val="tx1"/>
                </a:solidFill>
                <a:latin typeface="Arial" panose="020B0604020202020204" pitchFamily="34" charset="0"/>
              </a:defRPr>
            </a:lvl4pPr>
            <a:lvl5pPr marL="2057400" indent="-228600" algn="ctr">
              <a:lnSpc>
                <a:spcPct val="90000"/>
              </a:lnSpc>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9pPr>
          </a:lstStyle>
          <a:p>
            <a:pPr>
              <a:lnSpc>
                <a:spcPct val="100000"/>
              </a:lnSpc>
              <a:spcBef>
                <a:spcPct val="50000"/>
              </a:spcBef>
            </a:pPr>
            <a:r>
              <a:rPr lang="en-GB" altLang="en-US" sz="1600" b="1"/>
              <a:t>IP/MPLS</a:t>
            </a:r>
          </a:p>
        </p:txBody>
      </p:sp>
      <p:sp>
        <p:nvSpPr>
          <p:cNvPr id="35857" name="Text Box 181"/>
          <p:cNvSpPr txBox="1">
            <a:spLocks noChangeArrowheads="1"/>
          </p:cNvSpPr>
          <p:nvPr/>
        </p:nvSpPr>
        <p:spPr bwMode="gray">
          <a:xfrm>
            <a:off x="2411413" y="3830638"/>
            <a:ext cx="866775" cy="317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lvl1pPr algn="ctr">
              <a:lnSpc>
                <a:spcPct val="90000"/>
              </a:lnSpc>
              <a:defRPr sz="2400">
                <a:solidFill>
                  <a:schemeClr val="tx1"/>
                </a:solidFill>
                <a:latin typeface="Arial" panose="020B0604020202020204" pitchFamily="34" charset="0"/>
              </a:defRPr>
            </a:lvl1pPr>
            <a:lvl2pPr marL="742950" indent="-285750" algn="ctr">
              <a:lnSpc>
                <a:spcPct val="90000"/>
              </a:lnSpc>
              <a:defRPr sz="2400">
                <a:solidFill>
                  <a:schemeClr val="tx1"/>
                </a:solidFill>
                <a:latin typeface="Arial" panose="020B0604020202020204" pitchFamily="34" charset="0"/>
              </a:defRPr>
            </a:lvl2pPr>
            <a:lvl3pPr marL="1143000" indent="-228600" algn="ctr">
              <a:lnSpc>
                <a:spcPct val="90000"/>
              </a:lnSpc>
              <a:defRPr sz="2400">
                <a:solidFill>
                  <a:schemeClr val="tx1"/>
                </a:solidFill>
                <a:latin typeface="Arial" panose="020B0604020202020204" pitchFamily="34" charset="0"/>
              </a:defRPr>
            </a:lvl3pPr>
            <a:lvl4pPr marL="1600200" indent="-228600" algn="ctr">
              <a:lnSpc>
                <a:spcPct val="90000"/>
              </a:lnSpc>
              <a:defRPr sz="2400">
                <a:solidFill>
                  <a:schemeClr val="tx1"/>
                </a:solidFill>
                <a:latin typeface="Arial" panose="020B0604020202020204" pitchFamily="34" charset="0"/>
              </a:defRPr>
            </a:lvl4pPr>
            <a:lvl5pPr marL="2057400" indent="-228600" algn="ctr">
              <a:lnSpc>
                <a:spcPct val="90000"/>
              </a:lnSpc>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9pPr>
          </a:lstStyle>
          <a:p>
            <a:pPr>
              <a:lnSpc>
                <a:spcPct val="100000"/>
              </a:lnSpc>
              <a:spcBef>
                <a:spcPct val="50000"/>
              </a:spcBef>
            </a:pPr>
            <a:r>
              <a:rPr lang="en-GB" altLang="en-US" sz="1600" b="1"/>
              <a:t>PE1</a:t>
            </a:r>
          </a:p>
        </p:txBody>
      </p:sp>
      <p:sp>
        <p:nvSpPr>
          <p:cNvPr id="35858" name="Text Box 184"/>
          <p:cNvSpPr txBox="1">
            <a:spLocks noChangeArrowheads="1"/>
          </p:cNvSpPr>
          <p:nvPr/>
        </p:nvSpPr>
        <p:spPr bwMode="gray">
          <a:xfrm>
            <a:off x="0" y="3111500"/>
            <a:ext cx="1549400" cy="255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lvl1pPr algn="ctr">
              <a:lnSpc>
                <a:spcPct val="90000"/>
              </a:lnSpc>
              <a:defRPr sz="2400">
                <a:solidFill>
                  <a:schemeClr val="tx1"/>
                </a:solidFill>
                <a:latin typeface="Arial" panose="020B0604020202020204" pitchFamily="34" charset="0"/>
              </a:defRPr>
            </a:lvl1pPr>
            <a:lvl2pPr marL="742950" indent="-285750" algn="ctr">
              <a:lnSpc>
                <a:spcPct val="90000"/>
              </a:lnSpc>
              <a:defRPr sz="2400">
                <a:solidFill>
                  <a:schemeClr val="tx1"/>
                </a:solidFill>
                <a:latin typeface="Arial" panose="020B0604020202020204" pitchFamily="34" charset="0"/>
              </a:defRPr>
            </a:lvl2pPr>
            <a:lvl3pPr marL="1143000" indent="-228600" algn="ctr">
              <a:lnSpc>
                <a:spcPct val="90000"/>
              </a:lnSpc>
              <a:defRPr sz="2400">
                <a:solidFill>
                  <a:schemeClr val="tx1"/>
                </a:solidFill>
                <a:latin typeface="Arial" panose="020B0604020202020204" pitchFamily="34" charset="0"/>
              </a:defRPr>
            </a:lvl3pPr>
            <a:lvl4pPr marL="1600200" indent="-228600" algn="ctr">
              <a:lnSpc>
                <a:spcPct val="90000"/>
              </a:lnSpc>
              <a:defRPr sz="2400">
                <a:solidFill>
                  <a:schemeClr val="tx1"/>
                </a:solidFill>
                <a:latin typeface="Arial" panose="020B0604020202020204" pitchFamily="34" charset="0"/>
              </a:defRPr>
            </a:lvl4pPr>
            <a:lvl5pPr marL="2057400" indent="-228600" algn="ctr">
              <a:lnSpc>
                <a:spcPct val="90000"/>
              </a:lnSpc>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9pPr>
          </a:lstStyle>
          <a:p>
            <a:pPr algn="r">
              <a:lnSpc>
                <a:spcPct val="100000"/>
              </a:lnSpc>
              <a:spcBef>
                <a:spcPct val="50000"/>
              </a:spcBef>
            </a:pPr>
            <a:r>
              <a:rPr lang="en-GB" altLang="en-US" sz="1200" b="1"/>
              <a:t>Attachment Circuit</a:t>
            </a:r>
          </a:p>
        </p:txBody>
      </p:sp>
      <p:pic>
        <p:nvPicPr>
          <p:cNvPr id="35859" name="Picture 19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7165975" y="2468563"/>
            <a:ext cx="6096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35860" name="Text Box 203"/>
          <p:cNvSpPr txBox="1">
            <a:spLocks noChangeArrowheads="1"/>
          </p:cNvSpPr>
          <p:nvPr/>
        </p:nvSpPr>
        <p:spPr bwMode="gray">
          <a:xfrm>
            <a:off x="5435600" y="4076700"/>
            <a:ext cx="1438275" cy="438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lvl1pPr algn="ctr">
              <a:lnSpc>
                <a:spcPct val="90000"/>
              </a:lnSpc>
              <a:defRPr sz="2400">
                <a:solidFill>
                  <a:schemeClr val="tx1"/>
                </a:solidFill>
                <a:latin typeface="Arial" panose="020B0604020202020204" pitchFamily="34" charset="0"/>
              </a:defRPr>
            </a:lvl1pPr>
            <a:lvl2pPr marL="742950" indent="-285750" algn="ctr">
              <a:lnSpc>
                <a:spcPct val="90000"/>
              </a:lnSpc>
              <a:defRPr sz="2400">
                <a:solidFill>
                  <a:schemeClr val="tx1"/>
                </a:solidFill>
                <a:latin typeface="Arial" panose="020B0604020202020204" pitchFamily="34" charset="0"/>
              </a:defRPr>
            </a:lvl2pPr>
            <a:lvl3pPr marL="1143000" indent="-228600" algn="ctr">
              <a:lnSpc>
                <a:spcPct val="90000"/>
              </a:lnSpc>
              <a:defRPr sz="2400">
                <a:solidFill>
                  <a:schemeClr val="tx1"/>
                </a:solidFill>
                <a:latin typeface="Arial" panose="020B0604020202020204" pitchFamily="34" charset="0"/>
              </a:defRPr>
            </a:lvl3pPr>
            <a:lvl4pPr marL="1600200" indent="-228600" algn="ctr">
              <a:lnSpc>
                <a:spcPct val="90000"/>
              </a:lnSpc>
              <a:defRPr sz="2400">
                <a:solidFill>
                  <a:schemeClr val="tx1"/>
                </a:solidFill>
                <a:latin typeface="Arial" panose="020B0604020202020204" pitchFamily="34" charset="0"/>
              </a:defRPr>
            </a:lvl4pPr>
            <a:lvl5pPr marL="2057400" indent="-228600" algn="ctr">
              <a:lnSpc>
                <a:spcPct val="90000"/>
              </a:lnSpc>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9pPr>
          </a:lstStyle>
          <a:p>
            <a:pPr>
              <a:lnSpc>
                <a:spcPct val="100000"/>
              </a:lnSpc>
              <a:spcBef>
                <a:spcPct val="50000"/>
              </a:spcBef>
            </a:pPr>
            <a:r>
              <a:rPr lang="en-GB" altLang="en-US" sz="1200" b="1"/>
              <a:t>Pseudo Wire PDUs</a:t>
            </a:r>
          </a:p>
        </p:txBody>
      </p:sp>
      <p:sp>
        <p:nvSpPr>
          <p:cNvPr id="35861" name="Text Box 204"/>
          <p:cNvSpPr txBox="1">
            <a:spLocks noChangeArrowheads="1"/>
          </p:cNvSpPr>
          <p:nvPr/>
        </p:nvSpPr>
        <p:spPr bwMode="gray">
          <a:xfrm>
            <a:off x="7608888" y="2065338"/>
            <a:ext cx="866775" cy="438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lvl1pPr algn="ctr">
              <a:lnSpc>
                <a:spcPct val="90000"/>
              </a:lnSpc>
              <a:defRPr sz="2400">
                <a:solidFill>
                  <a:schemeClr val="tx1"/>
                </a:solidFill>
                <a:latin typeface="Arial" panose="020B0604020202020204" pitchFamily="34" charset="0"/>
              </a:defRPr>
            </a:lvl1pPr>
            <a:lvl2pPr marL="742950" indent="-285750" algn="ctr">
              <a:lnSpc>
                <a:spcPct val="90000"/>
              </a:lnSpc>
              <a:defRPr sz="2400">
                <a:solidFill>
                  <a:schemeClr val="tx1"/>
                </a:solidFill>
                <a:latin typeface="Arial" panose="020B0604020202020204" pitchFamily="34" charset="0"/>
              </a:defRPr>
            </a:lvl2pPr>
            <a:lvl3pPr marL="1143000" indent="-228600" algn="ctr">
              <a:lnSpc>
                <a:spcPct val="90000"/>
              </a:lnSpc>
              <a:defRPr sz="2400">
                <a:solidFill>
                  <a:schemeClr val="tx1"/>
                </a:solidFill>
                <a:latin typeface="Arial" panose="020B0604020202020204" pitchFamily="34" charset="0"/>
              </a:defRPr>
            </a:lvl3pPr>
            <a:lvl4pPr marL="1600200" indent="-228600" algn="ctr">
              <a:lnSpc>
                <a:spcPct val="90000"/>
              </a:lnSpc>
              <a:defRPr sz="2400">
                <a:solidFill>
                  <a:schemeClr val="tx1"/>
                </a:solidFill>
                <a:latin typeface="Arial" panose="020B0604020202020204" pitchFamily="34" charset="0"/>
              </a:defRPr>
            </a:lvl4pPr>
            <a:lvl5pPr marL="2057400" indent="-228600" algn="ctr">
              <a:lnSpc>
                <a:spcPct val="90000"/>
              </a:lnSpc>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9pPr>
          </a:lstStyle>
          <a:p>
            <a:pPr>
              <a:lnSpc>
                <a:spcPct val="100000"/>
              </a:lnSpc>
              <a:spcBef>
                <a:spcPct val="50000"/>
              </a:spcBef>
            </a:pPr>
            <a:r>
              <a:rPr lang="en-GB" altLang="en-US" sz="1200" b="1"/>
              <a:t>Customer Site</a:t>
            </a:r>
          </a:p>
        </p:txBody>
      </p:sp>
      <p:sp>
        <p:nvSpPr>
          <p:cNvPr id="35862" name="Text Box 205"/>
          <p:cNvSpPr txBox="1">
            <a:spLocks noChangeArrowheads="1"/>
          </p:cNvSpPr>
          <p:nvPr/>
        </p:nvSpPr>
        <p:spPr bwMode="gray">
          <a:xfrm>
            <a:off x="574675" y="2117725"/>
            <a:ext cx="866775" cy="438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lvl1pPr algn="ctr">
              <a:lnSpc>
                <a:spcPct val="90000"/>
              </a:lnSpc>
              <a:defRPr sz="2400">
                <a:solidFill>
                  <a:schemeClr val="tx1"/>
                </a:solidFill>
                <a:latin typeface="Arial" panose="020B0604020202020204" pitchFamily="34" charset="0"/>
              </a:defRPr>
            </a:lvl1pPr>
            <a:lvl2pPr marL="742950" indent="-285750" algn="ctr">
              <a:lnSpc>
                <a:spcPct val="90000"/>
              </a:lnSpc>
              <a:defRPr sz="2400">
                <a:solidFill>
                  <a:schemeClr val="tx1"/>
                </a:solidFill>
                <a:latin typeface="Arial" panose="020B0604020202020204" pitchFamily="34" charset="0"/>
              </a:defRPr>
            </a:lvl2pPr>
            <a:lvl3pPr marL="1143000" indent="-228600" algn="ctr">
              <a:lnSpc>
                <a:spcPct val="90000"/>
              </a:lnSpc>
              <a:defRPr sz="2400">
                <a:solidFill>
                  <a:schemeClr val="tx1"/>
                </a:solidFill>
                <a:latin typeface="Arial" panose="020B0604020202020204" pitchFamily="34" charset="0"/>
              </a:defRPr>
            </a:lvl3pPr>
            <a:lvl4pPr marL="1600200" indent="-228600" algn="ctr">
              <a:lnSpc>
                <a:spcPct val="90000"/>
              </a:lnSpc>
              <a:defRPr sz="2400">
                <a:solidFill>
                  <a:schemeClr val="tx1"/>
                </a:solidFill>
                <a:latin typeface="Arial" panose="020B0604020202020204" pitchFamily="34" charset="0"/>
              </a:defRPr>
            </a:lvl4pPr>
            <a:lvl5pPr marL="2057400" indent="-228600" algn="ctr">
              <a:lnSpc>
                <a:spcPct val="90000"/>
              </a:lnSpc>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9pPr>
          </a:lstStyle>
          <a:p>
            <a:pPr>
              <a:lnSpc>
                <a:spcPct val="100000"/>
              </a:lnSpc>
              <a:spcBef>
                <a:spcPct val="50000"/>
              </a:spcBef>
            </a:pPr>
            <a:r>
              <a:rPr lang="en-GB" altLang="en-US" sz="1200" b="1"/>
              <a:t>Customer Site</a:t>
            </a:r>
          </a:p>
        </p:txBody>
      </p:sp>
      <p:sp>
        <p:nvSpPr>
          <p:cNvPr id="35863" name="Text Box 206"/>
          <p:cNvSpPr txBox="1">
            <a:spLocks noChangeArrowheads="1"/>
          </p:cNvSpPr>
          <p:nvPr/>
        </p:nvSpPr>
        <p:spPr bwMode="gray">
          <a:xfrm>
            <a:off x="598488" y="3941763"/>
            <a:ext cx="866775" cy="438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lvl1pPr algn="ctr">
              <a:lnSpc>
                <a:spcPct val="90000"/>
              </a:lnSpc>
              <a:defRPr sz="2400">
                <a:solidFill>
                  <a:schemeClr val="tx1"/>
                </a:solidFill>
                <a:latin typeface="Arial" panose="020B0604020202020204" pitchFamily="34" charset="0"/>
              </a:defRPr>
            </a:lvl1pPr>
            <a:lvl2pPr marL="742950" indent="-285750" algn="ctr">
              <a:lnSpc>
                <a:spcPct val="90000"/>
              </a:lnSpc>
              <a:defRPr sz="2400">
                <a:solidFill>
                  <a:schemeClr val="tx1"/>
                </a:solidFill>
                <a:latin typeface="Arial" panose="020B0604020202020204" pitchFamily="34" charset="0"/>
              </a:defRPr>
            </a:lvl2pPr>
            <a:lvl3pPr marL="1143000" indent="-228600" algn="ctr">
              <a:lnSpc>
                <a:spcPct val="90000"/>
              </a:lnSpc>
              <a:defRPr sz="2400">
                <a:solidFill>
                  <a:schemeClr val="tx1"/>
                </a:solidFill>
                <a:latin typeface="Arial" panose="020B0604020202020204" pitchFamily="34" charset="0"/>
              </a:defRPr>
            </a:lvl3pPr>
            <a:lvl4pPr marL="1600200" indent="-228600" algn="ctr">
              <a:lnSpc>
                <a:spcPct val="90000"/>
              </a:lnSpc>
              <a:defRPr sz="2400">
                <a:solidFill>
                  <a:schemeClr val="tx1"/>
                </a:solidFill>
                <a:latin typeface="Arial" panose="020B0604020202020204" pitchFamily="34" charset="0"/>
              </a:defRPr>
            </a:lvl4pPr>
            <a:lvl5pPr marL="2057400" indent="-228600" algn="ctr">
              <a:lnSpc>
                <a:spcPct val="90000"/>
              </a:lnSpc>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9pPr>
          </a:lstStyle>
          <a:p>
            <a:pPr>
              <a:lnSpc>
                <a:spcPct val="100000"/>
              </a:lnSpc>
              <a:spcBef>
                <a:spcPct val="50000"/>
              </a:spcBef>
            </a:pPr>
            <a:r>
              <a:rPr lang="en-GB" altLang="en-US" sz="1200" b="1"/>
              <a:t>Customer Site</a:t>
            </a:r>
          </a:p>
        </p:txBody>
      </p:sp>
      <p:sp>
        <p:nvSpPr>
          <p:cNvPr id="35864" name="Text Box 207"/>
          <p:cNvSpPr txBox="1">
            <a:spLocks noChangeArrowheads="1"/>
          </p:cNvSpPr>
          <p:nvPr/>
        </p:nvSpPr>
        <p:spPr bwMode="gray">
          <a:xfrm>
            <a:off x="7742238" y="3884613"/>
            <a:ext cx="866775" cy="438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lvl1pPr algn="ctr">
              <a:lnSpc>
                <a:spcPct val="90000"/>
              </a:lnSpc>
              <a:defRPr sz="2400">
                <a:solidFill>
                  <a:schemeClr val="tx1"/>
                </a:solidFill>
                <a:latin typeface="Arial" panose="020B0604020202020204" pitchFamily="34" charset="0"/>
              </a:defRPr>
            </a:lvl1pPr>
            <a:lvl2pPr marL="742950" indent="-285750" algn="ctr">
              <a:lnSpc>
                <a:spcPct val="90000"/>
              </a:lnSpc>
              <a:defRPr sz="2400">
                <a:solidFill>
                  <a:schemeClr val="tx1"/>
                </a:solidFill>
                <a:latin typeface="Arial" panose="020B0604020202020204" pitchFamily="34" charset="0"/>
              </a:defRPr>
            </a:lvl2pPr>
            <a:lvl3pPr marL="1143000" indent="-228600" algn="ctr">
              <a:lnSpc>
                <a:spcPct val="90000"/>
              </a:lnSpc>
              <a:defRPr sz="2400">
                <a:solidFill>
                  <a:schemeClr val="tx1"/>
                </a:solidFill>
                <a:latin typeface="Arial" panose="020B0604020202020204" pitchFamily="34" charset="0"/>
              </a:defRPr>
            </a:lvl3pPr>
            <a:lvl4pPr marL="1600200" indent="-228600" algn="ctr">
              <a:lnSpc>
                <a:spcPct val="90000"/>
              </a:lnSpc>
              <a:defRPr sz="2400">
                <a:solidFill>
                  <a:schemeClr val="tx1"/>
                </a:solidFill>
                <a:latin typeface="Arial" panose="020B0604020202020204" pitchFamily="34" charset="0"/>
              </a:defRPr>
            </a:lvl4pPr>
            <a:lvl5pPr marL="2057400" indent="-228600" algn="ctr">
              <a:lnSpc>
                <a:spcPct val="90000"/>
              </a:lnSpc>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9pPr>
          </a:lstStyle>
          <a:p>
            <a:pPr>
              <a:lnSpc>
                <a:spcPct val="100000"/>
              </a:lnSpc>
              <a:spcBef>
                <a:spcPct val="50000"/>
              </a:spcBef>
            </a:pPr>
            <a:r>
              <a:rPr lang="en-GB" altLang="en-US" sz="1200" b="1"/>
              <a:t>Customer Site</a:t>
            </a:r>
          </a:p>
        </p:txBody>
      </p:sp>
      <p:sp>
        <p:nvSpPr>
          <p:cNvPr id="35865" name="Text Box 322"/>
          <p:cNvSpPr txBox="1">
            <a:spLocks noChangeArrowheads="1"/>
          </p:cNvSpPr>
          <p:nvPr/>
        </p:nvSpPr>
        <p:spPr bwMode="gray">
          <a:xfrm>
            <a:off x="3287713" y="2030413"/>
            <a:ext cx="2376487" cy="255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lvl1pPr algn="ctr">
              <a:lnSpc>
                <a:spcPct val="90000"/>
              </a:lnSpc>
              <a:defRPr sz="2400">
                <a:solidFill>
                  <a:schemeClr val="tx1"/>
                </a:solidFill>
                <a:latin typeface="Arial" panose="020B0604020202020204" pitchFamily="34" charset="0"/>
              </a:defRPr>
            </a:lvl1pPr>
            <a:lvl2pPr marL="742950" indent="-285750" algn="ctr">
              <a:lnSpc>
                <a:spcPct val="90000"/>
              </a:lnSpc>
              <a:defRPr sz="2400">
                <a:solidFill>
                  <a:schemeClr val="tx1"/>
                </a:solidFill>
                <a:latin typeface="Arial" panose="020B0604020202020204" pitchFamily="34" charset="0"/>
              </a:defRPr>
            </a:lvl2pPr>
            <a:lvl3pPr marL="1143000" indent="-228600" algn="ctr">
              <a:lnSpc>
                <a:spcPct val="90000"/>
              </a:lnSpc>
              <a:defRPr sz="2400">
                <a:solidFill>
                  <a:schemeClr val="tx1"/>
                </a:solidFill>
                <a:latin typeface="Arial" panose="020B0604020202020204" pitchFamily="34" charset="0"/>
              </a:defRPr>
            </a:lvl3pPr>
            <a:lvl4pPr marL="1600200" indent="-228600" algn="ctr">
              <a:lnSpc>
                <a:spcPct val="90000"/>
              </a:lnSpc>
              <a:defRPr sz="2400">
                <a:solidFill>
                  <a:schemeClr val="tx1"/>
                </a:solidFill>
                <a:latin typeface="Arial" panose="020B0604020202020204" pitchFamily="34" charset="0"/>
              </a:defRPr>
            </a:lvl4pPr>
            <a:lvl5pPr marL="2057400" indent="-228600" algn="ctr">
              <a:lnSpc>
                <a:spcPct val="90000"/>
              </a:lnSpc>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9pPr>
          </a:lstStyle>
          <a:p>
            <a:pPr>
              <a:lnSpc>
                <a:spcPct val="100000"/>
              </a:lnSpc>
              <a:spcBef>
                <a:spcPct val="50000"/>
              </a:spcBef>
            </a:pPr>
            <a:r>
              <a:rPr lang="en-GB" altLang="en-US" sz="1200" b="1"/>
              <a:t>PSN Tunnel (LSP in MPLS)</a:t>
            </a:r>
          </a:p>
        </p:txBody>
      </p:sp>
      <p:sp>
        <p:nvSpPr>
          <p:cNvPr id="35866" name="Text Box 325"/>
          <p:cNvSpPr txBox="1">
            <a:spLocks noChangeArrowheads="1"/>
          </p:cNvSpPr>
          <p:nvPr/>
        </p:nvSpPr>
        <p:spPr bwMode="gray">
          <a:xfrm>
            <a:off x="3348038" y="4437063"/>
            <a:ext cx="1355725" cy="620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lvl1pPr algn="ctr">
              <a:lnSpc>
                <a:spcPct val="90000"/>
              </a:lnSpc>
              <a:defRPr sz="2400">
                <a:solidFill>
                  <a:schemeClr val="tx1"/>
                </a:solidFill>
                <a:latin typeface="Arial" panose="020B0604020202020204" pitchFamily="34" charset="0"/>
              </a:defRPr>
            </a:lvl1pPr>
            <a:lvl2pPr marL="742950" indent="-285750" algn="ctr">
              <a:lnSpc>
                <a:spcPct val="90000"/>
              </a:lnSpc>
              <a:defRPr sz="2400">
                <a:solidFill>
                  <a:schemeClr val="tx1"/>
                </a:solidFill>
                <a:latin typeface="Arial" panose="020B0604020202020204" pitchFamily="34" charset="0"/>
              </a:defRPr>
            </a:lvl2pPr>
            <a:lvl3pPr marL="1143000" indent="-228600" algn="ctr">
              <a:lnSpc>
                <a:spcPct val="90000"/>
              </a:lnSpc>
              <a:defRPr sz="2400">
                <a:solidFill>
                  <a:schemeClr val="tx1"/>
                </a:solidFill>
                <a:latin typeface="Arial" panose="020B0604020202020204" pitchFamily="34" charset="0"/>
              </a:defRPr>
            </a:lvl3pPr>
            <a:lvl4pPr marL="1600200" indent="-228600" algn="ctr">
              <a:lnSpc>
                <a:spcPct val="90000"/>
              </a:lnSpc>
              <a:defRPr sz="2400">
                <a:solidFill>
                  <a:schemeClr val="tx1"/>
                </a:solidFill>
                <a:latin typeface="Arial" panose="020B0604020202020204" pitchFamily="34" charset="0"/>
              </a:defRPr>
            </a:lvl4pPr>
            <a:lvl5pPr marL="2057400" indent="-228600" algn="ctr">
              <a:lnSpc>
                <a:spcPct val="90000"/>
              </a:lnSpc>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9pPr>
          </a:lstStyle>
          <a:p>
            <a:pPr>
              <a:lnSpc>
                <a:spcPct val="100000"/>
              </a:lnSpc>
              <a:spcBef>
                <a:spcPct val="50000"/>
              </a:spcBef>
            </a:pPr>
            <a:r>
              <a:rPr lang="en-GB" altLang="en-US" sz="1200" b="1"/>
              <a:t>Packet Switched Network (PSN) IP or MPLS</a:t>
            </a:r>
          </a:p>
        </p:txBody>
      </p:sp>
      <p:sp>
        <p:nvSpPr>
          <p:cNvPr id="35867" name="Freeform 326"/>
          <p:cNvSpPr>
            <a:spLocks/>
          </p:cNvSpPr>
          <p:nvPr/>
        </p:nvSpPr>
        <p:spPr bwMode="auto">
          <a:xfrm rot="10800000">
            <a:off x="3419475" y="4005263"/>
            <a:ext cx="315913" cy="504825"/>
          </a:xfrm>
          <a:custGeom>
            <a:avLst/>
            <a:gdLst>
              <a:gd name="T0" fmla="*/ 0 w 199"/>
              <a:gd name="T1" fmla="*/ 0 h 318"/>
              <a:gd name="T2" fmla="*/ 279400 w 199"/>
              <a:gd name="T3" fmla="*/ 242888 h 318"/>
              <a:gd name="T4" fmla="*/ 215900 w 199"/>
              <a:gd name="T5" fmla="*/ 504825 h 318"/>
              <a:gd name="T6" fmla="*/ 0 60000 65536"/>
              <a:gd name="T7" fmla="*/ 0 60000 65536"/>
              <a:gd name="T8" fmla="*/ 0 60000 65536"/>
            </a:gdLst>
            <a:ahLst/>
            <a:cxnLst>
              <a:cxn ang="T6">
                <a:pos x="T0" y="T1"/>
              </a:cxn>
              <a:cxn ang="T7">
                <a:pos x="T2" y="T3"/>
              </a:cxn>
              <a:cxn ang="T8">
                <a:pos x="T4" y="T5"/>
              </a:cxn>
            </a:cxnLst>
            <a:rect l="0" t="0" r="r" b="b"/>
            <a:pathLst>
              <a:path w="199" h="318">
                <a:moveTo>
                  <a:pt x="0" y="0"/>
                </a:moveTo>
                <a:cubicBezTo>
                  <a:pt x="29" y="26"/>
                  <a:pt x="153" y="100"/>
                  <a:pt x="176" y="153"/>
                </a:cubicBezTo>
                <a:cubicBezTo>
                  <a:pt x="199" y="206"/>
                  <a:pt x="144" y="284"/>
                  <a:pt x="136" y="318"/>
                </a:cubicBezTo>
              </a:path>
            </a:pathLst>
          </a:custGeom>
          <a:noFill/>
          <a:ln w="9525" cap="flat" cmpd="sng">
            <a:solidFill>
              <a:schemeClr val="tx1"/>
            </a:solidFill>
            <a:prstDash val="solid"/>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lIns="82124" tIns="41061" rIns="82124" bIns="41061"/>
          <a:lstStyle/>
          <a:p>
            <a:endParaRPr lang="en-US"/>
          </a:p>
        </p:txBody>
      </p:sp>
      <p:sp>
        <p:nvSpPr>
          <p:cNvPr id="35868" name="Freeform 330"/>
          <p:cNvSpPr>
            <a:spLocks/>
          </p:cNvSpPr>
          <p:nvPr/>
        </p:nvSpPr>
        <p:spPr bwMode="auto">
          <a:xfrm>
            <a:off x="1476375" y="2967038"/>
            <a:ext cx="504825" cy="287337"/>
          </a:xfrm>
          <a:custGeom>
            <a:avLst/>
            <a:gdLst>
              <a:gd name="T0" fmla="*/ 0 w 318"/>
              <a:gd name="T1" fmla="*/ 287337 h 181"/>
              <a:gd name="T2" fmla="*/ 361950 w 318"/>
              <a:gd name="T3" fmla="*/ 219075 h 181"/>
              <a:gd name="T4" fmla="*/ 504825 w 318"/>
              <a:gd name="T5" fmla="*/ 0 h 181"/>
              <a:gd name="T6" fmla="*/ 0 60000 65536"/>
              <a:gd name="T7" fmla="*/ 0 60000 65536"/>
              <a:gd name="T8" fmla="*/ 0 60000 65536"/>
            </a:gdLst>
            <a:ahLst/>
            <a:cxnLst>
              <a:cxn ang="T6">
                <a:pos x="T0" y="T1"/>
              </a:cxn>
              <a:cxn ang="T7">
                <a:pos x="T2" y="T3"/>
              </a:cxn>
              <a:cxn ang="T8">
                <a:pos x="T4" y="T5"/>
              </a:cxn>
            </a:cxnLst>
            <a:rect l="0" t="0" r="r" b="b"/>
            <a:pathLst>
              <a:path w="318" h="181">
                <a:moveTo>
                  <a:pt x="0" y="181"/>
                </a:moveTo>
                <a:cubicBezTo>
                  <a:pt x="38" y="174"/>
                  <a:pt x="175" y="168"/>
                  <a:pt x="228" y="138"/>
                </a:cubicBezTo>
                <a:cubicBezTo>
                  <a:pt x="281" y="108"/>
                  <a:pt x="299" y="29"/>
                  <a:pt x="318" y="0"/>
                </a:cubicBezTo>
              </a:path>
            </a:pathLst>
          </a:custGeom>
          <a:noFill/>
          <a:ln w="9525" cap="flat" cmpd="sng">
            <a:solidFill>
              <a:schemeClr val="tx1"/>
            </a:solidFill>
            <a:prstDash val="solid"/>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lIns="82124" tIns="41061" rIns="82124" bIns="41061"/>
          <a:lstStyle/>
          <a:p>
            <a:endParaRPr lang="en-US"/>
          </a:p>
        </p:txBody>
      </p:sp>
      <p:sp>
        <p:nvSpPr>
          <p:cNvPr id="35869" name="Freeform 331"/>
          <p:cNvSpPr>
            <a:spLocks/>
          </p:cNvSpPr>
          <p:nvPr/>
        </p:nvSpPr>
        <p:spPr bwMode="auto">
          <a:xfrm flipV="1">
            <a:off x="1476375" y="3254375"/>
            <a:ext cx="504825" cy="287338"/>
          </a:xfrm>
          <a:custGeom>
            <a:avLst/>
            <a:gdLst>
              <a:gd name="T0" fmla="*/ 0 w 318"/>
              <a:gd name="T1" fmla="*/ 287338 h 181"/>
              <a:gd name="T2" fmla="*/ 361950 w 318"/>
              <a:gd name="T3" fmla="*/ 219075 h 181"/>
              <a:gd name="T4" fmla="*/ 504825 w 318"/>
              <a:gd name="T5" fmla="*/ 0 h 181"/>
              <a:gd name="T6" fmla="*/ 0 60000 65536"/>
              <a:gd name="T7" fmla="*/ 0 60000 65536"/>
              <a:gd name="T8" fmla="*/ 0 60000 65536"/>
            </a:gdLst>
            <a:ahLst/>
            <a:cxnLst>
              <a:cxn ang="T6">
                <a:pos x="T0" y="T1"/>
              </a:cxn>
              <a:cxn ang="T7">
                <a:pos x="T2" y="T3"/>
              </a:cxn>
              <a:cxn ang="T8">
                <a:pos x="T4" y="T5"/>
              </a:cxn>
            </a:cxnLst>
            <a:rect l="0" t="0" r="r" b="b"/>
            <a:pathLst>
              <a:path w="318" h="181">
                <a:moveTo>
                  <a:pt x="0" y="181"/>
                </a:moveTo>
                <a:cubicBezTo>
                  <a:pt x="38" y="174"/>
                  <a:pt x="175" y="168"/>
                  <a:pt x="228" y="138"/>
                </a:cubicBezTo>
                <a:cubicBezTo>
                  <a:pt x="281" y="108"/>
                  <a:pt x="299" y="29"/>
                  <a:pt x="318" y="0"/>
                </a:cubicBezTo>
              </a:path>
            </a:pathLst>
          </a:custGeom>
          <a:noFill/>
          <a:ln w="9525" cap="flat" cmpd="sng">
            <a:solidFill>
              <a:schemeClr val="tx1"/>
            </a:solidFill>
            <a:prstDash val="solid"/>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lIns="82124" tIns="41061" rIns="82124" bIns="41061"/>
          <a:lstStyle/>
          <a:p>
            <a:endParaRPr lang="en-US"/>
          </a:p>
        </p:txBody>
      </p:sp>
      <p:grpSp>
        <p:nvGrpSpPr>
          <p:cNvPr id="35870" name="Group 335"/>
          <p:cNvGrpSpPr>
            <a:grpSpLocks/>
          </p:cNvGrpSpPr>
          <p:nvPr/>
        </p:nvGrpSpPr>
        <p:grpSpPr bwMode="auto">
          <a:xfrm>
            <a:off x="2484438" y="2679700"/>
            <a:ext cx="835025" cy="1150938"/>
            <a:chOff x="1200" y="1752"/>
            <a:chExt cx="680" cy="972"/>
          </a:xfrm>
        </p:grpSpPr>
        <p:sp>
          <p:nvSpPr>
            <p:cNvPr id="35926" name="Freeform 336"/>
            <p:cNvSpPr>
              <a:spLocks noChangeAspect="1"/>
            </p:cNvSpPr>
            <p:nvPr/>
          </p:nvSpPr>
          <p:spPr bwMode="auto">
            <a:xfrm>
              <a:off x="1202" y="1752"/>
              <a:ext cx="677" cy="281"/>
            </a:xfrm>
            <a:custGeom>
              <a:avLst/>
              <a:gdLst>
                <a:gd name="T0" fmla="*/ 143 w 652"/>
                <a:gd name="T1" fmla="*/ 281 h 217"/>
                <a:gd name="T2" fmla="*/ 0 w 652"/>
                <a:gd name="T3" fmla="*/ 133 h 217"/>
                <a:gd name="T4" fmla="*/ 143 w 652"/>
                <a:gd name="T5" fmla="*/ 0 h 217"/>
                <a:gd name="T6" fmla="*/ 530 w 652"/>
                <a:gd name="T7" fmla="*/ 0 h 217"/>
                <a:gd name="T8" fmla="*/ 677 w 652"/>
                <a:gd name="T9" fmla="*/ 133 h 217"/>
                <a:gd name="T10" fmla="*/ 534 w 652"/>
                <a:gd name="T11" fmla="*/ 281 h 217"/>
                <a:gd name="T12" fmla="*/ 143 w 652"/>
                <a:gd name="T13" fmla="*/ 281 h 21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52" h="217">
                  <a:moveTo>
                    <a:pt x="138" y="217"/>
                  </a:moveTo>
                  <a:lnTo>
                    <a:pt x="0" y="103"/>
                  </a:lnTo>
                  <a:lnTo>
                    <a:pt x="138" y="0"/>
                  </a:lnTo>
                  <a:lnTo>
                    <a:pt x="510" y="0"/>
                  </a:lnTo>
                  <a:lnTo>
                    <a:pt x="652" y="103"/>
                  </a:lnTo>
                  <a:lnTo>
                    <a:pt x="514" y="217"/>
                  </a:lnTo>
                  <a:lnTo>
                    <a:pt x="138" y="217"/>
                  </a:lnTo>
                  <a:close/>
                </a:path>
              </a:pathLst>
            </a:custGeom>
            <a:solidFill>
              <a:srgbClr val="00B4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927" name="Freeform 337"/>
            <p:cNvSpPr>
              <a:spLocks noChangeAspect="1"/>
            </p:cNvSpPr>
            <p:nvPr/>
          </p:nvSpPr>
          <p:spPr bwMode="auto">
            <a:xfrm>
              <a:off x="1200" y="1885"/>
              <a:ext cx="149" cy="838"/>
            </a:xfrm>
            <a:custGeom>
              <a:avLst/>
              <a:gdLst>
                <a:gd name="T0" fmla="*/ 148 w 149"/>
                <a:gd name="T1" fmla="*/ 154 h 845"/>
                <a:gd name="T2" fmla="*/ 149 w 149"/>
                <a:gd name="T3" fmla="*/ 838 h 845"/>
                <a:gd name="T4" fmla="*/ 0 w 149"/>
                <a:gd name="T5" fmla="*/ 642 h 845"/>
                <a:gd name="T6" fmla="*/ 2 w 149"/>
                <a:gd name="T7" fmla="*/ 0 h 845"/>
                <a:gd name="T8" fmla="*/ 148 w 149"/>
                <a:gd name="T9" fmla="*/ 154 h 84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9" h="845">
                  <a:moveTo>
                    <a:pt x="148" y="155"/>
                  </a:moveTo>
                  <a:lnTo>
                    <a:pt x="149" y="845"/>
                  </a:lnTo>
                  <a:lnTo>
                    <a:pt x="0" y="647"/>
                  </a:lnTo>
                  <a:lnTo>
                    <a:pt x="2" y="0"/>
                  </a:lnTo>
                  <a:lnTo>
                    <a:pt x="148" y="155"/>
                  </a:lnTo>
                  <a:close/>
                </a:path>
              </a:pathLst>
            </a:custGeom>
            <a:solidFill>
              <a:srgbClr val="0078AA"/>
            </a:solidFill>
            <a:ln w="6350" cap="flat" cmpd="sng">
              <a:solidFill>
                <a:srgbClr val="AAE6FF"/>
              </a:solidFill>
              <a:prstDash val="solid"/>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5928" name="Line 338"/>
            <p:cNvSpPr>
              <a:spLocks noChangeAspect="1" noChangeShapeType="1"/>
            </p:cNvSpPr>
            <p:nvPr/>
          </p:nvSpPr>
          <p:spPr bwMode="auto">
            <a:xfrm>
              <a:off x="1202" y="1885"/>
              <a:ext cx="1"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929" name="Line 339"/>
            <p:cNvSpPr>
              <a:spLocks noChangeAspect="1" noChangeShapeType="1"/>
            </p:cNvSpPr>
            <p:nvPr/>
          </p:nvSpPr>
          <p:spPr bwMode="auto">
            <a:xfrm flipV="1">
              <a:off x="1202" y="1752"/>
              <a:ext cx="143" cy="133"/>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930" name="Line 340"/>
            <p:cNvSpPr>
              <a:spLocks noChangeAspect="1" noChangeShapeType="1"/>
            </p:cNvSpPr>
            <p:nvPr/>
          </p:nvSpPr>
          <p:spPr bwMode="auto">
            <a:xfrm>
              <a:off x="1345" y="1752"/>
              <a:ext cx="1"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931" name="Line 341"/>
            <p:cNvSpPr>
              <a:spLocks noChangeAspect="1" noChangeShapeType="1"/>
            </p:cNvSpPr>
            <p:nvPr/>
          </p:nvSpPr>
          <p:spPr bwMode="auto">
            <a:xfrm>
              <a:off x="1345" y="1752"/>
              <a:ext cx="387"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932" name="Line 342"/>
            <p:cNvSpPr>
              <a:spLocks noChangeAspect="1" noChangeShapeType="1"/>
            </p:cNvSpPr>
            <p:nvPr/>
          </p:nvSpPr>
          <p:spPr bwMode="auto">
            <a:xfrm>
              <a:off x="1732" y="1752"/>
              <a:ext cx="0"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933" name="Line 343"/>
            <p:cNvSpPr>
              <a:spLocks noChangeAspect="1" noChangeShapeType="1"/>
            </p:cNvSpPr>
            <p:nvPr/>
          </p:nvSpPr>
          <p:spPr bwMode="auto">
            <a:xfrm>
              <a:off x="1732" y="1752"/>
              <a:ext cx="147" cy="133"/>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934" name="Line 344"/>
            <p:cNvSpPr>
              <a:spLocks noChangeAspect="1" noChangeShapeType="1"/>
            </p:cNvSpPr>
            <p:nvPr/>
          </p:nvSpPr>
          <p:spPr bwMode="auto">
            <a:xfrm>
              <a:off x="1879" y="1885"/>
              <a:ext cx="1"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935" name="Line 345"/>
            <p:cNvSpPr>
              <a:spLocks noChangeAspect="1" noChangeShapeType="1"/>
            </p:cNvSpPr>
            <p:nvPr/>
          </p:nvSpPr>
          <p:spPr bwMode="auto">
            <a:xfrm>
              <a:off x="1345" y="2033"/>
              <a:ext cx="1"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936" name="Rectangle 346"/>
            <p:cNvSpPr>
              <a:spLocks noChangeAspect="1" noChangeArrowheads="1"/>
            </p:cNvSpPr>
            <p:nvPr/>
          </p:nvSpPr>
          <p:spPr bwMode="auto">
            <a:xfrm>
              <a:off x="1345" y="2031"/>
              <a:ext cx="391" cy="693"/>
            </a:xfrm>
            <a:prstGeom prst="rect">
              <a:avLst/>
            </a:prstGeom>
            <a:solidFill>
              <a:srgbClr val="0078AA"/>
            </a:solidFill>
            <a:ln w="6350" algn="ctr">
              <a:solidFill>
                <a:srgbClr val="AAE6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lgn="ctr">
                <a:lnSpc>
                  <a:spcPct val="90000"/>
                </a:lnSpc>
                <a:defRPr sz="2400">
                  <a:solidFill>
                    <a:schemeClr val="tx1"/>
                  </a:solidFill>
                  <a:latin typeface="Arial" panose="020B0604020202020204" pitchFamily="34" charset="0"/>
                </a:defRPr>
              </a:lvl1pPr>
              <a:lvl2pPr marL="742950" indent="-285750" algn="ctr">
                <a:lnSpc>
                  <a:spcPct val="90000"/>
                </a:lnSpc>
                <a:defRPr sz="2400">
                  <a:solidFill>
                    <a:schemeClr val="tx1"/>
                  </a:solidFill>
                  <a:latin typeface="Arial" panose="020B0604020202020204" pitchFamily="34" charset="0"/>
                </a:defRPr>
              </a:lvl2pPr>
              <a:lvl3pPr marL="1143000" indent="-228600" algn="ctr">
                <a:lnSpc>
                  <a:spcPct val="90000"/>
                </a:lnSpc>
                <a:defRPr sz="2400">
                  <a:solidFill>
                    <a:schemeClr val="tx1"/>
                  </a:solidFill>
                  <a:latin typeface="Arial" panose="020B0604020202020204" pitchFamily="34" charset="0"/>
                </a:defRPr>
              </a:lvl3pPr>
              <a:lvl4pPr marL="1600200" indent="-228600" algn="ctr">
                <a:lnSpc>
                  <a:spcPct val="90000"/>
                </a:lnSpc>
                <a:defRPr sz="2400">
                  <a:solidFill>
                    <a:schemeClr val="tx1"/>
                  </a:solidFill>
                  <a:latin typeface="Arial" panose="020B0604020202020204" pitchFamily="34" charset="0"/>
                </a:defRPr>
              </a:lvl4pPr>
              <a:lvl5pPr marL="2057400" indent="-228600" algn="ctr">
                <a:lnSpc>
                  <a:spcPct val="90000"/>
                </a:lnSpc>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5937" name="Line 347"/>
            <p:cNvSpPr>
              <a:spLocks noChangeAspect="1" noChangeShapeType="1"/>
            </p:cNvSpPr>
            <p:nvPr/>
          </p:nvSpPr>
          <p:spPr bwMode="auto">
            <a:xfrm>
              <a:off x="1345" y="2033"/>
              <a:ext cx="1"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938" name="Freeform 348"/>
            <p:cNvSpPr>
              <a:spLocks noChangeAspect="1"/>
            </p:cNvSpPr>
            <p:nvPr/>
          </p:nvSpPr>
          <p:spPr bwMode="auto">
            <a:xfrm>
              <a:off x="1734" y="1885"/>
              <a:ext cx="144" cy="833"/>
            </a:xfrm>
            <a:custGeom>
              <a:avLst/>
              <a:gdLst>
                <a:gd name="T0" fmla="*/ 0 w 144"/>
                <a:gd name="T1" fmla="*/ 148 h 833"/>
                <a:gd name="T2" fmla="*/ 1 w 144"/>
                <a:gd name="T3" fmla="*/ 833 h 833"/>
                <a:gd name="T4" fmla="*/ 144 w 144"/>
                <a:gd name="T5" fmla="*/ 689 h 833"/>
                <a:gd name="T6" fmla="*/ 143 w 144"/>
                <a:gd name="T7" fmla="*/ 0 h 833"/>
                <a:gd name="T8" fmla="*/ 0 w 144"/>
                <a:gd name="T9" fmla="*/ 148 h 8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4" h="833">
                  <a:moveTo>
                    <a:pt x="0" y="148"/>
                  </a:moveTo>
                  <a:lnTo>
                    <a:pt x="1" y="833"/>
                  </a:lnTo>
                  <a:lnTo>
                    <a:pt x="144" y="689"/>
                  </a:lnTo>
                  <a:lnTo>
                    <a:pt x="143" y="0"/>
                  </a:lnTo>
                  <a:lnTo>
                    <a:pt x="0" y="148"/>
                  </a:lnTo>
                  <a:close/>
                </a:path>
              </a:pathLst>
            </a:custGeom>
            <a:solidFill>
              <a:srgbClr val="0078AA"/>
            </a:solidFill>
            <a:ln w="6350" cap="flat" cmpd="sng">
              <a:solidFill>
                <a:srgbClr val="AAE6FF"/>
              </a:solidFill>
              <a:prstDash val="solid"/>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5939" name="Line 349"/>
            <p:cNvSpPr>
              <a:spLocks noChangeAspect="1" noChangeShapeType="1"/>
            </p:cNvSpPr>
            <p:nvPr/>
          </p:nvSpPr>
          <p:spPr bwMode="auto">
            <a:xfrm>
              <a:off x="1879" y="1885"/>
              <a:ext cx="1"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940" name="Line 350"/>
            <p:cNvSpPr>
              <a:spLocks noChangeAspect="1" noChangeShapeType="1"/>
            </p:cNvSpPr>
            <p:nvPr/>
          </p:nvSpPr>
          <p:spPr bwMode="auto">
            <a:xfrm>
              <a:off x="1202" y="1885"/>
              <a:ext cx="1"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941" name="Line 351"/>
            <p:cNvSpPr>
              <a:spLocks noChangeAspect="1" noChangeShapeType="1"/>
            </p:cNvSpPr>
            <p:nvPr/>
          </p:nvSpPr>
          <p:spPr bwMode="auto">
            <a:xfrm>
              <a:off x="1345" y="2033"/>
              <a:ext cx="1"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942" name="Line 352"/>
            <p:cNvSpPr>
              <a:spLocks noChangeAspect="1" noChangeShapeType="1"/>
            </p:cNvSpPr>
            <p:nvPr/>
          </p:nvSpPr>
          <p:spPr bwMode="auto">
            <a:xfrm>
              <a:off x="1540" y="1792"/>
              <a:ext cx="0" cy="200"/>
            </a:xfrm>
            <a:prstGeom prst="line">
              <a:avLst/>
            </a:prstGeom>
            <a:noFill/>
            <a:ln w="412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endParaRPr lang="en-US"/>
            </a:p>
          </p:txBody>
        </p:sp>
        <p:sp>
          <p:nvSpPr>
            <p:cNvPr id="35943" name="Line 353"/>
            <p:cNvSpPr>
              <a:spLocks noChangeAspect="1" noChangeShapeType="1"/>
            </p:cNvSpPr>
            <p:nvPr/>
          </p:nvSpPr>
          <p:spPr bwMode="auto">
            <a:xfrm rot="5400000">
              <a:off x="1541" y="1701"/>
              <a:ext cx="1" cy="382"/>
            </a:xfrm>
            <a:prstGeom prst="line">
              <a:avLst/>
            </a:prstGeom>
            <a:noFill/>
            <a:ln w="412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endParaRPr lang="en-US"/>
            </a:p>
          </p:txBody>
        </p:sp>
        <p:sp>
          <p:nvSpPr>
            <p:cNvPr id="35944" name="Freeform 354"/>
            <p:cNvSpPr>
              <a:spLocks noChangeAspect="1"/>
            </p:cNvSpPr>
            <p:nvPr/>
          </p:nvSpPr>
          <p:spPr bwMode="auto">
            <a:xfrm>
              <a:off x="1360" y="1803"/>
              <a:ext cx="364" cy="181"/>
            </a:xfrm>
            <a:custGeom>
              <a:avLst/>
              <a:gdLst>
                <a:gd name="T0" fmla="*/ 0 w 1718"/>
                <a:gd name="T1" fmla="*/ 0 h 851"/>
                <a:gd name="T2" fmla="*/ 90 w 1718"/>
                <a:gd name="T3" fmla="*/ 0 h 851"/>
                <a:gd name="T4" fmla="*/ 273 w 1718"/>
                <a:gd name="T5" fmla="*/ 181 h 851"/>
                <a:gd name="T6" fmla="*/ 364 w 1718"/>
                <a:gd name="T7" fmla="*/ 181 h 85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18" h="851">
                  <a:moveTo>
                    <a:pt x="0" y="0"/>
                  </a:moveTo>
                  <a:lnTo>
                    <a:pt x="427" y="0"/>
                  </a:lnTo>
                  <a:lnTo>
                    <a:pt x="1289" y="850"/>
                  </a:lnTo>
                  <a:lnTo>
                    <a:pt x="1717" y="850"/>
                  </a:lnTo>
                </a:path>
              </a:pathLst>
            </a:custGeom>
            <a:noFill/>
            <a:ln w="34925"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945" name="Freeform 355"/>
            <p:cNvSpPr>
              <a:spLocks noChangeAspect="1"/>
            </p:cNvSpPr>
            <p:nvPr/>
          </p:nvSpPr>
          <p:spPr bwMode="auto">
            <a:xfrm>
              <a:off x="1360" y="1803"/>
              <a:ext cx="364" cy="181"/>
            </a:xfrm>
            <a:custGeom>
              <a:avLst/>
              <a:gdLst>
                <a:gd name="T0" fmla="*/ 364 w 1718"/>
                <a:gd name="T1" fmla="*/ 0 h 851"/>
                <a:gd name="T2" fmla="*/ 273 w 1718"/>
                <a:gd name="T3" fmla="*/ 0 h 851"/>
                <a:gd name="T4" fmla="*/ 90 w 1718"/>
                <a:gd name="T5" fmla="*/ 181 h 851"/>
                <a:gd name="T6" fmla="*/ 0 w 1718"/>
                <a:gd name="T7" fmla="*/ 181 h 85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18" h="851">
                  <a:moveTo>
                    <a:pt x="1717" y="0"/>
                  </a:moveTo>
                  <a:lnTo>
                    <a:pt x="1289" y="0"/>
                  </a:lnTo>
                  <a:lnTo>
                    <a:pt x="427" y="850"/>
                  </a:lnTo>
                  <a:lnTo>
                    <a:pt x="0" y="850"/>
                  </a:lnTo>
                </a:path>
              </a:pathLst>
            </a:custGeom>
            <a:noFill/>
            <a:ln w="34925"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946" name="Line 356"/>
            <p:cNvSpPr>
              <a:spLocks noChangeAspect="1" noChangeShapeType="1"/>
            </p:cNvSpPr>
            <p:nvPr/>
          </p:nvSpPr>
          <p:spPr bwMode="auto">
            <a:xfrm rot="5400000">
              <a:off x="1540" y="1701"/>
              <a:ext cx="1" cy="382"/>
            </a:xfrm>
            <a:prstGeom prst="line">
              <a:avLst/>
            </a:prstGeom>
            <a:noFill/>
            <a:ln w="3175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endParaRPr lang="en-US"/>
            </a:p>
          </p:txBody>
        </p:sp>
        <p:sp>
          <p:nvSpPr>
            <p:cNvPr id="35947" name="Freeform 357"/>
            <p:cNvSpPr>
              <a:spLocks noChangeAspect="1"/>
            </p:cNvSpPr>
            <p:nvPr/>
          </p:nvSpPr>
          <p:spPr bwMode="auto">
            <a:xfrm>
              <a:off x="1360" y="1802"/>
              <a:ext cx="364" cy="181"/>
            </a:xfrm>
            <a:custGeom>
              <a:avLst/>
              <a:gdLst>
                <a:gd name="T0" fmla="*/ 0 w 1718"/>
                <a:gd name="T1" fmla="*/ 0 h 851"/>
                <a:gd name="T2" fmla="*/ 90 w 1718"/>
                <a:gd name="T3" fmla="*/ 0 h 851"/>
                <a:gd name="T4" fmla="*/ 273 w 1718"/>
                <a:gd name="T5" fmla="*/ 181 h 851"/>
                <a:gd name="T6" fmla="*/ 364 w 1718"/>
                <a:gd name="T7" fmla="*/ 181 h 85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18" h="851">
                  <a:moveTo>
                    <a:pt x="0" y="0"/>
                  </a:moveTo>
                  <a:lnTo>
                    <a:pt x="427" y="0"/>
                  </a:lnTo>
                  <a:lnTo>
                    <a:pt x="1289" y="850"/>
                  </a:lnTo>
                  <a:lnTo>
                    <a:pt x="1717" y="850"/>
                  </a:lnTo>
                </a:path>
              </a:pathLst>
            </a:custGeom>
            <a:noFill/>
            <a:ln w="25400" cap="rnd" cmpd="sng">
              <a:solidFill>
                <a:srgbClr val="FFFFFF"/>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948" name="Freeform 358"/>
            <p:cNvSpPr>
              <a:spLocks noChangeAspect="1"/>
            </p:cNvSpPr>
            <p:nvPr/>
          </p:nvSpPr>
          <p:spPr bwMode="auto">
            <a:xfrm>
              <a:off x="1360" y="1802"/>
              <a:ext cx="364" cy="181"/>
            </a:xfrm>
            <a:custGeom>
              <a:avLst/>
              <a:gdLst>
                <a:gd name="T0" fmla="*/ 364 w 1718"/>
                <a:gd name="T1" fmla="*/ 0 h 851"/>
                <a:gd name="T2" fmla="*/ 273 w 1718"/>
                <a:gd name="T3" fmla="*/ 0 h 851"/>
                <a:gd name="T4" fmla="*/ 90 w 1718"/>
                <a:gd name="T5" fmla="*/ 181 h 851"/>
                <a:gd name="T6" fmla="*/ 0 w 1718"/>
                <a:gd name="T7" fmla="*/ 181 h 85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18" h="851">
                  <a:moveTo>
                    <a:pt x="1717" y="0"/>
                  </a:moveTo>
                  <a:lnTo>
                    <a:pt x="1289" y="0"/>
                  </a:lnTo>
                  <a:lnTo>
                    <a:pt x="427" y="850"/>
                  </a:lnTo>
                  <a:lnTo>
                    <a:pt x="0" y="850"/>
                  </a:lnTo>
                </a:path>
              </a:pathLst>
            </a:custGeom>
            <a:noFill/>
            <a:ln w="25400" cap="rnd" cmpd="sng">
              <a:solidFill>
                <a:srgbClr val="FFFFFF"/>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949" name="Line 359"/>
            <p:cNvSpPr>
              <a:spLocks noChangeAspect="1" noChangeShapeType="1"/>
            </p:cNvSpPr>
            <p:nvPr/>
          </p:nvSpPr>
          <p:spPr bwMode="auto">
            <a:xfrm>
              <a:off x="1542" y="1793"/>
              <a:ext cx="0" cy="200"/>
            </a:xfrm>
            <a:prstGeom prst="line">
              <a:avLst/>
            </a:prstGeom>
            <a:noFill/>
            <a:ln w="3175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endParaRPr lang="en-US"/>
            </a:p>
          </p:txBody>
        </p:sp>
      </p:grpSp>
      <p:grpSp>
        <p:nvGrpSpPr>
          <p:cNvPr id="35871" name="Group 360"/>
          <p:cNvGrpSpPr>
            <a:grpSpLocks/>
          </p:cNvGrpSpPr>
          <p:nvPr/>
        </p:nvGrpSpPr>
        <p:grpSpPr bwMode="auto">
          <a:xfrm>
            <a:off x="5795963" y="2679700"/>
            <a:ext cx="835025" cy="1150938"/>
            <a:chOff x="1200" y="1752"/>
            <a:chExt cx="680" cy="972"/>
          </a:xfrm>
        </p:grpSpPr>
        <p:sp>
          <p:nvSpPr>
            <p:cNvPr id="35902" name="Freeform 361"/>
            <p:cNvSpPr>
              <a:spLocks noChangeAspect="1"/>
            </p:cNvSpPr>
            <p:nvPr/>
          </p:nvSpPr>
          <p:spPr bwMode="auto">
            <a:xfrm>
              <a:off x="1202" y="1752"/>
              <a:ext cx="677" cy="281"/>
            </a:xfrm>
            <a:custGeom>
              <a:avLst/>
              <a:gdLst>
                <a:gd name="T0" fmla="*/ 143 w 652"/>
                <a:gd name="T1" fmla="*/ 281 h 217"/>
                <a:gd name="T2" fmla="*/ 0 w 652"/>
                <a:gd name="T3" fmla="*/ 133 h 217"/>
                <a:gd name="T4" fmla="*/ 143 w 652"/>
                <a:gd name="T5" fmla="*/ 0 h 217"/>
                <a:gd name="T6" fmla="*/ 530 w 652"/>
                <a:gd name="T7" fmla="*/ 0 h 217"/>
                <a:gd name="T8" fmla="*/ 677 w 652"/>
                <a:gd name="T9" fmla="*/ 133 h 217"/>
                <a:gd name="T10" fmla="*/ 534 w 652"/>
                <a:gd name="T11" fmla="*/ 281 h 217"/>
                <a:gd name="T12" fmla="*/ 143 w 652"/>
                <a:gd name="T13" fmla="*/ 281 h 21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52" h="217">
                  <a:moveTo>
                    <a:pt x="138" y="217"/>
                  </a:moveTo>
                  <a:lnTo>
                    <a:pt x="0" y="103"/>
                  </a:lnTo>
                  <a:lnTo>
                    <a:pt x="138" y="0"/>
                  </a:lnTo>
                  <a:lnTo>
                    <a:pt x="510" y="0"/>
                  </a:lnTo>
                  <a:lnTo>
                    <a:pt x="652" y="103"/>
                  </a:lnTo>
                  <a:lnTo>
                    <a:pt x="514" y="217"/>
                  </a:lnTo>
                  <a:lnTo>
                    <a:pt x="138" y="217"/>
                  </a:lnTo>
                  <a:close/>
                </a:path>
              </a:pathLst>
            </a:custGeom>
            <a:solidFill>
              <a:srgbClr val="00B4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903" name="Freeform 362"/>
            <p:cNvSpPr>
              <a:spLocks noChangeAspect="1"/>
            </p:cNvSpPr>
            <p:nvPr/>
          </p:nvSpPr>
          <p:spPr bwMode="auto">
            <a:xfrm>
              <a:off x="1200" y="1885"/>
              <a:ext cx="149" cy="838"/>
            </a:xfrm>
            <a:custGeom>
              <a:avLst/>
              <a:gdLst>
                <a:gd name="T0" fmla="*/ 148 w 149"/>
                <a:gd name="T1" fmla="*/ 154 h 845"/>
                <a:gd name="T2" fmla="*/ 149 w 149"/>
                <a:gd name="T3" fmla="*/ 838 h 845"/>
                <a:gd name="T4" fmla="*/ 0 w 149"/>
                <a:gd name="T5" fmla="*/ 642 h 845"/>
                <a:gd name="T6" fmla="*/ 2 w 149"/>
                <a:gd name="T7" fmla="*/ 0 h 845"/>
                <a:gd name="T8" fmla="*/ 148 w 149"/>
                <a:gd name="T9" fmla="*/ 154 h 84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9" h="845">
                  <a:moveTo>
                    <a:pt x="148" y="155"/>
                  </a:moveTo>
                  <a:lnTo>
                    <a:pt x="149" y="845"/>
                  </a:lnTo>
                  <a:lnTo>
                    <a:pt x="0" y="647"/>
                  </a:lnTo>
                  <a:lnTo>
                    <a:pt x="2" y="0"/>
                  </a:lnTo>
                  <a:lnTo>
                    <a:pt x="148" y="155"/>
                  </a:lnTo>
                  <a:close/>
                </a:path>
              </a:pathLst>
            </a:custGeom>
            <a:solidFill>
              <a:srgbClr val="0078AA"/>
            </a:solidFill>
            <a:ln w="6350" cap="flat" cmpd="sng">
              <a:solidFill>
                <a:srgbClr val="AAE6FF"/>
              </a:solidFill>
              <a:prstDash val="solid"/>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5904" name="Line 363"/>
            <p:cNvSpPr>
              <a:spLocks noChangeAspect="1" noChangeShapeType="1"/>
            </p:cNvSpPr>
            <p:nvPr/>
          </p:nvSpPr>
          <p:spPr bwMode="auto">
            <a:xfrm>
              <a:off x="1202" y="1885"/>
              <a:ext cx="1"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905" name="Line 364"/>
            <p:cNvSpPr>
              <a:spLocks noChangeAspect="1" noChangeShapeType="1"/>
            </p:cNvSpPr>
            <p:nvPr/>
          </p:nvSpPr>
          <p:spPr bwMode="auto">
            <a:xfrm flipV="1">
              <a:off x="1202" y="1752"/>
              <a:ext cx="143" cy="133"/>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906" name="Line 365"/>
            <p:cNvSpPr>
              <a:spLocks noChangeAspect="1" noChangeShapeType="1"/>
            </p:cNvSpPr>
            <p:nvPr/>
          </p:nvSpPr>
          <p:spPr bwMode="auto">
            <a:xfrm>
              <a:off x="1345" y="1752"/>
              <a:ext cx="1"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907" name="Line 366"/>
            <p:cNvSpPr>
              <a:spLocks noChangeAspect="1" noChangeShapeType="1"/>
            </p:cNvSpPr>
            <p:nvPr/>
          </p:nvSpPr>
          <p:spPr bwMode="auto">
            <a:xfrm>
              <a:off x="1345" y="1752"/>
              <a:ext cx="387"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908" name="Line 367"/>
            <p:cNvSpPr>
              <a:spLocks noChangeAspect="1" noChangeShapeType="1"/>
            </p:cNvSpPr>
            <p:nvPr/>
          </p:nvSpPr>
          <p:spPr bwMode="auto">
            <a:xfrm>
              <a:off x="1732" y="1752"/>
              <a:ext cx="0"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909" name="Line 368"/>
            <p:cNvSpPr>
              <a:spLocks noChangeAspect="1" noChangeShapeType="1"/>
            </p:cNvSpPr>
            <p:nvPr/>
          </p:nvSpPr>
          <p:spPr bwMode="auto">
            <a:xfrm>
              <a:off x="1732" y="1752"/>
              <a:ext cx="147" cy="133"/>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910" name="Line 369"/>
            <p:cNvSpPr>
              <a:spLocks noChangeAspect="1" noChangeShapeType="1"/>
            </p:cNvSpPr>
            <p:nvPr/>
          </p:nvSpPr>
          <p:spPr bwMode="auto">
            <a:xfrm>
              <a:off x="1879" y="1885"/>
              <a:ext cx="1"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911" name="Line 370"/>
            <p:cNvSpPr>
              <a:spLocks noChangeAspect="1" noChangeShapeType="1"/>
            </p:cNvSpPr>
            <p:nvPr/>
          </p:nvSpPr>
          <p:spPr bwMode="auto">
            <a:xfrm>
              <a:off x="1345" y="2033"/>
              <a:ext cx="1"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912" name="Rectangle 371"/>
            <p:cNvSpPr>
              <a:spLocks noChangeAspect="1" noChangeArrowheads="1"/>
            </p:cNvSpPr>
            <p:nvPr/>
          </p:nvSpPr>
          <p:spPr bwMode="auto">
            <a:xfrm>
              <a:off x="1345" y="2031"/>
              <a:ext cx="391" cy="693"/>
            </a:xfrm>
            <a:prstGeom prst="rect">
              <a:avLst/>
            </a:prstGeom>
            <a:solidFill>
              <a:srgbClr val="0078AA"/>
            </a:solidFill>
            <a:ln w="6350" algn="ctr">
              <a:solidFill>
                <a:srgbClr val="AAE6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lgn="ctr">
                <a:lnSpc>
                  <a:spcPct val="90000"/>
                </a:lnSpc>
                <a:defRPr sz="2400">
                  <a:solidFill>
                    <a:schemeClr val="tx1"/>
                  </a:solidFill>
                  <a:latin typeface="Arial" panose="020B0604020202020204" pitchFamily="34" charset="0"/>
                </a:defRPr>
              </a:lvl1pPr>
              <a:lvl2pPr marL="742950" indent="-285750" algn="ctr">
                <a:lnSpc>
                  <a:spcPct val="90000"/>
                </a:lnSpc>
                <a:defRPr sz="2400">
                  <a:solidFill>
                    <a:schemeClr val="tx1"/>
                  </a:solidFill>
                  <a:latin typeface="Arial" panose="020B0604020202020204" pitchFamily="34" charset="0"/>
                </a:defRPr>
              </a:lvl2pPr>
              <a:lvl3pPr marL="1143000" indent="-228600" algn="ctr">
                <a:lnSpc>
                  <a:spcPct val="90000"/>
                </a:lnSpc>
                <a:defRPr sz="2400">
                  <a:solidFill>
                    <a:schemeClr val="tx1"/>
                  </a:solidFill>
                  <a:latin typeface="Arial" panose="020B0604020202020204" pitchFamily="34" charset="0"/>
                </a:defRPr>
              </a:lvl3pPr>
              <a:lvl4pPr marL="1600200" indent="-228600" algn="ctr">
                <a:lnSpc>
                  <a:spcPct val="90000"/>
                </a:lnSpc>
                <a:defRPr sz="2400">
                  <a:solidFill>
                    <a:schemeClr val="tx1"/>
                  </a:solidFill>
                  <a:latin typeface="Arial" panose="020B0604020202020204" pitchFamily="34" charset="0"/>
                </a:defRPr>
              </a:lvl4pPr>
              <a:lvl5pPr marL="2057400" indent="-228600" algn="ctr">
                <a:lnSpc>
                  <a:spcPct val="90000"/>
                </a:lnSpc>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5913" name="Line 372"/>
            <p:cNvSpPr>
              <a:spLocks noChangeAspect="1" noChangeShapeType="1"/>
            </p:cNvSpPr>
            <p:nvPr/>
          </p:nvSpPr>
          <p:spPr bwMode="auto">
            <a:xfrm>
              <a:off x="1345" y="2033"/>
              <a:ext cx="1"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914" name="Freeform 373"/>
            <p:cNvSpPr>
              <a:spLocks noChangeAspect="1"/>
            </p:cNvSpPr>
            <p:nvPr/>
          </p:nvSpPr>
          <p:spPr bwMode="auto">
            <a:xfrm>
              <a:off x="1734" y="1885"/>
              <a:ext cx="144" cy="833"/>
            </a:xfrm>
            <a:custGeom>
              <a:avLst/>
              <a:gdLst>
                <a:gd name="T0" fmla="*/ 0 w 144"/>
                <a:gd name="T1" fmla="*/ 148 h 833"/>
                <a:gd name="T2" fmla="*/ 1 w 144"/>
                <a:gd name="T3" fmla="*/ 833 h 833"/>
                <a:gd name="T4" fmla="*/ 144 w 144"/>
                <a:gd name="T5" fmla="*/ 689 h 833"/>
                <a:gd name="T6" fmla="*/ 143 w 144"/>
                <a:gd name="T7" fmla="*/ 0 h 833"/>
                <a:gd name="T8" fmla="*/ 0 w 144"/>
                <a:gd name="T9" fmla="*/ 148 h 8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4" h="833">
                  <a:moveTo>
                    <a:pt x="0" y="148"/>
                  </a:moveTo>
                  <a:lnTo>
                    <a:pt x="1" y="833"/>
                  </a:lnTo>
                  <a:lnTo>
                    <a:pt x="144" y="689"/>
                  </a:lnTo>
                  <a:lnTo>
                    <a:pt x="143" y="0"/>
                  </a:lnTo>
                  <a:lnTo>
                    <a:pt x="0" y="148"/>
                  </a:lnTo>
                  <a:close/>
                </a:path>
              </a:pathLst>
            </a:custGeom>
            <a:solidFill>
              <a:srgbClr val="0078AA"/>
            </a:solidFill>
            <a:ln w="6350" cap="flat" cmpd="sng">
              <a:solidFill>
                <a:srgbClr val="AAE6FF"/>
              </a:solidFill>
              <a:prstDash val="solid"/>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5915" name="Line 374"/>
            <p:cNvSpPr>
              <a:spLocks noChangeAspect="1" noChangeShapeType="1"/>
            </p:cNvSpPr>
            <p:nvPr/>
          </p:nvSpPr>
          <p:spPr bwMode="auto">
            <a:xfrm>
              <a:off x="1879" y="1885"/>
              <a:ext cx="1"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916" name="Line 375"/>
            <p:cNvSpPr>
              <a:spLocks noChangeAspect="1" noChangeShapeType="1"/>
            </p:cNvSpPr>
            <p:nvPr/>
          </p:nvSpPr>
          <p:spPr bwMode="auto">
            <a:xfrm>
              <a:off x="1202" y="1885"/>
              <a:ext cx="1"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917" name="Line 376"/>
            <p:cNvSpPr>
              <a:spLocks noChangeAspect="1" noChangeShapeType="1"/>
            </p:cNvSpPr>
            <p:nvPr/>
          </p:nvSpPr>
          <p:spPr bwMode="auto">
            <a:xfrm>
              <a:off x="1345" y="2033"/>
              <a:ext cx="1"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918" name="Line 377"/>
            <p:cNvSpPr>
              <a:spLocks noChangeAspect="1" noChangeShapeType="1"/>
            </p:cNvSpPr>
            <p:nvPr/>
          </p:nvSpPr>
          <p:spPr bwMode="auto">
            <a:xfrm>
              <a:off x="1540" y="1792"/>
              <a:ext cx="0" cy="200"/>
            </a:xfrm>
            <a:prstGeom prst="line">
              <a:avLst/>
            </a:prstGeom>
            <a:noFill/>
            <a:ln w="412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endParaRPr lang="en-US"/>
            </a:p>
          </p:txBody>
        </p:sp>
        <p:sp>
          <p:nvSpPr>
            <p:cNvPr id="35919" name="Line 378"/>
            <p:cNvSpPr>
              <a:spLocks noChangeAspect="1" noChangeShapeType="1"/>
            </p:cNvSpPr>
            <p:nvPr/>
          </p:nvSpPr>
          <p:spPr bwMode="auto">
            <a:xfrm rot="5400000">
              <a:off x="1541" y="1701"/>
              <a:ext cx="1" cy="382"/>
            </a:xfrm>
            <a:prstGeom prst="line">
              <a:avLst/>
            </a:prstGeom>
            <a:noFill/>
            <a:ln w="412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endParaRPr lang="en-US"/>
            </a:p>
          </p:txBody>
        </p:sp>
        <p:sp>
          <p:nvSpPr>
            <p:cNvPr id="35920" name="Freeform 379"/>
            <p:cNvSpPr>
              <a:spLocks noChangeAspect="1"/>
            </p:cNvSpPr>
            <p:nvPr/>
          </p:nvSpPr>
          <p:spPr bwMode="auto">
            <a:xfrm>
              <a:off x="1360" y="1803"/>
              <a:ext cx="364" cy="181"/>
            </a:xfrm>
            <a:custGeom>
              <a:avLst/>
              <a:gdLst>
                <a:gd name="T0" fmla="*/ 0 w 1718"/>
                <a:gd name="T1" fmla="*/ 0 h 851"/>
                <a:gd name="T2" fmla="*/ 90 w 1718"/>
                <a:gd name="T3" fmla="*/ 0 h 851"/>
                <a:gd name="T4" fmla="*/ 273 w 1718"/>
                <a:gd name="T5" fmla="*/ 181 h 851"/>
                <a:gd name="T6" fmla="*/ 364 w 1718"/>
                <a:gd name="T7" fmla="*/ 181 h 85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18" h="851">
                  <a:moveTo>
                    <a:pt x="0" y="0"/>
                  </a:moveTo>
                  <a:lnTo>
                    <a:pt x="427" y="0"/>
                  </a:lnTo>
                  <a:lnTo>
                    <a:pt x="1289" y="850"/>
                  </a:lnTo>
                  <a:lnTo>
                    <a:pt x="1717" y="850"/>
                  </a:lnTo>
                </a:path>
              </a:pathLst>
            </a:custGeom>
            <a:noFill/>
            <a:ln w="34925"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921" name="Freeform 380"/>
            <p:cNvSpPr>
              <a:spLocks noChangeAspect="1"/>
            </p:cNvSpPr>
            <p:nvPr/>
          </p:nvSpPr>
          <p:spPr bwMode="auto">
            <a:xfrm>
              <a:off x="1360" y="1803"/>
              <a:ext cx="364" cy="181"/>
            </a:xfrm>
            <a:custGeom>
              <a:avLst/>
              <a:gdLst>
                <a:gd name="T0" fmla="*/ 364 w 1718"/>
                <a:gd name="T1" fmla="*/ 0 h 851"/>
                <a:gd name="T2" fmla="*/ 273 w 1718"/>
                <a:gd name="T3" fmla="*/ 0 h 851"/>
                <a:gd name="T4" fmla="*/ 90 w 1718"/>
                <a:gd name="T5" fmla="*/ 181 h 851"/>
                <a:gd name="T6" fmla="*/ 0 w 1718"/>
                <a:gd name="T7" fmla="*/ 181 h 85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18" h="851">
                  <a:moveTo>
                    <a:pt x="1717" y="0"/>
                  </a:moveTo>
                  <a:lnTo>
                    <a:pt x="1289" y="0"/>
                  </a:lnTo>
                  <a:lnTo>
                    <a:pt x="427" y="850"/>
                  </a:lnTo>
                  <a:lnTo>
                    <a:pt x="0" y="850"/>
                  </a:lnTo>
                </a:path>
              </a:pathLst>
            </a:custGeom>
            <a:noFill/>
            <a:ln w="34925"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922" name="Line 381"/>
            <p:cNvSpPr>
              <a:spLocks noChangeAspect="1" noChangeShapeType="1"/>
            </p:cNvSpPr>
            <p:nvPr/>
          </p:nvSpPr>
          <p:spPr bwMode="auto">
            <a:xfrm rot="5400000">
              <a:off x="1540" y="1701"/>
              <a:ext cx="1" cy="382"/>
            </a:xfrm>
            <a:prstGeom prst="line">
              <a:avLst/>
            </a:prstGeom>
            <a:noFill/>
            <a:ln w="3175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endParaRPr lang="en-US"/>
            </a:p>
          </p:txBody>
        </p:sp>
        <p:sp>
          <p:nvSpPr>
            <p:cNvPr id="35923" name="Freeform 382"/>
            <p:cNvSpPr>
              <a:spLocks noChangeAspect="1"/>
            </p:cNvSpPr>
            <p:nvPr/>
          </p:nvSpPr>
          <p:spPr bwMode="auto">
            <a:xfrm>
              <a:off x="1360" y="1802"/>
              <a:ext cx="364" cy="181"/>
            </a:xfrm>
            <a:custGeom>
              <a:avLst/>
              <a:gdLst>
                <a:gd name="T0" fmla="*/ 0 w 1718"/>
                <a:gd name="T1" fmla="*/ 0 h 851"/>
                <a:gd name="T2" fmla="*/ 90 w 1718"/>
                <a:gd name="T3" fmla="*/ 0 h 851"/>
                <a:gd name="T4" fmla="*/ 273 w 1718"/>
                <a:gd name="T5" fmla="*/ 181 h 851"/>
                <a:gd name="T6" fmla="*/ 364 w 1718"/>
                <a:gd name="T7" fmla="*/ 181 h 85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18" h="851">
                  <a:moveTo>
                    <a:pt x="0" y="0"/>
                  </a:moveTo>
                  <a:lnTo>
                    <a:pt x="427" y="0"/>
                  </a:lnTo>
                  <a:lnTo>
                    <a:pt x="1289" y="850"/>
                  </a:lnTo>
                  <a:lnTo>
                    <a:pt x="1717" y="850"/>
                  </a:lnTo>
                </a:path>
              </a:pathLst>
            </a:custGeom>
            <a:noFill/>
            <a:ln w="25400" cap="rnd" cmpd="sng">
              <a:solidFill>
                <a:srgbClr val="FFFFFF"/>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924" name="Freeform 383"/>
            <p:cNvSpPr>
              <a:spLocks noChangeAspect="1"/>
            </p:cNvSpPr>
            <p:nvPr/>
          </p:nvSpPr>
          <p:spPr bwMode="auto">
            <a:xfrm>
              <a:off x="1360" y="1802"/>
              <a:ext cx="364" cy="181"/>
            </a:xfrm>
            <a:custGeom>
              <a:avLst/>
              <a:gdLst>
                <a:gd name="T0" fmla="*/ 364 w 1718"/>
                <a:gd name="T1" fmla="*/ 0 h 851"/>
                <a:gd name="T2" fmla="*/ 273 w 1718"/>
                <a:gd name="T3" fmla="*/ 0 h 851"/>
                <a:gd name="T4" fmla="*/ 90 w 1718"/>
                <a:gd name="T5" fmla="*/ 181 h 851"/>
                <a:gd name="T6" fmla="*/ 0 w 1718"/>
                <a:gd name="T7" fmla="*/ 181 h 85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18" h="851">
                  <a:moveTo>
                    <a:pt x="1717" y="0"/>
                  </a:moveTo>
                  <a:lnTo>
                    <a:pt x="1289" y="0"/>
                  </a:lnTo>
                  <a:lnTo>
                    <a:pt x="427" y="850"/>
                  </a:lnTo>
                  <a:lnTo>
                    <a:pt x="0" y="850"/>
                  </a:lnTo>
                </a:path>
              </a:pathLst>
            </a:custGeom>
            <a:noFill/>
            <a:ln w="25400" cap="rnd" cmpd="sng">
              <a:solidFill>
                <a:srgbClr val="FFFFFF"/>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925" name="Line 384"/>
            <p:cNvSpPr>
              <a:spLocks noChangeAspect="1" noChangeShapeType="1"/>
            </p:cNvSpPr>
            <p:nvPr/>
          </p:nvSpPr>
          <p:spPr bwMode="auto">
            <a:xfrm>
              <a:off x="1542" y="1793"/>
              <a:ext cx="0" cy="200"/>
            </a:xfrm>
            <a:prstGeom prst="line">
              <a:avLst/>
            </a:prstGeom>
            <a:noFill/>
            <a:ln w="3175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endParaRPr lang="en-US"/>
            </a:p>
          </p:txBody>
        </p:sp>
      </p:grpSp>
      <p:grpSp>
        <p:nvGrpSpPr>
          <p:cNvPr id="35872" name="Group 316"/>
          <p:cNvGrpSpPr>
            <a:grpSpLocks/>
          </p:cNvGrpSpPr>
          <p:nvPr/>
        </p:nvGrpSpPr>
        <p:grpSpPr bwMode="auto">
          <a:xfrm rot="10800000">
            <a:off x="3276600" y="3038475"/>
            <a:ext cx="2592388" cy="576263"/>
            <a:chOff x="2784" y="960"/>
            <a:chExt cx="1296" cy="144"/>
          </a:xfrm>
        </p:grpSpPr>
        <p:sp>
          <p:nvSpPr>
            <p:cNvPr id="35899" name="Rectangle 317"/>
            <p:cNvSpPr>
              <a:spLocks noChangeArrowheads="1"/>
            </p:cNvSpPr>
            <p:nvPr/>
          </p:nvSpPr>
          <p:spPr bwMode="auto">
            <a:xfrm>
              <a:off x="2832" y="960"/>
              <a:ext cx="1200" cy="144"/>
            </a:xfrm>
            <a:prstGeom prst="rect">
              <a:avLst/>
            </a:prstGeom>
            <a:solidFill>
              <a:srgbClr val="CCECFF"/>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lIns="73025" tIns="36512" rIns="73025" bIns="36512" anchor="ctr"/>
            <a:lstStyle>
              <a:lvl1pPr defTabSz="814388">
                <a:lnSpc>
                  <a:spcPct val="95000"/>
                </a:lnSpc>
                <a:spcBef>
                  <a:spcPct val="50000"/>
                </a:spcBef>
                <a:buClr>
                  <a:schemeClr val="tx2"/>
                </a:buClr>
                <a:buSzPct val="100000"/>
                <a:buFont typeface="Wingdings" panose="05000000000000000000" pitchFamily="2" charset="2"/>
                <a:buChar char="§"/>
                <a:defRPr sz="2400">
                  <a:solidFill>
                    <a:schemeClr val="tx1"/>
                  </a:solidFill>
                  <a:latin typeface="Arial" panose="020B0604020202020204" pitchFamily="34" charset="0"/>
                </a:defRPr>
              </a:lvl1pPr>
              <a:lvl2pPr marL="742950" indent="-285750" defTabSz="814388">
                <a:lnSpc>
                  <a:spcPct val="95000"/>
                </a:lnSpc>
                <a:spcBef>
                  <a:spcPct val="35000"/>
                </a:spcBef>
                <a:defRPr sz="2000">
                  <a:solidFill>
                    <a:schemeClr val="tx1"/>
                  </a:solidFill>
                  <a:latin typeface="Arial" panose="020B0604020202020204" pitchFamily="34" charset="0"/>
                </a:defRPr>
              </a:lvl2pPr>
              <a:lvl3pPr marL="1143000" indent="-228600" defTabSz="814388">
                <a:lnSpc>
                  <a:spcPct val="95000"/>
                </a:lnSpc>
                <a:spcBef>
                  <a:spcPct val="35000"/>
                </a:spcBef>
                <a:defRPr sz="2000">
                  <a:solidFill>
                    <a:schemeClr val="tx1"/>
                  </a:solidFill>
                  <a:latin typeface="Arial" panose="020B0604020202020204" pitchFamily="34" charset="0"/>
                </a:defRPr>
              </a:lvl3pPr>
              <a:lvl4pPr marL="1600200" indent="-228600" defTabSz="814388">
                <a:lnSpc>
                  <a:spcPct val="95000"/>
                </a:lnSpc>
                <a:spcBef>
                  <a:spcPct val="35000"/>
                </a:spcBef>
                <a:defRPr sz="2000">
                  <a:solidFill>
                    <a:schemeClr val="tx1"/>
                  </a:solidFill>
                  <a:latin typeface="Arial" panose="020B0604020202020204" pitchFamily="34" charset="0"/>
                </a:defRPr>
              </a:lvl4pPr>
              <a:lvl5pPr marL="2057400" indent="-228600" defTabSz="814388">
                <a:lnSpc>
                  <a:spcPct val="95000"/>
                </a:lnSpc>
                <a:spcBef>
                  <a:spcPct val="35000"/>
                </a:spcBef>
                <a:defRPr sz="2000">
                  <a:solidFill>
                    <a:schemeClr val="tx1"/>
                  </a:solidFill>
                  <a:latin typeface="Arial" panose="020B0604020202020204" pitchFamily="34" charset="0"/>
                </a:defRPr>
              </a:lvl5pPr>
              <a:lvl6pPr marL="2514600" indent="-228600" defTabSz="814388" eaLnBrk="0" fontAlgn="base" hangingPunct="0">
                <a:lnSpc>
                  <a:spcPct val="95000"/>
                </a:lnSpc>
                <a:spcBef>
                  <a:spcPct val="35000"/>
                </a:spcBef>
                <a:spcAft>
                  <a:spcPct val="0"/>
                </a:spcAft>
                <a:defRPr sz="2000">
                  <a:solidFill>
                    <a:schemeClr val="tx1"/>
                  </a:solidFill>
                  <a:latin typeface="Arial" panose="020B0604020202020204" pitchFamily="34" charset="0"/>
                </a:defRPr>
              </a:lvl6pPr>
              <a:lvl7pPr marL="2971800" indent="-228600" defTabSz="814388" eaLnBrk="0" fontAlgn="base" hangingPunct="0">
                <a:lnSpc>
                  <a:spcPct val="95000"/>
                </a:lnSpc>
                <a:spcBef>
                  <a:spcPct val="35000"/>
                </a:spcBef>
                <a:spcAft>
                  <a:spcPct val="0"/>
                </a:spcAft>
                <a:defRPr sz="2000">
                  <a:solidFill>
                    <a:schemeClr val="tx1"/>
                  </a:solidFill>
                  <a:latin typeface="Arial" panose="020B0604020202020204" pitchFamily="34" charset="0"/>
                </a:defRPr>
              </a:lvl7pPr>
              <a:lvl8pPr marL="3429000" indent="-228600" defTabSz="814388" eaLnBrk="0" fontAlgn="base" hangingPunct="0">
                <a:lnSpc>
                  <a:spcPct val="95000"/>
                </a:lnSpc>
                <a:spcBef>
                  <a:spcPct val="35000"/>
                </a:spcBef>
                <a:spcAft>
                  <a:spcPct val="0"/>
                </a:spcAft>
                <a:defRPr sz="2000">
                  <a:solidFill>
                    <a:schemeClr val="tx1"/>
                  </a:solidFill>
                  <a:latin typeface="Arial" panose="020B0604020202020204" pitchFamily="34" charset="0"/>
                </a:defRPr>
              </a:lvl8pPr>
              <a:lvl9pPr marL="3886200" indent="-228600" defTabSz="814388" eaLnBrk="0" fontAlgn="base" hangingPunct="0">
                <a:lnSpc>
                  <a:spcPct val="95000"/>
                </a:lnSpc>
                <a:spcBef>
                  <a:spcPct val="35000"/>
                </a:spcBef>
                <a:spcAft>
                  <a:spcPct val="0"/>
                </a:spcAft>
                <a:defRPr sz="2000">
                  <a:solidFill>
                    <a:schemeClr val="tx1"/>
                  </a:solidFill>
                  <a:latin typeface="Arial" panose="020B0604020202020204" pitchFamily="34" charset="0"/>
                </a:defRPr>
              </a:lvl9pPr>
            </a:lstStyle>
            <a:p>
              <a:pPr algn="ctr">
                <a:lnSpc>
                  <a:spcPct val="90000"/>
                </a:lnSpc>
                <a:spcBef>
                  <a:spcPct val="0"/>
                </a:spcBef>
                <a:buClrTx/>
                <a:buSzTx/>
                <a:buFontTx/>
                <a:buNone/>
              </a:pPr>
              <a:endParaRPr lang="en-US" altLang="en-US" sz="1200" b="1">
                <a:solidFill>
                  <a:schemeClr val="bg1"/>
                </a:solidFill>
              </a:endParaRPr>
            </a:p>
          </p:txBody>
        </p:sp>
        <p:sp>
          <p:nvSpPr>
            <p:cNvPr id="35900" name="Oval 318"/>
            <p:cNvSpPr>
              <a:spLocks noChangeArrowheads="1"/>
            </p:cNvSpPr>
            <p:nvPr/>
          </p:nvSpPr>
          <p:spPr bwMode="auto">
            <a:xfrm>
              <a:off x="2784" y="960"/>
              <a:ext cx="96" cy="144"/>
            </a:xfrm>
            <a:prstGeom prst="ellipse">
              <a:avLst/>
            </a:prstGeom>
            <a:solidFill>
              <a:srgbClr val="CCECFF"/>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lvl1pPr algn="ctr">
                <a:lnSpc>
                  <a:spcPct val="90000"/>
                </a:lnSpc>
                <a:defRPr sz="2400">
                  <a:solidFill>
                    <a:schemeClr val="tx1"/>
                  </a:solidFill>
                  <a:latin typeface="Arial" panose="020B0604020202020204" pitchFamily="34" charset="0"/>
                </a:defRPr>
              </a:lvl1pPr>
              <a:lvl2pPr marL="742950" indent="-285750" algn="ctr">
                <a:lnSpc>
                  <a:spcPct val="90000"/>
                </a:lnSpc>
                <a:defRPr sz="2400">
                  <a:solidFill>
                    <a:schemeClr val="tx1"/>
                  </a:solidFill>
                  <a:latin typeface="Arial" panose="020B0604020202020204" pitchFamily="34" charset="0"/>
                </a:defRPr>
              </a:lvl2pPr>
              <a:lvl3pPr marL="1143000" indent="-228600" algn="ctr">
                <a:lnSpc>
                  <a:spcPct val="90000"/>
                </a:lnSpc>
                <a:defRPr sz="2400">
                  <a:solidFill>
                    <a:schemeClr val="tx1"/>
                  </a:solidFill>
                  <a:latin typeface="Arial" panose="020B0604020202020204" pitchFamily="34" charset="0"/>
                </a:defRPr>
              </a:lvl3pPr>
              <a:lvl4pPr marL="1600200" indent="-228600" algn="ctr">
                <a:lnSpc>
                  <a:spcPct val="90000"/>
                </a:lnSpc>
                <a:defRPr sz="2400">
                  <a:solidFill>
                    <a:schemeClr val="tx1"/>
                  </a:solidFill>
                  <a:latin typeface="Arial" panose="020B0604020202020204" pitchFamily="34" charset="0"/>
                </a:defRPr>
              </a:lvl4pPr>
              <a:lvl5pPr marL="2057400" indent="-228600" algn="ctr">
                <a:lnSpc>
                  <a:spcPct val="90000"/>
                </a:lnSpc>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5901" name="Oval 319"/>
            <p:cNvSpPr>
              <a:spLocks noChangeArrowheads="1"/>
            </p:cNvSpPr>
            <p:nvPr/>
          </p:nvSpPr>
          <p:spPr bwMode="auto">
            <a:xfrm>
              <a:off x="3984" y="960"/>
              <a:ext cx="96" cy="144"/>
            </a:xfrm>
            <a:prstGeom prst="ellipse">
              <a:avLst/>
            </a:prstGeom>
            <a:solidFill>
              <a:srgbClr val="CCECFF"/>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lvl1pPr algn="ctr">
                <a:lnSpc>
                  <a:spcPct val="90000"/>
                </a:lnSpc>
                <a:defRPr sz="2400">
                  <a:solidFill>
                    <a:schemeClr val="tx1"/>
                  </a:solidFill>
                  <a:latin typeface="Arial" panose="020B0604020202020204" pitchFamily="34" charset="0"/>
                </a:defRPr>
              </a:lvl1pPr>
              <a:lvl2pPr marL="742950" indent="-285750" algn="ctr">
                <a:lnSpc>
                  <a:spcPct val="90000"/>
                </a:lnSpc>
                <a:defRPr sz="2400">
                  <a:solidFill>
                    <a:schemeClr val="tx1"/>
                  </a:solidFill>
                  <a:latin typeface="Arial" panose="020B0604020202020204" pitchFamily="34" charset="0"/>
                </a:defRPr>
              </a:lvl2pPr>
              <a:lvl3pPr marL="1143000" indent="-228600" algn="ctr">
                <a:lnSpc>
                  <a:spcPct val="90000"/>
                </a:lnSpc>
                <a:defRPr sz="2400">
                  <a:solidFill>
                    <a:schemeClr val="tx1"/>
                  </a:solidFill>
                  <a:latin typeface="Arial" panose="020B0604020202020204" pitchFamily="34" charset="0"/>
                </a:defRPr>
              </a:lvl3pPr>
              <a:lvl4pPr marL="1600200" indent="-228600" algn="ctr">
                <a:lnSpc>
                  <a:spcPct val="90000"/>
                </a:lnSpc>
                <a:defRPr sz="2400">
                  <a:solidFill>
                    <a:schemeClr val="tx1"/>
                  </a:solidFill>
                  <a:latin typeface="Arial" panose="020B0604020202020204" pitchFamily="34" charset="0"/>
                </a:defRPr>
              </a:lvl4pPr>
              <a:lvl5pPr marL="2057400" indent="-228600" algn="ctr">
                <a:lnSpc>
                  <a:spcPct val="90000"/>
                </a:lnSpc>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9pPr>
            </a:lstStyle>
            <a:p>
              <a:endParaRPr lang="en-US" altLang="en-US"/>
            </a:p>
          </p:txBody>
        </p:sp>
      </p:grpSp>
      <p:pic>
        <p:nvPicPr>
          <p:cNvPr id="35873" name="Picture 173"/>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1306513" y="3521075"/>
            <a:ext cx="6096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35874" name="Picture 193"/>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1306513" y="2498725"/>
            <a:ext cx="6096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35875" name="Line 390"/>
          <p:cNvSpPr>
            <a:spLocks noChangeShapeType="1"/>
          </p:cNvSpPr>
          <p:nvPr/>
        </p:nvSpPr>
        <p:spPr bwMode="auto">
          <a:xfrm rot="10800000">
            <a:off x="3276600" y="2174875"/>
            <a:ext cx="0" cy="504825"/>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lIns="82124" tIns="41061" rIns="82124" bIns="41061"/>
          <a:lstStyle/>
          <a:p>
            <a:endParaRPr lang="en-US"/>
          </a:p>
        </p:txBody>
      </p:sp>
      <p:sp>
        <p:nvSpPr>
          <p:cNvPr id="35876" name="Line 391"/>
          <p:cNvSpPr>
            <a:spLocks noChangeShapeType="1"/>
          </p:cNvSpPr>
          <p:nvPr/>
        </p:nvSpPr>
        <p:spPr bwMode="auto">
          <a:xfrm rot="10800000">
            <a:off x="5795963" y="2174875"/>
            <a:ext cx="0" cy="504825"/>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lIns="82124" tIns="41061" rIns="82124" bIns="41061"/>
          <a:lstStyle/>
          <a:p>
            <a:endParaRPr lang="en-US"/>
          </a:p>
        </p:txBody>
      </p:sp>
      <p:sp>
        <p:nvSpPr>
          <p:cNvPr id="35877" name="Line 392"/>
          <p:cNvSpPr>
            <a:spLocks noChangeShapeType="1"/>
          </p:cNvSpPr>
          <p:nvPr/>
        </p:nvSpPr>
        <p:spPr bwMode="auto">
          <a:xfrm>
            <a:off x="3276600" y="2319338"/>
            <a:ext cx="2519363" cy="0"/>
          </a:xfrm>
          <a:prstGeom prst="line">
            <a:avLst/>
          </a:prstGeom>
          <a:noFill/>
          <a:ln w="12700">
            <a:solidFill>
              <a:schemeClr val="tx1"/>
            </a:solidFill>
            <a:prstDash val="dash"/>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lIns="82124" tIns="41061" rIns="82124" bIns="41061"/>
          <a:lstStyle/>
          <a:p>
            <a:endParaRPr lang="en-US"/>
          </a:p>
        </p:txBody>
      </p:sp>
      <p:sp>
        <p:nvSpPr>
          <p:cNvPr id="35878" name="Line 393"/>
          <p:cNvSpPr>
            <a:spLocks noChangeShapeType="1"/>
          </p:cNvSpPr>
          <p:nvPr/>
        </p:nvSpPr>
        <p:spPr bwMode="auto">
          <a:xfrm rot="10800000">
            <a:off x="2484438" y="1844675"/>
            <a:ext cx="0" cy="863600"/>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lIns="82124" tIns="41061" rIns="82124" bIns="41061"/>
          <a:lstStyle/>
          <a:p>
            <a:endParaRPr lang="en-US"/>
          </a:p>
        </p:txBody>
      </p:sp>
      <p:sp>
        <p:nvSpPr>
          <p:cNvPr id="35879" name="Line 394"/>
          <p:cNvSpPr>
            <a:spLocks noChangeShapeType="1"/>
          </p:cNvSpPr>
          <p:nvPr/>
        </p:nvSpPr>
        <p:spPr bwMode="auto">
          <a:xfrm rot="10800000">
            <a:off x="6588125" y="1887538"/>
            <a:ext cx="0" cy="792162"/>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lIns="82124" tIns="41061" rIns="82124" bIns="41061"/>
          <a:lstStyle/>
          <a:p>
            <a:endParaRPr lang="en-US"/>
          </a:p>
        </p:txBody>
      </p:sp>
      <p:sp>
        <p:nvSpPr>
          <p:cNvPr id="35880" name="Line 395"/>
          <p:cNvSpPr>
            <a:spLocks noChangeShapeType="1"/>
          </p:cNvSpPr>
          <p:nvPr/>
        </p:nvSpPr>
        <p:spPr bwMode="auto">
          <a:xfrm>
            <a:off x="2555875" y="1958975"/>
            <a:ext cx="4032250" cy="0"/>
          </a:xfrm>
          <a:prstGeom prst="line">
            <a:avLst/>
          </a:prstGeom>
          <a:noFill/>
          <a:ln w="12700">
            <a:solidFill>
              <a:schemeClr val="tx1"/>
            </a:solidFill>
            <a:prstDash val="dash"/>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lIns="82124" tIns="41061" rIns="82124" bIns="41061"/>
          <a:lstStyle/>
          <a:p>
            <a:endParaRPr lang="en-US"/>
          </a:p>
        </p:txBody>
      </p:sp>
      <p:sp>
        <p:nvSpPr>
          <p:cNvPr id="35881" name="Text Box 396"/>
          <p:cNvSpPr txBox="1">
            <a:spLocks noChangeArrowheads="1"/>
          </p:cNvSpPr>
          <p:nvPr/>
        </p:nvSpPr>
        <p:spPr bwMode="gray">
          <a:xfrm>
            <a:off x="3286125" y="1671638"/>
            <a:ext cx="2376488" cy="255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lvl1pPr algn="ctr">
              <a:lnSpc>
                <a:spcPct val="90000"/>
              </a:lnSpc>
              <a:defRPr sz="2400">
                <a:solidFill>
                  <a:schemeClr val="tx1"/>
                </a:solidFill>
                <a:latin typeface="Arial" panose="020B0604020202020204" pitchFamily="34" charset="0"/>
              </a:defRPr>
            </a:lvl1pPr>
            <a:lvl2pPr marL="742950" indent="-285750" algn="ctr">
              <a:lnSpc>
                <a:spcPct val="90000"/>
              </a:lnSpc>
              <a:defRPr sz="2400">
                <a:solidFill>
                  <a:schemeClr val="tx1"/>
                </a:solidFill>
                <a:latin typeface="Arial" panose="020B0604020202020204" pitchFamily="34" charset="0"/>
              </a:defRPr>
            </a:lvl2pPr>
            <a:lvl3pPr marL="1143000" indent="-228600" algn="ctr">
              <a:lnSpc>
                <a:spcPct val="90000"/>
              </a:lnSpc>
              <a:defRPr sz="2400">
                <a:solidFill>
                  <a:schemeClr val="tx1"/>
                </a:solidFill>
                <a:latin typeface="Arial" panose="020B0604020202020204" pitchFamily="34" charset="0"/>
              </a:defRPr>
            </a:lvl3pPr>
            <a:lvl4pPr marL="1600200" indent="-228600" algn="ctr">
              <a:lnSpc>
                <a:spcPct val="90000"/>
              </a:lnSpc>
              <a:defRPr sz="2400">
                <a:solidFill>
                  <a:schemeClr val="tx1"/>
                </a:solidFill>
                <a:latin typeface="Arial" panose="020B0604020202020204" pitchFamily="34" charset="0"/>
              </a:defRPr>
            </a:lvl4pPr>
            <a:lvl5pPr marL="2057400" indent="-228600" algn="ctr">
              <a:lnSpc>
                <a:spcPct val="90000"/>
              </a:lnSpc>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9pPr>
          </a:lstStyle>
          <a:p>
            <a:pPr>
              <a:lnSpc>
                <a:spcPct val="100000"/>
              </a:lnSpc>
              <a:spcBef>
                <a:spcPct val="50000"/>
              </a:spcBef>
            </a:pPr>
            <a:r>
              <a:rPr lang="en-GB" altLang="en-US" sz="1200" b="1"/>
              <a:t>Pseudo Wire</a:t>
            </a:r>
          </a:p>
        </p:txBody>
      </p:sp>
      <p:sp>
        <p:nvSpPr>
          <p:cNvPr id="35882" name="Line 397"/>
          <p:cNvSpPr>
            <a:spLocks noChangeShapeType="1"/>
          </p:cNvSpPr>
          <p:nvPr/>
        </p:nvSpPr>
        <p:spPr bwMode="auto">
          <a:xfrm rot="10800000">
            <a:off x="1908175" y="1412875"/>
            <a:ext cx="0" cy="1295400"/>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lIns="82124" tIns="41061" rIns="82124" bIns="41061"/>
          <a:lstStyle/>
          <a:p>
            <a:endParaRPr lang="en-US"/>
          </a:p>
        </p:txBody>
      </p:sp>
      <p:sp>
        <p:nvSpPr>
          <p:cNvPr id="35883" name="Line 398"/>
          <p:cNvSpPr>
            <a:spLocks noChangeShapeType="1"/>
          </p:cNvSpPr>
          <p:nvPr/>
        </p:nvSpPr>
        <p:spPr bwMode="auto">
          <a:xfrm>
            <a:off x="1979613" y="1555750"/>
            <a:ext cx="5184775" cy="0"/>
          </a:xfrm>
          <a:prstGeom prst="line">
            <a:avLst/>
          </a:prstGeom>
          <a:noFill/>
          <a:ln w="12700">
            <a:solidFill>
              <a:schemeClr val="tx1"/>
            </a:solidFill>
            <a:prstDash val="dash"/>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lIns="82124" tIns="41061" rIns="82124" bIns="41061"/>
          <a:lstStyle/>
          <a:p>
            <a:endParaRPr lang="en-US"/>
          </a:p>
        </p:txBody>
      </p:sp>
      <p:sp>
        <p:nvSpPr>
          <p:cNvPr id="35884" name="Line 399"/>
          <p:cNvSpPr>
            <a:spLocks noChangeShapeType="1"/>
          </p:cNvSpPr>
          <p:nvPr/>
        </p:nvSpPr>
        <p:spPr bwMode="auto">
          <a:xfrm rot="10800000">
            <a:off x="7164388" y="1412875"/>
            <a:ext cx="0" cy="1295400"/>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lIns="82124" tIns="41061" rIns="82124" bIns="41061"/>
          <a:lstStyle/>
          <a:p>
            <a:endParaRPr lang="en-US"/>
          </a:p>
        </p:txBody>
      </p:sp>
      <p:sp>
        <p:nvSpPr>
          <p:cNvPr id="35885" name="Freeform 329"/>
          <p:cNvSpPr>
            <a:spLocks/>
          </p:cNvSpPr>
          <p:nvPr/>
        </p:nvSpPr>
        <p:spPr bwMode="auto">
          <a:xfrm>
            <a:off x="4356100" y="3500438"/>
            <a:ext cx="1130300" cy="784225"/>
          </a:xfrm>
          <a:custGeom>
            <a:avLst/>
            <a:gdLst>
              <a:gd name="T0" fmla="*/ 1130300 w 712"/>
              <a:gd name="T1" fmla="*/ 784225 h 494"/>
              <a:gd name="T2" fmla="*/ 303213 w 712"/>
              <a:gd name="T3" fmla="*/ 479425 h 494"/>
              <a:gd name="T4" fmla="*/ 0 w 712"/>
              <a:gd name="T5" fmla="*/ 0 h 494"/>
              <a:gd name="T6" fmla="*/ 0 60000 65536"/>
              <a:gd name="T7" fmla="*/ 0 60000 65536"/>
              <a:gd name="T8" fmla="*/ 0 60000 65536"/>
            </a:gdLst>
            <a:ahLst/>
            <a:cxnLst>
              <a:cxn ang="T6">
                <a:pos x="T0" y="T1"/>
              </a:cxn>
              <a:cxn ang="T7">
                <a:pos x="T2" y="T3"/>
              </a:cxn>
              <a:cxn ang="T8">
                <a:pos x="T4" y="T5"/>
              </a:cxn>
            </a:cxnLst>
            <a:rect l="0" t="0" r="r" b="b"/>
            <a:pathLst>
              <a:path w="712" h="494">
                <a:moveTo>
                  <a:pt x="712" y="494"/>
                </a:moveTo>
                <a:cubicBezTo>
                  <a:pt x="625" y="462"/>
                  <a:pt x="310" y="384"/>
                  <a:pt x="191" y="302"/>
                </a:cubicBezTo>
                <a:cubicBezTo>
                  <a:pt x="70" y="249"/>
                  <a:pt x="40" y="63"/>
                  <a:pt x="0" y="0"/>
                </a:cubicBezTo>
              </a:path>
            </a:pathLst>
          </a:custGeom>
          <a:noFill/>
          <a:ln w="9525" cap="flat" cmpd="sng">
            <a:solidFill>
              <a:schemeClr val="tx1"/>
            </a:solidFill>
            <a:prstDash val="solid"/>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lIns="82124" tIns="41061" rIns="82124" bIns="41061"/>
          <a:lstStyle/>
          <a:p>
            <a:endParaRPr lang="en-US"/>
          </a:p>
        </p:txBody>
      </p:sp>
      <p:sp>
        <p:nvSpPr>
          <p:cNvPr id="35886" name="Text Box 426"/>
          <p:cNvSpPr txBox="1">
            <a:spLocks noChangeArrowheads="1"/>
          </p:cNvSpPr>
          <p:nvPr/>
        </p:nvSpPr>
        <p:spPr bwMode="gray">
          <a:xfrm>
            <a:off x="5795963" y="3830638"/>
            <a:ext cx="866775" cy="317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lvl1pPr algn="ctr">
              <a:lnSpc>
                <a:spcPct val="90000"/>
              </a:lnSpc>
              <a:defRPr sz="2400">
                <a:solidFill>
                  <a:schemeClr val="tx1"/>
                </a:solidFill>
                <a:latin typeface="Arial" panose="020B0604020202020204" pitchFamily="34" charset="0"/>
              </a:defRPr>
            </a:lvl1pPr>
            <a:lvl2pPr marL="742950" indent="-285750" algn="ctr">
              <a:lnSpc>
                <a:spcPct val="90000"/>
              </a:lnSpc>
              <a:defRPr sz="2400">
                <a:solidFill>
                  <a:schemeClr val="tx1"/>
                </a:solidFill>
                <a:latin typeface="Arial" panose="020B0604020202020204" pitchFamily="34" charset="0"/>
              </a:defRPr>
            </a:lvl2pPr>
            <a:lvl3pPr marL="1143000" indent="-228600" algn="ctr">
              <a:lnSpc>
                <a:spcPct val="90000"/>
              </a:lnSpc>
              <a:defRPr sz="2400">
                <a:solidFill>
                  <a:schemeClr val="tx1"/>
                </a:solidFill>
                <a:latin typeface="Arial" panose="020B0604020202020204" pitchFamily="34" charset="0"/>
              </a:defRPr>
            </a:lvl3pPr>
            <a:lvl4pPr marL="1600200" indent="-228600" algn="ctr">
              <a:lnSpc>
                <a:spcPct val="90000"/>
              </a:lnSpc>
              <a:defRPr sz="2400">
                <a:solidFill>
                  <a:schemeClr val="tx1"/>
                </a:solidFill>
                <a:latin typeface="Arial" panose="020B0604020202020204" pitchFamily="34" charset="0"/>
              </a:defRPr>
            </a:lvl4pPr>
            <a:lvl5pPr marL="2057400" indent="-228600" algn="ctr">
              <a:lnSpc>
                <a:spcPct val="90000"/>
              </a:lnSpc>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9pPr>
          </a:lstStyle>
          <a:p>
            <a:pPr>
              <a:lnSpc>
                <a:spcPct val="100000"/>
              </a:lnSpc>
              <a:spcBef>
                <a:spcPct val="50000"/>
              </a:spcBef>
            </a:pPr>
            <a:r>
              <a:rPr lang="en-GB" altLang="en-US" sz="1600" b="1"/>
              <a:t>PE2</a:t>
            </a:r>
          </a:p>
        </p:txBody>
      </p:sp>
      <p:sp>
        <p:nvSpPr>
          <p:cNvPr id="35887" name="Text Box 427"/>
          <p:cNvSpPr txBox="1">
            <a:spLocks noChangeArrowheads="1"/>
          </p:cNvSpPr>
          <p:nvPr/>
        </p:nvSpPr>
        <p:spPr bwMode="gray">
          <a:xfrm>
            <a:off x="1187450" y="3860800"/>
            <a:ext cx="866775" cy="317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lvl1pPr algn="ctr">
              <a:lnSpc>
                <a:spcPct val="90000"/>
              </a:lnSpc>
              <a:defRPr sz="2400">
                <a:solidFill>
                  <a:schemeClr val="tx1"/>
                </a:solidFill>
                <a:latin typeface="Arial" panose="020B0604020202020204" pitchFamily="34" charset="0"/>
              </a:defRPr>
            </a:lvl1pPr>
            <a:lvl2pPr marL="742950" indent="-285750" algn="ctr">
              <a:lnSpc>
                <a:spcPct val="90000"/>
              </a:lnSpc>
              <a:defRPr sz="2400">
                <a:solidFill>
                  <a:schemeClr val="tx1"/>
                </a:solidFill>
                <a:latin typeface="Arial" panose="020B0604020202020204" pitchFamily="34" charset="0"/>
              </a:defRPr>
            </a:lvl2pPr>
            <a:lvl3pPr marL="1143000" indent="-228600" algn="ctr">
              <a:lnSpc>
                <a:spcPct val="90000"/>
              </a:lnSpc>
              <a:defRPr sz="2400">
                <a:solidFill>
                  <a:schemeClr val="tx1"/>
                </a:solidFill>
                <a:latin typeface="Arial" panose="020B0604020202020204" pitchFamily="34" charset="0"/>
              </a:defRPr>
            </a:lvl3pPr>
            <a:lvl4pPr marL="1600200" indent="-228600" algn="ctr">
              <a:lnSpc>
                <a:spcPct val="90000"/>
              </a:lnSpc>
              <a:defRPr sz="2400">
                <a:solidFill>
                  <a:schemeClr val="tx1"/>
                </a:solidFill>
                <a:latin typeface="Arial" panose="020B0604020202020204" pitchFamily="34" charset="0"/>
              </a:defRPr>
            </a:lvl4pPr>
            <a:lvl5pPr marL="2057400" indent="-228600" algn="ctr">
              <a:lnSpc>
                <a:spcPct val="90000"/>
              </a:lnSpc>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9pPr>
          </a:lstStyle>
          <a:p>
            <a:pPr>
              <a:lnSpc>
                <a:spcPct val="100000"/>
              </a:lnSpc>
              <a:spcBef>
                <a:spcPct val="50000"/>
              </a:spcBef>
            </a:pPr>
            <a:r>
              <a:rPr lang="en-GB" altLang="en-US" sz="1600" b="1"/>
              <a:t>CE</a:t>
            </a:r>
          </a:p>
        </p:txBody>
      </p:sp>
      <p:sp>
        <p:nvSpPr>
          <p:cNvPr id="35888" name="Line 435"/>
          <p:cNvSpPr>
            <a:spLocks noChangeShapeType="1"/>
          </p:cNvSpPr>
          <p:nvPr/>
        </p:nvSpPr>
        <p:spPr bwMode="auto">
          <a:xfrm>
            <a:off x="2555875" y="3213100"/>
            <a:ext cx="403225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lIns="82124" tIns="41061" rIns="82124" bIns="41061"/>
          <a:lstStyle/>
          <a:p>
            <a:endParaRPr lang="en-US"/>
          </a:p>
        </p:txBody>
      </p:sp>
      <p:sp>
        <p:nvSpPr>
          <p:cNvPr id="35889" name="Line 436"/>
          <p:cNvSpPr>
            <a:spLocks noChangeShapeType="1"/>
          </p:cNvSpPr>
          <p:nvPr/>
        </p:nvSpPr>
        <p:spPr bwMode="auto">
          <a:xfrm>
            <a:off x="2555875" y="3429000"/>
            <a:ext cx="403225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lIns="82124" tIns="41061" rIns="82124" bIns="41061"/>
          <a:lstStyle/>
          <a:p>
            <a:endParaRPr lang="en-US"/>
          </a:p>
        </p:txBody>
      </p:sp>
      <p:sp>
        <p:nvSpPr>
          <p:cNvPr id="35890" name="Line 428"/>
          <p:cNvSpPr>
            <a:spLocks noChangeShapeType="1"/>
          </p:cNvSpPr>
          <p:nvPr/>
        </p:nvSpPr>
        <p:spPr bwMode="auto">
          <a:xfrm flipH="1">
            <a:off x="2484438" y="3213100"/>
            <a:ext cx="4103687" cy="0"/>
          </a:xfrm>
          <a:prstGeom prst="line">
            <a:avLst/>
          </a:prstGeom>
          <a:noFill/>
          <a:ln w="76200">
            <a:solidFill>
              <a:schemeClr val="folHlink"/>
            </a:solidFill>
            <a:prstDash val="sysDot"/>
            <a:round/>
            <a:headEnd/>
            <a:tailEnd type="none" w="sm" len="med"/>
          </a:ln>
          <a:effectLst>
            <a:outerShdw dist="25400" algn="ctr" rotWithShape="0">
              <a:schemeClr val="bg2"/>
            </a:outerShdw>
          </a:effectLst>
          <a:extLst>
            <a:ext uri="{909E8E84-426E-40DD-AFC4-6F175D3DCCD1}">
              <a14:hiddenFill xmlns:a14="http://schemas.microsoft.com/office/drawing/2010/main">
                <a:noFill/>
              </a14:hiddenFill>
            </a:ext>
          </a:extLst>
        </p:spPr>
        <p:txBody>
          <a:bodyPr lIns="82124" tIns="41061" rIns="82124" bIns="41061"/>
          <a:lstStyle/>
          <a:p>
            <a:endParaRPr lang="en-US"/>
          </a:p>
        </p:txBody>
      </p:sp>
      <p:sp>
        <p:nvSpPr>
          <p:cNvPr id="35891" name="Line 328"/>
          <p:cNvSpPr>
            <a:spLocks noChangeShapeType="1"/>
          </p:cNvSpPr>
          <p:nvPr/>
        </p:nvSpPr>
        <p:spPr bwMode="auto">
          <a:xfrm flipH="1">
            <a:off x="2484438" y="3429000"/>
            <a:ext cx="4103687" cy="0"/>
          </a:xfrm>
          <a:prstGeom prst="line">
            <a:avLst/>
          </a:prstGeom>
          <a:noFill/>
          <a:ln w="76200">
            <a:solidFill>
              <a:srgbClr val="C3C16F"/>
            </a:solidFill>
            <a:prstDash val="sysDot"/>
            <a:round/>
            <a:headEnd/>
            <a:tailEnd type="none" w="sm" len="med"/>
          </a:ln>
          <a:effectLst>
            <a:outerShdw dist="25400" algn="ctr" rotWithShape="0">
              <a:schemeClr val="bg2"/>
            </a:outerShdw>
          </a:effectLst>
          <a:extLst>
            <a:ext uri="{909E8E84-426E-40DD-AFC4-6F175D3DCCD1}">
              <a14:hiddenFill xmlns:a14="http://schemas.microsoft.com/office/drawing/2010/main">
                <a:noFill/>
              </a14:hiddenFill>
            </a:ext>
          </a:extLst>
        </p:spPr>
        <p:txBody>
          <a:bodyPr lIns="82124" tIns="41061" rIns="82124" bIns="41061"/>
          <a:lstStyle/>
          <a:p>
            <a:endParaRPr lang="en-US"/>
          </a:p>
        </p:txBody>
      </p:sp>
      <p:sp>
        <p:nvSpPr>
          <p:cNvPr id="35892" name="Text Box 437"/>
          <p:cNvSpPr txBox="1">
            <a:spLocks noChangeArrowheads="1"/>
          </p:cNvSpPr>
          <p:nvPr/>
        </p:nvSpPr>
        <p:spPr bwMode="gray">
          <a:xfrm>
            <a:off x="7019925" y="2924175"/>
            <a:ext cx="647700" cy="255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lvl1pPr algn="ctr">
              <a:lnSpc>
                <a:spcPct val="90000"/>
              </a:lnSpc>
              <a:defRPr sz="2400">
                <a:solidFill>
                  <a:schemeClr val="tx1"/>
                </a:solidFill>
                <a:latin typeface="Arial" panose="020B0604020202020204" pitchFamily="34" charset="0"/>
              </a:defRPr>
            </a:lvl1pPr>
            <a:lvl2pPr marL="742950" indent="-285750" algn="ctr">
              <a:lnSpc>
                <a:spcPct val="90000"/>
              </a:lnSpc>
              <a:defRPr sz="2400">
                <a:solidFill>
                  <a:schemeClr val="tx1"/>
                </a:solidFill>
                <a:latin typeface="Arial" panose="020B0604020202020204" pitchFamily="34" charset="0"/>
              </a:defRPr>
            </a:lvl2pPr>
            <a:lvl3pPr marL="1143000" indent="-228600" algn="ctr">
              <a:lnSpc>
                <a:spcPct val="90000"/>
              </a:lnSpc>
              <a:defRPr sz="2400">
                <a:solidFill>
                  <a:schemeClr val="tx1"/>
                </a:solidFill>
                <a:latin typeface="Arial" panose="020B0604020202020204" pitchFamily="34" charset="0"/>
              </a:defRPr>
            </a:lvl3pPr>
            <a:lvl4pPr marL="1600200" indent="-228600" algn="ctr">
              <a:lnSpc>
                <a:spcPct val="90000"/>
              </a:lnSpc>
              <a:defRPr sz="2400">
                <a:solidFill>
                  <a:schemeClr val="tx1"/>
                </a:solidFill>
                <a:latin typeface="Arial" panose="020B0604020202020204" pitchFamily="34" charset="0"/>
              </a:defRPr>
            </a:lvl4pPr>
            <a:lvl5pPr marL="2057400" indent="-228600" algn="ctr">
              <a:lnSpc>
                <a:spcPct val="90000"/>
              </a:lnSpc>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9pPr>
          </a:lstStyle>
          <a:p>
            <a:pPr>
              <a:lnSpc>
                <a:spcPct val="100000"/>
              </a:lnSpc>
              <a:spcBef>
                <a:spcPct val="50000"/>
              </a:spcBef>
            </a:pPr>
            <a:r>
              <a:rPr lang="en-GB" altLang="en-US" sz="1200" b="1"/>
              <a:t>PW1</a:t>
            </a:r>
          </a:p>
        </p:txBody>
      </p:sp>
      <p:sp>
        <p:nvSpPr>
          <p:cNvPr id="35893" name="Freeform 438"/>
          <p:cNvSpPr>
            <a:spLocks/>
          </p:cNvSpPr>
          <p:nvPr/>
        </p:nvSpPr>
        <p:spPr bwMode="auto">
          <a:xfrm>
            <a:off x="6661150" y="3055938"/>
            <a:ext cx="508000" cy="157162"/>
          </a:xfrm>
          <a:custGeom>
            <a:avLst/>
            <a:gdLst>
              <a:gd name="T0" fmla="*/ 508000 w 320"/>
              <a:gd name="T1" fmla="*/ 0 h 99"/>
              <a:gd name="T2" fmla="*/ 285750 w 320"/>
              <a:gd name="T3" fmla="*/ 111125 h 99"/>
              <a:gd name="T4" fmla="*/ 0 w 320"/>
              <a:gd name="T5" fmla="*/ 157162 h 99"/>
              <a:gd name="T6" fmla="*/ 0 60000 65536"/>
              <a:gd name="T7" fmla="*/ 0 60000 65536"/>
              <a:gd name="T8" fmla="*/ 0 60000 65536"/>
            </a:gdLst>
            <a:ahLst/>
            <a:cxnLst>
              <a:cxn ang="T6">
                <a:pos x="T0" y="T1"/>
              </a:cxn>
              <a:cxn ang="T7">
                <a:pos x="T2" y="T3"/>
              </a:cxn>
              <a:cxn ang="T8">
                <a:pos x="T4" y="T5"/>
              </a:cxn>
            </a:cxnLst>
            <a:rect l="0" t="0" r="r" b="b"/>
            <a:pathLst>
              <a:path w="320" h="99">
                <a:moveTo>
                  <a:pt x="320" y="0"/>
                </a:moveTo>
                <a:cubicBezTo>
                  <a:pt x="298" y="12"/>
                  <a:pt x="233" y="54"/>
                  <a:pt x="180" y="70"/>
                </a:cubicBezTo>
                <a:cubicBezTo>
                  <a:pt x="142" y="85"/>
                  <a:pt x="37" y="93"/>
                  <a:pt x="0" y="99"/>
                </a:cubicBezTo>
              </a:path>
            </a:pathLst>
          </a:custGeom>
          <a:noFill/>
          <a:ln w="9525" cap="flat" cmpd="sng">
            <a:solidFill>
              <a:schemeClr val="tx1"/>
            </a:solidFill>
            <a:prstDash val="solid"/>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lIns="82124" tIns="41061" rIns="82124" bIns="41061"/>
          <a:lstStyle/>
          <a:p>
            <a:endParaRPr lang="en-US"/>
          </a:p>
        </p:txBody>
      </p:sp>
      <p:sp>
        <p:nvSpPr>
          <p:cNvPr id="35894" name="Text Box 439"/>
          <p:cNvSpPr txBox="1">
            <a:spLocks noChangeArrowheads="1"/>
          </p:cNvSpPr>
          <p:nvPr/>
        </p:nvSpPr>
        <p:spPr bwMode="gray">
          <a:xfrm>
            <a:off x="7019925" y="3284538"/>
            <a:ext cx="647700" cy="255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lvl1pPr algn="ctr">
              <a:lnSpc>
                <a:spcPct val="90000"/>
              </a:lnSpc>
              <a:defRPr sz="2400">
                <a:solidFill>
                  <a:schemeClr val="tx1"/>
                </a:solidFill>
                <a:latin typeface="Arial" panose="020B0604020202020204" pitchFamily="34" charset="0"/>
              </a:defRPr>
            </a:lvl1pPr>
            <a:lvl2pPr marL="742950" indent="-285750" algn="ctr">
              <a:lnSpc>
                <a:spcPct val="90000"/>
              </a:lnSpc>
              <a:defRPr sz="2400">
                <a:solidFill>
                  <a:schemeClr val="tx1"/>
                </a:solidFill>
                <a:latin typeface="Arial" panose="020B0604020202020204" pitchFamily="34" charset="0"/>
              </a:defRPr>
            </a:lvl2pPr>
            <a:lvl3pPr marL="1143000" indent="-228600" algn="ctr">
              <a:lnSpc>
                <a:spcPct val="90000"/>
              </a:lnSpc>
              <a:defRPr sz="2400">
                <a:solidFill>
                  <a:schemeClr val="tx1"/>
                </a:solidFill>
                <a:latin typeface="Arial" panose="020B0604020202020204" pitchFamily="34" charset="0"/>
              </a:defRPr>
            </a:lvl3pPr>
            <a:lvl4pPr marL="1600200" indent="-228600" algn="ctr">
              <a:lnSpc>
                <a:spcPct val="90000"/>
              </a:lnSpc>
              <a:defRPr sz="2400">
                <a:solidFill>
                  <a:schemeClr val="tx1"/>
                </a:solidFill>
                <a:latin typeface="Arial" panose="020B0604020202020204" pitchFamily="34" charset="0"/>
              </a:defRPr>
            </a:lvl4pPr>
            <a:lvl5pPr marL="2057400" indent="-228600" algn="ctr">
              <a:lnSpc>
                <a:spcPct val="90000"/>
              </a:lnSpc>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9pPr>
          </a:lstStyle>
          <a:p>
            <a:pPr>
              <a:lnSpc>
                <a:spcPct val="100000"/>
              </a:lnSpc>
              <a:spcBef>
                <a:spcPct val="50000"/>
              </a:spcBef>
            </a:pPr>
            <a:r>
              <a:rPr lang="en-GB" altLang="en-US" sz="1200" b="1"/>
              <a:t>PW2</a:t>
            </a:r>
          </a:p>
        </p:txBody>
      </p:sp>
      <p:sp>
        <p:nvSpPr>
          <p:cNvPr id="35895" name="Freeform 441"/>
          <p:cNvSpPr>
            <a:spLocks/>
          </p:cNvSpPr>
          <p:nvPr/>
        </p:nvSpPr>
        <p:spPr bwMode="auto">
          <a:xfrm>
            <a:off x="6659563" y="3322638"/>
            <a:ext cx="519112" cy="53975"/>
          </a:xfrm>
          <a:custGeom>
            <a:avLst/>
            <a:gdLst>
              <a:gd name="T0" fmla="*/ 519112 w 327"/>
              <a:gd name="T1" fmla="*/ 53975 h 34"/>
              <a:gd name="T2" fmla="*/ 303212 w 327"/>
              <a:gd name="T3" fmla="*/ 0 h 34"/>
              <a:gd name="T4" fmla="*/ 0 w 327"/>
              <a:gd name="T5" fmla="*/ 47625 h 34"/>
              <a:gd name="T6" fmla="*/ 0 60000 65536"/>
              <a:gd name="T7" fmla="*/ 0 60000 65536"/>
              <a:gd name="T8" fmla="*/ 0 60000 65536"/>
            </a:gdLst>
            <a:ahLst/>
            <a:cxnLst>
              <a:cxn ang="T6">
                <a:pos x="T0" y="T1"/>
              </a:cxn>
              <a:cxn ang="T7">
                <a:pos x="T2" y="T3"/>
              </a:cxn>
              <a:cxn ang="T8">
                <a:pos x="T4" y="T5"/>
              </a:cxn>
            </a:cxnLst>
            <a:rect l="0" t="0" r="r" b="b"/>
            <a:pathLst>
              <a:path w="327" h="34">
                <a:moveTo>
                  <a:pt x="327" y="34"/>
                </a:moveTo>
                <a:cubicBezTo>
                  <a:pt x="305" y="28"/>
                  <a:pt x="227" y="0"/>
                  <a:pt x="191" y="0"/>
                </a:cubicBezTo>
                <a:cubicBezTo>
                  <a:pt x="155" y="0"/>
                  <a:pt x="40" y="24"/>
                  <a:pt x="0" y="30"/>
                </a:cubicBezTo>
              </a:path>
            </a:pathLst>
          </a:custGeom>
          <a:noFill/>
          <a:ln w="9525" cap="flat" cmpd="sng">
            <a:solidFill>
              <a:schemeClr val="tx1"/>
            </a:solidFill>
            <a:prstDash val="solid"/>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lIns="82124" tIns="41061" rIns="82124" bIns="41061"/>
          <a:lstStyle/>
          <a:p>
            <a:endParaRPr lang="en-US"/>
          </a:p>
        </p:txBody>
      </p:sp>
      <p:sp>
        <p:nvSpPr>
          <p:cNvPr id="35896" name="Text Box 443"/>
          <p:cNvSpPr txBox="1">
            <a:spLocks noChangeArrowheads="1"/>
          </p:cNvSpPr>
          <p:nvPr/>
        </p:nvSpPr>
        <p:spPr bwMode="gray">
          <a:xfrm>
            <a:off x="1258888" y="2205038"/>
            <a:ext cx="866775" cy="317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lvl1pPr algn="ctr">
              <a:lnSpc>
                <a:spcPct val="90000"/>
              </a:lnSpc>
              <a:defRPr sz="2400">
                <a:solidFill>
                  <a:schemeClr val="tx1"/>
                </a:solidFill>
                <a:latin typeface="Arial" panose="020B0604020202020204" pitchFamily="34" charset="0"/>
              </a:defRPr>
            </a:lvl1pPr>
            <a:lvl2pPr marL="742950" indent="-285750" algn="ctr">
              <a:lnSpc>
                <a:spcPct val="90000"/>
              </a:lnSpc>
              <a:defRPr sz="2400">
                <a:solidFill>
                  <a:schemeClr val="tx1"/>
                </a:solidFill>
                <a:latin typeface="Arial" panose="020B0604020202020204" pitchFamily="34" charset="0"/>
              </a:defRPr>
            </a:lvl2pPr>
            <a:lvl3pPr marL="1143000" indent="-228600" algn="ctr">
              <a:lnSpc>
                <a:spcPct val="90000"/>
              </a:lnSpc>
              <a:defRPr sz="2400">
                <a:solidFill>
                  <a:schemeClr val="tx1"/>
                </a:solidFill>
                <a:latin typeface="Arial" panose="020B0604020202020204" pitchFamily="34" charset="0"/>
              </a:defRPr>
            </a:lvl3pPr>
            <a:lvl4pPr marL="1600200" indent="-228600" algn="ctr">
              <a:lnSpc>
                <a:spcPct val="90000"/>
              </a:lnSpc>
              <a:defRPr sz="2400">
                <a:solidFill>
                  <a:schemeClr val="tx1"/>
                </a:solidFill>
                <a:latin typeface="Arial" panose="020B0604020202020204" pitchFamily="34" charset="0"/>
              </a:defRPr>
            </a:lvl4pPr>
            <a:lvl5pPr marL="2057400" indent="-228600" algn="ctr">
              <a:lnSpc>
                <a:spcPct val="90000"/>
              </a:lnSpc>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9pPr>
          </a:lstStyle>
          <a:p>
            <a:pPr>
              <a:lnSpc>
                <a:spcPct val="100000"/>
              </a:lnSpc>
              <a:spcBef>
                <a:spcPct val="50000"/>
              </a:spcBef>
            </a:pPr>
            <a:r>
              <a:rPr lang="en-GB" altLang="en-US" sz="1600" b="1"/>
              <a:t>CE</a:t>
            </a:r>
          </a:p>
        </p:txBody>
      </p:sp>
      <p:sp>
        <p:nvSpPr>
          <p:cNvPr id="35897" name="Text Box 444"/>
          <p:cNvSpPr txBox="1">
            <a:spLocks noChangeArrowheads="1"/>
          </p:cNvSpPr>
          <p:nvPr/>
        </p:nvSpPr>
        <p:spPr bwMode="gray">
          <a:xfrm>
            <a:off x="7019925" y="3932238"/>
            <a:ext cx="866775" cy="317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lvl1pPr algn="ctr">
              <a:lnSpc>
                <a:spcPct val="90000"/>
              </a:lnSpc>
              <a:defRPr sz="2400">
                <a:solidFill>
                  <a:schemeClr val="tx1"/>
                </a:solidFill>
                <a:latin typeface="Arial" panose="020B0604020202020204" pitchFamily="34" charset="0"/>
              </a:defRPr>
            </a:lvl1pPr>
            <a:lvl2pPr marL="742950" indent="-285750" algn="ctr">
              <a:lnSpc>
                <a:spcPct val="90000"/>
              </a:lnSpc>
              <a:defRPr sz="2400">
                <a:solidFill>
                  <a:schemeClr val="tx1"/>
                </a:solidFill>
                <a:latin typeface="Arial" panose="020B0604020202020204" pitchFamily="34" charset="0"/>
              </a:defRPr>
            </a:lvl2pPr>
            <a:lvl3pPr marL="1143000" indent="-228600" algn="ctr">
              <a:lnSpc>
                <a:spcPct val="90000"/>
              </a:lnSpc>
              <a:defRPr sz="2400">
                <a:solidFill>
                  <a:schemeClr val="tx1"/>
                </a:solidFill>
                <a:latin typeface="Arial" panose="020B0604020202020204" pitchFamily="34" charset="0"/>
              </a:defRPr>
            </a:lvl3pPr>
            <a:lvl4pPr marL="1600200" indent="-228600" algn="ctr">
              <a:lnSpc>
                <a:spcPct val="90000"/>
              </a:lnSpc>
              <a:defRPr sz="2400">
                <a:solidFill>
                  <a:schemeClr val="tx1"/>
                </a:solidFill>
                <a:latin typeface="Arial" panose="020B0604020202020204" pitchFamily="34" charset="0"/>
              </a:defRPr>
            </a:lvl4pPr>
            <a:lvl5pPr marL="2057400" indent="-228600" algn="ctr">
              <a:lnSpc>
                <a:spcPct val="90000"/>
              </a:lnSpc>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9pPr>
          </a:lstStyle>
          <a:p>
            <a:pPr>
              <a:lnSpc>
                <a:spcPct val="100000"/>
              </a:lnSpc>
              <a:spcBef>
                <a:spcPct val="50000"/>
              </a:spcBef>
            </a:pPr>
            <a:r>
              <a:rPr lang="en-GB" altLang="en-US" sz="1600" b="1"/>
              <a:t>CE</a:t>
            </a:r>
          </a:p>
        </p:txBody>
      </p:sp>
      <p:sp>
        <p:nvSpPr>
          <p:cNvPr id="35898" name="Text Box 445"/>
          <p:cNvSpPr txBox="1">
            <a:spLocks noChangeArrowheads="1"/>
          </p:cNvSpPr>
          <p:nvPr/>
        </p:nvSpPr>
        <p:spPr bwMode="gray">
          <a:xfrm>
            <a:off x="7019925" y="2203450"/>
            <a:ext cx="866775" cy="317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lvl1pPr algn="ctr">
              <a:lnSpc>
                <a:spcPct val="90000"/>
              </a:lnSpc>
              <a:defRPr sz="2400">
                <a:solidFill>
                  <a:schemeClr val="tx1"/>
                </a:solidFill>
                <a:latin typeface="Arial" panose="020B0604020202020204" pitchFamily="34" charset="0"/>
              </a:defRPr>
            </a:lvl1pPr>
            <a:lvl2pPr marL="742950" indent="-285750" algn="ctr">
              <a:lnSpc>
                <a:spcPct val="90000"/>
              </a:lnSpc>
              <a:defRPr sz="2400">
                <a:solidFill>
                  <a:schemeClr val="tx1"/>
                </a:solidFill>
                <a:latin typeface="Arial" panose="020B0604020202020204" pitchFamily="34" charset="0"/>
              </a:defRPr>
            </a:lvl2pPr>
            <a:lvl3pPr marL="1143000" indent="-228600" algn="ctr">
              <a:lnSpc>
                <a:spcPct val="90000"/>
              </a:lnSpc>
              <a:defRPr sz="2400">
                <a:solidFill>
                  <a:schemeClr val="tx1"/>
                </a:solidFill>
                <a:latin typeface="Arial" panose="020B0604020202020204" pitchFamily="34" charset="0"/>
              </a:defRPr>
            </a:lvl3pPr>
            <a:lvl4pPr marL="1600200" indent="-228600" algn="ctr">
              <a:lnSpc>
                <a:spcPct val="90000"/>
              </a:lnSpc>
              <a:defRPr sz="2400">
                <a:solidFill>
                  <a:schemeClr val="tx1"/>
                </a:solidFill>
                <a:latin typeface="Arial" panose="020B0604020202020204" pitchFamily="34" charset="0"/>
              </a:defRPr>
            </a:lvl4pPr>
            <a:lvl5pPr marL="2057400" indent="-228600" algn="ctr">
              <a:lnSpc>
                <a:spcPct val="90000"/>
              </a:lnSpc>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9pPr>
          </a:lstStyle>
          <a:p>
            <a:pPr>
              <a:lnSpc>
                <a:spcPct val="100000"/>
              </a:lnSpc>
              <a:spcBef>
                <a:spcPct val="50000"/>
              </a:spcBef>
            </a:pPr>
            <a:r>
              <a:rPr lang="en-GB" altLang="en-US" sz="1600" b="1"/>
              <a:t>CE</a:t>
            </a:r>
          </a:p>
        </p:txBody>
      </p:sp>
    </p:spTree>
    <p:extLst>
      <p:ext uri="{BB962C8B-B14F-4D97-AF65-F5344CB8AC3E}">
        <p14:creationId xmlns:p14="http://schemas.microsoft.com/office/powerpoint/2010/main" val="264870416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bwMode="gray">
          <a:xfrm>
            <a:off x="655638" y="188913"/>
            <a:ext cx="8488362" cy="838200"/>
          </a:xfrm>
        </p:spPr>
        <p:txBody>
          <a:bodyPr/>
          <a:lstStyle/>
          <a:p>
            <a:pPr eaLnBrk="1" hangingPunct="1"/>
            <a:r>
              <a:rPr lang="en-GB" altLang="en-US" smtClean="0"/>
              <a:t>PW Encapsulation over MPLS (RFC 4448)</a:t>
            </a:r>
          </a:p>
        </p:txBody>
      </p:sp>
      <p:sp>
        <p:nvSpPr>
          <p:cNvPr id="46083" name="Rectangle 3"/>
          <p:cNvSpPr>
            <a:spLocks noGrp="1" noChangeArrowheads="1"/>
          </p:cNvSpPr>
          <p:nvPr>
            <p:ph type="body" idx="1"/>
          </p:nvPr>
        </p:nvSpPr>
        <p:spPr bwMode="gray">
          <a:xfrm>
            <a:off x="655638" y="1636713"/>
            <a:ext cx="8308975" cy="4240212"/>
          </a:xfrm>
        </p:spPr>
        <p:txBody>
          <a:bodyPr/>
          <a:lstStyle/>
          <a:p>
            <a:pPr>
              <a:lnSpc>
                <a:spcPct val="75000"/>
              </a:lnSpc>
            </a:pPr>
            <a:r>
              <a:rPr lang="en-GB" altLang="en-US" sz="1800" smtClean="0"/>
              <a:t>Ethernet Pseudo Wires use 3 layers of encapsulation</a:t>
            </a:r>
          </a:p>
          <a:p>
            <a:pPr lvl="1">
              <a:lnSpc>
                <a:spcPct val="75000"/>
              </a:lnSpc>
            </a:pPr>
            <a:r>
              <a:rPr lang="en-GB" altLang="en-US" sz="1600" smtClean="0">
                <a:solidFill>
                  <a:schemeClr val="accent2"/>
                </a:solidFill>
              </a:rPr>
              <a:t>Tunnel Encapsulation (zero, one or more MPLS Labels)</a:t>
            </a:r>
            <a:r>
              <a:rPr lang="en-GB" altLang="en-US" sz="1600" smtClean="0"/>
              <a:t> </a:t>
            </a:r>
          </a:p>
          <a:p>
            <a:pPr lvl="1">
              <a:lnSpc>
                <a:spcPct val="75000"/>
              </a:lnSpc>
            </a:pPr>
            <a:r>
              <a:rPr lang="en-GB" altLang="en-US" sz="1600" smtClean="0"/>
              <a:t>	To get PDU from ingress to egress PE;  </a:t>
            </a:r>
          </a:p>
          <a:p>
            <a:pPr lvl="1">
              <a:lnSpc>
                <a:spcPct val="75000"/>
              </a:lnSpc>
            </a:pPr>
            <a:r>
              <a:rPr lang="en-GB" altLang="en-US" sz="1600" smtClean="0"/>
              <a:t>	Could be an MPLS label (LDP, TE), GRE tunnel, L2TP tunnel</a:t>
            </a:r>
          </a:p>
          <a:p>
            <a:pPr lvl="1">
              <a:lnSpc>
                <a:spcPct val="75000"/>
              </a:lnSpc>
            </a:pPr>
            <a:r>
              <a:rPr lang="en-GB" altLang="en-US" sz="1600" smtClean="0">
                <a:solidFill>
                  <a:schemeClr val="accent2"/>
                </a:solidFill>
              </a:rPr>
              <a:t>Pseudo Wire Demultiplexer (PW Label)</a:t>
            </a:r>
          </a:p>
          <a:p>
            <a:pPr lvl="1">
              <a:lnSpc>
                <a:spcPct val="75000"/>
              </a:lnSpc>
            </a:pPr>
            <a:r>
              <a:rPr lang="en-GB" altLang="en-US" sz="1600" smtClean="0"/>
              <a:t>	To identify individual circuits within a tunnel; </a:t>
            </a:r>
          </a:p>
          <a:p>
            <a:pPr lvl="1">
              <a:lnSpc>
                <a:spcPct val="75000"/>
              </a:lnSpc>
            </a:pPr>
            <a:r>
              <a:rPr lang="en-GB" altLang="en-US" sz="1600" smtClean="0"/>
              <a:t>	Obtained from Directed LDP session</a:t>
            </a:r>
          </a:p>
          <a:p>
            <a:pPr lvl="1">
              <a:lnSpc>
                <a:spcPct val="75000"/>
              </a:lnSpc>
            </a:pPr>
            <a:r>
              <a:rPr lang="en-GB" altLang="en-US" sz="1600" smtClean="0">
                <a:solidFill>
                  <a:schemeClr val="accent2"/>
                </a:solidFill>
              </a:rPr>
              <a:t>Control Word  (Optional) </a:t>
            </a:r>
          </a:p>
          <a:p>
            <a:pPr lvl="2">
              <a:lnSpc>
                <a:spcPct val="75000"/>
              </a:lnSpc>
            </a:pPr>
            <a:r>
              <a:rPr lang="en-GB" altLang="en-US" sz="1600" smtClean="0"/>
              <a:t>The following is supported when carrying Ethernet</a:t>
            </a:r>
          </a:p>
          <a:p>
            <a:pPr lvl="3">
              <a:lnSpc>
                <a:spcPct val="75000"/>
              </a:lnSpc>
            </a:pPr>
            <a:r>
              <a:rPr lang="en-AU" altLang="en-US" sz="1600" smtClean="0"/>
              <a:t>Provides the ability to sequence individual frames</a:t>
            </a:r>
          </a:p>
          <a:p>
            <a:pPr lvl="3">
              <a:lnSpc>
                <a:spcPct val="75000"/>
              </a:lnSpc>
            </a:pPr>
            <a:r>
              <a:rPr lang="en-AU" altLang="en-US" sz="1600" smtClean="0"/>
              <a:t>Avoidance of equal-cost multiple-path load-balancing</a:t>
            </a:r>
          </a:p>
          <a:p>
            <a:pPr lvl="3">
              <a:lnSpc>
                <a:spcPct val="75000"/>
              </a:lnSpc>
            </a:pPr>
            <a:r>
              <a:rPr lang="en-AU" altLang="en-US" sz="1600" smtClean="0"/>
              <a:t>Operations and Management (OAM) mechanisms</a:t>
            </a:r>
          </a:p>
          <a:p>
            <a:pPr>
              <a:lnSpc>
                <a:spcPct val="75000"/>
              </a:lnSpc>
            </a:pPr>
            <a:r>
              <a:rPr lang="en-GB" altLang="en-US" sz="1800" smtClean="0"/>
              <a:t>Control word format varies depending on transported PDU</a:t>
            </a:r>
          </a:p>
        </p:txBody>
      </p:sp>
      <p:sp>
        <p:nvSpPr>
          <p:cNvPr id="46084" name="AutoShape 5"/>
          <p:cNvSpPr>
            <a:spLocks noChangeArrowheads="1"/>
          </p:cNvSpPr>
          <p:nvPr/>
        </p:nvSpPr>
        <p:spPr bwMode="auto">
          <a:xfrm>
            <a:off x="5867400" y="5805488"/>
            <a:ext cx="1296988" cy="576262"/>
          </a:xfrm>
          <a:prstGeom prst="chevron">
            <a:avLst>
              <a:gd name="adj" fmla="val 56267"/>
            </a:avLst>
          </a:prstGeom>
          <a:solidFill>
            <a:srgbClr val="9E0C0F"/>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lIns="154800" tIns="41061" rIns="10800" bIns="41061" anchor="ctr"/>
          <a:lstStyle>
            <a:lvl1pPr defTabSz="814388">
              <a:lnSpc>
                <a:spcPct val="95000"/>
              </a:lnSpc>
              <a:spcBef>
                <a:spcPct val="50000"/>
              </a:spcBef>
              <a:buClr>
                <a:schemeClr val="tx2"/>
              </a:buClr>
              <a:buSzPct val="100000"/>
              <a:buFont typeface="Wingdings" panose="05000000000000000000" pitchFamily="2" charset="2"/>
              <a:buChar char="§"/>
              <a:defRPr sz="2400">
                <a:solidFill>
                  <a:schemeClr val="tx1"/>
                </a:solidFill>
                <a:latin typeface="Arial" panose="020B0604020202020204" pitchFamily="34" charset="0"/>
              </a:defRPr>
            </a:lvl1pPr>
            <a:lvl2pPr marL="742950" indent="-285750" defTabSz="814388">
              <a:lnSpc>
                <a:spcPct val="95000"/>
              </a:lnSpc>
              <a:spcBef>
                <a:spcPct val="35000"/>
              </a:spcBef>
              <a:defRPr sz="2000">
                <a:solidFill>
                  <a:schemeClr val="tx1"/>
                </a:solidFill>
                <a:latin typeface="Arial" panose="020B0604020202020204" pitchFamily="34" charset="0"/>
              </a:defRPr>
            </a:lvl2pPr>
            <a:lvl3pPr marL="1143000" indent="-228600" defTabSz="814388">
              <a:lnSpc>
                <a:spcPct val="95000"/>
              </a:lnSpc>
              <a:spcBef>
                <a:spcPct val="35000"/>
              </a:spcBef>
              <a:defRPr sz="2000">
                <a:solidFill>
                  <a:schemeClr val="tx1"/>
                </a:solidFill>
                <a:latin typeface="Arial" panose="020B0604020202020204" pitchFamily="34" charset="0"/>
              </a:defRPr>
            </a:lvl3pPr>
            <a:lvl4pPr marL="1600200" indent="-228600" defTabSz="814388">
              <a:lnSpc>
                <a:spcPct val="95000"/>
              </a:lnSpc>
              <a:spcBef>
                <a:spcPct val="35000"/>
              </a:spcBef>
              <a:defRPr sz="2000">
                <a:solidFill>
                  <a:schemeClr val="tx1"/>
                </a:solidFill>
                <a:latin typeface="Arial" panose="020B0604020202020204" pitchFamily="34" charset="0"/>
              </a:defRPr>
            </a:lvl4pPr>
            <a:lvl5pPr marL="2057400" indent="-228600" defTabSz="814388">
              <a:lnSpc>
                <a:spcPct val="95000"/>
              </a:lnSpc>
              <a:spcBef>
                <a:spcPct val="35000"/>
              </a:spcBef>
              <a:defRPr sz="2000">
                <a:solidFill>
                  <a:schemeClr val="tx1"/>
                </a:solidFill>
                <a:latin typeface="Arial" panose="020B0604020202020204" pitchFamily="34" charset="0"/>
              </a:defRPr>
            </a:lvl5pPr>
            <a:lvl6pPr marL="2514600" indent="-228600" defTabSz="814388" eaLnBrk="0" fontAlgn="base" hangingPunct="0">
              <a:lnSpc>
                <a:spcPct val="95000"/>
              </a:lnSpc>
              <a:spcBef>
                <a:spcPct val="35000"/>
              </a:spcBef>
              <a:spcAft>
                <a:spcPct val="0"/>
              </a:spcAft>
              <a:defRPr sz="2000">
                <a:solidFill>
                  <a:schemeClr val="tx1"/>
                </a:solidFill>
                <a:latin typeface="Arial" panose="020B0604020202020204" pitchFamily="34" charset="0"/>
              </a:defRPr>
            </a:lvl6pPr>
            <a:lvl7pPr marL="2971800" indent="-228600" defTabSz="814388" eaLnBrk="0" fontAlgn="base" hangingPunct="0">
              <a:lnSpc>
                <a:spcPct val="95000"/>
              </a:lnSpc>
              <a:spcBef>
                <a:spcPct val="35000"/>
              </a:spcBef>
              <a:spcAft>
                <a:spcPct val="0"/>
              </a:spcAft>
              <a:defRPr sz="2000">
                <a:solidFill>
                  <a:schemeClr val="tx1"/>
                </a:solidFill>
                <a:latin typeface="Arial" panose="020B0604020202020204" pitchFamily="34" charset="0"/>
              </a:defRPr>
            </a:lvl7pPr>
            <a:lvl8pPr marL="3429000" indent="-228600" defTabSz="814388" eaLnBrk="0" fontAlgn="base" hangingPunct="0">
              <a:lnSpc>
                <a:spcPct val="95000"/>
              </a:lnSpc>
              <a:spcBef>
                <a:spcPct val="35000"/>
              </a:spcBef>
              <a:spcAft>
                <a:spcPct val="0"/>
              </a:spcAft>
              <a:defRPr sz="2000">
                <a:solidFill>
                  <a:schemeClr val="tx1"/>
                </a:solidFill>
                <a:latin typeface="Arial" panose="020B0604020202020204" pitchFamily="34" charset="0"/>
              </a:defRPr>
            </a:lvl8pPr>
            <a:lvl9pPr marL="3886200" indent="-228600" defTabSz="814388" eaLnBrk="0" fontAlgn="base" hangingPunct="0">
              <a:lnSpc>
                <a:spcPct val="95000"/>
              </a:lnSpc>
              <a:spcBef>
                <a:spcPct val="35000"/>
              </a:spcBef>
              <a:spcAft>
                <a:spcPct val="0"/>
              </a:spcAft>
              <a:defRPr sz="2000">
                <a:solidFill>
                  <a:schemeClr val="tx1"/>
                </a:solidFill>
                <a:latin typeface="Arial" panose="020B0604020202020204" pitchFamily="34" charset="0"/>
              </a:defRPr>
            </a:lvl9pPr>
          </a:lstStyle>
          <a:p>
            <a:pPr algn="ctr">
              <a:lnSpc>
                <a:spcPct val="90000"/>
              </a:lnSpc>
              <a:spcBef>
                <a:spcPct val="0"/>
              </a:spcBef>
              <a:buClrTx/>
              <a:buSzTx/>
              <a:buFontTx/>
              <a:buNone/>
            </a:pPr>
            <a:r>
              <a:rPr lang="en-AU" altLang="en-US" sz="1400" b="1">
                <a:solidFill>
                  <a:schemeClr val="bg1"/>
                </a:solidFill>
              </a:rPr>
              <a:t>Tunnel</a:t>
            </a:r>
            <a:br>
              <a:rPr lang="en-AU" altLang="en-US" sz="1400" b="1">
                <a:solidFill>
                  <a:schemeClr val="bg1"/>
                </a:solidFill>
              </a:rPr>
            </a:br>
            <a:r>
              <a:rPr lang="en-AU" altLang="en-US" sz="1400" b="1">
                <a:solidFill>
                  <a:schemeClr val="bg1"/>
                </a:solidFill>
              </a:rPr>
              <a:t>Label</a:t>
            </a:r>
          </a:p>
        </p:txBody>
      </p:sp>
      <p:sp>
        <p:nvSpPr>
          <p:cNvPr id="46085" name="AutoShape 10"/>
          <p:cNvSpPr>
            <a:spLocks noChangeArrowheads="1"/>
          </p:cNvSpPr>
          <p:nvPr/>
        </p:nvSpPr>
        <p:spPr bwMode="auto">
          <a:xfrm>
            <a:off x="4859338" y="5805488"/>
            <a:ext cx="1296987" cy="576262"/>
          </a:xfrm>
          <a:prstGeom prst="chevron">
            <a:avLst>
              <a:gd name="adj" fmla="val 56267"/>
            </a:avLst>
          </a:prstGeom>
          <a:solidFill>
            <a:schemeClr val="accent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lIns="154800" tIns="41061" rIns="10800" bIns="41061" anchor="ctr"/>
          <a:lstStyle>
            <a:lvl1pPr defTabSz="814388">
              <a:lnSpc>
                <a:spcPct val="95000"/>
              </a:lnSpc>
              <a:spcBef>
                <a:spcPct val="50000"/>
              </a:spcBef>
              <a:buClr>
                <a:schemeClr val="tx2"/>
              </a:buClr>
              <a:buSzPct val="100000"/>
              <a:buFont typeface="Wingdings" panose="05000000000000000000" pitchFamily="2" charset="2"/>
              <a:buChar char="§"/>
              <a:defRPr sz="2400">
                <a:solidFill>
                  <a:schemeClr val="tx1"/>
                </a:solidFill>
                <a:latin typeface="Arial" panose="020B0604020202020204" pitchFamily="34" charset="0"/>
              </a:defRPr>
            </a:lvl1pPr>
            <a:lvl2pPr marL="742950" indent="-285750" defTabSz="814388">
              <a:lnSpc>
                <a:spcPct val="95000"/>
              </a:lnSpc>
              <a:spcBef>
                <a:spcPct val="35000"/>
              </a:spcBef>
              <a:defRPr sz="2000">
                <a:solidFill>
                  <a:schemeClr val="tx1"/>
                </a:solidFill>
                <a:latin typeface="Arial" panose="020B0604020202020204" pitchFamily="34" charset="0"/>
              </a:defRPr>
            </a:lvl2pPr>
            <a:lvl3pPr marL="1143000" indent="-228600" defTabSz="814388">
              <a:lnSpc>
                <a:spcPct val="95000"/>
              </a:lnSpc>
              <a:spcBef>
                <a:spcPct val="35000"/>
              </a:spcBef>
              <a:defRPr sz="2000">
                <a:solidFill>
                  <a:schemeClr val="tx1"/>
                </a:solidFill>
                <a:latin typeface="Arial" panose="020B0604020202020204" pitchFamily="34" charset="0"/>
              </a:defRPr>
            </a:lvl3pPr>
            <a:lvl4pPr marL="1600200" indent="-228600" defTabSz="814388">
              <a:lnSpc>
                <a:spcPct val="95000"/>
              </a:lnSpc>
              <a:spcBef>
                <a:spcPct val="35000"/>
              </a:spcBef>
              <a:defRPr sz="2000">
                <a:solidFill>
                  <a:schemeClr val="tx1"/>
                </a:solidFill>
                <a:latin typeface="Arial" panose="020B0604020202020204" pitchFamily="34" charset="0"/>
              </a:defRPr>
            </a:lvl4pPr>
            <a:lvl5pPr marL="2057400" indent="-228600" defTabSz="814388">
              <a:lnSpc>
                <a:spcPct val="95000"/>
              </a:lnSpc>
              <a:spcBef>
                <a:spcPct val="35000"/>
              </a:spcBef>
              <a:defRPr sz="2000">
                <a:solidFill>
                  <a:schemeClr val="tx1"/>
                </a:solidFill>
                <a:latin typeface="Arial" panose="020B0604020202020204" pitchFamily="34" charset="0"/>
              </a:defRPr>
            </a:lvl5pPr>
            <a:lvl6pPr marL="2514600" indent="-228600" defTabSz="814388" eaLnBrk="0" fontAlgn="base" hangingPunct="0">
              <a:lnSpc>
                <a:spcPct val="95000"/>
              </a:lnSpc>
              <a:spcBef>
                <a:spcPct val="35000"/>
              </a:spcBef>
              <a:spcAft>
                <a:spcPct val="0"/>
              </a:spcAft>
              <a:defRPr sz="2000">
                <a:solidFill>
                  <a:schemeClr val="tx1"/>
                </a:solidFill>
                <a:latin typeface="Arial" panose="020B0604020202020204" pitchFamily="34" charset="0"/>
              </a:defRPr>
            </a:lvl6pPr>
            <a:lvl7pPr marL="2971800" indent="-228600" defTabSz="814388" eaLnBrk="0" fontAlgn="base" hangingPunct="0">
              <a:lnSpc>
                <a:spcPct val="95000"/>
              </a:lnSpc>
              <a:spcBef>
                <a:spcPct val="35000"/>
              </a:spcBef>
              <a:spcAft>
                <a:spcPct val="0"/>
              </a:spcAft>
              <a:defRPr sz="2000">
                <a:solidFill>
                  <a:schemeClr val="tx1"/>
                </a:solidFill>
                <a:latin typeface="Arial" panose="020B0604020202020204" pitchFamily="34" charset="0"/>
              </a:defRPr>
            </a:lvl7pPr>
            <a:lvl8pPr marL="3429000" indent="-228600" defTabSz="814388" eaLnBrk="0" fontAlgn="base" hangingPunct="0">
              <a:lnSpc>
                <a:spcPct val="95000"/>
              </a:lnSpc>
              <a:spcBef>
                <a:spcPct val="35000"/>
              </a:spcBef>
              <a:spcAft>
                <a:spcPct val="0"/>
              </a:spcAft>
              <a:defRPr sz="2000">
                <a:solidFill>
                  <a:schemeClr val="tx1"/>
                </a:solidFill>
                <a:latin typeface="Arial" panose="020B0604020202020204" pitchFamily="34" charset="0"/>
              </a:defRPr>
            </a:lvl8pPr>
            <a:lvl9pPr marL="3886200" indent="-228600" defTabSz="814388" eaLnBrk="0" fontAlgn="base" hangingPunct="0">
              <a:lnSpc>
                <a:spcPct val="95000"/>
              </a:lnSpc>
              <a:spcBef>
                <a:spcPct val="35000"/>
              </a:spcBef>
              <a:spcAft>
                <a:spcPct val="0"/>
              </a:spcAft>
              <a:defRPr sz="2000">
                <a:solidFill>
                  <a:schemeClr val="tx1"/>
                </a:solidFill>
                <a:latin typeface="Arial" panose="020B0604020202020204" pitchFamily="34" charset="0"/>
              </a:defRPr>
            </a:lvl9pPr>
          </a:lstStyle>
          <a:p>
            <a:pPr algn="ctr">
              <a:lnSpc>
                <a:spcPct val="90000"/>
              </a:lnSpc>
              <a:spcBef>
                <a:spcPct val="0"/>
              </a:spcBef>
              <a:buClrTx/>
              <a:buSzTx/>
              <a:buFontTx/>
              <a:buNone/>
            </a:pPr>
            <a:r>
              <a:rPr lang="en-AU" altLang="en-US" sz="1400" b="1">
                <a:solidFill>
                  <a:schemeClr val="bg1"/>
                </a:solidFill>
              </a:rPr>
              <a:t>PW</a:t>
            </a:r>
          </a:p>
          <a:p>
            <a:pPr algn="ctr">
              <a:lnSpc>
                <a:spcPct val="90000"/>
              </a:lnSpc>
              <a:spcBef>
                <a:spcPct val="0"/>
              </a:spcBef>
              <a:buClrTx/>
              <a:buSzTx/>
              <a:buFontTx/>
              <a:buNone/>
            </a:pPr>
            <a:r>
              <a:rPr lang="en-AU" altLang="en-US" sz="1400" b="1">
                <a:solidFill>
                  <a:schemeClr val="bg1"/>
                </a:solidFill>
              </a:rPr>
              <a:t>Label</a:t>
            </a:r>
          </a:p>
        </p:txBody>
      </p:sp>
      <p:sp>
        <p:nvSpPr>
          <p:cNvPr id="46086" name="AutoShape 11"/>
          <p:cNvSpPr>
            <a:spLocks noChangeArrowheads="1"/>
          </p:cNvSpPr>
          <p:nvPr/>
        </p:nvSpPr>
        <p:spPr bwMode="auto">
          <a:xfrm>
            <a:off x="3851275" y="5805488"/>
            <a:ext cx="1296988" cy="576262"/>
          </a:xfrm>
          <a:prstGeom prst="chevron">
            <a:avLst>
              <a:gd name="adj" fmla="val 56267"/>
            </a:avLst>
          </a:prstGeom>
          <a:solidFill>
            <a:srgbClr val="9E0C0F"/>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lIns="154800" tIns="41061" rIns="10800" bIns="41061" anchor="ctr"/>
          <a:lstStyle>
            <a:lvl1pPr defTabSz="814388">
              <a:lnSpc>
                <a:spcPct val="95000"/>
              </a:lnSpc>
              <a:spcBef>
                <a:spcPct val="50000"/>
              </a:spcBef>
              <a:buClr>
                <a:schemeClr val="tx2"/>
              </a:buClr>
              <a:buSzPct val="100000"/>
              <a:buFont typeface="Wingdings" panose="05000000000000000000" pitchFamily="2" charset="2"/>
              <a:buChar char="§"/>
              <a:defRPr sz="2400">
                <a:solidFill>
                  <a:schemeClr val="tx1"/>
                </a:solidFill>
                <a:latin typeface="Arial" panose="020B0604020202020204" pitchFamily="34" charset="0"/>
              </a:defRPr>
            </a:lvl1pPr>
            <a:lvl2pPr marL="742950" indent="-285750" defTabSz="814388">
              <a:lnSpc>
                <a:spcPct val="95000"/>
              </a:lnSpc>
              <a:spcBef>
                <a:spcPct val="35000"/>
              </a:spcBef>
              <a:defRPr sz="2000">
                <a:solidFill>
                  <a:schemeClr val="tx1"/>
                </a:solidFill>
                <a:latin typeface="Arial" panose="020B0604020202020204" pitchFamily="34" charset="0"/>
              </a:defRPr>
            </a:lvl2pPr>
            <a:lvl3pPr marL="1143000" indent="-228600" defTabSz="814388">
              <a:lnSpc>
                <a:spcPct val="95000"/>
              </a:lnSpc>
              <a:spcBef>
                <a:spcPct val="35000"/>
              </a:spcBef>
              <a:defRPr sz="2000">
                <a:solidFill>
                  <a:schemeClr val="tx1"/>
                </a:solidFill>
                <a:latin typeface="Arial" panose="020B0604020202020204" pitchFamily="34" charset="0"/>
              </a:defRPr>
            </a:lvl3pPr>
            <a:lvl4pPr marL="1600200" indent="-228600" defTabSz="814388">
              <a:lnSpc>
                <a:spcPct val="95000"/>
              </a:lnSpc>
              <a:spcBef>
                <a:spcPct val="35000"/>
              </a:spcBef>
              <a:defRPr sz="2000">
                <a:solidFill>
                  <a:schemeClr val="tx1"/>
                </a:solidFill>
                <a:latin typeface="Arial" panose="020B0604020202020204" pitchFamily="34" charset="0"/>
              </a:defRPr>
            </a:lvl4pPr>
            <a:lvl5pPr marL="2057400" indent="-228600" defTabSz="814388">
              <a:lnSpc>
                <a:spcPct val="95000"/>
              </a:lnSpc>
              <a:spcBef>
                <a:spcPct val="35000"/>
              </a:spcBef>
              <a:defRPr sz="2000">
                <a:solidFill>
                  <a:schemeClr val="tx1"/>
                </a:solidFill>
                <a:latin typeface="Arial" panose="020B0604020202020204" pitchFamily="34" charset="0"/>
              </a:defRPr>
            </a:lvl5pPr>
            <a:lvl6pPr marL="2514600" indent="-228600" defTabSz="814388" eaLnBrk="0" fontAlgn="base" hangingPunct="0">
              <a:lnSpc>
                <a:spcPct val="95000"/>
              </a:lnSpc>
              <a:spcBef>
                <a:spcPct val="35000"/>
              </a:spcBef>
              <a:spcAft>
                <a:spcPct val="0"/>
              </a:spcAft>
              <a:defRPr sz="2000">
                <a:solidFill>
                  <a:schemeClr val="tx1"/>
                </a:solidFill>
                <a:latin typeface="Arial" panose="020B0604020202020204" pitchFamily="34" charset="0"/>
              </a:defRPr>
            </a:lvl6pPr>
            <a:lvl7pPr marL="2971800" indent="-228600" defTabSz="814388" eaLnBrk="0" fontAlgn="base" hangingPunct="0">
              <a:lnSpc>
                <a:spcPct val="95000"/>
              </a:lnSpc>
              <a:spcBef>
                <a:spcPct val="35000"/>
              </a:spcBef>
              <a:spcAft>
                <a:spcPct val="0"/>
              </a:spcAft>
              <a:defRPr sz="2000">
                <a:solidFill>
                  <a:schemeClr val="tx1"/>
                </a:solidFill>
                <a:latin typeface="Arial" panose="020B0604020202020204" pitchFamily="34" charset="0"/>
              </a:defRPr>
            </a:lvl7pPr>
            <a:lvl8pPr marL="3429000" indent="-228600" defTabSz="814388" eaLnBrk="0" fontAlgn="base" hangingPunct="0">
              <a:lnSpc>
                <a:spcPct val="95000"/>
              </a:lnSpc>
              <a:spcBef>
                <a:spcPct val="35000"/>
              </a:spcBef>
              <a:spcAft>
                <a:spcPct val="0"/>
              </a:spcAft>
              <a:defRPr sz="2000">
                <a:solidFill>
                  <a:schemeClr val="tx1"/>
                </a:solidFill>
                <a:latin typeface="Arial" panose="020B0604020202020204" pitchFamily="34" charset="0"/>
              </a:defRPr>
            </a:lvl8pPr>
            <a:lvl9pPr marL="3886200" indent="-228600" defTabSz="814388" eaLnBrk="0" fontAlgn="base" hangingPunct="0">
              <a:lnSpc>
                <a:spcPct val="95000"/>
              </a:lnSpc>
              <a:spcBef>
                <a:spcPct val="35000"/>
              </a:spcBef>
              <a:spcAft>
                <a:spcPct val="0"/>
              </a:spcAft>
              <a:defRPr sz="2000">
                <a:solidFill>
                  <a:schemeClr val="tx1"/>
                </a:solidFill>
                <a:latin typeface="Arial" panose="020B0604020202020204" pitchFamily="34" charset="0"/>
              </a:defRPr>
            </a:lvl9pPr>
          </a:lstStyle>
          <a:p>
            <a:pPr algn="ctr">
              <a:lnSpc>
                <a:spcPct val="90000"/>
              </a:lnSpc>
              <a:spcBef>
                <a:spcPct val="0"/>
              </a:spcBef>
              <a:buClrTx/>
              <a:buSzTx/>
              <a:buFontTx/>
              <a:buNone/>
            </a:pPr>
            <a:r>
              <a:rPr lang="en-AU" altLang="en-US" sz="1400" b="1">
                <a:solidFill>
                  <a:schemeClr val="bg1"/>
                </a:solidFill>
              </a:rPr>
              <a:t>Control</a:t>
            </a:r>
            <a:br>
              <a:rPr lang="en-AU" altLang="en-US" sz="1400" b="1">
                <a:solidFill>
                  <a:schemeClr val="bg1"/>
                </a:solidFill>
              </a:rPr>
            </a:br>
            <a:r>
              <a:rPr lang="en-AU" altLang="en-US" sz="1400" b="1">
                <a:solidFill>
                  <a:schemeClr val="bg1"/>
                </a:solidFill>
              </a:rPr>
              <a:t>Word</a:t>
            </a:r>
          </a:p>
        </p:txBody>
      </p:sp>
      <p:sp>
        <p:nvSpPr>
          <p:cNvPr id="46087" name="AutoShape 12"/>
          <p:cNvSpPr>
            <a:spLocks noChangeArrowheads="1"/>
          </p:cNvSpPr>
          <p:nvPr/>
        </p:nvSpPr>
        <p:spPr bwMode="auto">
          <a:xfrm>
            <a:off x="1690688" y="5805488"/>
            <a:ext cx="2449512" cy="576262"/>
          </a:xfrm>
          <a:prstGeom prst="chevron">
            <a:avLst>
              <a:gd name="adj" fmla="val 57857"/>
            </a:avLst>
          </a:prstGeom>
          <a:solidFill>
            <a:schemeClr val="accent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lIns="154800" tIns="41061" rIns="10800" bIns="41061" anchor="ctr"/>
          <a:lstStyle>
            <a:lvl1pPr defTabSz="814388">
              <a:lnSpc>
                <a:spcPct val="95000"/>
              </a:lnSpc>
              <a:spcBef>
                <a:spcPct val="50000"/>
              </a:spcBef>
              <a:buClr>
                <a:schemeClr val="tx2"/>
              </a:buClr>
              <a:buSzPct val="100000"/>
              <a:buFont typeface="Wingdings" panose="05000000000000000000" pitchFamily="2" charset="2"/>
              <a:buChar char="§"/>
              <a:defRPr sz="2400">
                <a:solidFill>
                  <a:schemeClr val="tx1"/>
                </a:solidFill>
                <a:latin typeface="Arial" panose="020B0604020202020204" pitchFamily="34" charset="0"/>
              </a:defRPr>
            </a:lvl1pPr>
            <a:lvl2pPr marL="742950" indent="-285750" defTabSz="814388">
              <a:lnSpc>
                <a:spcPct val="95000"/>
              </a:lnSpc>
              <a:spcBef>
                <a:spcPct val="35000"/>
              </a:spcBef>
              <a:defRPr sz="2000">
                <a:solidFill>
                  <a:schemeClr val="tx1"/>
                </a:solidFill>
                <a:latin typeface="Arial" panose="020B0604020202020204" pitchFamily="34" charset="0"/>
              </a:defRPr>
            </a:lvl2pPr>
            <a:lvl3pPr marL="1143000" indent="-228600" defTabSz="814388">
              <a:lnSpc>
                <a:spcPct val="95000"/>
              </a:lnSpc>
              <a:spcBef>
                <a:spcPct val="35000"/>
              </a:spcBef>
              <a:defRPr sz="2000">
                <a:solidFill>
                  <a:schemeClr val="tx1"/>
                </a:solidFill>
                <a:latin typeface="Arial" panose="020B0604020202020204" pitchFamily="34" charset="0"/>
              </a:defRPr>
            </a:lvl3pPr>
            <a:lvl4pPr marL="1600200" indent="-228600" defTabSz="814388">
              <a:lnSpc>
                <a:spcPct val="95000"/>
              </a:lnSpc>
              <a:spcBef>
                <a:spcPct val="35000"/>
              </a:spcBef>
              <a:defRPr sz="2000">
                <a:solidFill>
                  <a:schemeClr val="tx1"/>
                </a:solidFill>
                <a:latin typeface="Arial" panose="020B0604020202020204" pitchFamily="34" charset="0"/>
              </a:defRPr>
            </a:lvl4pPr>
            <a:lvl5pPr marL="2057400" indent="-228600" defTabSz="814388">
              <a:lnSpc>
                <a:spcPct val="95000"/>
              </a:lnSpc>
              <a:spcBef>
                <a:spcPct val="35000"/>
              </a:spcBef>
              <a:defRPr sz="2000">
                <a:solidFill>
                  <a:schemeClr val="tx1"/>
                </a:solidFill>
                <a:latin typeface="Arial" panose="020B0604020202020204" pitchFamily="34" charset="0"/>
              </a:defRPr>
            </a:lvl5pPr>
            <a:lvl6pPr marL="2514600" indent="-228600" defTabSz="814388" eaLnBrk="0" fontAlgn="base" hangingPunct="0">
              <a:lnSpc>
                <a:spcPct val="95000"/>
              </a:lnSpc>
              <a:spcBef>
                <a:spcPct val="35000"/>
              </a:spcBef>
              <a:spcAft>
                <a:spcPct val="0"/>
              </a:spcAft>
              <a:defRPr sz="2000">
                <a:solidFill>
                  <a:schemeClr val="tx1"/>
                </a:solidFill>
                <a:latin typeface="Arial" panose="020B0604020202020204" pitchFamily="34" charset="0"/>
              </a:defRPr>
            </a:lvl6pPr>
            <a:lvl7pPr marL="2971800" indent="-228600" defTabSz="814388" eaLnBrk="0" fontAlgn="base" hangingPunct="0">
              <a:lnSpc>
                <a:spcPct val="95000"/>
              </a:lnSpc>
              <a:spcBef>
                <a:spcPct val="35000"/>
              </a:spcBef>
              <a:spcAft>
                <a:spcPct val="0"/>
              </a:spcAft>
              <a:defRPr sz="2000">
                <a:solidFill>
                  <a:schemeClr val="tx1"/>
                </a:solidFill>
                <a:latin typeface="Arial" panose="020B0604020202020204" pitchFamily="34" charset="0"/>
              </a:defRPr>
            </a:lvl7pPr>
            <a:lvl8pPr marL="3429000" indent="-228600" defTabSz="814388" eaLnBrk="0" fontAlgn="base" hangingPunct="0">
              <a:lnSpc>
                <a:spcPct val="95000"/>
              </a:lnSpc>
              <a:spcBef>
                <a:spcPct val="35000"/>
              </a:spcBef>
              <a:spcAft>
                <a:spcPct val="0"/>
              </a:spcAft>
              <a:defRPr sz="2000">
                <a:solidFill>
                  <a:schemeClr val="tx1"/>
                </a:solidFill>
                <a:latin typeface="Arial" panose="020B0604020202020204" pitchFamily="34" charset="0"/>
              </a:defRPr>
            </a:lvl8pPr>
            <a:lvl9pPr marL="3886200" indent="-228600" defTabSz="814388" eaLnBrk="0" fontAlgn="base" hangingPunct="0">
              <a:lnSpc>
                <a:spcPct val="95000"/>
              </a:lnSpc>
              <a:spcBef>
                <a:spcPct val="35000"/>
              </a:spcBef>
              <a:spcAft>
                <a:spcPct val="0"/>
              </a:spcAft>
              <a:defRPr sz="2000">
                <a:solidFill>
                  <a:schemeClr val="tx1"/>
                </a:solidFill>
                <a:latin typeface="Arial" panose="020B0604020202020204" pitchFamily="34" charset="0"/>
              </a:defRPr>
            </a:lvl9pPr>
          </a:lstStyle>
          <a:p>
            <a:pPr algn="ctr">
              <a:lnSpc>
                <a:spcPct val="90000"/>
              </a:lnSpc>
              <a:spcBef>
                <a:spcPct val="0"/>
              </a:spcBef>
              <a:buClrTx/>
              <a:buSzTx/>
              <a:buFontTx/>
              <a:buNone/>
            </a:pPr>
            <a:r>
              <a:rPr lang="en-AU" altLang="en-US" sz="1400" b="1">
                <a:solidFill>
                  <a:schemeClr val="bg1"/>
                </a:solidFill>
              </a:rPr>
              <a:t>Layer 2</a:t>
            </a:r>
          </a:p>
          <a:p>
            <a:pPr algn="ctr">
              <a:lnSpc>
                <a:spcPct val="90000"/>
              </a:lnSpc>
              <a:spcBef>
                <a:spcPct val="0"/>
              </a:spcBef>
              <a:buClrTx/>
              <a:buSzTx/>
              <a:buFontTx/>
              <a:buNone/>
            </a:pPr>
            <a:r>
              <a:rPr lang="en-AU" altLang="en-US" sz="1400" b="1">
                <a:solidFill>
                  <a:schemeClr val="bg1"/>
                </a:solidFill>
              </a:rPr>
              <a:t>PDU</a:t>
            </a:r>
          </a:p>
        </p:txBody>
      </p:sp>
    </p:spTree>
    <p:extLst>
      <p:ext uri="{BB962C8B-B14F-4D97-AF65-F5344CB8AC3E}">
        <p14:creationId xmlns:p14="http://schemas.microsoft.com/office/powerpoint/2010/main" val="291019515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Oval 196"/>
          <p:cNvSpPr/>
          <p:nvPr/>
        </p:nvSpPr>
        <p:spPr>
          <a:xfrm>
            <a:off x="3004344" y="2228595"/>
            <a:ext cx="2847045" cy="2634110"/>
          </a:xfrm>
          <a:prstGeom prst="ellipse">
            <a:avLst/>
          </a:prstGeom>
          <a:solidFill>
            <a:schemeClr val="accent6">
              <a:lumMod val="40000"/>
              <a:lumOff val="60000"/>
              <a:alpha val="4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5" name="Oval 184"/>
          <p:cNvSpPr/>
          <p:nvPr/>
        </p:nvSpPr>
        <p:spPr>
          <a:xfrm rot="2497516">
            <a:off x="2211689" y="702298"/>
            <a:ext cx="1818287" cy="1031358"/>
          </a:xfrm>
          <a:prstGeom prst="ellipse">
            <a:avLst/>
          </a:prstGeom>
          <a:solidFill>
            <a:schemeClr val="accent2">
              <a:lumMod val="40000"/>
              <a:lumOff val="60000"/>
              <a:alpha val="4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Oval 180"/>
          <p:cNvSpPr/>
          <p:nvPr/>
        </p:nvSpPr>
        <p:spPr>
          <a:xfrm>
            <a:off x="193419" y="1219200"/>
            <a:ext cx="2043628" cy="4159747"/>
          </a:xfrm>
          <a:prstGeom prst="ellipse">
            <a:avLst/>
          </a:prstGeom>
          <a:solidFill>
            <a:schemeClr val="accent5">
              <a:lumMod val="40000"/>
              <a:lumOff val="60000"/>
              <a:alpha val="4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 name="Oval 185"/>
          <p:cNvSpPr/>
          <p:nvPr/>
        </p:nvSpPr>
        <p:spPr>
          <a:xfrm rot="6272133">
            <a:off x="1642170" y="4704480"/>
            <a:ext cx="1818287" cy="1031358"/>
          </a:xfrm>
          <a:prstGeom prst="ellipse">
            <a:avLst/>
          </a:prstGeom>
          <a:solidFill>
            <a:schemeClr val="accent2">
              <a:lumMod val="40000"/>
              <a:lumOff val="60000"/>
              <a:alpha val="4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Oval 179"/>
          <p:cNvSpPr/>
          <p:nvPr/>
        </p:nvSpPr>
        <p:spPr>
          <a:xfrm>
            <a:off x="6795572" y="1389601"/>
            <a:ext cx="2043628" cy="4159747"/>
          </a:xfrm>
          <a:prstGeom prst="ellipse">
            <a:avLst/>
          </a:prstGeom>
          <a:solidFill>
            <a:schemeClr val="accent5">
              <a:lumMod val="40000"/>
              <a:lumOff val="60000"/>
              <a:alpha val="4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3" name="Oval 182"/>
          <p:cNvSpPr/>
          <p:nvPr/>
        </p:nvSpPr>
        <p:spPr>
          <a:xfrm>
            <a:off x="3401355" y="5094881"/>
            <a:ext cx="2847045" cy="1382119"/>
          </a:xfrm>
          <a:prstGeom prst="ellipse">
            <a:avLst/>
          </a:prstGeom>
          <a:solidFill>
            <a:schemeClr val="accent2">
              <a:lumMod val="40000"/>
              <a:lumOff val="60000"/>
              <a:alpha val="4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 Box 97"/>
          <p:cNvSpPr txBox="1">
            <a:spLocks noChangeArrowheads="1"/>
          </p:cNvSpPr>
          <p:nvPr/>
        </p:nvSpPr>
        <p:spPr bwMode="auto">
          <a:xfrm>
            <a:off x="6914157" y="2445589"/>
            <a:ext cx="528637"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1000" b="1">
                <a:solidFill>
                  <a:schemeClr val="tx1"/>
                </a:solidFill>
                <a:latin typeface="Tahoma" panose="020B0604030504040204" pitchFamily="34" charset="0"/>
              </a:defRPr>
            </a:lvl1pPr>
            <a:lvl2pPr marL="742950" indent="-285750" algn="ctr">
              <a:defRPr sz="1000" b="1">
                <a:solidFill>
                  <a:schemeClr val="tx1"/>
                </a:solidFill>
                <a:latin typeface="Tahoma" panose="020B0604030504040204" pitchFamily="34" charset="0"/>
              </a:defRPr>
            </a:lvl2pPr>
            <a:lvl3pPr marL="1143000" indent="-228600" algn="ctr">
              <a:defRPr sz="1000" b="1">
                <a:solidFill>
                  <a:schemeClr val="tx1"/>
                </a:solidFill>
                <a:latin typeface="Tahoma" panose="020B0604030504040204" pitchFamily="34" charset="0"/>
              </a:defRPr>
            </a:lvl3pPr>
            <a:lvl4pPr marL="1600200" indent="-228600" algn="ctr">
              <a:defRPr sz="1000" b="1">
                <a:solidFill>
                  <a:schemeClr val="tx1"/>
                </a:solidFill>
                <a:latin typeface="Tahoma" panose="020B0604030504040204" pitchFamily="34" charset="0"/>
              </a:defRPr>
            </a:lvl4pPr>
            <a:lvl5pPr marL="2057400" indent="-228600" algn="ctr">
              <a:defRPr sz="1000" b="1">
                <a:solidFill>
                  <a:schemeClr val="tx1"/>
                </a:solidFill>
                <a:latin typeface="Tahoma" panose="020B0604030504040204" pitchFamily="34" charset="0"/>
              </a:defRPr>
            </a:lvl5pPr>
            <a:lvl6pPr marL="2514600" indent="-228600" algn="ctr" eaLnBrk="0" fontAlgn="base" hangingPunct="0">
              <a:spcBef>
                <a:spcPct val="0"/>
              </a:spcBef>
              <a:spcAft>
                <a:spcPct val="0"/>
              </a:spcAft>
              <a:defRPr sz="1000" b="1">
                <a:solidFill>
                  <a:schemeClr val="tx1"/>
                </a:solidFill>
                <a:latin typeface="Tahoma" panose="020B0604030504040204" pitchFamily="34" charset="0"/>
              </a:defRPr>
            </a:lvl6pPr>
            <a:lvl7pPr marL="2971800" indent="-228600" algn="ctr" eaLnBrk="0" fontAlgn="base" hangingPunct="0">
              <a:spcBef>
                <a:spcPct val="0"/>
              </a:spcBef>
              <a:spcAft>
                <a:spcPct val="0"/>
              </a:spcAft>
              <a:defRPr sz="1000" b="1">
                <a:solidFill>
                  <a:schemeClr val="tx1"/>
                </a:solidFill>
                <a:latin typeface="Tahoma" panose="020B0604030504040204" pitchFamily="34" charset="0"/>
              </a:defRPr>
            </a:lvl7pPr>
            <a:lvl8pPr marL="3429000" indent="-228600" algn="ctr" eaLnBrk="0" fontAlgn="base" hangingPunct="0">
              <a:spcBef>
                <a:spcPct val="0"/>
              </a:spcBef>
              <a:spcAft>
                <a:spcPct val="0"/>
              </a:spcAft>
              <a:defRPr sz="1000" b="1">
                <a:solidFill>
                  <a:schemeClr val="tx1"/>
                </a:solidFill>
                <a:latin typeface="Tahoma" panose="020B0604030504040204" pitchFamily="34" charset="0"/>
              </a:defRPr>
            </a:lvl8pPr>
            <a:lvl9pPr marL="3886200" indent="-228600" algn="ctr" eaLnBrk="0" fontAlgn="base" hangingPunct="0">
              <a:spcBef>
                <a:spcPct val="0"/>
              </a:spcBef>
              <a:spcAft>
                <a:spcPct val="0"/>
              </a:spcAft>
              <a:defRPr sz="1000" b="1">
                <a:solidFill>
                  <a:schemeClr val="tx1"/>
                </a:solidFill>
                <a:latin typeface="Tahoma" panose="020B0604030504040204" pitchFamily="34" charset="0"/>
              </a:defRPr>
            </a:lvl9pPr>
          </a:lstStyle>
          <a:p>
            <a:pPr algn="l" eaLnBrk="1" hangingPunct="1"/>
            <a:r>
              <a:rPr lang="en-US" altLang="en-US" sz="1400" dirty="0" smtClean="0"/>
              <a:t>CE4</a:t>
            </a:r>
            <a:endParaRPr lang="en-US" altLang="en-US" sz="1400" dirty="0"/>
          </a:p>
        </p:txBody>
      </p:sp>
      <p:sp>
        <p:nvSpPr>
          <p:cNvPr id="9" name="AutoShape 98" descr="http://www.1clipart.com/1clipart.cfm?p=Computers/clipart/Computers/PCs/46-136728586.gif"/>
          <p:cNvSpPr>
            <a:spLocks noChangeAspect="1" noChangeArrowheads="1"/>
          </p:cNvSpPr>
          <p:nvPr/>
        </p:nvSpPr>
        <p:spPr bwMode="auto">
          <a:xfrm>
            <a:off x="4175125" y="3315539"/>
            <a:ext cx="415925"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defRPr sz="1000" b="1">
                <a:solidFill>
                  <a:schemeClr val="tx1"/>
                </a:solidFill>
                <a:latin typeface="Tahoma" panose="020B0604030504040204" pitchFamily="34" charset="0"/>
              </a:defRPr>
            </a:lvl1pPr>
            <a:lvl2pPr marL="742950" indent="-285750" algn="ctr">
              <a:defRPr sz="1000" b="1">
                <a:solidFill>
                  <a:schemeClr val="tx1"/>
                </a:solidFill>
                <a:latin typeface="Tahoma" panose="020B0604030504040204" pitchFamily="34" charset="0"/>
              </a:defRPr>
            </a:lvl2pPr>
            <a:lvl3pPr marL="1143000" indent="-228600" algn="ctr">
              <a:defRPr sz="1000" b="1">
                <a:solidFill>
                  <a:schemeClr val="tx1"/>
                </a:solidFill>
                <a:latin typeface="Tahoma" panose="020B0604030504040204" pitchFamily="34" charset="0"/>
              </a:defRPr>
            </a:lvl3pPr>
            <a:lvl4pPr marL="1600200" indent="-228600" algn="ctr">
              <a:defRPr sz="1000" b="1">
                <a:solidFill>
                  <a:schemeClr val="tx1"/>
                </a:solidFill>
                <a:latin typeface="Tahoma" panose="020B0604030504040204" pitchFamily="34" charset="0"/>
              </a:defRPr>
            </a:lvl4pPr>
            <a:lvl5pPr marL="2057400" indent="-228600" algn="ctr">
              <a:defRPr sz="1000" b="1">
                <a:solidFill>
                  <a:schemeClr val="tx1"/>
                </a:solidFill>
                <a:latin typeface="Tahoma" panose="020B0604030504040204" pitchFamily="34" charset="0"/>
              </a:defRPr>
            </a:lvl5pPr>
            <a:lvl6pPr marL="2514600" indent="-228600" algn="ctr" eaLnBrk="0" fontAlgn="base" hangingPunct="0">
              <a:spcBef>
                <a:spcPct val="0"/>
              </a:spcBef>
              <a:spcAft>
                <a:spcPct val="0"/>
              </a:spcAft>
              <a:defRPr sz="1000" b="1">
                <a:solidFill>
                  <a:schemeClr val="tx1"/>
                </a:solidFill>
                <a:latin typeface="Tahoma" panose="020B0604030504040204" pitchFamily="34" charset="0"/>
              </a:defRPr>
            </a:lvl6pPr>
            <a:lvl7pPr marL="2971800" indent="-228600" algn="ctr" eaLnBrk="0" fontAlgn="base" hangingPunct="0">
              <a:spcBef>
                <a:spcPct val="0"/>
              </a:spcBef>
              <a:spcAft>
                <a:spcPct val="0"/>
              </a:spcAft>
              <a:defRPr sz="1000" b="1">
                <a:solidFill>
                  <a:schemeClr val="tx1"/>
                </a:solidFill>
                <a:latin typeface="Tahoma" panose="020B0604030504040204" pitchFamily="34" charset="0"/>
              </a:defRPr>
            </a:lvl7pPr>
            <a:lvl8pPr marL="3429000" indent="-228600" algn="ctr" eaLnBrk="0" fontAlgn="base" hangingPunct="0">
              <a:spcBef>
                <a:spcPct val="0"/>
              </a:spcBef>
              <a:spcAft>
                <a:spcPct val="0"/>
              </a:spcAft>
              <a:defRPr sz="1000" b="1">
                <a:solidFill>
                  <a:schemeClr val="tx1"/>
                </a:solidFill>
                <a:latin typeface="Tahoma" panose="020B0604030504040204" pitchFamily="34" charset="0"/>
              </a:defRPr>
            </a:lvl8pPr>
            <a:lvl9pPr marL="3886200" indent="-228600" algn="ctr" eaLnBrk="0" fontAlgn="base" hangingPunct="0">
              <a:spcBef>
                <a:spcPct val="0"/>
              </a:spcBef>
              <a:spcAft>
                <a:spcPct val="0"/>
              </a:spcAft>
              <a:defRPr sz="1000" b="1">
                <a:solidFill>
                  <a:schemeClr val="tx1"/>
                </a:solidFill>
                <a:latin typeface="Tahoma" panose="020B0604030504040204" pitchFamily="34" charset="0"/>
              </a:defRPr>
            </a:lvl9pPr>
          </a:lstStyle>
          <a:p>
            <a:endParaRPr lang="en-US" altLang="en-US"/>
          </a:p>
        </p:txBody>
      </p:sp>
      <p:sp>
        <p:nvSpPr>
          <p:cNvPr id="10" name="AutoShape 99" descr="http://www.1clipart.com/1clipart.cfm?p=Computers/clipart/Computers/PCs/46-136728586.gif"/>
          <p:cNvSpPr>
            <a:spLocks noChangeAspect="1" noChangeArrowheads="1"/>
          </p:cNvSpPr>
          <p:nvPr/>
        </p:nvSpPr>
        <p:spPr bwMode="auto">
          <a:xfrm>
            <a:off x="4175125" y="3315539"/>
            <a:ext cx="415925"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defRPr sz="1000" b="1">
                <a:solidFill>
                  <a:schemeClr val="tx1"/>
                </a:solidFill>
                <a:latin typeface="Tahoma" panose="020B0604030504040204" pitchFamily="34" charset="0"/>
              </a:defRPr>
            </a:lvl1pPr>
            <a:lvl2pPr marL="742950" indent="-285750" algn="ctr">
              <a:defRPr sz="1000" b="1">
                <a:solidFill>
                  <a:schemeClr val="tx1"/>
                </a:solidFill>
                <a:latin typeface="Tahoma" panose="020B0604030504040204" pitchFamily="34" charset="0"/>
              </a:defRPr>
            </a:lvl2pPr>
            <a:lvl3pPr marL="1143000" indent="-228600" algn="ctr">
              <a:defRPr sz="1000" b="1">
                <a:solidFill>
                  <a:schemeClr val="tx1"/>
                </a:solidFill>
                <a:latin typeface="Tahoma" panose="020B0604030504040204" pitchFamily="34" charset="0"/>
              </a:defRPr>
            </a:lvl3pPr>
            <a:lvl4pPr marL="1600200" indent="-228600" algn="ctr">
              <a:defRPr sz="1000" b="1">
                <a:solidFill>
                  <a:schemeClr val="tx1"/>
                </a:solidFill>
                <a:latin typeface="Tahoma" panose="020B0604030504040204" pitchFamily="34" charset="0"/>
              </a:defRPr>
            </a:lvl4pPr>
            <a:lvl5pPr marL="2057400" indent="-228600" algn="ctr">
              <a:defRPr sz="1000" b="1">
                <a:solidFill>
                  <a:schemeClr val="tx1"/>
                </a:solidFill>
                <a:latin typeface="Tahoma" panose="020B0604030504040204" pitchFamily="34" charset="0"/>
              </a:defRPr>
            </a:lvl5pPr>
            <a:lvl6pPr marL="2514600" indent="-228600" algn="ctr" eaLnBrk="0" fontAlgn="base" hangingPunct="0">
              <a:spcBef>
                <a:spcPct val="0"/>
              </a:spcBef>
              <a:spcAft>
                <a:spcPct val="0"/>
              </a:spcAft>
              <a:defRPr sz="1000" b="1">
                <a:solidFill>
                  <a:schemeClr val="tx1"/>
                </a:solidFill>
                <a:latin typeface="Tahoma" panose="020B0604030504040204" pitchFamily="34" charset="0"/>
              </a:defRPr>
            </a:lvl6pPr>
            <a:lvl7pPr marL="2971800" indent="-228600" algn="ctr" eaLnBrk="0" fontAlgn="base" hangingPunct="0">
              <a:spcBef>
                <a:spcPct val="0"/>
              </a:spcBef>
              <a:spcAft>
                <a:spcPct val="0"/>
              </a:spcAft>
              <a:defRPr sz="1000" b="1">
                <a:solidFill>
                  <a:schemeClr val="tx1"/>
                </a:solidFill>
                <a:latin typeface="Tahoma" panose="020B0604030504040204" pitchFamily="34" charset="0"/>
              </a:defRPr>
            </a:lvl7pPr>
            <a:lvl8pPr marL="3429000" indent="-228600" algn="ctr" eaLnBrk="0" fontAlgn="base" hangingPunct="0">
              <a:spcBef>
                <a:spcPct val="0"/>
              </a:spcBef>
              <a:spcAft>
                <a:spcPct val="0"/>
              </a:spcAft>
              <a:defRPr sz="1000" b="1">
                <a:solidFill>
                  <a:schemeClr val="tx1"/>
                </a:solidFill>
                <a:latin typeface="Tahoma" panose="020B0604030504040204" pitchFamily="34" charset="0"/>
              </a:defRPr>
            </a:lvl8pPr>
            <a:lvl9pPr marL="3886200" indent="-228600" algn="ctr" eaLnBrk="0" fontAlgn="base" hangingPunct="0">
              <a:spcBef>
                <a:spcPct val="0"/>
              </a:spcBef>
              <a:spcAft>
                <a:spcPct val="0"/>
              </a:spcAft>
              <a:defRPr sz="1000" b="1">
                <a:solidFill>
                  <a:schemeClr val="tx1"/>
                </a:solidFill>
                <a:latin typeface="Tahoma" panose="020B0604030504040204" pitchFamily="34" charset="0"/>
              </a:defRPr>
            </a:lvl9pPr>
          </a:lstStyle>
          <a:p>
            <a:endParaRPr lang="en-US" altLang="en-US"/>
          </a:p>
        </p:txBody>
      </p:sp>
      <p:sp>
        <p:nvSpPr>
          <p:cNvPr id="11" name="AutoShape 100" descr="http://www.1clipart.com/1clipart.cfm?p=Computers/clipart/Computers/PCs/46-136728586.gif"/>
          <p:cNvSpPr>
            <a:spLocks noChangeAspect="1" noChangeArrowheads="1"/>
          </p:cNvSpPr>
          <p:nvPr/>
        </p:nvSpPr>
        <p:spPr bwMode="auto">
          <a:xfrm>
            <a:off x="4175125" y="3315539"/>
            <a:ext cx="415925"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defRPr sz="1000" b="1">
                <a:solidFill>
                  <a:schemeClr val="tx1"/>
                </a:solidFill>
                <a:latin typeface="Tahoma" panose="020B0604030504040204" pitchFamily="34" charset="0"/>
              </a:defRPr>
            </a:lvl1pPr>
            <a:lvl2pPr marL="742950" indent="-285750" algn="ctr">
              <a:defRPr sz="1000" b="1">
                <a:solidFill>
                  <a:schemeClr val="tx1"/>
                </a:solidFill>
                <a:latin typeface="Tahoma" panose="020B0604030504040204" pitchFamily="34" charset="0"/>
              </a:defRPr>
            </a:lvl2pPr>
            <a:lvl3pPr marL="1143000" indent="-228600" algn="ctr">
              <a:defRPr sz="1000" b="1">
                <a:solidFill>
                  <a:schemeClr val="tx1"/>
                </a:solidFill>
                <a:latin typeface="Tahoma" panose="020B0604030504040204" pitchFamily="34" charset="0"/>
              </a:defRPr>
            </a:lvl3pPr>
            <a:lvl4pPr marL="1600200" indent="-228600" algn="ctr">
              <a:defRPr sz="1000" b="1">
                <a:solidFill>
                  <a:schemeClr val="tx1"/>
                </a:solidFill>
                <a:latin typeface="Tahoma" panose="020B0604030504040204" pitchFamily="34" charset="0"/>
              </a:defRPr>
            </a:lvl4pPr>
            <a:lvl5pPr marL="2057400" indent="-228600" algn="ctr">
              <a:defRPr sz="1000" b="1">
                <a:solidFill>
                  <a:schemeClr val="tx1"/>
                </a:solidFill>
                <a:latin typeface="Tahoma" panose="020B0604030504040204" pitchFamily="34" charset="0"/>
              </a:defRPr>
            </a:lvl5pPr>
            <a:lvl6pPr marL="2514600" indent="-228600" algn="ctr" eaLnBrk="0" fontAlgn="base" hangingPunct="0">
              <a:spcBef>
                <a:spcPct val="0"/>
              </a:spcBef>
              <a:spcAft>
                <a:spcPct val="0"/>
              </a:spcAft>
              <a:defRPr sz="1000" b="1">
                <a:solidFill>
                  <a:schemeClr val="tx1"/>
                </a:solidFill>
                <a:latin typeface="Tahoma" panose="020B0604030504040204" pitchFamily="34" charset="0"/>
              </a:defRPr>
            </a:lvl6pPr>
            <a:lvl7pPr marL="2971800" indent="-228600" algn="ctr" eaLnBrk="0" fontAlgn="base" hangingPunct="0">
              <a:spcBef>
                <a:spcPct val="0"/>
              </a:spcBef>
              <a:spcAft>
                <a:spcPct val="0"/>
              </a:spcAft>
              <a:defRPr sz="1000" b="1">
                <a:solidFill>
                  <a:schemeClr val="tx1"/>
                </a:solidFill>
                <a:latin typeface="Tahoma" panose="020B0604030504040204" pitchFamily="34" charset="0"/>
              </a:defRPr>
            </a:lvl7pPr>
            <a:lvl8pPr marL="3429000" indent="-228600" algn="ctr" eaLnBrk="0" fontAlgn="base" hangingPunct="0">
              <a:spcBef>
                <a:spcPct val="0"/>
              </a:spcBef>
              <a:spcAft>
                <a:spcPct val="0"/>
              </a:spcAft>
              <a:defRPr sz="1000" b="1">
                <a:solidFill>
                  <a:schemeClr val="tx1"/>
                </a:solidFill>
                <a:latin typeface="Tahoma" panose="020B0604030504040204" pitchFamily="34" charset="0"/>
              </a:defRPr>
            </a:lvl8pPr>
            <a:lvl9pPr marL="3886200" indent="-228600" algn="ctr" eaLnBrk="0" fontAlgn="base" hangingPunct="0">
              <a:spcBef>
                <a:spcPct val="0"/>
              </a:spcBef>
              <a:spcAft>
                <a:spcPct val="0"/>
              </a:spcAft>
              <a:defRPr sz="1000" b="1">
                <a:solidFill>
                  <a:schemeClr val="tx1"/>
                </a:solidFill>
                <a:latin typeface="Tahoma" panose="020B0604030504040204" pitchFamily="34" charset="0"/>
              </a:defRPr>
            </a:lvl9pPr>
          </a:lstStyle>
          <a:p>
            <a:endParaRPr lang="en-US" altLang="en-US"/>
          </a:p>
        </p:txBody>
      </p:sp>
      <p:sp>
        <p:nvSpPr>
          <p:cNvPr id="12" name="AutoShape 101" descr="http://www.1clipart.com/1clipart.cfm?p=Computers/clipart/Computers/PCs/46-136728586.gif"/>
          <p:cNvSpPr>
            <a:spLocks noChangeAspect="1" noChangeArrowheads="1"/>
          </p:cNvSpPr>
          <p:nvPr/>
        </p:nvSpPr>
        <p:spPr bwMode="auto">
          <a:xfrm>
            <a:off x="4175125" y="3315539"/>
            <a:ext cx="415925"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defRPr sz="1000" b="1">
                <a:solidFill>
                  <a:schemeClr val="tx1"/>
                </a:solidFill>
                <a:latin typeface="Tahoma" panose="020B0604030504040204" pitchFamily="34" charset="0"/>
              </a:defRPr>
            </a:lvl1pPr>
            <a:lvl2pPr marL="742950" indent="-285750" algn="ctr">
              <a:defRPr sz="1000" b="1">
                <a:solidFill>
                  <a:schemeClr val="tx1"/>
                </a:solidFill>
                <a:latin typeface="Tahoma" panose="020B0604030504040204" pitchFamily="34" charset="0"/>
              </a:defRPr>
            </a:lvl2pPr>
            <a:lvl3pPr marL="1143000" indent="-228600" algn="ctr">
              <a:defRPr sz="1000" b="1">
                <a:solidFill>
                  <a:schemeClr val="tx1"/>
                </a:solidFill>
                <a:latin typeface="Tahoma" panose="020B0604030504040204" pitchFamily="34" charset="0"/>
              </a:defRPr>
            </a:lvl3pPr>
            <a:lvl4pPr marL="1600200" indent="-228600" algn="ctr">
              <a:defRPr sz="1000" b="1">
                <a:solidFill>
                  <a:schemeClr val="tx1"/>
                </a:solidFill>
                <a:latin typeface="Tahoma" panose="020B0604030504040204" pitchFamily="34" charset="0"/>
              </a:defRPr>
            </a:lvl4pPr>
            <a:lvl5pPr marL="2057400" indent="-228600" algn="ctr">
              <a:defRPr sz="1000" b="1">
                <a:solidFill>
                  <a:schemeClr val="tx1"/>
                </a:solidFill>
                <a:latin typeface="Tahoma" panose="020B0604030504040204" pitchFamily="34" charset="0"/>
              </a:defRPr>
            </a:lvl5pPr>
            <a:lvl6pPr marL="2514600" indent="-228600" algn="ctr" eaLnBrk="0" fontAlgn="base" hangingPunct="0">
              <a:spcBef>
                <a:spcPct val="0"/>
              </a:spcBef>
              <a:spcAft>
                <a:spcPct val="0"/>
              </a:spcAft>
              <a:defRPr sz="1000" b="1">
                <a:solidFill>
                  <a:schemeClr val="tx1"/>
                </a:solidFill>
                <a:latin typeface="Tahoma" panose="020B0604030504040204" pitchFamily="34" charset="0"/>
              </a:defRPr>
            </a:lvl6pPr>
            <a:lvl7pPr marL="2971800" indent="-228600" algn="ctr" eaLnBrk="0" fontAlgn="base" hangingPunct="0">
              <a:spcBef>
                <a:spcPct val="0"/>
              </a:spcBef>
              <a:spcAft>
                <a:spcPct val="0"/>
              </a:spcAft>
              <a:defRPr sz="1000" b="1">
                <a:solidFill>
                  <a:schemeClr val="tx1"/>
                </a:solidFill>
                <a:latin typeface="Tahoma" panose="020B0604030504040204" pitchFamily="34" charset="0"/>
              </a:defRPr>
            </a:lvl7pPr>
            <a:lvl8pPr marL="3429000" indent="-228600" algn="ctr" eaLnBrk="0" fontAlgn="base" hangingPunct="0">
              <a:spcBef>
                <a:spcPct val="0"/>
              </a:spcBef>
              <a:spcAft>
                <a:spcPct val="0"/>
              </a:spcAft>
              <a:defRPr sz="1000" b="1">
                <a:solidFill>
                  <a:schemeClr val="tx1"/>
                </a:solidFill>
                <a:latin typeface="Tahoma" panose="020B0604030504040204" pitchFamily="34" charset="0"/>
              </a:defRPr>
            </a:lvl8pPr>
            <a:lvl9pPr marL="3886200" indent="-228600" algn="ctr" eaLnBrk="0" fontAlgn="base" hangingPunct="0">
              <a:spcBef>
                <a:spcPct val="0"/>
              </a:spcBef>
              <a:spcAft>
                <a:spcPct val="0"/>
              </a:spcAft>
              <a:defRPr sz="1000" b="1">
                <a:solidFill>
                  <a:schemeClr val="tx1"/>
                </a:solidFill>
                <a:latin typeface="Tahoma" panose="020B0604030504040204" pitchFamily="34" charset="0"/>
              </a:defRPr>
            </a:lvl9pPr>
          </a:lstStyle>
          <a:p>
            <a:endParaRPr lang="en-US" altLang="en-US"/>
          </a:p>
        </p:txBody>
      </p:sp>
      <p:sp>
        <p:nvSpPr>
          <p:cNvPr id="13" name="AutoShape 102" descr="symbols">
            <a:hlinkClick r:id="rId3"/>
          </p:cNvPr>
          <p:cNvSpPr>
            <a:spLocks noChangeAspect="1" noChangeArrowheads="1"/>
          </p:cNvSpPr>
          <p:nvPr/>
        </p:nvSpPr>
        <p:spPr bwMode="auto">
          <a:xfrm>
            <a:off x="4540250" y="3264739"/>
            <a:ext cx="414338"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defRPr sz="1000" b="1">
                <a:solidFill>
                  <a:schemeClr val="tx1"/>
                </a:solidFill>
                <a:latin typeface="Tahoma" panose="020B0604030504040204" pitchFamily="34" charset="0"/>
              </a:defRPr>
            </a:lvl1pPr>
            <a:lvl2pPr marL="742950" indent="-285750" algn="ctr">
              <a:defRPr sz="1000" b="1">
                <a:solidFill>
                  <a:schemeClr val="tx1"/>
                </a:solidFill>
                <a:latin typeface="Tahoma" panose="020B0604030504040204" pitchFamily="34" charset="0"/>
              </a:defRPr>
            </a:lvl2pPr>
            <a:lvl3pPr marL="1143000" indent="-228600" algn="ctr">
              <a:defRPr sz="1000" b="1">
                <a:solidFill>
                  <a:schemeClr val="tx1"/>
                </a:solidFill>
                <a:latin typeface="Tahoma" panose="020B0604030504040204" pitchFamily="34" charset="0"/>
              </a:defRPr>
            </a:lvl3pPr>
            <a:lvl4pPr marL="1600200" indent="-228600" algn="ctr">
              <a:defRPr sz="1000" b="1">
                <a:solidFill>
                  <a:schemeClr val="tx1"/>
                </a:solidFill>
                <a:latin typeface="Tahoma" panose="020B0604030504040204" pitchFamily="34" charset="0"/>
              </a:defRPr>
            </a:lvl4pPr>
            <a:lvl5pPr marL="2057400" indent="-228600" algn="ctr">
              <a:defRPr sz="1000" b="1">
                <a:solidFill>
                  <a:schemeClr val="tx1"/>
                </a:solidFill>
                <a:latin typeface="Tahoma" panose="020B0604030504040204" pitchFamily="34" charset="0"/>
              </a:defRPr>
            </a:lvl5pPr>
            <a:lvl6pPr marL="2514600" indent="-228600" algn="ctr" eaLnBrk="0" fontAlgn="base" hangingPunct="0">
              <a:spcBef>
                <a:spcPct val="0"/>
              </a:spcBef>
              <a:spcAft>
                <a:spcPct val="0"/>
              </a:spcAft>
              <a:defRPr sz="1000" b="1">
                <a:solidFill>
                  <a:schemeClr val="tx1"/>
                </a:solidFill>
                <a:latin typeface="Tahoma" panose="020B0604030504040204" pitchFamily="34" charset="0"/>
              </a:defRPr>
            </a:lvl6pPr>
            <a:lvl7pPr marL="2971800" indent="-228600" algn="ctr" eaLnBrk="0" fontAlgn="base" hangingPunct="0">
              <a:spcBef>
                <a:spcPct val="0"/>
              </a:spcBef>
              <a:spcAft>
                <a:spcPct val="0"/>
              </a:spcAft>
              <a:defRPr sz="1000" b="1">
                <a:solidFill>
                  <a:schemeClr val="tx1"/>
                </a:solidFill>
                <a:latin typeface="Tahoma" panose="020B0604030504040204" pitchFamily="34" charset="0"/>
              </a:defRPr>
            </a:lvl7pPr>
            <a:lvl8pPr marL="3429000" indent="-228600" algn="ctr" eaLnBrk="0" fontAlgn="base" hangingPunct="0">
              <a:spcBef>
                <a:spcPct val="0"/>
              </a:spcBef>
              <a:spcAft>
                <a:spcPct val="0"/>
              </a:spcAft>
              <a:defRPr sz="1000" b="1">
                <a:solidFill>
                  <a:schemeClr val="tx1"/>
                </a:solidFill>
                <a:latin typeface="Tahoma" panose="020B0604030504040204" pitchFamily="34" charset="0"/>
              </a:defRPr>
            </a:lvl8pPr>
            <a:lvl9pPr marL="3886200" indent="-228600" algn="ctr" eaLnBrk="0" fontAlgn="base" hangingPunct="0">
              <a:spcBef>
                <a:spcPct val="0"/>
              </a:spcBef>
              <a:spcAft>
                <a:spcPct val="0"/>
              </a:spcAft>
              <a:defRPr sz="1000" b="1">
                <a:solidFill>
                  <a:schemeClr val="tx1"/>
                </a:solidFill>
                <a:latin typeface="Tahoma" panose="020B0604030504040204" pitchFamily="34" charset="0"/>
              </a:defRPr>
            </a:lvl9pPr>
          </a:lstStyle>
          <a:p>
            <a:endParaRPr lang="en-US" altLang="en-US"/>
          </a:p>
        </p:txBody>
      </p:sp>
      <p:sp>
        <p:nvSpPr>
          <p:cNvPr id="14" name="AutoShape 103" descr="symbols">
            <a:hlinkClick r:id="rId3"/>
          </p:cNvPr>
          <p:cNvSpPr>
            <a:spLocks noChangeAspect="1" noChangeArrowheads="1"/>
          </p:cNvSpPr>
          <p:nvPr/>
        </p:nvSpPr>
        <p:spPr bwMode="auto">
          <a:xfrm>
            <a:off x="4540250" y="3264739"/>
            <a:ext cx="414338"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defRPr sz="1000" b="1">
                <a:solidFill>
                  <a:schemeClr val="tx1"/>
                </a:solidFill>
                <a:latin typeface="Tahoma" panose="020B0604030504040204" pitchFamily="34" charset="0"/>
              </a:defRPr>
            </a:lvl1pPr>
            <a:lvl2pPr marL="742950" indent="-285750" algn="ctr">
              <a:defRPr sz="1000" b="1">
                <a:solidFill>
                  <a:schemeClr val="tx1"/>
                </a:solidFill>
                <a:latin typeface="Tahoma" panose="020B0604030504040204" pitchFamily="34" charset="0"/>
              </a:defRPr>
            </a:lvl2pPr>
            <a:lvl3pPr marL="1143000" indent="-228600" algn="ctr">
              <a:defRPr sz="1000" b="1">
                <a:solidFill>
                  <a:schemeClr val="tx1"/>
                </a:solidFill>
                <a:latin typeface="Tahoma" panose="020B0604030504040204" pitchFamily="34" charset="0"/>
              </a:defRPr>
            </a:lvl3pPr>
            <a:lvl4pPr marL="1600200" indent="-228600" algn="ctr">
              <a:defRPr sz="1000" b="1">
                <a:solidFill>
                  <a:schemeClr val="tx1"/>
                </a:solidFill>
                <a:latin typeface="Tahoma" panose="020B0604030504040204" pitchFamily="34" charset="0"/>
              </a:defRPr>
            </a:lvl4pPr>
            <a:lvl5pPr marL="2057400" indent="-228600" algn="ctr">
              <a:defRPr sz="1000" b="1">
                <a:solidFill>
                  <a:schemeClr val="tx1"/>
                </a:solidFill>
                <a:latin typeface="Tahoma" panose="020B0604030504040204" pitchFamily="34" charset="0"/>
              </a:defRPr>
            </a:lvl5pPr>
            <a:lvl6pPr marL="2514600" indent="-228600" algn="ctr" eaLnBrk="0" fontAlgn="base" hangingPunct="0">
              <a:spcBef>
                <a:spcPct val="0"/>
              </a:spcBef>
              <a:spcAft>
                <a:spcPct val="0"/>
              </a:spcAft>
              <a:defRPr sz="1000" b="1">
                <a:solidFill>
                  <a:schemeClr val="tx1"/>
                </a:solidFill>
                <a:latin typeface="Tahoma" panose="020B0604030504040204" pitchFamily="34" charset="0"/>
              </a:defRPr>
            </a:lvl6pPr>
            <a:lvl7pPr marL="2971800" indent="-228600" algn="ctr" eaLnBrk="0" fontAlgn="base" hangingPunct="0">
              <a:spcBef>
                <a:spcPct val="0"/>
              </a:spcBef>
              <a:spcAft>
                <a:spcPct val="0"/>
              </a:spcAft>
              <a:defRPr sz="1000" b="1">
                <a:solidFill>
                  <a:schemeClr val="tx1"/>
                </a:solidFill>
                <a:latin typeface="Tahoma" panose="020B0604030504040204" pitchFamily="34" charset="0"/>
              </a:defRPr>
            </a:lvl7pPr>
            <a:lvl8pPr marL="3429000" indent="-228600" algn="ctr" eaLnBrk="0" fontAlgn="base" hangingPunct="0">
              <a:spcBef>
                <a:spcPct val="0"/>
              </a:spcBef>
              <a:spcAft>
                <a:spcPct val="0"/>
              </a:spcAft>
              <a:defRPr sz="1000" b="1">
                <a:solidFill>
                  <a:schemeClr val="tx1"/>
                </a:solidFill>
                <a:latin typeface="Tahoma" panose="020B0604030504040204" pitchFamily="34" charset="0"/>
              </a:defRPr>
            </a:lvl8pPr>
            <a:lvl9pPr marL="3886200" indent="-228600" algn="ctr" eaLnBrk="0" fontAlgn="base" hangingPunct="0">
              <a:spcBef>
                <a:spcPct val="0"/>
              </a:spcBef>
              <a:spcAft>
                <a:spcPct val="0"/>
              </a:spcAft>
              <a:defRPr sz="1000" b="1">
                <a:solidFill>
                  <a:schemeClr val="tx1"/>
                </a:solidFill>
                <a:latin typeface="Tahoma" panose="020B0604030504040204" pitchFamily="34" charset="0"/>
              </a:defRPr>
            </a:lvl9pPr>
          </a:lstStyle>
          <a:p>
            <a:endParaRPr lang="en-US" altLang="en-US"/>
          </a:p>
        </p:txBody>
      </p:sp>
      <p:sp>
        <p:nvSpPr>
          <p:cNvPr id="17" name="Text Box 106"/>
          <p:cNvSpPr txBox="1">
            <a:spLocks noChangeArrowheads="1"/>
          </p:cNvSpPr>
          <p:nvPr/>
        </p:nvSpPr>
        <p:spPr bwMode="auto">
          <a:xfrm>
            <a:off x="5151437" y="2648789"/>
            <a:ext cx="63976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1000" b="1">
                <a:solidFill>
                  <a:schemeClr val="tx1"/>
                </a:solidFill>
                <a:latin typeface="Tahoma" panose="020B0604030504040204" pitchFamily="34" charset="0"/>
              </a:defRPr>
            </a:lvl1pPr>
            <a:lvl2pPr marL="742950" indent="-285750" algn="ctr">
              <a:defRPr sz="1000" b="1">
                <a:solidFill>
                  <a:schemeClr val="tx1"/>
                </a:solidFill>
                <a:latin typeface="Tahoma" panose="020B0604030504040204" pitchFamily="34" charset="0"/>
              </a:defRPr>
            </a:lvl2pPr>
            <a:lvl3pPr marL="1143000" indent="-228600" algn="ctr">
              <a:defRPr sz="1000" b="1">
                <a:solidFill>
                  <a:schemeClr val="tx1"/>
                </a:solidFill>
                <a:latin typeface="Tahoma" panose="020B0604030504040204" pitchFamily="34" charset="0"/>
              </a:defRPr>
            </a:lvl3pPr>
            <a:lvl4pPr marL="1600200" indent="-228600" algn="ctr">
              <a:defRPr sz="1000" b="1">
                <a:solidFill>
                  <a:schemeClr val="tx1"/>
                </a:solidFill>
                <a:latin typeface="Tahoma" panose="020B0604030504040204" pitchFamily="34" charset="0"/>
              </a:defRPr>
            </a:lvl4pPr>
            <a:lvl5pPr marL="2057400" indent="-228600" algn="ctr">
              <a:defRPr sz="1000" b="1">
                <a:solidFill>
                  <a:schemeClr val="tx1"/>
                </a:solidFill>
                <a:latin typeface="Tahoma" panose="020B0604030504040204" pitchFamily="34" charset="0"/>
              </a:defRPr>
            </a:lvl5pPr>
            <a:lvl6pPr marL="2514600" indent="-228600" algn="ctr" eaLnBrk="0" fontAlgn="base" hangingPunct="0">
              <a:spcBef>
                <a:spcPct val="0"/>
              </a:spcBef>
              <a:spcAft>
                <a:spcPct val="0"/>
              </a:spcAft>
              <a:defRPr sz="1000" b="1">
                <a:solidFill>
                  <a:schemeClr val="tx1"/>
                </a:solidFill>
                <a:latin typeface="Tahoma" panose="020B0604030504040204" pitchFamily="34" charset="0"/>
              </a:defRPr>
            </a:lvl6pPr>
            <a:lvl7pPr marL="2971800" indent="-228600" algn="ctr" eaLnBrk="0" fontAlgn="base" hangingPunct="0">
              <a:spcBef>
                <a:spcPct val="0"/>
              </a:spcBef>
              <a:spcAft>
                <a:spcPct val="0"/>
              </a:spcAft>
              <a:defRPr sz="1000" b="1">
                <a:solidFill>
                  <a:schemeClr val="tx1"/>
                </a:solidFill>
                <a:latin typeface="Tahoma" panose="020B0604030504040204" pitchFamily="34" charset="0"/>
              </a:defRPr>
            </a:lvl7pPr>
            <a:lvl8pPr marL="3429000" indent="-228600" algn="ctr" eaLnBrk="0" fontAlgn="base" hangingPunct="0">
              <a:spcBef>
                <a:spcPct val="0"/>
              </a:spcBef>
              <a:spcAft>
                <a:spcPct val="0"/>
              </a:spcAft>
              <a:defRPr sz="1000" b="1">
                <a:solidFill>
                  <a:schemeClr val="tx1"/>
                </a:solidFill>
                <a:latin typeface="Tahoma" panose="020B0604030504040204" pitchFamily="34" charset="0"/>
              </a:defRPr>
            </a:lvl8pPr>
            <a:lvl9pPr marL="3886200" indent="-228600" algn="ctr" eaLnBrk="0" fontAlgn="base" hangingPunct="0">
              <a:spcBef>
                <a:spcPct val="0"/>
              </a:spcBef>
              <a:spcAft>
                <a:spcPct val="0"/>
              </a:spcAft>
              <a:defRPr sz="1000" b="1">
                <a:solidFill>
                  <a:schemeClr val="tx1"/>
                </a:solidFill>
                <a:latin typeface="Tahoma" panose="020B0604030504040204" pitchFamily="34" charset="0"/>
              </a:defRPr>
            </a:lvl9pPr>
          </a:lstStyle>
          <a:p>
            <a:pPr algn="l" eaLnBrk="1" hangingPunct="1"/>
            <a:r>
              <a:rPr lang="en-US" altLang="en-US" sz="1400" dirty="0" smtClean="0"/>
              <a:t>P2</a:t>
            </a:r>
            <a:endParaRPr lang="en-US" altLang="en-US" sz="1400" dirty="0"/>
          </a:p>
        </p:txBody>
      </p:sp>
      <p:sp>
        <p:nvSpPr>
          <p:cNvPr id="18" name="Text Box 107"/>
          <p:cNvSpPr txBox="1">
            <a:spLocks noChangeArrowheads="1"/>
          </p:cNvSpPr>
          <p:nvPr/>
        </p:nvSpPr>
        <p:spPr bwMode="auto">
          <a:xfrm>
            <a:off x="3657600" y="2663076"/>
            <a:ext cx="6381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1000" b="1">
                <a:solidFill>
                  <a:schemeClr val="tx1"/>
                </a:solidFill>
                <a:latin typeface="Tahoma" panose="020B0604030504040204" pitchFamily="34" charset="0"/>
              </a:defRPr>
            </a:lvl1pPr>
            <a:lvl2pPr marL="742950" indent="-285750" algn="ctr">
              <a:defRPr sz="1000" b="1">
                <a:solidFill>
                  <a:schemeClr val="tx1"/>
                </a:solidFill>
                <a:latin typeface="Tahoma" panose="020B0604030504040204" pitchFamily="34" charset="0"/>
              </a:defRPr>
            </a:lvl2pPr>
            <a:lvl3pPr marL="1143000" indent="-228600" algn="ctr">
              <a:defRPr sz="1000" b="1">
                <a:solidFill>
                  <a:schemeClr val="tx1"/>
                </a:solidFill>
                <a:latin typeface="Tahoma" panose="020B0604030504040204" pitchFamily="34" charset="0"/>
              </a:defRPr>
            </a:lvl3pPr>
            <a:lvl4pPr marL="1600200" indent="-228600" algn="ctr">
              <a:defRPr sz="1000" b="1">
                <a:solidFill>
                  <a:schemeClr val="tx1"/>
                </a:solidFill>
                <a:latin typeface="Tahoma" panose="020B0604030504040204" pitchFamily="34" charset="0"/>
              </a:defRPr>
            </a:lvl4pPr>
            <a:lvl5pPr marL="2057400" indent="-228600" algn="ctr">
              <a:defRPr sz="1000" b="1">
                <a:solidFill>
                  <a:schemeClr val="tx1"/>
                </a:solidFill>
                <a:latin typeface="Tahoma" panose="020B0604030504040204" pitchFamily="34" charset="0"/>
              </a:defRPr>
            </a:lvl5pPr>
            <a:lvl6pPr marL="2514600" indent="-228600" algn="ctr" eaLnBrk="0" fontAlgn="base" hangingPunct="0">
              <a:spcBef>
                <a:spcPct val="0"/>
              </a:spcBef>
              <a:spcAft>
                <a:spcPct val="0"/>
              </a:spcAft>
              <a:defRPr sz="1000" b="1">
                <a:solidFill>
                  <a:schemeClr val="tx1"/>
                </a:solidFill>
                <a:latin typeface="Tahoma" panose="020B0604030504040204" pitchFamily="34" charset="0"/>
              </a:defRPr>
            </a:lvl6pPr>
            <a:lvl7pPr marL="2971800" indent="-228600" algn="ctr" eaLnBrk="0" fontAlgn="base" hangingPunct="0">
              <a:spcBef>
                <a:spcPct val="0"/>
              </a:spcBef>
              <a:spcAft>
                <a:spcPct val="0"/>
              </a:spcAft>
              <a:defRPr sz="1000" b="1">
                <a:solidFill>
                  <a:schemeClr val="tx1"/>
                </a:solidFill>
                <a:latin typeface="Tahoma" panose="020B0604030504040204" pitchFamily="34" charset="0"/>
              </a:defRPr>
            </a:lvl7pPr>
            <a:lvl8pPr marL="3429000" indent="-228600" algn="ctr" eaLnBrk="0" fontAlgn="base" hangingPunct="0">
              <a:spcBef>
                <a:spcPct val="0"/>
              </a:spcBef>
              <a:spcAft>
                <a:spcPct val="0"/>
              </a:spcAft>
              <a:defRPr sz="1000" b="1">
                <a:solidFill>
                  <a:schemeClr val="tx1"/>
                </a:solidFill>
                <a:latin typeface="Tahoma" panose="020B0604030504040204" pitchFamily="34" charset="0"/>
              </a:defRPr>
            </a:lvl8pPr>
            <a:lvl9pPr marL="3886200" indent="-228600" algn="ctr" eaLnBrk="0" fontAlgn="base" hangingPunct="0">
              <a:spcBef>
                <a:spcPct val="0"/>
              </a:spcBef>
              <a:spcAft>
                <a:spcPct val="0"/>
              </a:spcAft>
              <a:defRPr sz="1000" b="1">
                <a:solidFill>
                  <a:schemeClr val="tx1"/>
                </a:solidFill>
                <a:latin typeface="Tahoma" panose="020B0604030504040204" pitchFamily="34" charset="0"/>
              </a:defRPr>
            </a:lvl9pPr>
          </a:lstStyle>
          <a:p>
            <a:pPr algn="l" eaLnBrk="1" hangingPunct="1"/>
            <a:r>
              <a:rPr lang="en-US" altLang="en-US" sz="1400" dirty="0" smtClean="0"/>
              <a:t>P1</a:t>
            </a:r>
            <a:endParaRPr lang="en-US" altLang="en-US" sz="1400" dirty="0"/>
          </a:p>
        </p:txBody>
      </p:sp>
      <p:sp>
        <p:nvSpPr>
          <p:cNvPr id="19" name="Text Box 108"/>
          <p:cNvSpPr txBox="1">
            <a:spLocks noChangeArrowheads="1"/>
          </p:cNvSpPr>
          <p:nvPr/>
        </p:nvSpPr>
        <p:spPr bwMode="auto">
          <a:xfrm>
            <a:off x="5588000" y="3677289"/>
            <a:ext cx="584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1000" b="1">
                <a:solidFill>
                  <a:schemeClr val="tx1"/>
                </a:solidFill>
                <a:latin typeface="Tahoma" panose="020B0604030504040204" pitchFamily="34" charset="0"/>
              </a:defRPr>
            </a:lvl1pPr>
            <a:lvl2pPr marL="742950" indent="-285750" algn="ctr">
              <a:defRPr sz="1000" b="1">
                <a:solidFill>
                  <a:schemeClr val="tx1"/>
                </a:solidFill>
                <a:latin typeface="Tahoma" panose="020B0604030504040204" pitchFamily="34" charset="0"/>
              </a:defRPr>
            </a:lvl2pPr>
            <a:lvl3pPr marL="1143000" indent="-228600" algn="ctr">
              <a:defRPr sz="1000" b="1">
                <a:solidFill>
                  <a:schemeClr val="tx1"/>
                </a:solidFill>
                <a:latin typeface="Tahoma" panose="020B0604030504040204" pitchFamily="34" charset="0"/>
              </a:defRPr>
            </a:lvl3pPr>
            <a:lvl4pPr marL="1600200" indent="-228600" algn="ctr">
              <a:defRPr sz="1000" b="1">
                <a:solidFill>
                  <a:schemeClr val="tx1"/>
                </a:solidFill>
                <a:latin typeface="Tahoma" panose="020B0604030504040204" pitchFamily="34" charset="0"/>
              </a:defRPr>
            </a:lvl4pPr>
            <a:lvl5pPr marL="2057400" indent="-228600" algn="ctr">
              <a:defRPr sz="1000" b="1">
                <a:solidFill>
                  <a:schemeClr val="tx1"/>
                </a:solidFill>
                <a:latin typeface="Tahoma" panose="020B0604030504040204" pitchFamily="34" charset="0"/>
              </a:defRPr>
            </a:lvl5pPr>
            <a:lvl6pPr marL="2514600" indent="-228600" algn="ctr" eaLnBrk="0" fontAlgn="base" hangingPunct="0">
              <a:spcBef>
                <a:spcPct val="0"/>
              </a:spcBef>
              <a:spcAft>
                <a:spcPct val="0"/>
              </a:spcAft>
              <a:defRPr sz="1000" b="1">
                <a:solidFill>
                  <a:schemeClr val="tx1"/>
                </a:solidFill>
                <a:latin typeface="Tahoma" panose="020B0604030504040204" pitchFamily="34" charset="0"/>
              </a:defRPr>
            </a:lvl6pPr>
            <a:lvl7pPr marL="2971800" indent="-228600" algn="ctr" eaLnBrk="0" fontAlgn="base" hangingPunct="0">
              <a:spcBef>
                <a:spcPct val="0"/>
              </a:spcBef>
              <a:spcAft>
                <a:spcPct val="0"/>
              </a:spcAft>
              <a:defRPr sz="1000" b="1">
                <a:solidFill>
                  <a:schemeClr val="tx1"/>
                </a:solidFill>
                <a:latin typeface="Tahoma" panose="020B0604030504040204" pitchFamily="34" charset="0"/>
              </a:defRPr>
            </a:lvl7pPr>
            <a:lvl8pPr marL="3429000" indent="-228600" algn="ctr" eaLnBrk="0" fontAlgn="base" hangingPunct="0">
              <a:spcBef>
                <a:spcPct val="0"/>
              </a:spcBef>
              <a:spcAft>
                <a:spcPct val="0"/>
              </a:spcAft>
              <a:defRPr sz="1000" b="1">
                <a:solidFill>
                  <a:schemeClr val="tx1"/>
                </a:solidFill>
                <a:latin typeface="Tahoma" panose="020B0604030504040204" pitchFamily="34" charset="0"/>
              </a:defRPr>
            </a:lvl8pPr>
            <a:lvl9pPr marL="3886200" indent="-228600" algn="ctr" eaLnBrk="0" fontAlgn="base" hangingPunct="0">
              <a:spcBef>
                <a:spcPct val="0"/>
              </a:spcBef>
              <a:spcAft>
                <a:spcPct val="0"/>
              </a:spcAft>
              <a:defRPr sz="1000" b="1">
                <a:solidFill>
                  <a:schemeClr val="tx1"/>
                </a:solidFill>
                <a:latin typeface="Tahoma" panose="020B0604030504040204" pitchFamily="34" charset="0"/>
              </a:defRPr>
            </a:lvl9pPr>
          </a:lstStyle>
          <a:p>
            <a:pPr algn="l" eaLnBrk="1" hangingPunct="1"/>
            <a:r>
              <a:rPr lang="en-US" altLang="en-US" sz="1400" dirty="0" smtClean="0"/>
              <a:t>PE2</a:t>
            </a:r>
            <a:endParaRPr lang="en-US" altLang="en-US" sz="1400" dirty="0"/>
          </a:p>
        </p:txBody>
      </p:sp>
      <p:sp>
        <p:nvSpPr>
          <p:cNvPr id="23" name="Text Box 112"/>
          <p:cNvSpPr txBox="1">
            <a:spLocks noChangeArrowheads="1"/>
          </p:cNvSpPr>
          <p:nvPr/>
        </p:nvSpPr>
        <p:spPr bwMode="auto">
          <a:xfrm>
            <a:off x="1740104" y="3495975"/>
            <a:ext cx="5492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1000" b="1">
                <a:solidFill>
                  <a:schemeClr val="tx1"/>
                </a:solidFill>
                <a:latin typeface="Tahoma" panose="020B0604030504040204" pitchFamily="34" charset="0"/>
              </a:defRPr>
            </a:lvl1pPr>
            <a:lvl2pPr marL="742950" indent="-285750" algn="ctr">
              <a:defRPr sz="1000" b="1">
                <a:solidFill>
                  <a:schemeClr val="tx1"/>
                </a:solidFill>
                <a:latin typeface="Tahoma" panose="020B0604030504040204" pitchFamily="34" charset="0"/>
              </a:defRPr>
            </a:lvl2pPr>
            <a:lvl3pPr marL="1143000" indent="-228600" algn="ctr">
              <a:defRPr sz="1000" b="1">
                <a:solidFill>
                  <a:schemeClr val="tx1"/>
                </a:solidFill>
                <a:latin typeface="Tahoma" panose="020B0604030504040204" pitchFamily="34" charset="0"/>
              </a:defRPr>
            </a:lvl3pPr>
            <a:lvl4pPr marL="1600200" indent="-228600" algn="ctr">
              <a:defRPr sz="1000" b="1">
                <a:solidFill>
                  <a:schemeClr val="tx1"/>
                </a:solidFill>
                <a:latin typeface="Tahoma" panose="020B0604030504040204" pitchFamily="34" charset="0"/>
              </a:defRPr>
            </a:lvl4pPr>
            <a:lvl5pPr marL="2057400" indent="-228600" algn="ctr">
              <a:defRPr sz="1000" b="1">
                <a:solidFill>
                  <a:schemeClr val="tx1"/>
                </a:solidFill>
                <a:latin typeface="Tahoma" panose="020B0604030504040204" pitchFamily="34" charset="0"/>
              </a:defRPr>
            </a:lvl5pPr>
            <a:lvl6pPr marL="2514600" indent="-228600" algn="ctr" eaLnBrk="0" fontAlgn="base" hangingPunct="0">
              <a:spcBef>
                <a:spcPct val="0"/>
              </a:spcBef>
              <a:spcAft>
                <a:spcPct val="0"/>
              </a:spcAft>
              <a:defRPr sz="1000" b="1">
                <a:solidFill>
                  <a:schemeClr val="tx1"/>
                </a:solidFill>
                <a:latin typeface="Tahoma" panose="020B0604030504040204" pitchFamily="34" charset="0"/>
              </a:defRPr>
            </a:lvl6pPr>
            <a:lvl7pPr marL="2971800" indent="-228600" algn="ctr" eaLnBrk="0" fontAlgn="base" hangingPunct="0">
              <a:spcBef>
                <a:spcPct val="0"/>
              </a:spcBef>
              <a:spcAft>
                <a:spcPct val="0"/>
              </a:spcAft>
              <a:defRPr sz="1000" b="1">
                <a:solidFill>
                  <a:schemeClr val="tx1"/>
                </a:solidFill>
                <a:latin typeface="Tahoma" panose="020B0604030504040204" pitchFamily="34" charset="0"/>
              </a:defRPr>
            </a:lvl7pPr>
            <a:lvl8pPr marL="3429000" indent="-228600" algn="ctr" eaLnBrk="0" fontAlgn="base" hangingPunct="0">
              <a:spcBef>
                <a:spcPct val="0"/>
              </a:spcBef>
              <a:spcAft>
                <a:spcPct val="0"/>
              </a:spcAft>
              <a:defRPr sz="1000" b="1">
                <a:solidFill>
                  <a:schemeClr val="tx1"/>
                </a:solidFill>
                <a:latin typeface="Tahoma" panose="020B0604030504040204" pitchFamily="34" charset="0"/>
              </a:defRPr>
            </a:lvl8pPr>
            <a:lvl9pPr marL="3886200" indent="-228600" algn="ctr" eaLnBrk="0" fontAlgn="base" hangingPunct="0">
              <a:spcBef>
                <a:spcPct val="0"/>
              </a:spcBef>
              <a:spcAft>
                <a:spcPct val="0"/>
              </a:spcAft>
              <a:defRPr sz="1000" b="1">
                <a:solidFill>
                  <a:schemeClr val="tx1"/>
                </a:solidFill>
                <a:latin typeface="Tahoma" panose="020B0604030504040204" pitchFamily="34" charset="0"/>
              </a:defRPr>
            </a:lvl9pPr>
          </a:lstStyle>
          <a:p>
            <a:pPr algn="l" eaLnBrk="1" hangingPunct="1"/>
            <a:r>
              <a:rPr lang="en-US" altLang="en-US" sz="1400" dirty="0" smtClean="0"/>
              <a:t>CE2 </a:t>
            </a:r>
            <a:endParaRPr lang="en-US" altLang="en-US" sz="1400" dirty="0"/>
          </a:p>
        </p:txBody>
      </p:sp>
      <p:sp>
        <p:nvSpPr>
          <p:cNvPr id="27" name="Text Box 116"/>
          <p:cNvSpPr txBox="1">
            <a:spLocks noChangeArrowheads="1"/>
          </p:cNvSpPr>
          <p:nvPr/>
        </p:nvSpPr>
        <p:spPr bwMode="auto">
          <a:xfrm>
            <a:off x="1679779" y="2333924"/>
            <a:ext cx="6064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1000" b="1">
                <a:solidFill>
                  <a:schemeClr val="tx1"/>
                </a:solidFill>
                <a:latin typeface="Tahoma" panose="020B0604030504040204" pitchFamily="34" charset="0"/>
              </a:defRPr>
            </a:lvl1pPr>
            <a:lvl2pPr marL="742950" indent="-285750" algn="ctr">
              <a:defRPr sz="1000" b="1">
                <a:solidFill>
                  <a:schemeClr val="tx1"/>
                </a:solidFill>
                <a:latin typeface="Tahoma" panose="020B0604030504040204" pitchFamily="34" charset="0"/>
              </a:defRPr>
            </a:lvl2pPr>
            <a:lvl3pPr marL="1143000" indent="-228600" algn="ctr">
              <a:defRPr sz="1000" b="1">
                <a:solidFill>
                  <a:schemeClr val="tx1"/>
                </a:solidFill>
                <a:latin typeface="Tahoma" panose="020B0604030504040204" pitchFamily="34" charset="0"/>
              </a:defRPr>
            </a:lvl3pPr>
            <a:lvl4pPr marL="1600200" indent="-228600" algn="ctr">
              <a:defRPr sz="1000" b="1">
                <a:solidFill>
                  <a:schemeClr val="tx1"/>
                </a:solidFill>
                <a:latin typeface="Tahoma" panose="020B0604030504040204" pitchFamily="34" charset="0"/>
              </a:defRPr>
            </a:lvl4pPr>
            <a:lvl5pPr marL="2057400" indent="-228600" algn="ctr">
              <a:defRPr sz="1000" b="1">
                <a:solidFill>
                  <a:schemeClr val="tx1"/>
                </a:solidFill>
                <a:latin typeface="Tahoma" panose="020B0604030504040204" pitchFamily="34" charset="0"/>
              </a:defRPr>
            </a:lvl5pPr>
            <a:lvl6pPr marL="2514600" indent="-228600" algn="ctr" eaLnBrk="0" fontAlgn="base" hangingPunct="0">
              <a:spcBef>
                <a:spcPct val="0"/>
              </a:spcBef>
              <a:spcAft>
                <a:spcPct val="0"/>
              </a:spcAft>
              <a:defRPr sz="1000" b="1">
                <a:solidFill>
                  <a:schemeClr val="tx1"/>
                </a:solidFill>
                <a:latin typeface="Tahoma" panose="020B0604030504040204" pitchFamily="34" charset="0"/>
              </a:defRPr>
            </a:lvl6pPr>
            <a:lvl7pPr marL="2971800" indent="-228600" algn="ctr" eaLnBrk="0" fontAlgn="base" hangingPunct="0">
              <a:spcBef>
                <a:spcPct val="0"/>
              </a:spcBef>
              <a:spcAft>
                <a:spcPct val="0"/>
              </a:spcAft>
              <a:defRPr sz="1000" b="1">
                <a:solidFill>
                  <a:schemeClr val="tx1"/>
                </a:solidFill>
                <a:latin typeface="Tahoma" panose="020B0604030504040204" pitchFamily="34" charset="0"/>
              </a:defRPr>
            </a:lvl7pPr>
            <a:lvl8pPr marL="3429000" indent="-228600" algn="ctr" eaLnBrk="0" fontAlgn="base" hangingPunct="0">
              <a:spcBef>
                <a:spcPct val="0"/>
              </a:spcBef>
              <a:spcAft>
                <a:spcPct val="0"/>
              </a:spcAft>
              <a:defRPr sz="1000" b="1">
                <a:solidFill>
                  <a:schemeClr val="tx1"/>
                </a:solidFill>
                <a:latin typeface="Tahoma" panose="020B0604030504040204" pitchFamily="34" charset="0"/>
              </a:defRPr>
            </a:lvl8pPr>
            <a:lvl9pPr marL="3886200" indent="-228600" algn="ctr" eaLnBrk="0" fontAlgn="base" hangingPunct="0">
              <a:spcBef>
                <a:spcPct val="0"/>
              </a:spcBef>
              <a:spcAft>
                <a:spcPct val="0"/>
              </a:spcAft>
              <a:defRPr sz="1000" b="1">
                <a:solidFill>
                  <a:schemeClr val="tx1"/>
                </a:solidFill>
                <a:latin typeface="Tahoma" panose="020B0604030504040204" pitchFamily="34" charset="0"/>
              </a:defRPr>
            </a:lvl9pPr>
          </a:lstStyle>
          <a:p>
            <a:pPr algn="l" eaLnBrk="1" hangingPunct="1"/>
            <a:r>
              <a:rPr lang="en-US" altLang="en-US" sz="1400" dirty="0" smtClean="0"/>
              <a:t>CE1 </a:t>
            </a:r>
            <a:endParaRPr lang="en-US" altLang="en-US" sz="1400" dirty="0"/>
          </a:p>
        </p:txBody>
      </p:sp>
      <p:sp>
        <p:nvSpPr>
          <p:cNvPr id="28" name="Text Box 117"/>
          <p:cNvSpPr txBox="1">
            <a:spLocks noChangeArrowheads="1"/>
          </p:cNvSpPr>
          <p:nvPr/>
        </p:nvSpPr>
        <p:spPr bwMode="auto">
          <a:xfrm>
            <a:off x="6795572" y="3953169"/>
            <a:ext cx="80565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ctr">
              <a:defRPr sz="1000" b="1">
                <a:solidFill>
                  <a:schemeClr val="tx1"/>
                </a:solidFill>
                <a:latin typeface="Tahoma" panose="020B0604030504040204" pitchFamily="34" charset="0"/>
              </a:defRPr>
            </a:lvl1pPr>
            <a:lvl2pPr marL="742950" indent="-285750" algn="ctr">
              <a:defRPr sz="1000" b="1">
                <a:solidFill>
                  <a:schemeClr val="tx1"/>
                </a:solidFill>
                <a:latin typeface="Tahoma" panose="020B0604030504040204" pitchFamily="34" charset="0"/>
              </a:defRPr>
            </a:lvl2pPr>
            <a:lvl3pPr marL="1143000" indent="-228600" algn="ctr">
              <a:defRPr sz="1000" b="1">
                <a:solidFill>
                  <a:schemeClr val="tx1"/>
                </a:solidFill>
                <a:latin typeface="Tahoma" panose="020B0604030504040204" pitchFamily="34" charset="0"/>
              </a:defRPr>
            </a:lvl3pPr>
            <a:lvl4pPr marL="1600200" indent="-228600" algn="ctr">
              <a:defRPr sz="1000" b="1">
                <a:solidFill>
                  <a:schemeClr val="tx1"/>
                </a:solidFill>
                <a:latin typeface="Tahoma" panose="020B0604030504040204" pitchFamily="34" charset="0"/>
              </a:defRPr>
            </a:lvl4pPr>
            <a:lvl5pPr marL="2057400" indent="-228600" algn="ctr">
              <a:defRPr sz="1000" b="1">
                <a:solidFill>
                  <a:schemeClr val="tx1"/>
                </a:solidFill>
                <a:latin typeface="Tahoma" panose="020B0604030504040204" pitchFamily="34" charset="0"/>
              </a:defRPr>
            </a:lvl5pPr>
            <a:lvl6pPr marL="2514600" indent="-228600" algn="ctr" eaLnBrk="0" fontAlgn="base" hangingPunct="0">
              <a:spcBef>
                <a:spcPct val="0"/>
              </a:spcBef>
              <a:spcAft>
                <a:spcPct val="0"/>
              </a:spcAft>
              <a:defRPr sz="1000" b="1">
                <a:solidFill>
                  <a:schemeClr val="tx1"/>
                </a:solidFill>
                <a:latin typeface="Tahoma" panose="020B0604030504040204" pitchFamily="34" charset="0"/>
              </a:defRPr>
            </a:lvl6pPr>
            <a:lvl7pPr marL="2971800" indent="-228600" algn="ctr" eaLnBrk="0" fontAlgn="base" hangingPunct="0">
              <a:spcBef>
                <a:spcPct val="0"/>
              </a:spcBef>
              <a:spcAft>
                <a:spcPct val="0"/>
              </a:spcAft>
              <a:defRPr sz="1000" b="1">
                <a:solidFill>
                  <a:schemeClr val="tx1"/>
                </a:solidFill>
                <a:latin typeface="Tahoma" panose="020B0604030504040204" pitchFamily="34" charset="0"/>
              </a:defRPr>
            </a:lvl7pPr>
            <a:lvl8pPr marL="3429000" indent="-228600" algn="ctr" eaLnBrk="0" fontAlgn="base" hangingPunct="0">
              <a:spcBef>
                <a:spcPct val="0"/>
              </a:spcBef>
              <a:spcAft>
                <a:spcPct val="0"/>
              </a:spcAft>
              <a:defRPr sz="1000" b="1">
                <a:solidFill>
                  <a:schemeClr val="tx1"/>
                </a:solidFill>
                <a:latin typeface="Tahoma" panose="020B0604030504040204" pitchFamily="34" charset="0"/>
              </a:defRPr>
            </a:lvl8pPr>
            <a:lvl9pPr marL="3886200" indent="-228600" algn="ctr" eaLnBrk="0" fontAlgn="base" hangingPunct="0">
              <a:spcBef>
                <a:spcPct val="0"/>
              </a:spcBef>
              <a:spcAft>
                <a:spcPct val="0"/>
              </a:spcAft>
              <a:defRPr sz="1000" b="1">
                <a:solidFill>
                  <a:schemeClr val="tx1"/>
                </a:solidFill>
                <a:latin typeface="Tahoma" panose="020B0604030504040204" pitchFamily="34" charset="0"/>
              </a:defRPr>
            </a:lvl9pPr>
          </a:lstStyle>
          <a:p>
            <a:pPr algn="l" eaLnBrk="1" hangingPunct="1"/>
            <a:r>
              <a:rPr lang="en-US" altLang="en-US" sz="1400" dirty="0" smtClean="0"/>
              <a:t>CE5</a:t>
            </a:r>
            <a:endParaRPr lang="en-US" altLang="en-US" sz="1400" dirty="0"/>
          </a:p>
        </p:txBody>
      </p:sp>
      <p:sp>
        <p:nvSpPr>
          <p:cNvPr id="29" name="Text Box 118"/>
          <p:cNvSpPr txBox="1">
            <a:spLocks noChangeArrowheads="1"/>
          </p:cNvSpPr>
          <p:nvPr/>
        </p:nvSpPr>
        <p:spPr bwMode="auto">
          <a:xfrm>
            <a:off x="4214813" y="1656602"/>
            <a:ext cx="584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1000" b="1">
                <a:solidFill>
                  <a:schemeClr val="tx1"/>
                </a:solidFill>
                <a:latin typeface="Tahoma" panose="020B0604030504040204" pitchFamily="34" charset="0"/>
              </a:defRPr>
            </a:lvl1pPr>
            <a:lvl2pPr marL="742950" indent="-285750" algn="ctr">
              <a:defRPr sz="1000" b="1">
                <a:solidFill>
                  <a:schemeClr val="tx1"/>
                </a:solidFill>
                <a:latin typeface="Tahoma" panose="020B0604030504040204" pitchFamily="34" charset="0"/>
              </a:defRPr>
            </a:lvl2pPr>
            <a:lvl3pPr marL="1143000" indent="-228600" algn="ctr">
              <a:defRPr sz="1000" b="1">
                <a:solidFill>
                  <a:schemeClr val="tx1"/>
                </a:solidFill>
                <a:latin typeface="Tahoma" panose="020B0604030504040204" pitchFamily="34" charset="0"/>
              </a:defRPr>
            </a:lvl3pPr>
            <a:lvl4pPr marL="1600200" indent="-228600" algn="ctr">
              <a:defRPr sz="1000" b="1">
                <a:solidFill>
                  <a:schemeClr val="tx1"/>
                </a:solidFill>
                <a:latin typeface="Tahoma" panose="020B0604030504040204" pitchFamily="34" charset="0"/>
              </a:defRPr>
            </a:lvl4pPr>
            <a:lvl5pPr marL="2057400" indent="-228600" algn="ctr">
              <a:defRPr sz="1000" b="1">
                <a:solidFill>
                  <a:schemeClr val="tx1"/>
                </a:solidFill>
                <a:latin typeface="Tahoma" panose="020B0604030504040204" pitchFamily="34" charset="0"/>
              </a:defRPr>
            </a:lvl5pPr>
            <a:lvl6pPr marL="2514600" indent="-228600" algn="ctr" eaLnBrk="0" fontAlgn="base" hangingPunct="0">
              <a:spcBef>
                <a:spcPct val="0"/>
              </a:spcBef>
              <a:spcAft>
                <a:spcPct val="0"/>
              </a:spcAft>
              <a:defRPr sz="1000" b="1">
                <a:solidFill>
                  <a:schemeClr val="tx1"/>
                </a:solidFill>
                <a:latin typeface="Tahoma" panose="020B0604030504040204" pitchFamily="34" charset="0"/>
              </a:defRPr>
            </a:lvl6pPr>
            <a:lvl7pPr marL="2971800" indent="-228600" algn="ctr" eaLnBrk="0" fontAlgn="base" hangingPunct="0">
              <a:spcBef>
                <a:spcPct val="0"/>
              </a:spcBef>
              <a:spcAft>
                <a:spcPct val="0"/>
              </a:spcAft>
              <a:defRPr sz="1000" b="1">
                <a:solidFill>
                  <a:schemeClr val="tx1"/>
                </a:solidFill>
                <a:latin typeface="Tahoma" panose="020B0604030504040204" pitchFamily="34" charset="0"/>
              </a:defRPr>
            </a:lvl7pPr>
            <a:lvl8pPr marL="3429000" indent="-228600" algn="ctr" eaLnBrk="0" fontAlgn="base" hangingPunct="0">
              <a:spcBef>
                <a:spcPct val="0"/>
              </a:spcBef>
              <a:spcAft>
                <a:spcPct val="0"/>
              </a:spcAft>
              <a:defRPr sz="1000" b="1">
                <a:solidFill>
                  <a:schemeClr val="tx1"/>
                </a:solidFill>
                <a:latin typeface="Tahoma" panose="020B0604030504040204" pitchFamily="34" charset="0"/>
              </a:defRPr>
            </a:lvl8pPr>
            <a:lvl9pPr marL="3886200" indent="-228600" algn="ctr" eaLnBrk="0" fontAlgn="base" hangingPunct="0">
              <a:spcBef>
                <a:spcPct val="0"/>
              </a:spcBef>
              <a:spcAft>
                <a:spcPct val="0"/>
              </a:spcAft>
              <a:defRPr sz="1000" b="1">
                <a:solidFill>
                  <a:schemeClr val="tx1"/>
                </a:solidFill>
                <a:latin typeface="Tahoma" panose="020B0604030504040204" pitchFamily="34" charset="0"/>
              </a:defRPr>
            </a:lvl9pPr>
          </a:lstStyle>
          <a:p>
            <a:pPr algn="l" eaLnBrk="1" hangingPunct="1"/>
            <a:r>
              <a:rPr lang="en-US" altLang="en-US" sz="1400" dirty="0" smtClean="0"/>
              <a:t>PE3</a:t>
            </a:r>
            <a:endParaRPr lang="en-US" altLang="en-US" sz="1400" dirty="0"/>
          </a:p>
        </p:txBody>
      </p:sp>
      <p:sp>
        <p:nvSpPr>
          <p:cNvPr id="32" name="Text Box 121"/>
          <p:cNvSpPr txBox="1">
            <a:spLocks noChangeArrowheads="1"/>
          </p:cNvSpPr>
          <p:nvPr/>
        </p:nvSpPr>
        <p:spPr bwMode="auto">
          <a:xfrm>
            <a:off x="2392363" y="723154"/>
            <a:ext cx="8509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1000" b="1">
                <a:solidFill>
                  <a:schemeClr val="tx1"/>
                </a:solidFill>
                <a:latin typeface="Tahoma" panose="020B0604030504040204" pitchFamily="34" charset="0"/>
              </a:defRPr>
            </a:lvl1pPr>
            <a:lvl2pPr marL="742950" indent="-285750" algn="ctr">
              <a:defRPr sz="1000" b="1">
                <a:solidFill>
                  <a:schemeClr val="tx1"/>
                </a:solidFill>
                <a:latin typeface="Tahoma" panose="020B0604030504040204" pitchFamily="34" charset="0"/>
              </a:defRPr>
            </a:lvl2pPr>
            <a:lvl3pPr marL="1143000" indent="-228600" algn="ctr">
              <a:defRPr sz="1000" b="1">
                <a:solidFill>
                  <a:schemeClr val="tx1"/>
                </a:solidFill>
                <a:latin typeface="Tahoma" panose="020B0604030504040204" pitchFamily="34" charset="0"/>
              </a:defRPr>
            </a:lvl3pPr>
            <a:lvl4pPr marL="1600200" indent="-228600" algn="ctr">
              <a:defRPr sz="1000" b="1">
                <a:solidFill>
                  <a:schemeClr val="tx1"/>
                </a:solidFill>
                <a:latin typeface="Tahoma" panose="020B0604030504040204" pitchFamily="34" charset="0"/>
              </a:defRPr>
            </a:lvl4pPr>
            <a:lvl5pPr marL="2057400" indent="-228600" algn="ctr">
              <a:defRPr sz="1000" b="1">
                <a:solidFill>
                  <a:schemeClr val="tx1"/>
                </a:solidFill>
                <a:latin typeface="Tahoma" panose="020B0604030504040204" pitchFamily="34" charset="0"/>
              </a:defRPr>
            </a:lvl5pPr>
            <a:lvl6pPr marL="2514600" indent="-228600" algn="ctr" eaLnBrk="0" fontAlgn="base" hangingPunct="0">
              <a:spcBef>
                <a:spcPct val="0"/>
              </a:spcBef>
              <a:spcAft>
                <a:spcPct val="0"/>
              </a:spcAft>
              <a:defRPr sz="1000" b="1">
                <a:solidFill>
                  <a:schemeClr val="tx1"/>
                </a:solidFill>
                <a:latin typeface="Tahoma" panose="020B0604030504040204" pitchFamily="34" charset="0"/>
              </a:defRPr>
            </a:lvl6pPr>
            <a:lvl7pPr marL="2971800" indent="-228600" algn="ctr" eaLnBrk="0" fontAlgn="base" hangingPunct="0">
              <a:spcBef>
                <a:spcPct val="0"/>
              </a:spcBef>
              <a:spcAft>
                <a:spcPct val="0"/>
              </a:spcAft>
              <a:defRPr sz="1000" b="1">
                <a:solidFill>
                  <a:schemeClr val="tx1"/>
                </a:solidFill>
                <a:latin typeface="Tahoma" panose="020B0604030504040204" pitchFamily="34" charset="0"/>
              </a:defRPr>
            </a:lvl7pPr>
            <a:lvl8pPr marL="3429000" indent="-228600" algn="ctr" eaLnBrk="0" fontAlgn="base" hangingPunct="0">
              <a:spcBef>
                <a:spcPct val="0"/>
              </a:spcBef>
              <a:spcAft>
                <a:spcPct val="0"/>
              </a:spcAft>
              <a:defRPr sz="1000" b="1">
                <a:solidFill>
                  <a:schemeClr val="tx1"/>
                </a:solidFill>
                <a:latin typeface="Tahoma" panose="020B0604030504040204" pitchFamily="34" charset="0"/>
              </a:defRPr>
            </a:lvl8pPr>
            <a:lvl9pPr marL="3886200" indent="-228600" algn="ctr" eaLnBrk="0" fontAlgn="base" hangingPunct="0">
              <a:spcBef>
                <a:spcPct val="0"/>
              </a:spcBef>
              <a:spcAft>
                <a:spcPct val="0"/>
              </a:spcAft>
              <a:defRPr sz="1000" b="1">
                <a:solidFill>
                  <a:schemeClr val="tx1"/>
                </a:solidFill>
                <a:latin typeface="Tahoma" panose="020B0604030504040204" pitchFamily="34" charset="0"/>
              </a:defRPr>
            </a:lvl9pPr>
          </a:lstStyle>
          <a:p>
            <a:pPr algn="l" eaLnBrk="1" hangingPunct="1"/>
            <a:r>
              <a:rPr lang="en-US" altLang="en-US" sz="1400" u="sng" dirty="0">
                <a:solidFill>
                  <a:srgbClr val="990000"/>
                </a:solidFill>
              </a:rPr>
              <a:t>VPN B</a:t>
            </a:r>
          </a:p>
        </p:txBody>
      </p:sp>
      <p:sp>
        <p:nvSpPr>
          <p:cNvPr id="33" name="Text Box 122"/>
          <p:cNvSpPr txBox="1">
            <a:spLocks noChangeArrowheads="1"/>
          </p:cNvSpPr>
          <p:nvPr/>
        </p:nvSpPr>
        <p:spPr bwMode="auto">
          <a:xfrm>
            <a:off x="4438253" y="5917244"/>
            <a:ext cx="8509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1000" b="1">
                <a:solidFill>
                  <a:schemeClr val="tx1"/>
                </a:solidFill>
                <a:latin typeface="Tahoma" panose="020B0604030504040204" pitchFamily="34" charset="0"/>
              </a:defRPr>
            </a:lvl1pPr>
            <a:lvl2pPr marL="742950" indent="-285750" algn="ctr">
              <a:defRPr sz="1000" b="1">
                <a:solidFill>
                  <a:schemeClr val="tx1"/>
                </a:solidFill>
                <a:latin typeface="Tahoma" panose="020B0604030504040204" pitchFamily="34" charset="0"/>
              </a:defRPr>
            </a:lvl2pPr>
            <a:lvl3pPr marL="1143000" indent="-228600" algn="ctr">
              <a:defRPr sz="1000" b="1">
                <a:solidFill>
                  <a:schemeClr val="tx1"/>
                </a:solidFill>
                <a:latin typeface="Tahoma" panose="020B0604030504040204" pitchFamily="34" charset="0"/>
              </a:defRPr>
            </a:lvl3pPr>
            <a:lvl4pPr marL="1600200" indent="-228600" algn="ctr">
              <a:defRPr sz="1000" b="1">
                <a:solidFill>
                  <a:schemeClr val="tx1"/>
                </a:solidFill>
                <a:latin typeface="Tahoma" panose="020B0604030504040204" pitchFamily="34" charset="0"/>
              </a:defRPr>
            </a:lvl4pPr>
            <a:lvl5pPr marL="2057400" indent="-228600" algn="ctr">
              <a:defRPr sz="1000" b="1">
                <a:solidFill>
                  <a:schemeClr val="tx1"/>
                </a:solidFill>
                <a:latin typeface="Tahoma" panose="020B0604030504040204" pitchFamily="34" charset="0"/>
              </a:defRPr>
            </a:lvl5pPr>
            <a:lvl6pPr marL="2514600" indent="-228600" algn="ctr" eaLnBrk="0" fontAlgn="base" hangingPunct="0">
              <a:spcBef>
                <a:spcPct val="0"/>
              </a:spcBef>
              <a:spcAft>
                <a:spcPct val="0"/>
              </a:spcAft>
              <a:defRPr sz="1000" b="1">
                <a:solidFill>
                  <a:schemeClr val="tx1"/>
                </a:solidFill>
                <a:latin typeface="Tahoma" panose="020B0604030504040204" pitchFamily="34" charset="0"/>
              </a:defRPr>
            </a:lvl6pPr>
            <a:lvl7pPr marL="2971800" indent="-228600" algn="ctr" eaLnBrk="0" fontAlgn="base" hangingPunct="0">
              <a:spcBef>
                <a:spcPct val="0"/>
              </a:spcBef>
              <a:spcAft>
                <a:spcPct val="0"/>
              </a:spcAft>
              <a:defRPr sz="1000" b="1">
                <a:solidFill>
                  <a:schemeClr val="tx1"/>
                </a:solidFill>
                <a:latin typeface="Tahoma" panose="020B0604030504040204" pitchFamily="34" charset="0"/>
              </a:defRPr>
            </a:lvl7pPr>
            <a:lvl8pPr marL="3429000" indent="-228600" algn="ctr" eaLnBrk="0" fontAlgn="base" hangingPunct="0">
              <a:spcBef>
                <a:spcPct val="0"/>
              </a:spcBef>
              <a:spcAft>
                <a:spcPct val="0"/>
              </a:spcAft>
              <a:defRPr sz="1000" b="1">
                <a:solidFill>
                  <a:schemeClr val="tx1"/>
                </a:solidFill>
                <a:latin typeface="Tahoma" panose="020B0604030504040204" pitchFamily="34" charset="0"/>
              </a:defRPr>
            </a:lvl8pPr>
            <a:lvl9pPr marL="3886200" indent="-228600" algn="ctr" eaLnBrk="0" fontAlgn="base" hangingPunct="0">
              <a:spcBef>
                <a:spcPct val="0"/>
              </a:spcBef>
              <a:spcAft>
                <a:spcPct val="0"/>
              </a:spcAft>
              <a:defRPr sz="1000" b="1">
                <a:solidFill>
                  <a:schemeClr val="tx1"/>
                </a:solidFill>
                <a:latin typeface="Tahoma" panose="020B0604030504040204" pitchFamily="34" charset="0"/>
              </a:defRPr>
            </a:lvl9pPr>
          </a:lstStyle>
          <a:p>
            <a:pPr algn="l" eaLnBrk="1" hangingPunct="1"/>
            <a:r>
              <a:rPr lang="en-US" altLang="en-US" sz="1400" u="sng" dirty="0">
                <a:solidFill>
                  <a:srgbClr val="990000"/>
                </a:solidFill>
              </a:rPr>
              <a:t>VPN B</a:t>
            </a:r>
          </a:p>
        </p:txBody>
      </p:sp>
      <p:pic>
        <p:nvPicPr>
          <p:cNvPr id="34" name="Picture 123" descr="C:\Juniper_Icons\PPT_TIFFs\color\icon_c_router_ppt.t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85594" y="2750389"/>
            <a:ext cx="379413"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 name="Picture 124" descr="C:\Juniper_Icons\PPT_TIFFs\color\icon_c_router_ppt.t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37994" y="3588589"/>
            <a:ext cx="379413"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 name="Picture 125" descr="C:\Juniper_Icons\PPT_TIFFs\color\icon_c_router_ppt.t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15869" y="3305474"/>
            <a:ext cx="379413"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 name="Picture 126" descr="C:\Juniper_Icons\PPT_TIFFs\color\icon_c_router_ppt.t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39669" y="2543474"/>
            <a:ext cx="379413"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 name="Picture 127" descr="C:\Juniper_Icons\PPT_TIFFs\color\icon_c_router_ppt.t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41988" y="3296289"/>
            <a:ext cx="379412"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 name="Picture 128" descr="C:\Juniper_Icons\PPT_TIFFs\color\icon_c_router_ppt.t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89413" y="1961402"/>
            <a:ext cx="379413"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 name="Picture 129" descr="C:\Juniper_Icons\PPT_TIFFs\color\icon_c_router_ppt.t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00600" y="2926601"/>
            <a:ext cx="379413"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 name="Picture 130" descr="C:\Juniper_Icons\PPT_TIFFs\color\icon_c_router_ppt.t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86200" y="2926601"/>
            <a:ext cx="379413"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2" name="Picture 131" descr="C:\Juniper_Icons\PPT_TIFFs\color\icon_c_router_ppt.t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43200" y="3296289"/>
            <a:ext cx="379413"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 name="Text Box 132"/>
          <p:cNvSpPr txBox="1">
            <a:spLocks noChangeArrowheads="1"/>
          </p:cNvSpPr>
          <p:nvPr/>
        </p:nvSpPr>
        <p:spPr bwMode="auto">
          <a:xfrm>
            <a:off x="2514600" y="2991489"/>
            <a:ext cx="6381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1000" b="1">
                <a:solidFill>
                  <a:schemeClr val="tx1"/>
                </a:solidFill>
                <a:latin typeface="Tahoma" panose="020B0604030504040204" pitchFamily="34" charset="0"/>
              </a:defRPr>
            </a:lvl1pPr>
            <a:lvl2pPr marL="742950" indent="-285750" algn="ctr">
              <a:defRPr sz="1000" b="1">
                <a:solidFill>
                  <a:schemeClr val="tx1"/>
                </a:solidFill>
                <a:latin typeface="Tahoma" panose="020B0604030504040204" pitchFamily="34" charset="0"/>
              </a:defRPr>
            </a:lvl2pPr>
            <a:lvl3pPr marL="1143000" indent="-228600" algn="ctr">
              <a:defRPr sz="1000" b="1">
                <a:solidFill>
                  <a:schemeClr val="tx1"/>
                </a:solidFill>
                <a:latin typeface="Tahoma" panose="020B0604030504040204" pitchFamily="34" charset="0"/>
              </a:defRPr>
            </a:lvl3pPr>
            <a:lvl4pPr marL="1600200" indent="-228600" algn="ctr">
              <a:defRPr sz="1000" b="1">
                <a:solidFill>
                  <a:schemeClr val="tx1"/>
                </a:solidFill>
                <a:latin typeface="Tahoma" panose="020B0604030504040204" pitchFamily="34" charset="0"/>
              </a:defRPr>
            </a:lvl4pPr>
            <a:lvl5pPr marL="2057400" indent="-228600" algn="ctr">
              <a:defRPr sz="1000" b="1">
                <a:solidFill>
                  <a:schemeClr val="tx1"/>
                </a:solidFill>
                <a:latin typeface="Tahoma" panose="020B0604030504040204" pitchFamily="34" charset="0"/>
              </a:defRPr>
            </a:lvl5pPr>
            <a:lvl6pPr marL="2514600" indent="-228600" algn="ctr" eaLnBrk="0" fontAlgn="base" hangingPunct="0">
              <a:spcBef>
                <a:spcPct val="0"/>
              </a:spcBef>
              <a:spcAft>
                <a:spcPct val="0"/>
              </a:spcAft>
              <a:defRPr sz="1000" b="1">
                <a:solidFill>
                  <a:schemeClr val="tx1"/>
                </a:solidFill>
                <a:latin typeface="Tahoma" panose="020B0604030504040204" pitchFamily="34" charset="0"/>
              </a:defRPr>
            </a:lvl6pPr>
            <a:lvl7pPr marL="2971800" indent="-228600" algn="ctr" eaLnBrk="0" fontAlgn="base" hangingPunct="0">
              <a:spcBef>
                <a:spcPct val="0"/>
              </a:spcBef>
              <a:spcAft>
                <a:spcPct val="0"/>
              </a:spcAft>
              <a:defRPr sz="1000" b="1">
                <a:solidFill>
                  <a:schemeClr val="tx1"/>
                </a:solidFill>
                <a:latin typeface="Tahoma" panose="020B0604030504040204" pitchFamily="34" charset="0"/>
              </a:defRPr>
            </a:lvl7pPr>
            <a:lvl8pPr marL="3429000" indent="-228600" algn="ctr" eaLnBrk="0" fontAlgn="base" hangingPunct="0">
              <a:spcBef>
                <a:spcPct val="0"/>
              </a:spcBef>
              <a:spcAft>
                <a:spcPct val="0"/>
              </a:spcAft>
              <a:defRPr sz="1000" b="1">
                <a:solidFill>
                  <a:schemeClr val="tx1"/>
                </a:solidFill>
                <a:latin typeface="Tahoma" panose="020B0604030504040204" pitchFamily="34" charset="0"/>
              </a:defRPr>
            </a:lvl8pPr>
            <a:lvl9pPr marL="3886200" indent="-228600" algn="ctr" eaLnBrk="0" fontAlgn="base" hangingPunct="0">
              <a:spcBef>
                <a:spcPct val="0"/>
              </a:spcBef>
              <a:spcAft>
                <a:spcPct val="0"/>
              </a:spcAft>
              <a:defRPr sz="1000" b="1">
                <a:solidFill>
                  <a:schemeClr val="tx1"/>
                </a:solidFill>
                <a:latin typeface="Tahoma" panose="020B0604030504040204" pitchFamily="34" charset="0"/>
              </a:defRPr>
            </a:lvl9pPr>
          </a:lstStyle>
          <a:p>
            <a:pPr algn="l" eaLnBrk="1" hangingPunct="1"/>
            <a:r>
              <a:rPr lang="en-US" altLang="en-US" sz="1400" dirty="0" smtClean="0"/>
              <a:t>PE1</a:t>
            </a:r>
            <a:endParaRPr lang="en-US" altLang="en-US" sz="1400" dirty="0"/>
          </a:p>
        </p:txBody>
      </p:sp>
      <p:sp>
        <p:nvSpPr>
          <p:cNvPr id="49" name="AutoShape 98" descr="http://www.1clipart.com/1clipart.cfm?p=Computers/clipart/Computers/PCs/46-136728586.gif"/>
          <p:cNvSpPr>
            <a:spLocks noChangeAspect="1" noChangeArrowheads="1"/>
          </p:cNvSpPr>
          <p:nvPr/>
        </p:nvSpPr>
        <p:spPr bwMode="auto">
          <a:xfrm>
            <a:off x="4202113" y="4153739"/>
            <a:ext cx="415925"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defRPr sz="1000" b="1">
                <a:solidFill>
                  <a:schemeClr val="tx1"/>
                </a:solidFill>
                <a:latin typeface="Tahoma" panose="020B0604030504040204" pitchFamily="34" charset="0"/>
              </a:defRPr>
            </a:lvl1pPr>
            <a:lvl2pPr marL="742950" indent="-285750" algn="ctr">
              <a:defRPr sz="1000" b="1">
                <a:solidFill>
                  <a:schemeClr val="tx1"/>
                </a:solidFill>
                <a:latin typeface="Tahoma" panose="020B0604030504040204" pitchFamily="34" charset="0"/>
              </a:defRPr>
            </a:lvl2pPr>
            <a:lvl3pPr marL="1143000" indent="-228600" algn="ctr">
              <a:defRPr sz="1000" b="1">
                <a:solidFill>
                  <a:schemeClr val="tx1"/>
                </a:solidFill>
                <a:latin typeface="Tahoma" panose="020B0604030504040204" pitchFamily="34" charset="0"/>
              </a:defRPr>
            </a:lvl3pPr>
            <a:lvl4pPr marL="1600200" indent="-228600" algn="ctr">
              <a:defRPr sz="1000" b="1">
                <a:solidFill>
                  <a:schemeClr val="tx1"/>
                </a:solidFill>
                <a:latin typeface="Tahoma" panose="020B0604030504040204" pitchFamily="34" charset="0"/>
              </a:defRPr>
            </a:lvl4pPr>
            <a:lvl5pPr marL="2057400" indent="-228600" algn="ctr">
              <a:defRPr sz="1000" b="1">
                <a:solidFill>
                  <a:schemeClr val="tx1"/>
                </a:solidFill>
                <a:latin typeface="Tahoma" panose="020B0604030504040204" pitchFamily="34" charset="0"/>
              </a:defRPr>
            </a:lvl5pPr>
            <a:lvl6pPr marL="2514600" indent="-228600" algn="ctr" eaLnBrk="0" fontAlgn="base" hangingPunct="0">
              <a:spcBef>
                <a:spcPct val="0"/>
              </a:spcBef>
              <a:spcAft>
                <a:spcPct val="0"/>
              </a:spcAft>
              <a:defRPr sz="1000" b="1">
                <a:solidFill>
                  <a:schemeClr val="tx1"/>
                </a:solidFill>
                <a:latin typeface="Tahoma" panose="020B0604030504040204" pitchFamily="34" charset="0"/>
              </a:defRPr>
            </a:lvl6pPr>
            <a:lvl7pPr marL="2971800" indent="-228600" algn="ctr" eaLnBrk="0" fontAlgn="base" hangingPunct="0">
              <a:spcBef>
                <a:spcPct val="0"/>
              </a:spcBef>
              <a:spcAft>
                <a:spcPct val="0"/>
              </a:spcAft>
              <a:defRPr sz="1000" b="1">
                <a:solidFill>
                  <a:schemeClr val="tx1"/>
                </a:solidFill>
                <a:latin typeface="Tahoma" panose="020B0604030504040204" pitchFamily="34" charset="0"/>
              </a:defRPr>
            </a:lvl7pPr>
            <a:lvl8pPr marL="3429000" indent="-228600" algn="ctr" eaLnBrk="0" fontAlgn="base" hangingPunct="0">
              <a:spcBef>
                <a:spcPct val="0"/>
              </a:spcBef>
              <a:spcAft>
                <a:spcPct val="0"/>
              </a:spcAft>
              <a:defRPr sz="1000" b="1">
                <a:solidFill>
                  <a:schemeClr val="tx1"/>
                </a:solidFill>
                <a:latin typeface="Tahoma" panose="020B0604030504040204" pitchFamily="34" charset="0"/>
              </a:defRPr>
            </a:lvl8pPr>
            <a:lvl9pPr marL="3886200" indent="-228600" algn="ctr" eaLnBrk="0" fontAlgn="base" hangingPunct="0">
              <a:spcBef>
                <a:spcPct val="0"/>
              </a:spcBef>
              <a:spcAft>
                <a:spcPct val="0"/>
              </a:spcAft>
              <a:defRPr sz="1000" b="1">
                <a:solidFill>
                  <a:schemeClr val="tx1"/>
                </a:solidFill>
                <a:latin typeface="Tahoma" panose="020B0604030504040204" pitchFamily="34" charset="0"/>
              </a:defRPr>
            </a:lvl9pPr>
          </a:lstStyle>
          <a:p>
            <a:endParaRPr lang="en-US" altLang="en-US"/>
          </a:p>
        </p:txBody>
      </p:sp>
      <p:sp>
        <p:nvSpPr>
          <p:cNvPr id="50" name="AutoShape 99" descr="http://www.1clipart.com/1clipart.cfm?p=Computers/clipart/Computers/PCs/46-136728586.gif"/>
          <p:cNvSpPr>
            <a:spLocks noChangeAspect="1" noChangeArrowheads="1"/>
          </p:cNvSpPr>
          <p:nvPr/>
        </p:nvSpPr>
        <p:spPr bwMode="auto">
          <a:xfrm>
            <a:off x="4202113" y="4153739"/>
            <a:ext cx="415925"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defRPr sz="1000" b="1">
                <a:solidFill>
                  <a:schemeClr val="tx1"/>
                </a:solidFill>
                <a:latin typeface="Tahoma" panose="020B0604030504040204" pitchFamily="34" charset="0"/>
              </a:defRPr>
            </a:lvl1pPr>
            <a:lvl2pPr marL="742950" indent="-285750" algn="ctr">
              <a:defRPr sz="1000" b="1">
                <a:solidFill>
                  <a:schemeClr val="tx1"/>
                </a:solidFill>
                <a:latin typeface="Tahoma" panose="020B0604030504040204" pitchFamily="34" charset="0"/>
              </a:defRPr>
            </a:lvl2pPr>
            <a:lvl3pPr marL="1143000" indent="-228600" algn="ctr">
              <a:defRPr sz="1000" b="1">
                <a:solidFill>
                  <a:schemeClr val="tx1"/>
                </a:solidFill>
                <a:latin typeface="Tahoma" panose="020B0604030504040204" pitchFamily="34" charset="0"/>
              </a:defRPr>
            </a:lvl3pPr>
            <a:lvl4pPr marL="1600200" indent="-228600" algn="ctr">
              <a:defRPr sz="1000" b="1">
                <a:solidFill>
                  <a:schemeClr val="tx1"/>
                </a:solidFill>
                <a:latin typeface="Tahoma" panose="020B0604030504040204" pitchFamily="34" charset="0"/>
              </a:defRPr>
            </a:lvl4pPr>
            <a:lvl5pPr marL="2057400" indent="-228600" algn="ctr">
              <a:defRPr sz="1000" b="1">
                <a:solidFill>
                  <a:schemeClr val="tx1"/>
                </a:solidFill>
                <a:latin typeface="Tahoma" panose="020B0604030504040204" pitchFamily="34" charset="0"/>
              </a:defRPr>
            </a:lvl5pPr>
            <a:lvl6pPr marL="2514600" indent="-228600" algn="ctr" eaLnBrk="0" fontAlgn="base" hangingPunct="0">
              <a:spcBef>
                <a:spcPct val="0"/>
              </a:spcBef>
              <a:spcAft>
                <a:spcPct val="0"/>
              </a:spcAft>
              <a:defRPr sz="1000" b="1">
                <a:solidFill>
                  <a:schemeClr val="tx1"/>
                </a:solidFill>
                <a:latin typeface="Tahoma" panose="020B0604030504040204" pitchFamily="34" charset="0"/>
              </a:defRPr>
            </a:lvl6pPr>
            <a:lvl7pPr marL="2971800" indent="-228600" algn="ctr" eaLnBrk="0" fontAlgn="base" hangingPunct="0">
              <a:spcBef>
                <a:spcPct val="0"/>
              </a:spcBef>
              <a:spcAft>
                <a:spcPct val="0"/>
              </a:spcAft>
              <a:defRPr sz="1000" b="1">
                <a:solidFill>
                  <a:schemeClr val="tx1"/>
                </a:solidFill>
                <a:latin typeface="Tahoma" panose="020B0604030504040204" pitchFamily="34" charset="0"/>
              </a:defRPr>
            </a:lvl7pPr>
            <a:lvl8pPr marL="3429000" indent="-228600" algn="ctr" eaLnBrk="0" fontAlgn="base" hangingPunct="0">
              <a:spcBef>
                <a:spcPct val="0"/>
              </a:spcBef>
              <a:spcAft>
                <a:spcPct val="0"/>
              </a:spcAft>
              <a:defRPr sz="1000" b="1">
                <a:solidFill>
                  <a:schemeClr val="tx1"/>
                </a:solidFill>
                <a:latin typeface="Tahoma" panose="020B0604030504040204" pitchFamily="34" charset="0"/>
              </a:defRPr>
            </a:lvl8pPr>
            <a:lvl9pPr marL="3886200" indent="-228600" algn="ctr" eaLnBrk="0" fontAlgn="base" hangingPunct="0">
              <a:spcBef>
                <a:spcPct val="0"/>
              </a:spcBef>
              <a:spcAft>
                <a:spcPct val="0"/>
              </a:spcAft>
              <a:defRPr sz="1000" b="1">
                <a:solidFill>
                  <a:schemeClr val="tx1"/>
                </a:solidFill>
                <a:latin typeface="Tahoma" panose="020B0604030504040204" pitchFamily="34" charset="0"/>
              </a:defRPr>
            </a:lvl9pPr>
          </a:lstStyle>
          <a:p>
            <a:endParaRPr lang="en-US" altLang="en-US"/>
          </a:p>
        </p:txBody>
      </p:sp>
      <p:sp>
        <p:nvSpPr>
          <p:cNvPr id="51" name="AutoShape 100" descr="http://www.1clipart.com/1clipart.cfm?p=Computers/clipart/Computers/PCs/46-136728586.gif"/>
          <p:cNvSpPr>
            <a:spLocks noChangeAspect="1" noChangeArrowheads="1"/>
          </p:cNvSpPr>
          <p:nvPr/>
        </p:nvSpPr>
        <p:spPr bwMode="auto">
          <a:xfrm>
            <a:off x="4202113" y="4153739"/>
            <a:ext cx="415925"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defRPr sz="1000" b="1">
                <a:solidFill>
                  <a:schemeClr val="tx1"/>
                </a:solidFill>
                <a:latin typeface="Tahoma" panose="020B0604030504040204" pitchFamily="34" charset="0"/>
              </a:defRPr>
            </a:lvl1pPr>
            <a:lvl2pPr marL="742950" indent="-285750" algn="ctr">
              <a:defRPr sz="1000" b="1">
                <a:solidFill>
                  <a:schemeClr val="tx1"/>
                </a:solidFill>
                <a:latin typeface="Tahoma" panose="020B0604030504040204" pitchFamily="34" charset="0"/>
              </a:defRPr>
            </a:lvl2pPr>
            <a:lvl3pPr marL="1143000" indent="-228600" algn="ctr">
              <a:defRPr sz="1000" b="1">
                <a:solidFill>
                  <a:schemeClr val="tx1"/>
                </a:solidFill>
                <a:latin typeface="Tahoma" panose="020B0604030504040204" pitchFamily="34" charset="0"/>
              </a:defRPr>
            </a:lvl3pPr>
            <a:lvl4pPr marL="1600200" indent="-228600" algn="ctr">
              <a:defRPr sz="1000" b="1">
                <a:solidFill>
                  <a:schemeClr val="tx1"/>
                </a:solidFill>
                <a:latin typeface="Tahoma" panose="020B0604030504040204" pitchFamily="34" charset="0"/>
              </a:defRPr>
            </a:lvl4pPr>
            <a:lvl5pPr marL="2057400" indent="-228600" algn="ctr">
              <a:defRPr sz="1000" b="1">
                <a:solidFill>
                  <a:schemeClr val="tx1"/>
                </a:solidFill>
                <a:latin typeface="Tahoma" panose="020B0604030504040204" pitchFamily="34" charset="0"/>
              </a:defRPr>
            </a:lvl5pPr>
            <a:lvl6pPr marL="2514600" indent="-228600" algn="ctr" eaLnBrk="0" fontAlgn="base" hangingPunct="0">
              <a:spcBef>
                <a:spcPct val="0"/>
              </a:spcBef>
              <a:spcAft>
                <a:spcPct val="0"/>
              </a:spcAft>
              <a:defRPr sz="1000" b="1">
                <a:solidFill>
                  <a:schemeClr val="tx1"/>
                </a:solidFill>
                <a:latin typeface="Tahoma" panose="020B0604030504040204" pitchFamily="34" charset="0"/>
              </a:defRPr>
            </a:lvl6pPr>
            <a:lvl7pPr marL="2971800" indent="-228600" algn="ctr" eaLnBrk="0" fontAlgn="base" hangingPunct="0">
              <a:spcBef>
                <a:spcPct val="0"/>
              </a:spcBef>
              <a:spcAft>
                <a:spcPct val="0"/>
              </a:spcAft>
              <a:defRPr sz="1000" b="1">
                <a:solidFill>
                  <a:schemeClr val="tx1"/>
                </a:solidFill>
                <a:latin typeface="Tahoma" panose="020B0604030504040204" pitchFamily="34" charset="0"/>
              </a:defRPr>
            </a:lvl7pPr>
            <a:lvl8pPr marL="3429000" indent="-228600" algn="ctr" eaLnBrk="0" fontAlgn="base" hangingPunct="0">
              <a:spcBef>
                <a:spcPct val="0"/>
              </a:spcBef>
              <a:spcAft>
                <a:spcPct val="0"/>
              </a:spcAft>
              <a:defRPr sz="1000" b="1">
                <a:solidFill>
                  <a:schemeClr val="tx1"/>
                </a:solidFill>
                <a:latin typeface="Tahoma" panose="020B0604030504040204" pitchFamily="34" charset="0"/>
              </a:defRPr>
            </a:lvl8pPr>
            <a:lvl9pPr marL="3886200" indent="-228600" algn="ctr" eaLnBrk="0" fontAlgn="base" hangingPunct="0">
              <a:spcBef>
                <a:spcPct val="0"/>
              </a:spcBef>
              <a:spcAft>
                <a:spcPct val="0"/>
              </a:spcAft>
              <a:defRPr sz="1000" b="1">
                <a:solidFill>
                  <a:schemeClr val="tx1"/>
                </a:solidFill>
                <a:latin typeface="Tahoma" panose="020B0604030504040204" pitchFamily="34" charset="0"/>
              </a:defRPr>
            </a:lvl9pPr>
          </a:lstStyle>
          <a:p>
            <a:endParaRPr lang="en-US" altLang="en-US"/>
          </a:p>
        </p:txBody>
      </p:sp>
      <p:sp>
        <p:nvSpPr>
          <p:cNvPr id="52" name="AutoShape 101" descr="http://www.1clipart.com/1clipart.cfm?p=Computers/clipart/Computers/PCs/46-136728586.gif"/>
          <p:cNvSpPr>
            <a:spLocks noChangeAspect="1" noChangeArrowheads="1"/>
          </p:cNvSpPr>
          <p:nvPr/>
        </p:nvSpPr>
        <p:spPr bwMode="auto">
          <a:xfrm>
            <a:off x="4202113" y="4153739"/>
            <a:ext cx="415925"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defRPr sz="1000" b="1">
                <a:solidFill>
                  <a:schemeClr val="tx1"/>
                </a:solidFill>
                <a:latin typeface="Tahoma" panose="020B0604030504040204" pitchFamily="34" charset="0"/>
              </a:defRPr>
            </a:lvl1pPr>
            <a:lvl2pPr marL="742950" indent="-285750" algn="ctr">
              <a:defRPr sz="1000" b="1">
                <a:solidFill>
                  <a:schemeClr val="tx1"/>
                </a:solidFill>
                <a:latin typeface="Tahoma" panose="020B0604030504040204" pitchFamily="34" charset="0"/>
              </a:defRPr>
            </a:lvl2pPr>
            <a:lvl3pPr marL="1143000" indent="-228600" algn="ctr">
              <a:defRPr sz="1000" b="1">
                <a:solidFill>
                  <a:schemeClr val="tx1"/>
                </a:solidFill>
                <a:latin typeface="Tahoma" panose="020B0604030504040204" pitchFamily="34" charset="0"/>
              </a:defRPr>
            </a:lvl3pPr>
            <a:lvl4pPr marL="1600200" indent="-228600" algn="ctr">
              <a:defRPr sz="1000" b="1">
                <a:solidFill>
                  <a:schemeClr val="tx1"/>
                </a:solidFill>
                <a:latin typeface="Tahoma" panose="020B0604030504040204" pitchFamily="34" charset="0"/>
              </a:defRPr>
            </a:lvl4pPr>
            <a:lvl5pPr marL="2057400" indent="-228600" algn="ctr">
              <a:defRPr sz="1000" b="1">
                <a:solidFill>
                  <a:schemeClr val="tx1"/>
                </a:solidFill>
                <a:latin typeface="Tahoma" panose="020B0604030504040204" pitchFamily="34" charset="0"/>
              </a:defRPr>
            </a:lvl5pPr>
            <a:lvl6pPr marL="2514600" indent="-228600" algn="ctr" eaLnBrk="0" fontAlgn="base" hangingPunct="0">
              <a:spcBef>
                <a:spcPct val="0"/>
              </a:spcBef>
              <a:spcAft>
                <a:spcPct val="0"/>
              </a:spcAft>
              <a:defRPr sz="1000" b="1">
                <a:solidFill>
                  <a:schemeClr val="tx1"/>
                </a:solidFill>
                <a:latin typeface="Tahoma" panose="020B0604030504040204" pitchFamily="34" charset="0"/>
              </a:defRPr>
            </a:lvl6pPr>
            <a:lvl7pPr marL="2971800" indent="-228600" algn="ctr" eaLnBrk="0" fontAlgn="base" hangingPunct="0">
              <a:spcBef>
                <a:spcPct val="0"/>
              </a:spcBef>
              <a:spcAft>
                <a:spcPct val="0"/>
              </a:spcAft>
              <a:defRPr sz="1000" b="1">
                <a:solidFill>
                  <a:schemeClr val="tx1"/>
                </a:solidFill>
                <a:latin typeface="Tahoma" panose="020B0604030504040204" pitchFamily="34" charset="0"/>
              </a:defRPr>
            </a:lvl7pPr>
            <a:lvl8pPr marL="3429000" indent="-228600" algn="ctr" eaLnBrk="0" fontAlgn="base" hangingPunct="0">
              <a:spcBef>
                <a:spcPct val="0"/>
              </a:spcBef>
              <a:spcAft>
                <a:spcPct val="0"/>
              </a:spcAft>
              <a:defRPr sz="1000" b="1">
                <a:solidFill>
                  <a:schemeClr val="tx1"/>
                </a:solidFill>
                <a:latin typeface="Tahoma" panose="020B0604030504040204" pitchFamily="34" charset="0"/>
              </a:defRPr>
            </a:lvl8pPr>
            <a:lvl9pPr marL="3886200" indent="-228600" algn="ctr" eaLnBrk="0" fontAlgn="base" hangingPunct="0">
              <a:spcBef>
                <a:spcPct val="0"/>
              </a:spcBef>
              <a:spcAft>
                <a:spcPct val="0"/>
              </a:spcAft>
              <a:defRPr sz="1000" b="1">
                <a:solidFill>
                  <a:schemeClr val="tx1"/>
                </a:solidFill>
                <a:latin typeface="Tahoma" panose="020B0604030504040204" pitchFamily="34" charset="0"/>
              </a:defRPr>
            </a:lvl9pPr>
          </a:lstStyle>
          <a:p>
            <a:endParaRPr lang="en-US" altLang="en-US"/>
          </a:p>
        </p:txBody>
      </p:sp>
      <p:sp>
        <p:nvSpPr>
          <p:cNvPr id="53" name="AutoShape 102" descr="symbols">
            <a:hlinkClick r:id="rId3"/>
          </p:cNvPr>
          <p:cNvSpPr>
            <a:spLocks noChangeAspect="1" noChangeArrowheads="1"/>
          </p:cNvSpPr>
          <p:nvPr/>
        </p:nvSpPr>
        <p:spPr bwMode="auto">
          <a:xfrm>
            <a:off x="4567238" y="4102939"/>
            <a:ext cx="414338"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defRPr sz="1000" b="1">
                <a:solidFill>
                  <a:schemeClr val="tx1"/>
                </a:solidFill>
                <a:latin typeface="Tahoma" panose="020B0604030504040204" pitchFamily="34" charset="0"/>
              </a:defRPr>
            </a:lvl1pPr>
            <a:lvl2pPr marL="742950" indent="-285750" algn="ctr">
              <a:defRPr sz="1000" b="1">
                <a:solidFill>
                  <a:schemeClr val="tx1"/>
                </a:solidFill>
                <a:latin typeface="Tahoma" panose="020B0604030504040204" pitchFamily="34" charset="0"/>
              </a:defRPr>
            </a:lvl2pPr>
            <a:lvl3pPr marL="1143000" indent="-228600" algn="ctr">
              <a:defRPr sz="1000" b="1">
                <a:solidFill>
                  <a:schemeClr val="tx1"/>
                </a:solidFill>
                <a:latin typeface="Tahoma" panose="020B0604030504040204" pitchFamily="34" charset="0"/>
              </a:defRPr>
            </a:lvl3pPr>
            <a:lvl4pPr marL="1600200" indent="-228600" algn="ctr">
              <a:defRPr sz="1000" b="1">
                <a:solidFill>
                  <a:schemeClr val="tx1"/>
                </a:solidFill>
                <a:latin typeface="Tahoma" panose="020B0604030504040204" pitchFamily="34" charset="0"/>
              </a:defRPr>
            </a:lvl4pPr>
            <a:lvl5pPr marL="2057400" indent="-228600" algn="ctr">
              <a:defRPr sz="1000" b="1">
                <a:solidFill>
                  <a:schemeClr val="tx1"/>
                </a:solidFill>
                <a:latin typeface="Tahoma" panose="020B0604030504040204" pitchFamily="34" charset="0"/>
              </a:defRPr>
            </a:lvl5pPr>
            <a:lvl6pPr marL="2514600" indent="-228600" algn="ctr" eaLnBrk="0" fontAlgn="base" hangingPunct="0">
              <a:spcBef>
                <a:spcPct val="0"/>
              </a:spcBef>
              <a:spcAft>
                <a:spcPct val="0"/>
              </a:spcAft>
              <a:defRPr sz="1000" b="1">
                <a:solidFill>
                  <a:schemeClr val="tx1"/>
                </a:solidFill>
                <a:latin typeface="Tahoma" panose="020B0604030504040204" pitchFamily="34" charset="0"/>
              </a:defRPr>
            </a:lvl6pPr>
            <a:lvl7pPr marL="2971800" indent="-228600" algn="ctr" eaLnBrk="0" fontAlgn="base" hangingPunct="0">
              <a:spcBef>
                <a:spcPct val="0"/>
              </a:spcBef>
              <a:spcAft>
                <a:spcPct val="0"/>
              </a:spcAft>
              <a:defRPr sz="1000" b="1">
                <a:solidFill>
                  <a:schemeClr val="tx1"/>
                </a:solidFill>
                <a:latin typeface="Tahoma" panose="020B0604030504040204" pitchFamily="34" charset="0"/>
              </a:defRPr>
            </a:lvl7pPr>
            <a:lvl8pPr marL="3429000" indent="-228600" algn="ctr" eaLnBrk="0" fontAlgn="base" hangingPunct="0">
              <a:spcBef>
                <a:spcPct val="0"/>
              </a:spcBef>
              <a:spcAft>
                <a:spcPct val="0"/>
              </a:spcAft>
              <a:defRPr sz="1000" b="1">
                <a:solidFill>
                  <a:schemeClr val="tx1"/>
                </a:solidFill>
                <a:latin typeface="Tahoma" panose="020B0604030504040204" pitchFamily="34" charset="0"/>
              </a:defRPr>
            </a:lvl8pPr>
            <a:lvl9pPr marL="3886200" indent="-228600" algn="ctr" eaLnBrk="0" fontAlgn="base" hangingPunct="0">
              <a:spcBef>
                <a:spcPct val="0"/>
              </a:spcBef>
              <a:spcAft>
                <a:spcPct val="0"/>
              </a:spcAft>
              <a:defRPr sz="1000" b="1">
                <a:solidFill>
                  <a:schemeClr val="tx1"/>
                </a:solidFill>
                <a:latin typeface="Tahoma" panose="020B0604030504040204" pitchFamily="34" charset="0"/>
              </a:defRPr>
            </a:lvl9pPr>
          </a:lstStyle>
          <a:p>
            <a:endParaRPr lang="en-US" altLang="en-US"/>
          </a:p>
        </p:txBody>
      </p:sp>
      <p:sp>
        <p:nvSpPr>
          <p:cNvPr id="54" name="AutoShape 103" descr="symbols">
            <a:hlinkClick r:id="rId3"/>
          </p:cNvPr>
          <p:cNvSpPr>
            <a:spLocks noChangeAspect="1" noChangeArrowheads="1"/>
          </p:cNvSpPr>
          <p:nvPr/>
        </p:nvSpPr>
        <p:spPr bwMode="auto">
          <a:xfrm>
            <a:off x="4567238" y="4102939"/>
            <a:ext cx="414338"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defRPr sz="1000" b="1">
                <a:solidFill>
                  <a:schemeClr val="tx1"/>
                </a:solidFill>
                <a:latin typeface="Tahoma" panose="020B0604030504040204" pitchFamily="34" charset="0"/>
              </a:defRPr>
            </a:lvl1pPr>
            <a:lvl2pPr marL="742950" indent="-285750" algn="ctr">
              <a:defRPr sz="1000" b="1">
                <a:solidFill>
                  <a:schemeClr val="tx1"/>
                </a:solidFill>
                <a:latin typeface="Tahoma" panose="020B0604030504040204" pitchFamily="34" charset="0"/>
              </a:defRPr>
            </a:lvl2pPr>
            <a:lvl3pPr marL="1143000" indent="-228600" algn="ctr">
              <a:defRPr sz="1000" b="1">
                <a:solidFill>
                  <a:schemeClr val="tx1"/>
                </a:solidFill>
                <a:latin typeface="Tahoma" panose="020B0604030504040204" pitchFamily="34" charset="0"/>
              </a:defRPr>
            </a:lvl3pPr>
            <a:lvl4pPr marL="1600200" indent="-228600" algn="ctr">
              <a:defRPr sz="1000" b="1">
                <a:solidFill>
                  <a:schemeClr val="tx1"/>
                </a:solidFill>
                <a:latin typeface="Tahoma" panose="020B0604030504040204" pitchFamily="34" charset="0"/>
              </a:defRPr>
            </a:lvl4pPr>
            <a:lvl5pPr marL="2057400" indent="-228600" algn="ctr">
              <a:defRPr sz="1000" b="1">
                <a:solidFill>
                  <a:schemeClr val="tx1"/>
                </a:solidFill>
                <a:latin typeface="Tahoma" panose="020B0604030504040204" pitchFamily="34" charset="0"/>
              </a:defRPr>
            </a:lvl5pPr>
            <a:lvl6pPr marL="2514600" indent="-228600" algn="ctr" eaLnBrk="0" fontAlgn="base" hangingPunct="0">
              <a:spcBef>
                <a:spcPct val="0"/>
              </a:spcBef>
              <a:spcAft>
                <a:spcPct val="0"/>
              </a:spcAft>
              <a:defRPr sz="1000" b="1">
                <a:solidFill>
                  <a:schemeClr val="tx1"/>
                </a:solidFill>
                <a:latin typeface="Tahoma" panose="020B0604030504040204" pitchFamily="34" charset="0"/>
              </a:defRPr>
            </a:lvl6pPr>
            <a:lvl7pPr marL="2971800" indent="-228600" algn="ctr" eaLnBrk="0" fontAlgn="base" hangingPunct="0">
              <a:spcBef>
                <a:spcPct val="0"/>
              </a:spcBef>
              <a:spcAft>
                <a:spcPct val="0"/>
              </a:spcAft>
              <a:defRPr sz="1000" b="1">
                <a:solidFill>
                  <a:schemeClr val="tx1"/>
                </a:solidFill>
                <a:latin typeface="Tahoma" panose="020B0604030504040204" pitchFamily="34" charset="0"/>
              </a:defRPr>
            </a:lvl7pPr>
            <a:lvl8pPr marL="3429000" indent="-228600" algn="ctr" eaLnBrk="0" fontAlgn="base" hangingPunct="0">
              <a:spcBef>
                <a:spcPct val="0"/>
              </a:spcBef>
              <a:spcAft>
                <a:spcPct val="0"/>
              </a:spcAft>
              <a:defRPr sz="1000" b="1">
                <a:solidFill>
                  <a:schemeClr val="tx1"/>
                </a:solidFill>
                <a:latin typeface="Tahoma" panose="020B0604030504040204" pitchFamily="34" charset="0"/>
              </a:defRPr>
            </a:lvl8pPr>
            <a:lvl9pPr marL="3886200" indent="-228600" algn="ctr" eaLnBrk="0" fontAlgn="base" hangingPunct="0">
              <a:spcBef>
                <a:spcPct val="0"/>
              </a:spcBef>
              <a:spcAft>
                <a:spcPct val="0"/>
              </a:spcAft>
              <a:defRPr sz="1000" b="1">
                <a:solidFill>
                  <a:schemeClr val="tx1"/>
                </a:solidFill>
                <a:latin typeface="Tahoma" panose="020B0604030504040204" pitchFamily="34" charset="0"/>
              </a:defRPr>
            </a:lvl9pPr>
          </a:lstStyle>
          <a:p>
            <a:endParaRPr lang="en-US" altLang="en-US"/>
          </a:p>
        </p:txBody>
      </p:sp>
      <p:sp>
        <p:nvSpPr>
          <p:cNvPr id="55" name="Text Box 107"/>
          <p:cNvSpPr txBox="1">
            <a:spLocks noChangeArrowheads="1"/>
          </p:cNvSpPr>
          <p:nvPr/>
        </p:nvSpPr>
        <p:spPr bwMode="auto">
          <a:xfrm>
            <a:off x="3733800" y="4134489"/>
            <a:ext cx="6381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1000" b="1">
                <a:solidFill>
                  <a:schemeClr val="tx1"/>
                </a:solidFill>
                <a:latin typeface="Tahoma" panose="020B0604030504040204" pitchFamily="34" charset="0"/>
              </a:defRPr>
            </a:lvl1pPr>
            <a:lvl2pPr marL="742950" indent="-285750" algn="ctr">
              <a:defRPr sz="1000" b="1">
                <a:solidFill>
                  <a:schemeClr val="tx1"/>
                </a:solidFill>
                <a:latin typeface="Tahoma" panose="020B0604030504040204" pitchFamily="34" charset="0"/>
              </a:defRPr>
            </a:lvl2pPr>
            <a:lvl3pPr marL="1143000" indent="-228600" algn="ctr">
              <a:defRPr sz="1000" b="1">
                <a:solidFill>
                  <a:schemeClr val="tx1"/>
                </a:solidFill>
                <a:latin typeface="Tahoma" panose="020B0604030504040204" pitchFamily="34" charset="0"/>
              </a:defRPr>
            </a:lvl3pPr>
            <a:lvl4pPr marL="1600200" indent="-228600" algn="ctr">
              <a:defRPr sz="1000" b="1">
                <a:solidFill>
                  <a:schemeClr val="tx1"/>
                </a:solidFill>
                <a:latin typeface="Tahoma" panose="020B0604030504040204" pitchFamily="34" charset="0"/>
              </a:defRPr>
            </a:lvl4pPr>
            <a:lvl5pPr marL="2057400" indent="-228600" algn="ctr">
              <a:defRPr sz="1000" b="1">
                <a:solidFill>
                  <a:schemeClr val="tx1"/>
                </a:solidFill>
                <a:latin typeface="Tahoma" panose="020B0604030504040204" pitchFamily="34" charset="0"/>
              </a:defRPr>
            </a:lvl5pPr>
            <a:lvl6pPr marL="2514600" indent="-228600" algn="ctr" eaLnBrk="0" fontAlgn="base" hangingPunct="0">
              <a:spcBef>
                <a:spcPct val="0"/>
              </a:spcBef>
              <a:spcAft>
                <a:spcPct val="0"/>
              </a:spcAft>
              <a:defRPr sz="1000" b="1">
                <a:solidFill>
                  <a:schemeClr val="tx1"/>
                </a:solidFill>
                <a:latin typeface="Tahoma" panose="020B0604030504040204" pitchFamily="34" charset="0"/>
              </a:defRPr>
            </a:lvl6pPr>
            <a:lvl7pPr marL="2971800" indent="-228600" algn="ctr" eaLnBrk="0" fontAlgn="base" hangingPunct="0">
              <a:spcBef>
                <a:spcPct val="0"/>
              </a:spcBef>
              <a:spcAft>
                <a:spcPct val="0"/>
              </a:spcAft>
              <a:defRPr sz="1000" b="1">
                <a:solidFill>
                  <a:schemeClr val="tx1"/>
                </a:solidFill>
                <a:latin typeface="Tahoma" panose="020B0604030504040204" pitchFamily="34" charset="0"/>
              </a:defRPr>
            </a:lvl7pPr>
            <a:lvl8pPr marL="3429000" indent="-228600" algn="ctr" eaLnBrk="0" fontAlgn="base" hangingPunct="0">
              <a:spcBef>
                <a:spcPct val="0"/>
              </a:spcBef>
              <a:spcAft>
                <a:spcPct val="0"/>
              </a:spcAft>
              <a:defRPr sz="1000" b="1">
                <a:solidFill>
                  <a:schemeClr val="tx1"/>
                </a:solidFill>
                <a:latin typeface="Tahoma" panose="020B0604030504040204" pitchFamily="34" charset="0"/>
              </a:defRPr>
            </a:lvl8pPr>
            <a:lvl9pPr marL="3886200" indent="-228600" algn="ctr" eaLnBrk="0" fontAlgn="base" hangingPunct="0">
              <a:spcBef>
                <a:spcPct val="0"/>
              </a:spcBef>
              <a:spcAft>
                <a:spcPct val="0"/>
              </a:spcAft>
              <a:defRPr sz="1000" b="1">
                <a:solidFill>
                  <a:schemeClr val="tx1"/>
                </a:solidFill>
                <a:latin typeface="Tahoma" panose="020B0604030504040204" pitchFamily="34" charset="0"/>
              </a:defRPr>
            </a:lvl9pPr>
          </a:lstStyle>
          <a:p>
            <a:pPr algn="l" eaLnBrk="1" hangingPunct="1"/>
            <a:r>
              <a:rPr lang="en-US" altLang="en-US" sz="1400" dirty="0" smtClean="0"/>
              <a:t>P3</a:t>
            </a:r>
            <a:endParaRPr lang="en-US" altLang="en-US" sz="1400" dirty="0"/>
          </a:p>
        </p:txBody>
      </p:sp>
      <p:pic>
        <p:nvPicPr>
          <p:cNvPr id="57" name="Picture 129" descr="C:\Juniper_Icons\PPT_TIFFs\color\icon_c_router_ppt.t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00600" y="3764801"/>
            <a:ext cx="379413"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8" name="Picture 130" descr="C:\Juniper_Icons\PPT_TIFFs\color\icon_c_router_ppt.t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86200" y="3764801"/>
            <a:ext cx="379413"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 name="Text Box 107"/>
          <p:cNvSpPr txBox="1">
            <a:spLocks noChangeArrowheads="1"/>
          </p:cNvSpPr>
          <p:nvPr/>
        </p:nvSpPr>
        <p:spPr bwMode="auto">
          <a:xfrm>
            <a:off x="5076825" y="4069601"/>
            <a:ext cx="6381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1000" b="1">
                <a:solidFill>
                  <a:schemeClr val="tx1"/>
                </a:solidFill>
                <a:latin typeface="Tahoma" panose="020B0604030504040204" pitchFamily="34" charset="0"/>
              </a:defRPr>
            </a:lvl1pPr>
            <a:lvl2pPr marL="742950" indent="-285750" algn="ctr">
              <a:defRPr sz="1000" b="1">
                <a:solidFill>
                  <a:schemeClr val="tx1"/>
                </a:solidFill>
                <a:latin typeface="Tahoma" panose="020B0604030504040204" pitchFamily="34" charset="0"/>
              </a:defRPr>
            </a:lvl2pPr>
            <a:lvl3pPr marL="1143000" indent="-228600" algn="ctr">
              <a:defRPr sz="1000" b="1">
                <a:solidFill>
                  <a:schemeClr val="tx1"/>
                </a:solidFill>
                <a:latin typeface="Tahoma" panose="020B0604030504040204" pitchFamily="34" charset="0"/>
              </a:defRPr>
            </a:lvl3pPr>
            <a:lvl4pPr marL="1600200" indent="-228600" algn="ctr">
              <a:defRPr sz="1000" b="1">
                <a:solidFill>
                  <a:schemeClr val="tx1"/>
                </a:solidFill>
                <a:latin typeface="Tahoma" panose="020B0604030504040204" pitchFamily="34" charset="0"/>
              </a:defRPr>
            </a:lvl4pPr>
            <a:lvl5pPr marL="2057400" indent="-228600" algn="ctr">
              <a:defRPr sz="1000" b="1">
                <a:solidFill>
                  <a:schemeClr val="tx1"/>
                </a:solidFill>
                <a:latin typeface="Tahoma" panose="020B0604030504040204" pitchFamily="34" charset="0"/>
              </a:defRPr>
            </a:lvl5pPr>
            <a:lvl6pPr marL="2514600" indent="-228600" algn="ctr" eaLnBrk="0" fontAlgn="base" hangingPunct="0">
              <a:spcBef>
                <a:spcPct val="0"/>
              </a:spcBef>
              <a:spcAft>
                <a:spcPct val="0"/>
              </a:spcAft>
              <a:defRPr sz="1000" b="1">
                <a:solidFill>
                  <a:schemeClr val="tx1"/>
                </a:solidFill>
                <a:latin typeface="Tahoma" panose="020B0604030504040204" pitchFamily="34" charset="0"/>
              </a:defRPr>
            </a:lvl6pPr>
            <a:lvl7pPr marL="2971800" indent="-228600" algn="ctr" eaLnBrk="0" fontAlgn="base" hangingPunct="0">
              <a:spcBef>
                <a:spcPct val="0"/>
              </a:spcBef>
              <a:spcAft>
                <a:spcPct val="0"/>
              </a:spcAft>
              <a:defRPr sz="1000" b="1">
                <a:solidFill>
                  <a:schemeClr val="tx1"/>
                </a:solidFill>
                <a:latin typeface="Tahoma" panose="020B0604030504040204" pitchFamily="34" charset="0"/>
              </a:defRPr>
            </a:lvl7pPr>
            <a:lvl8pPr marL="3429000" indent="-228600" algn="ctr" eaLnBrk="0" fontAlgn="base" hangingPunct="0">
              <a:spcBef>
                <a:spcPct val="0"/>
              </a:spcBef>
              <a:spcAft>
                <a:spcPct val="0"/>
              </a:spcAft>
              <a:defRPr sz="1000" b="1">
                <a:solidFill>
                  <a:schemeClr val="tx1"/>
                </a:solidFill>
                <a:latin typeface="Tahoma" panose="020B0604030504040204" pitchFamily="34" charset="0"/>
              </a:defRPr>
            </a:lvl8pPr>
            <a:lvl9pPr marL="3886200" indent="-228600" algn="ctr" eaLnBrk="0" fontAlgn="base" hangingPunct="0">
              <a:spcBef>
                <a:spcPct val="0"/>
              </a:spcBef>
              <a:spcAft>
                <a:spcPct val="0"/>
              </a:spcAft>
              <a:defRPr sz="1000" b="1">
                <a:solidFill>
                  <a:schemeClr val="tx1"/>
                </a:solidFill>
                <a:latin typeface="Tahoma" panose="020B0604030504040204" pitchFamily="34" charset="0"/>
              </a:defRPr>
            </a:lvl9pPr>
          </a:lstStyle>
          <a:p>
            <a:pPr algn="l" eaLnBrk="1" hangingPunct="1"/>
            <a:r>
              <a:rPr lang="en-US" altLang="en-US" sz="1400" dirty="0" smtClean="0"/>
              <a:t>P4</a:t>
            </a:r>
            <a:endParaRPr lang="en-US" altLang="en-US" sz="1400" dirty="0"/>
          </a:p>
        </p:txBody>
      </p:sp>
      <p:cxnSp>
        <p:nvCxnSpPr>
          <p:cNvPr id="62" name="Straight Connector 61"/>
          <p:cNvCxnSpPr>
            <a:stCxn id="40" idx="2"/>
            <a:endCxn id="57" idx="0"/>
          </p:cNvCxnSpPr>
          <p:nvPr/>
        </p:nvCxnSpPr>
        <p:spPr>
          <a:xfrm>
            <a:off x="4990307" y="3307601"/>
            <a:ext cx="0" cy="4572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a:stCxn id="41" idx="2"/>
            <a:endCxn id="58" idx="0"/>
          </p:cNvCxnSpPr>
          <p:nvPr/>
        </p:nvCxnSpPr>
        <p:spPr>
          <a:xfrm>
            <a:off x="4075907" y="3307601"/>
            <a:ext cx="0" cy="4572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6" name="Text Box 108"/>
          <p:cNvSpPr txBox="1">
            <a:spLocks noChangeArrowheads="1"/>
          </p:cNvSpPr>
          <p:nvPr/>
        </p:nvSpPr>
        <p:spPr bwMode="auto">
          <a:xfrm>
            <a:off x="4946650" y="4740866"/>
            <a:ext cx="584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1000" b="1">
                <a:solidFill>
                  <a:schemeClr val="tx1"/>
                </a:solidFill>
                <a:latin typeface="Tahoma" panose="020B0604030504040204" pitchFamily="34" charset="0"/>
              </a:defRPr>
            </a:lvl1pPr>
            <a:lvl2pPr marL="742950" indent="-285750" algn="ctr">
              <a:defRPr sz="1000" b="1">
                <a:solidFill>
                  <a:schemeClr val="tx1"/>
                </a:solidFill>
                <a:latin typeface="Tahoma" panose="020B0604030504040204" pitchFamily="34" charset="0"/>
              </a:defRPr>
            </a:lvl2pPr>
            <a:lvl3pPr marL="1143000" indent="-228600" algn="ctr">
              <a:defRPr sz="1000" b="1">
                <a:solidFill>
                  <a:schemeClr val="tx1"/>
                </a:solidFill>
                <a:latin typeface="Tahoma" panose="020B0604030504040204" pitchFamily="34" charset="0"/>
              </a:defRPr>
            </a:lvl3pPr>
            <a:lvl4pPr marL="1600200" indent="-228600" algn="ctr">
              <a:defRPr sz="1000" b="1">
                <a:solidFill>
                  <a:schemeClr val="tx1"/>
                </a:solidFill>
                <a:latin typeface="Tahoma" panose="020B0604030504040204" pitchFamily="34" charset="0"/>
              </a:defRPr>
            </a:lvl4pPr>
            <a:lvl5pPr marL="2057400" indent="-228600" algn="ctr">
              <a:defRPr sz="1000" b="1">
                <a:solidFill>
                  <a:schemeClr val="tx1"/>
                </a:solidFill>
                <a:latin typeface="Tahoma" panose="020B0604030504040204" pitchFamily="34" charset="0"/>
              </a:defRPr>
            </a:lvl5pPr>
            <a:lvl6pPr marL="2514600" indent="-228600" algn="ctr" eaLnBrk="0" fontAlgn="base" hangingPunct="0">
              <a:spcBef>
                <a:spcPct val="0"/>
              </a:spcBef>
              <a:spcAft>
                <a:spcPct val="0"/>
              </a:spcAft>
              <a:defRPr sz="1000" b="1">
                <a:solidFill>
                  <a:schemeClr val="tx1"/>
                </a:solidFill>
                <a:latin typeface="Tahoma" panose="020B0604030504040204" pitchFamily="34" charset="0"/>
              </a:defRPr>
            </a:lvl6pPr>
            <a:lvl7pPr marL="2971800" indent="-228600" algn="ctr" eaLnBrk="0" fontAlgn="base" hangingPunct="0">
              <a:spcBef>
                <a:spcPct val="0"/>
              </a:spcBef>
              <a:spcAft>
                <a:spcPct val="0"/>
              </a:spcAft>
              <a:defRPr sz="1000" b="1">
                <a:solidFill>
                  <a:schemeClr val="tx1"/>
                </a:solidFill>
                <a:latin typeface="Tahoma" panose="020B0604030504040204" pitchFamily="34" charset="0"/>
              </a:defRPr>
            </a:lvl7pPr>
            <a:lvl8pPr marL="3429000" indent="-228600" algn="ctr" eaLnBrk="0" fontAlgn="base" hangingPunct="0">
              <a:spcBef>
                <a:spcPct val="0"/>
              </a:spcBef>
              <a:spcAft>
                <a:spcPct val="0"/>
              </a:spcAft>
              <a:defRPr sz="1000" b="1">
                <a:solidFill>
                  <a:schemeClr val="tx1"/>
                </a:solidFill>
                <a:latin typeface="Tahoma" panose="020B0604030504040204" pitchFamily="34" charset="0"/>
              </a:defRPr>
            </a:lvl8pPr>
            <a:lvl9pPr marL="3886200" indent="-228600" algn="ctr" eaLnBrk="0" fontAlgn="base" hangingPunct="0">
              <a:spcBef>
                <a:spcPct val="0"/>
              </a:spcBef>
              <a:spcAft>
                <a:spcPct val="0"/>
              </a:spcAft>
              <a:defRPr sz="1000" b="1">
                <a:solidFill>
                  <a:schemeClr val="tx1"/>
                </a:solidFill>
                <a:latin typeface="Tahoma" panose="020B0604030504040204" pitchFamily="34" charset="0"/>
              </a:defRPr>
            </a:lvl9pPr>
          </a:lstStyle>
          <a:p>
            <a:pPr algn="l" eaLnBrk="1" hangingPunct="1"/>
            <a:r>
              <a:rPr lang="en-US" altLang="en-US" sz="1400" dirty="0" smtClean="0"/>
              <a:t>PE4</a:t>
            </a:r>
            <a:endParaRPr lang="en-US" altLang="en-US" sz="1400" dirty="0"/>
          </a:p>
        </p:txBody>
      </p:sp>
      <p:pic>
        <p:nvPicPr>
          <p:cNvPr id="67" name="Picture 127" descr="C:\Juniper_Icons\PPT_TIFFs\color\icon_c_router_ppt.t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54538" y="4727572"/>
            <a:ext cx="379412"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8" name="Text Box 112"/>
          <p:cNvSpPr txBox="1">
            <a:spLocks noChangeArrowheads="1"/>
          </p:cNvSpPr>
          <p:nvPr/>
        </p:nvSpPr>
        <p:spPr bwMode="auto">
          <a:xfrm>
            <a:off x="2662635" y="4667889"/>
            <a:ext cx="5492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1000" b="1">
                <a:solidFill>
                  <a:schemeClr val="tx1"/>
                </a:solidFill>
                <a:latin typeface="Tahoma" panose="020B0604030504040204" pitchFamily="34" charset="0"/>
              </a:defRPr>
            </a:lvl1pPr>
            <a:lvl2pPr marL="742950" indent="-285750" algn="ctr">
              <a:defRPr sz="1000" b="1">
                <a:solidFill>
                  <a:schemeClr val="tx1"/>
                </a:solidFill>
                <a:latin typeface="Tahoma" panose="020B0604030504040204" pitchFamily="34" charset="0"/>
              </a:defRPr>
            </a:lvl2pPr>
            <a:lvl3pPr marL="1143000" indent="-228600" algn="ctr">
              <a:defRPr sz="1000" b="1">
                <a:solidFill>
                  <a:schemeClr val="tx1"/>
                </a:solidFill>
                <a:latin typeface="Tahoma" panose="020B0604030504040204" pitchFamily="34" charset="0"/>
              </a:defRPr>
            </a:lvl3pPr>
            <a:lvl4pPr marL="1600200" indent="-228600" algn="ctr">
              <a:defRPr sz="1000" b="1">
                <a:solidFill>
                  <a:schemeClr val="tx1"/>
                </a:solidFill>
                <a:latin typeface="Tahoma" panose="020B0604030504040204" pitchFamily="34" charset="0"/>
              </a:defRPr>
            </a:lvl4pPr>
            <a:lvl5pPr marL="2057400" indent="-228600" algn="ctr">
              <a:defRPr sz="1000" b="1">
                <a:solidFill>
                  <a:schemeClr val="tx1"/>
                </a:solidFill>
                <a:latin typeface="Tahoma" panose="020B0604030504040204" pitchFamily="34" charset="0"/>
              </a:defRPr>
            </a:lvl5pPr>
            <a:lvl6pPr marL="2514600" indent="-228600" algn="ctr" eaLnBrk="0" fontAlgn="base" hangingPunct="0">
              <a:spcBef>
                <a:spcPct val="0"/>
              </a:spcBef>
              <a:spcAft>
                <a:spcPct val="0"/>
              </a:spcAft>
              <a:defRPr sz="1000" b="1">
                <a:solidFill>
                  <a:schemeClr val="tx1"/>
                </a:solidFill>
                <a:latin typeface="Tahoma" panose="020B0604030504040204" pitchFamily="34" charset="0"/>
              </a:defRPr>
            </a:lvl6pPr>
            <a:lvl7pPr marL="2971800" indent="-228600" algn="ctr" eaLnBrk="0" fontAlgn="base" hangingPunct="0">
              <a:spcBef>
                <a:spcPct val="0"/>
              </a:spcBef>
              <a:spcAft>
                <a:spcPct val="0"/>
              </a:spcAft>
              <a:defRPr sz="1000" b="1">
                <a:solidFill>
                  <a:schemeClr val="tx1"/>
                </a:solidFill>
                <a:latin typeface="Tahoma" panose="020B0604030504040204" pitchFamily="34" charset="0"/>
              </a:defRPr>
            </a:lvl7pPr>
            <a:lvl8pPr marL="3429000" indent="-228600" algn="ctr" eaLnBrk="0" fontAlgn="base" hangingPunct="0">
              <a:spcBef>
                <a:spcPct val="0"/>
              </a:spcBef>
              <a:spcAft>
                <a:spcPct val="0"/>
              </a:spcAft>
              <a:defRPr sz="1000" b="1">
                <a:solidFill>
                  <a:schemeClr val="tx1"/>
                </a:solidFill>
                <a:latin typeface="Tahoma" panose="020B0604030504040204" pitchFamily="34" charset="0"/>
              </a:defRPr>
            </a:lvl8pPr>
            <a:lvl9pPr marL="3886200" indent="-228600" algn="ctr" eaLnBrk="0" fontAlgn="base" hangingPunct="0">
              <a:spcBef>
                <a:spcPct val="0"/>
              </a:spcBef>
              <a:spcAft>
                <a:spcPct val="0"/>
              </a:spcAft>
              <a:defRPr sz="1000" b="1">
                <a:solidFill>
                  <a:schemeClr val="tx1"/>
                </a:solidFill>
                <a:latin typeface="Tahoma" panose="020B0604030504040204" pitchFamily="34" charset="0"/>
              </a:defRPr>
            </a:lvl9pPr>
          </a:lstStyle>
          <a:p>
            <a:pPr algn="l" eaLnBrk="1" hangingPunct="1"/>
            <a:r>
              <a:rPr lang="en-US" altLang="en-US" sz="1400" dirty="0" smtClean="0"/>
              <a:t>CE3 </a:t>
            </a:r>
            <a:endParaRPr lang="en-US" altLang="en-US" sz="1400" dirty="0"/>
          </a:p>
        </p:txBody>
      </p:sp>
      <p:pic>
        <p:nvPicPr>
          <p:cNvPr id="69" name="Picture 125" descr="C:\Juniper_Icons\PPT_TIFFs\color\icon_c_router_ppt.t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38400" y="4550613"/>
            <a:ext cx="379413"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0" name="Text Box 97"/>
          <p:cNvSpPr txBox="1">
            <a:spLocks noChangeArrowheads="1"/>
          </p:cNvSpPr>
          <p:nvPr/>
        </p:nvSpPr>
        <p:spPr bwMode="auto">
          <a:xfrm>
            <a:off x="3078957" y="1027955"/>
            <a:ext cx="528637"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1000" b="1">
                <a:solidFill>
                  <a:schemeClr val="tx1"/>
                </a:solidFill>
                <a:latin typeface="Tahoma" panose="020B0604030504040204" pitchFamily="34" charset="0"/>
              </a:defRPr>
            </a:lvl1pPr>
            <a:lvl2pPr marL="742950" indent="-285750" algn="ctr">
              <a:defRPr sz="1000" b="1">
                <a:solidFill>
                  <a:schemeClr val="tx1"/>
                </a:solidFill>
                <a:latin typeface="Tahoma" panose="020B0604030504040204" pitchFamily="34" charset="0"/>
              </a:defRPr>
            </a:lvl2pPr>
            <a:lvl3pPr marL="1143000" indent="-228600" algn="ctr">
              <a:defRPr sz="1000" b="1">
                <a:solidFill>
                  <a:schemeClr val="tx1"/>
                </a:solidFill>
                <a:latin typeface="Tahoma" panose="020B0604030504040204" pitchFamily="34" charset="0"/>
              </a:defRPr>
            </a:lvl3pPr>
            <a:lvl4pPr marL="1600200" indent="-228600" algn="ctr">
              <a:defRPr sz="1000" b="1">
                <a:solidFill>
                  <a:schemeClr val="tx1"/>
                </a:solidFill>
                <a:latin typeface="Tahoma" panose="020B0604030504040204" pitchFamily="34" charset="0"/>
              </a:defRPr>
            </a:lvl4pPr>
            <a:lvl5pPr marL="2057400" indent="-228600" algn="ctr">
              <a:defRPr sz="1000" b="1">
                <a:solidFill>
                  <a:schemeClr val="tx1"/>
                </a:solidFill>
                <a:latin typeface="Tahoma" panose="020B0604030504040204" pitchFamily="34" charset="0"/>
              </a:defRPr>
            </a:lvl5pPr>
            <a:lvl6pPr marL="2514600" indent="-228600" algn="ctr" eaLnBrk="0" fontAlgn="base" hangingPunct="0">
              <a:spcBef>
                <a:spcPct val="0"/>
              </a:spcBef>
              <a:spcAft>
                <a:spcPct val="0"/>
              </a:spcAft>
              <a:defRPr sz="1000" b="1">
                <a:solidFill>
                  <a:schemeClr val="tx1"/>
                </a:solidFill>
                <a:latin typeface="Tahoma" panose="020B0604030504040204" pitchFamily="34" charset="0"/>
              </a:defRPr>
            </a:lvl6pPr>
            <a:lvl7pPr marL="2971800" indent="-228600" algn="ctr" eaLnBrk="0" fontAlgn="base" hangingPunct="0">
              <a:spcBef>
                <a:spcPct val="0"/>
              </a:spcBef>
              <a:spcAft>
                <a:spcPct val="0"/>
              </a:spcAft>
              <a:defRPr sz="1000" b="1">
                <a:solidFill>
                  <a:schemeClr val="tx1"/>
                </a:solidFill>
                <a:latin typeface="Tahoma" panose="020B0604030504040204" pitchFamily="34" charset="0"/>
              </a:defRPr>
            </a:lvl7pPr>
            <a:lvl8pPr marL="3429000" indent="-228600" algn="ctr" eaLnBrk="0" fontAlgn="base" hangingPunct="0">
              <a:spcBef>
                <a:spcPct val="0"/>
              </a:spcBef>
              <a:spcAft>
                <a:spcPct val="0"/>
              </a:spcAft>
              <a:defRPr sz="1000" b="1">
                <a:solidFill>
                  <a:schemeClr val="tx1"/>
                </a:solidFill>
                <a:latin typeface="Tahoma" panose="020B0604030504040204" pitchFamily="34" charset="0"/>
              </a:defRPr>
            </a:lvl8pPr>
            <a:lvl9pPr marL="3886200" indent="-228600" algn="ctr" eaLnBrk="0" fontAlgn="base" hangingPunct="0">
              <a:spcBef>
                <a:spcPct val="0"/>
              </a:spcBef>
              <a:spcAft>
                <a:spcPct val="0"/>
              </a:spcAft>
              <a:defRPr sz="1000" b="1">
                <a:solidFill>
                  <a:schemeClr val="tx1"/>
                </a:solidFill>
                <a:latin typeface="Tahoma" panose="020B0604030504040204" pitchFamily="34" charset="0"/>
              </a:defRPr>
            </a:lvl9pPr>
          </a:lstStyle>
          <a:p>
            <a:pPr algn="l" eaLnBrk="1" hangingPunct="1"/>
            <a:r>
              <a:rPr lang="en-US" altLang="en-US" sz="1400" dirty="0" smtClean="0"/>
              <a:t>CE6</a:t>
            </a:r>
            <a:endParaRPr lang="en-US" altLang="en-US" sz="1400" dirty="0"/>
          </a:p>
        </p:txBody>
      </p:sp>
      <p:sp>
        <p:nvSpPr>
          <p:cNvPr id="71" name="Text Box 117"/>
          <p:cNvSpPr txBox="1">
            <a:spLocks noChangeArrowheads="1"/>
          </p:cNvSpPr>
          <p:nvPr/>
        </p:nvSpPr>
        <p:spPr bwMode="auto">
          <a:xfrm>
            <a:off x="5486400" y="1389601"/>
            <a:ext cx="80565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ctr">
              <a:defRPr sz="1000" b="1">
                <a:solidFill>
                  <a:schemeClr val="tx1"/>
                </a:solidFill>
                <a:latin typeface="Tahoma" panose="020B0604030504040204" pitchFamily="34" charset="0"/>
              </a:defRPr>
            </a:lvl1pPr>
            <a:lvl2pPr marL="742950" indent="-285750" algn="ctr">
              <a:defRPr sz="1000" b="1">
                <a:solidFill>
                  <a:schemeClr val="tx1"/>
                </a:solidFill>
                <a:latin typeface="Tahoma" panose="020B0604030504040204" pitchFamily="34" charset="0"/>
              </a:defRPr>
            </a:lvl2pPr>
            <a:lvl3pPr marL="1143000" indent="-228600" algn="ctr">
              <a:defRPr sz="1000" b="1">
                <a:solidFill>
                  <a:schemeClr val="tx1"/>
                </a:solidFill>
                <a:latin typeface="Tahoma" panose="020B0604030504040204" pitchFamily="34" charset="0"/>
              </a:defRPr>
            </a:lvl3pPr>
            <a:lvl4pPr marL="1600200" indent="-228600" algn="ctr">
              <a:defRPr sz="1000" b="1">
                <a:solidFill>
                  <a:schemeClr val="tx1"/>
                </a:solidFill>
                <a:latin typeface="Tahoma" panose="020B0604030504040204" pitchFamily="34" charset="0"/>
              </a:defRPr>
            </a:lvl4pPr>
            <a:lvl5pPr marL="2057400" indent="-228600" algn="ctr">
              <a:defRPr sz="1000" b="1">
                <a:solidFill>
                  <a:schemeClr val="tx1"/>
                </a:solidFill>
                <a:latin typeface="Tahoma" panose="020B0604030504040204" pitchFamily="34" charset="0"/>
              </a:defRPr>
            </a:lvl5pPr>
            <a:lvl6pPr marL="2514600" indent="-228600" algn="ctr" eaLnBrk="0" fontAlgn="base" hangingPunct="0">
              <a:spcBef>
                <a:spcPct val="0"/>
              </a:spcBef>
              <a:spcAft>
                <a:spcPct val="0"/>
              </a:spcAft>
              <a:defRPr sz="1000" b="1">
                <a:solidFill>
                  <a:schemeClr val="tx1"/>
                </a:solidFill>
                <a:latin typeface="Tahoma" panose="020B0604030504040204" pitchFamily="34" charset="0"/>
              </a:defRPr>
            </a:lvl6pPr>
            <a:lvl7pPr marL="2971800" indent="-228600" algn="ctr" eaLnBrk="0" fontAlgn="base" hangingPunct="0">
              <a:spcBef>
                <a:spcPct val="0"/>
              </a:spcBef>
              <a:spcAft>
                <a:spcPct val="0"/>
              </a:spcAft>
              <a:defRPr sz="1000" b="1">
                <a:solidFill>
                  <a:schemeClr val="tx1"/>
                </a:solidFill>
                <a:latin typeface="Tahoma" panose="020B0604030504040204" pitchFamily="34" charset="0"/>
              </a:defRPr>
            </a:lvl7pPr>
            <a:lvl8pPr marL="3429000" indent="-228600" algn="ctr" eaLnBrk="0" fontAlgn="base" hangingPunct="0">
              <a:spcBef>
                <a:spcPct val="0"/>
              </a:spcBef>
              <a:spcAft>
                <a:spcPct val="0"/>
              </a:spcAft>
              <a:defRPr sz="1000" b="1">
                <a:solidFill>
                  <a:schemeClr val="tx1"/>
                </a:solidFill>
                <a:latin typeface="Tahoma" panose="020B0604030504040204" pitchFamily="34" charset="0"/>
              </a:defRPr>
            </a:lvl8pPr>
            <a:lvl9pPr marL="3886200" indent="-228600" algn="ctr" eaLnBrk="0" fontAlgn="base" hangingPunct="0">
              <a:spcBef>
                <a:spcPct val="0"/>
              </a:spcBef>
              <a:spcAft>
                <a:spcPct val="0"/>
              </a:spcAft>
              <a:defRPr sz="1000" b="1">
                <a:solidFill>
                  <a:schemeClr val="tx1"/>
                </a:solidFill>
                <a:latin typeface="Tahoma" panose="020B0604030504040204" pitchFamily="34" charset="0"/>
              </a:defRPr>
            </a:lvl9pPr>
          </a:lstStyle>
          <a:p>
            <a:pPr algn="l" eaLnBrk="1" hangingPunct="1"/>
            <a:r>
              <a:rPr lang="en-US" altLang="en-US" sz="1400" dirty="0" smtClean="0"/>
              <a:t>CE7</a:t>
            </a:r>
            <a:endParaRPr lang="en-US" altLang="en-US" sz="1400" dirty="0"/>
          </a:p>
        </p:txBody>
      </p:sp>
      <p:pic>
        <p:nvPicPr>
          <p:cNvPr id="72" name="Picture 123" descr="C:\Juniper_Icons\PPT_TIFFs\color\icon_c_router_ppt.t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50394" y="1332755"/>
            <a:ext cx="379413"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3" name="Picture 124" descr="C:\Juniper_Icons\PPT_TIFFs\color\icon_c_router_ppt.t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06987" y="1315089"/>
            <a:ext cx="379413"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4" name="Text Box 97"/>
          <p:cNvSpPr txBox="1">
            <a:spLocks noChangeArrowheads="1"/>
          </p:cNvSpPr>
          <p:nvPr/>
        </p:nvSpPr>
        <p:spPr bwMode="auto">
          <a:xfrm>
            <a:off x="3394077" y="5741984"/>
            <a:ext cx="528637"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1000" b="1">
                <a:solidFill>
                  <a:schemeClr val="tx1"/>
                </a:solidFill>
                <a:latin typeface="Tahoma" panose="020B0604030504040204" pitchFamily="34" charset="0"/>
              </a:defRPr>
            </a:lvl1pPr>
            <a:lvl2pPr marL="742950" indent="-285750" algn="ctr">
              <a:defRPr sz="1000" b="1">
                <a:solidFill>
                  <a:schemeClr val="tx1"/>
                </a:solidFill>
                <a:latin typeface="Tahoma" panose="020B0604030504040204" pitchFamily="34" charset="0"/>
              </a:defRPr>
            </a:lvl2pPr>
            <a:lvl3pPr marL="1143000" indent="-228600" algn="ctr">
              <a:defRPr sz="1000" b="1">
                <a:solidFill>
                  <a:schemeClr val="tx1"/>
                </a:solidFill>
                <a:latin typeface="Tahoma" panose="020B0604030504040204" pitchFamily="34" charset="0"/>
              </a:defRPr>
            </a:lvl3pPr>
            <a:lvl4pPr marL="1600200" indent="-228600" algn="ctr">
              <a:defRPr sz="1000" b="1">
                <a:solidFill>
                  <a:schemeClr val="tx1"/>
                </a:solidFill>
                <a:latin typeface="Tahoma" panose="020B0604030504040204" pitchFamily="34" charset="0"/>
              </a:defRPr>
            </a:lvl4pPr>
            <a:lvl5pPr marL="2057400" indent="-228600" algn="ctr">
              <a:defRPr sz="1000" b="1">
                <a:solidFill>
                  <a:schemeClr val="tx1"/>
                </a:solidFill>
                <a:latin typeface="Tahoma" panose="020B0604030504040204" pitchFamily="34" charset="0"/>
              </a:defRPr>
            </a:lvl5pPr>
            <a:lvl6pPr marL="2514600" indent="-228600" algn="ctr" eaLnBrk="0" fontAlgn="base" hangingPunct="0">
              <a:spcBef>
                <a:spcPct val="0"/>
              </a:spcBef>
              <a:spcAft>
                <a:spcPct val="0"/>
              </a:spcAft>
              <a:defRPr sz="1000" b="1">
                <a:solidFill>
                  <a:schemeClr val="tx1"/>
                </a:solidFill>
                <a:latin typeface="Tahoma" panose="020B0604030504040204" pitchFamily="34" charset="0"/>
              </a:defRPr>
            </a:lvl6pPr>
            <a:lvl7pPr marL="2971800" indent="-228600" algn="ctr" eaLnBrk="0" fontAlgn="base" hangingPunct="0">
              <a:spcBef>
                <a:spcPct val="0"/>
              </a:spcBef>
              <a:spcAft>
                <a:spcPct val="0"/>
              </a:spcAft>
              <a:defRPr sz="1000" b="1">
                <a:solidFill>
                  <a:schemeClr val="tx1"/>
                </a:solidFill>
                <a:latin typeface="Tahoma" panose="020B0604030504040204" pitchFamily="34" charset="0"/>
              </a:defRPr>
            </a:lvl7pPr>
            <a:lvl8pPr marL="3429000" indent="-228600" algn="ctr" eaLnBrk="0" fontAlgn="base" hangingPunct="0">
              <a:spcBef>
                <a:spcPct val="0"/>
              </a:spcBef>
              <a:spcAft>
                <a:spcPct val="0"/>
              </a:spcAft>
              <a:defRPr sz="1000" b="1">
                <a:solidFill>
                  <a:schemeClr val="tx1"/>
                </a:solidFill>
                <a:latin typeface="Tahoma" panose="020B0604030504040204" pitchFamily="34" charset="0"/>
              </a:defRPr>
            </a:lvl8pPr>
            <a:lvl9pPr marL="3886200" indent="-228600" algn="ctr" eaLnBrk="0" fontAlgn="base" hangingPunct="0">
              <a:spcBef>
                <a:spcPct val="0"/>
              </a:spcBef>
              <a:spcAft>
                <a:spcPct val="0"/>
              </a:spcAft>
              <a:defRPr sz="1000" b="1">
                <a:solidFill>
                  <a:schemeClr val="tx1"/>
                </a:solidFill>
                <a:latin typeface="Tahoma" panose="020B0604030504040204" pitchFamily="34" charset="0"/>
              </a:defRPr>
            </a:lvl9pPr>
          </a:lstStyle>
          <a:p>
            <a:pPr algn="l" eaLnBrk="1" hangingPunct="1"/>
            <a:r>
              <a:rPr lang="en-US" altLang="en-US" sz="1400" dirty="0" smtClean="0"/>
              <a:t>CE8</a:t>
            </a:r>
            <a:endParaRPr lang="en-US" altLang="en-US" sz="1400" dirty="0"/>
          </a:p>
        </p:txBody>
      </p:sp>
      <p:sp>
        <p:nvSpPr>
          <p:cNvPr id="75" name="Text Box 117"/>
          <p:cNvSpPr txBox="1">
            <a:spLocks noChangeArrowheads="1"/>
          </p:cNvSpPr>
          <p:nvPr/>
        </p:nvSpPr>
        <p:spPr bwMode="auto">
          <a:xfrm>
            <a:off x="5442743" y="5656654"/>
            <a:ext cx="80565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ctr">
              <a:defRPr sz="1000" b="1">
                <a:solidFill>
                  <a:schemeClr val="tx1"/>
                </a:solidFill>
                <a:latin typeface="Tahoma" panose="020B0604030504040204" pitchFamily="34" charset="0"/>
              </a:defRPr>
            </a:lvl1pPr>
            <a:lvl2pPr marL="742950" indent="-285750" algn="ctr">
              <a:defRPr sz="1000" b="1">
                <a:solidFill>
                  <a:schemeClr val="tx1"/>
                </a:solidFill>
                <a:latin typeface="Tahoma" panose="020B0604030504040204" pitchFamily="34" charset="0"/>
              </a:defRPr>
            </a:lvl2pPr>
            <a:lvl3pPr marL="1143000" indent="-228600" algn="ctr">
              <a:defRPr sz="1000" b="1">
                <a:solidFill>
                  <a:schemeClr val="tx1"/>
                </a:solidFill>
                <a:latin typeface="Tahoma" panose="020B0604030504040204" pitchFamily="34" charset="0"/>
              </a:defRPr>
            </a:lvl3pPr>
            <a:lvl4pPr marL="1600200" indent="-228600" algn="ctr">
              <a:defRPr sz="1000" b="1">
                <a:solidFill>
                  <a:schemeClr val="tx1"/>
                </a:solidFill>
                <a:latin typeface="Tahoma" panose="020B0604030504040204" pitchFamily="34" charset="0"/>
              </a:defRPr>
            </a:lvl4pPr>
            <a:lvl5pPr marL="2057400" indent="-228600" algn="ctr">
              <a:defRPr sz="1000" b="1">
                <a:solidFill>
                  <a:schemeClr val="tx1"/>
                </a:solidFill>
                <a:latin typeface="Tahoma" panose="020B0604030504040204" pitchFamily="34" charset="0"/>
              </a:defRPr>
            </a:lvl5pPr>
            <a:lvl6pPr marL="2514600" indent="-228600" algn="ctr" eaLnBrk="0" fontAlgn="base" hangingPunct="0">
              <a:spcBef>
                <a:spcPct val="0"/>
              </a:spcBef>
              <a:spcAft>
                <a:spcPct val="0"/>
              </a:spcAft>
              <a:defRPr sz="1000" b="1">
                <a:solidFill>
                  <a:schemeClr val="tx1"/>
                </a:solidFill>
                <a:latin typeface="Tahoma" panose="020B0604030504040204" pitchFamily="34" charset="0"/>
              </a:defRPr>
            </a:lvl6pPr>
            <a:lvl7pPr marL="2971800" indent="-228600" algn="ctr" eaLnBrk="0" fontAlgn="base" hangingPunct="0">
              <a:spcBef>
                <a:spcPct val="0"/>
              </a:spcBef>
              <a:spcAft>
                <a:spcPct val="0"/>
              </a:spcAft>
              <a:defRPr sz="1000" b="1">
                <a:solidFill>
                  <a:schemeClr val="tx1"/>
                </a:solidFill>
                <a:latin typeface="Tahoma" panose="020B0604030504040204" pitchFamily="34" charset="0"/>
              </a:defRPr>
            </a:lvl7pPr>
            <a:lvl8pPr marL="3429000" indent="-228600" algn="ctr" eaLnBrk="0" fontAlgn="base" hangingPunct="0">
              <a:spcBef>
                <a:spcPct val="0"/>
              </a:spcBef>
              <a:spcAft>
                <a:spcPct val="0"/>
              </a:spcAft>
              <a:defRPr sz="1000" b="1">
                <a:solidFill>
                  <a:schemeClr val="tx1"/>
                </a:solidFill>
                <a:latin typeface="Tahoma" panose="020B0604030504040204" pitchFamily="34" charset="0"/>
              </a:defRPr>
            </a:lvl8pPr>
            <a:lvl9pPr marL="3886200" indent="-228600" algn="ctr" eaLnBrk="0" fontAlgn="base" hangingPunct="0">
              <a:spcBef>
                <a:spcPct val="0"/>
              </a:spcBef>
              <a:spcAft>
                <a:spcPct val="0"/>
              </a:spcAft>
              <a:defRPr sz="1000" b="1">
                <a:solidFill>
                  <a:schemeClr val="tx1"/>
                </a:solidFill>
                <a:latin typeface="Tahoma" panose="020B0604030504040204" pitchFamily="34" charset="0"/>
              </a:defRPr>
            </a:lvl9pPr>
          </a:lstStyle>
          <a:p>
            <a:pPr algn="l" eaLnBrk="1" hangingPunct="1"/>
            <a:r>
              <a:rPr lang="en-US" altLang="en-US" sz="1400" dirty="0" smtClean="0"/>
              <a:t>CE9</a:t>
            </a:r>
            <a:endParaRPr lang="en-US" altLang="en-US" sz="1400" dirty="0"/>
          </a:p>
        </p:txBody>
      </p:sp>
      <p:pic>
        <p:nvPicPr>
          <p:cNvPr id="76" name="Picture 123" descr="C:\Juniper_Icons\PPT_TIFFs\color\icon_c_router_ppt.t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72707" y="5612006"/>
            <a:ext cx="379413"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7" name="Picture 124" descr="C:\Juniper_Icons\PPT_TIFFs\color\icon_c_router_ppt.t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75287" y="5292921"/>
            <a:ext cx="379413"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8" name="Flowchart: Data 77"/>
          <p:cNvSpPr/>
          <p:nvPr/>
        </p:nvSpPr>
        <p:spPr>
          <a:xfrm>
            <a:off x="1097756" y="1905200"/>
            <a:ext cx="405213" cy="236933"/>
          </a:xfrm>
          <a:prstGeom prst="flowChartInputOutpu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A</a:t>
            </a:r>
            <a:endParaRPr lang="en-US" sz="2000" dirty="0">
              <a:solidFill>
                <a:schemeClr val="tx1"/>
              </a:solidFill>
            </a:endParaRPr>
          </a:p>
        </p:txBody>
      </p:sp>
      <p:sp>
        <p:nvSpPr>
          <p:cNvPr id="80" name="Flowchart: Data 79"/>
          <p:cNvSpPr/>
          <p:nvPr/>
        </p:nvSpPr>
        <p:spPr>
          <a:xfrm>
            <a:off x="548882" y="2356147"/>
            <a:ext cx="405213" cy="236933"/>
          </a:xfrm>
          <a:prstGeom prst="flowChartInputOutpu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B</a:t>
            </a:r>
            <a:endParaRPr lang="en-US" sz="2000" dirty="0">
              <a:solidFill>
                <a:schemeClr val="tx1"/>
              </a:solidFill>
            </a:endParaRPr>
          </a:p>
        </p:txBody>
      </p:sp>
      <p:sp>
        <p:nvSpPr>
          <p:cNvPr id="81" name="Flowchart: Data 80"/>
          <p:cNvSpPr/>
          <p:nvPr/>
        </p:nvSpPr>
        <p:spPr>
          <a:xfrm>
            <a:off x="751489" y="3165575"/>
            <a:ext cx="405213" cy="236933"/>
          </a:xfrm>
          <a:prstGeom prst="flowChartInputOutpu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C</a:t>
            </a:r>
            <a:endParaRPr lang="en-US" sz="2000" dirty="0">
              <a:solidFill>
                <a:schemeClr val="tx1"/>
              </a:solidFill>
            </a:endParaRPr>
          </a:p>
        </p:txBody>
      </p:sp>
      <p:sp>
        <p:nvSpPr>
          <p:cNvPr id="82" name="Flowchart: Data 81"/>
          <p:cNvSpPr/>
          <p:nvPr/>
        </p:nvSpPr>
        <p:spPr>
          <a:xfrm>
            <a:off x="533400" y="3682308"/>
            <a:ext cx="405213" cy="236933"/>
          </a:xfrm>
          <a:prstGeom prst="flowChartInputOutpu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D</a:t>
            </a:r>
            <a:endParaRPr lang="en-US" sz="2000" dirty="0">
              <a:solidFill>
                <a:schemeClr val="tx1"/>
              </a:solidFill>
            </a:endParaRPr>
          </a:p>
        </p:txBody>
      </p:sp>
      <p:sp>
        <p:nvSpPr>
          <p:cNvPr id="83" name="Flowchart: Data 82"/>
          <p:cNvSpPr/>
          <p:nvPr/>
        </p:nvSpPr>
        <p:spPr>
          <a:xfrm>
            <a:off x="1034456" y="4411467"/>
            <a:ext cx="405213" cy="236933"/>
          </a:xfrm>
          <a:prstGeom prst="flowChartInputOutpu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E</a:t>
            </a:r>
            <a:endParaRPr lang="en-US" sz="2000" dirty="0">
              <a:solidFill>
                <a:schemeClr val="tx1"/>
              </a:solidFill>
            </a:endParaRPr>
          </a:p>
        </p:txBody>
      </p:sp>
      <p:sp>
        <p:nvSpPr>
          <p:cNvPr id="84" name="Flowchart: Data 83"/>
          <p:cNvSpPr/>
          <p:nvPr/>
        </p:nvSpPr>
        <p:spPr>
          <a:xfrm>
            <a:off x="7555111" y="2067220"/>
            <a:ext cx="405213" cy="236933"/>
          </a:xfrm>
          <a:prstGeom prst="flowChartInputOutpu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L</a:t>
            </a:r>
            <a:endParaRPr lang="en-US" sz="2000" dirty="0">
              <a:solidFill>
                <a:schemeClr val="tx1"/>
              </a:solidFill>
            </a:endParaRPr>
          </a:p>
        </p:txBody>
      </p:sp>
      <p:sp>
        <p:nvSpPr>
          <p:cNvPr id="85" name="Flowchart: Data 84"/>
          <p:cNvSpPr/>
          <p:nvPr/>
        </p:nvSpPr>
        <p:spPr>
          <a:xfrm>
            <a:off x="7960324" y="2544609"/>
            <a:ext cx="405213" cy="236933"/>
          </a:xfrm>
          <a:prstGeom prst="flowChartInputOutpu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K</a:t>
            </a:r>
            <a:endParaRPr lang="en-US" sz="2000" dirty="0">
              <a:solidFill>
                <a:schemeClr val="tx1"/>
              </a:solidFill>
            </a:endParaRPr>
          </a:p>
        </p:txBody>
      </p:sp>
      <p:sp>
        <p:nvSpPr>
          <p:cNvPr id="86" name="Flowchart: Data 85"/>
          <p:cNvSpPr/>
          <p:nvPr/>
        </p:nvSpPr>
        <p:spPr>
          <a:xfrm>
            <a:off x="8001007" y="3394718"/>
            <a:ext cx="405213" cy="236933"/>
          </a:xfrm>
          <a:prstGeom prst="flowChartInputOutpu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J</a:t>
            </a:r>
            <a:endParaRPr lang="en-US" sz="2000" dirty="0">
              <a:solidFill>
                <a:schemeClr val="tx1"/>
              </a:solidFill>
            </a:endParaRPr>
          </a:p>
        </p:txBody>
      </p:sp>
      <p:sp>
        <p:nvSpPr>
          <p:cNvPr id="87" name="Flowchart: Data 86"/>
          <p:cNvSpPr/>
          <p:nvPr/>
        </p:nvSpPr>
        <p:spPr>
          <a:xfrm>
            <a:off x="4524375" y="692496"/>
            <a:ext cx="405213" cy="236933"/>
          </a:xfrm>
          <a:prstGeom prst="flowChartInputOutpu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rPr>
              <a:t>N</a:t>
            </a:r>
            <a:endParaRPr lang="en-US" sz="2000" dirty="0">
              <a:solidFill>
                <a:schemeClr val="tx1"/>
              </a:solidFill>
            </a:endParaRPr>
          </a:p>
        </p:txBody>
      </p:sp>
      <p:sp>
        <p:nvSpPr>
          <p:cNvPr id="88" name="Flowchart: Data 87"/>
          <p:cNvSpPr/>
          <p:nvPr/>
        </p:nvSpPr>
        <p:spPr>
          <a:xfrm>
            <a:off x="7555112" y="4395437"/>
            <a:ext cx="405213" cy="236933"/>
          </a:xfrm>
          <a:prstGeom prst="flowChartInputOutpu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G</a:t>
            </a:r>
            <a:endParaRPr lang="en-US" sz="2000" dirty="0">
              <a:solidFill>
                <a:schemeClr val="tx1"/>
              </a:solidFill>
            </a:endParaRPr>
          </a:p>
        </p:txBody>
      </p:sp>
      <p:sp>
        <p:nvSpPr>
          <p:cNvPr id="89" name="Flowchart: Data 88"/>
          <p:cNvSpPr/>
          <p:nvPr/>
        </p:nvSpPr>
        <p:spPr>
          <a:xfrm>
            <a:off x="5702893" y="687831"/>
            <a:ext cx="405213" cy="236933"/>
          </a:xfrm>
          <a:prstGeom prst="flowChartInputOutpu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M</a:t>
            </a:r>
            <a:endParaRPr lang="en-US" sz="2000" dirty="0">
              <a:solidFill>
                <a:schemeClr val="tx1"/>
              </a:solidFill>
            </a:endParaRPr>
          </a:p>
        </p:txBody>
      </p:sp>
      <p:sp>
        <p:nvSpPr>
          <p:cNvPr id="90" name="Flowchart: Data 89"/>
          <p:cNvSpPr/>
          <p:nvPr/>
        </p:nvSpPr>
        <p:spPr>
          <a:xfrm>
            <a:off x="8129187" y="4034977"/>
            <a:ext cx="405213" cy="236933"/>
          </a:xfrm>
          <a:prstGeom prst="flowChartInputOutpu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rPr>
              <a:t>H</a:t>
            </a:r>
            <a:endParaRPr lang="en-US" sz="2000" dirty="0">
              <a:solidFill>
                <a:schemeClr val="tx1"/>
              </a:solidFill>
            </a:endParaRPr>
          </a:p>
        </p:txBody>
      </p:sp>
      <p:sp>
        <p:nvSpPr>
          <p:cNvPr id="91" name="Flowchart: Data 90"/>
          <p:cNvSpPr/>
          <p:nvPr/>
        </p:nvSpPr>
        <p:spPr>
          <a:xfrm>
            <a:off x="2196703" y="5198314"/>
            <a:ext cx="405213" cy="236933"/>
          </a:xfrm>
          <a:prstGeom prst="flowChartInputOutpu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F</a:t>
            </a:r>
            <a:endParaRPr lang="en-US" sz="2000" dirty="0">
              <a:solidFill>
                <a:schemeClr val="tx1"/>
              </a:solidFill>
            </a:endParaRPr>
          </a:p>
        </p:txBody>
      </p:sp>
      <p:cxnSp>
        <p:nvCxnSpPr>
          <p:cNvPr id="93" name="Straight Connector 92"/>
          <p:cNvCxnSpPr>
            <a:stCxn id="72" idx="3"/>
            <a:endCxn id="39" idx="1"/>
          </p:cNvCxnSpPr>
          <p:nvPr/>
        </p:nvCxnSpPr>
        <p:spPr>
          <a:xfrm>
            <a:off x="3529807" y="1523255"/>
            <a:ext cx="659606" cy="62864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a:stCxn id="40" idx="0"/>
            <a:endCxn id="39" idx="2"/>
          </p:cNvCxnSpPr>
          <p:nvPr/>
        </p:nvCxnSpPr>
        <p:spPr>
          <a:xfrm flipH="1" flipV="1">
            <a:off x="4379120" y="2342402"/>
            <a:ext cx="611187" cy="58419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a:stCxn id="67" idx="0"/>
            <a:endCxn id="57" idx="2"/>
          </p:cNvCxnSpPr>
          <p:nvPr/>
        </p:nvCxnSpPr>
        <p:spPr>
          <a:xfrm flipV="1">
            <a:off x="4744244" y="4145801"/>
            <a:ext cx="246063" cy="58177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a:stCxn id="67" idx="0"/>
            <a:endCxn id="58" idx="2"/>
          </p:cNvCxnSpPr>
          <p:nvPr/>
        </p:nvCxnSpPr>
        <p:spPr>
          <a:xfrm flipH="1" flipV="1">
            <a:off x="4075907" y="4145801"/>
            <a:ext cx="668337" cy="58177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a:stCxn id="40" idx="3"/>
            <a:endCxn id="38" idx="1"/>
          </p:cNvCxnSpPr>
          <p:nvPr/>
        </p:nvCxnSpPr>
        <p:spPr>
          <a:xfrm>
            <a:off x="5180013" y="3117101"/>
            <a:ext cx="561975" cy="3696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a:stCxn id="57" idx="3"/>
            <a:endCxn id="38" idx="1"/>
          </p:cNvCxnSpPr>
          <p:nvPr/>
        </p:nvCxnSpPr>
        <p:spPr>
          <a:xfrm flipV="1">
            <a:off x="5180013" y="3486789"/>
            <a:ext cx="561975" cy="46851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a:stCxn id="42" idx="3"/>
            <a:endCxn id="41" idx="1"/>
          </p:cNvCxnSpPr>
          <p:nvPr/>
        </p:nvCxnSpPr>
        <p:spPr>
          <a:xfrm flipV="1">
            <a:off x="3122613" y="3117101"/>
            <a:ext cx="763587" cy="3696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a:stCxn id="42" idx="3"/>
            <a:endCxn id="58" idx="1"/>
          </p:cNvCxnSpPr>
          <p:nvPr/>
        </p:nvCxnSpPr>
        <p:spPr>
          <a:xfrm>
            <a:off x="3122613" y="3486789"/>
            <a:ext cx="763587" cy="46851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a:stCxn id="39" idx="3"/>
            <a:endCxn id="73" idx="1"/>
          </p:cNvCxnSpPr>
          <p:nvPr/>
        </p:nvCxnSpPr>
        <p:spPr>
          <a:xfrm flipV="1">
            <a:off x="4568826" y="1505589"/>
            <a:ext cx="538161" cy="64631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a:stCxn id="41" idx="0"/>
            <a:endCxn id="39" idx="2"/>
          </p:cNvCxnSpPr>
          <p:nvPr/>
        </p:nvCxnSpPr>
        <p:spPr>
          <a:xfrm flipV="1">
            <a:off x="4075907" y="2342402"/>
            <a:ext cx="303213" cy="58419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a:stCxn id="38" idx="3"/>
            <a:endCxn id="34" idx="1"/>
          </p:cNvCxnSpPr>
          <p:nvPr/>
        </p:nvCxnSpPr>
        <p:spPr>
          <a:xfrm flipV="1">
            <a:off x="6121400" y="2940889"/>
            <a:ext cx="864194" cy="5459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a:stCxn id="38" idx="3"/>
            <a:endCxn id="35" idx="1"/>
          </p:cNvCxnSpPr>
          <p:nvPr/>
        </p:nvCxnSpPr>
        <p:spPr>
          <a:xfrm>
            <a:off x="6121400" y="3486789"/>
            <a:ext cx="1016594" cy="2923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a:stCxn id="76" idx="0"/>
          </p:cNvCxnSpPr>
          <p:nvPr/>
        </p:nvCxnSpPr>
        <p:spPr>
          <a:xfrm flipV="1">
            <a:off x="4062414" y="5094881"/>
            <a:ext cx="630236" cy="5171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a:stCxn id="77" idx="0"/>
            <a:endCxn id="67" idx="2"/>
          </p:cNvCxnSpPr>
          <p:nvPr/>
        </p:nvCxnSpPr>
        <p:spPr>
          <a:xfrm flipH="1" flipV="1">
            <a:off x="4744244" y="5108572"/>
            <a:ext cx="920750" cy="18434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a:stCxn id="69" idx="0"/>
            <a:endCxn id="42" idx="2"/>
          </p:cNvCxnSpPr>
          <p:nvPr/>
        </p:nvCxnSpPr>
        <p:spPr>
          <a:xfrm flipV="1">
            <a:off x="2628107" y="3677289"/>
            <a:ext cx="304800" cy="87332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a:stCxn id="37" idx="3"/>
            <a:endCxn id="42" idx="1"/>
          </p:cNvCxnSpPr>
          <p:nvPr/>
        </p:nvCxnSpPr>
        <p:spPr>
          <a:xfrm>
            <a:off x="1819082" y="2733974"/>
            <a:ext cx="924118" cy="75281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a:stCxn id="36" idx="3"/>
            <a:endCxn id="42" idx="1"/>
          </p:cNvCxnSpPr>
          <p:nvPr/>
        </p:nvCxnSpPr>
        <p:spPr>
          <a:xfrm flipV="1">
            <a:off x="1895282" y="3486789"/>
            <a:ext cx="847918" cy="918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p:cNvCxnSpPr>
            <a:stCxn id="73" idx="0"/>
            <a:endCxn id="87" idx="4"/>
          </p:cNvCxnSpPr>
          <p:nvPr/>
        </p:nvCxnSpPr>
        <p:spPr>
          <a:xfrm flipH="1" flipV="1">
            <a:off x="4726982" y="929429"/>
            <a:ext cx="569712" cy="38566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9" name="Straight Connector 148"/>
          <p:cNvCxnSpPr>
            <a:stCxn id="73" idx="0"/>
            <a:endCxn id="89" idx="3"/>
          </p:cNvCxnSpPr>
          <p:nvPr/>
        </p:nvCxnSpPr>
        <p:spPr>
          <a:xfrm flipV="1">
            <a:off x="5296694" y="924764"/>
            <a:ext cx="568284" cy="3903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52" name="Straight Connector 151"/>
          <p:cNvCxnSpPr>
            <a:stCxn id="91" idx="0"/>
            <a:endCxn id="69" idx="2"/>
          </p:cNvCxnSpPr>
          <p:nvPr/>
        </p:nvCxnSpPr>
        <p:spPr>
          <a:xfrm flipV="1">
            <a:off x="2439831" y="4931613"/>
            <a:ext cx="188276" cy="266701"/>
          </a:xfrm>
          <a:prstGeom prst="line">
            <a:avLst/>
          </a:prstGeom>
        </p:spPr>
        <p:style>
          <a:lnRef idx="1">
            <a:schemeClr val="accent1"/>
          </a:lnRef>
          <a:fillRef idx="0">
            <a:schemeClr val="accent1"/>
          </a:fillRef>
          <a:effectRef idx="0">
            <a:schemeClr val="accent1"/>
          </a:effectRef>
          <a:fontRef idx="minor">
            <a:schemeClr val="tx1"/>
          </a:fontRef>
        </p:style>
      </p:cxnSp>
      <p:cxnSp>
        <p:nvCxnSpPr>
          <p:cNvPr id="156" name="Straight Connector 155"/>
          <p:cNvCxnSpPr>
            <a:stCxn id="78" idx="4"/>
            <a:endCxn id="37" idx="0"/>
          </p:cNvCxnSpPr>
          <p:nvPr/>
        </p:nvCxnSpPr>
        <p:spPr>
          <a:xfrm>
            <a:off x="1300363" y="2142133"/>
            <a:ext cx="329013" cy="401341"/>
          </a:xfrm>
          <a:prstGeom prst="line">
            <a:avLst/>
          </a:prstGeom>
        </p:spPr>
        <p:style>
          <a:lnRef idx="1">
            <a:schemeClr val="accent1"/>
          </a:lnRef>
          <a:fillRef idx="0">
            <a:schemeClr val="accent1"/>
          </a:fillRef>
          <a:effectRef idx="0">
            <a:schemeClr val="accent1"/>
          </a:effectRef>
          <a:fontRef idx="minor">
            <a:schemeClr val="tx1"/>
          </a:fontRef>
        </p:style>
      </p:cxnSp>
      <p:cxnSp>
        <p:nvCxnSpPr>
          <p:cNvPr id="158" name="Straight Connector 157"/>
          <p:cNvCxnSpPr>
            <a:stCxn id="80" idx="5"/>
            <a:endCxn id="37" idx="1"/>
          </p:cNvCxnSpPr>
          <p:nvPr/>
        </p:nvCxnSpPr>
        <p:spPr>
          <a:xfrm>
            <a:off x="913574" y="2474614"/>
            <a:ext cx="526095" cy="25936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9" name="Straight Connector 158"/>
          <p:cNvCxnSpPr>
            <a:stCxn id="81" idx="5"/>
            <a:endCxn id="36" idx="1"/>
          </p:cNvCxnSpPr>
          <p:nvPr/>
        </p:nvCxnSpPr>
        <p:spPr>
          <a:xfrm>
            <a:off x="1116181" y="3284042"/>
            <a:ext cx="399688" cy="211932"/>
          </a:xfrm>
          <a:prstGeom prst="line">
            <a:avLst/>
          </a:prstGeom>
        </p:spPr>
        <p:style>
          <a:lnRef idx="1">
            <a:schemeClr val="accent1"/>
          </a:lnRef>
          <a:fillRef idx="0">
            <a:schemeClr val="accent1"/>
          </a:fillRef>
          <a:effectRef idx="0">
            <a:schemeClr val="accent1"/>
          </a:effectRef>
          <a:fontRef idx="minor">
            <a:schemeClr val="tx1"/>
          </a:fontRef>
        </p:style>
      </p:cxnSp>
      <p:cxnSp>
        <p:nvCxnSpPr>
          <p:cNvPr id="162" name="Straight Connector 161"/>
          <p:cNvCxnSpPr>
            <a:stCxn id="82" idx="5"/>
            <a:endCxn id="36" idx="1"/>
          </p:cNvCxnSpPr>
          <p:nvPr/>
        </p:nvCxnSpPr>
        <p:spPr>
          <a:xfrm flipV="1">
            <a:off x="898092" y="3495974"/>
            <a:ext cx="617777" cy="304801"/>
          </a:xfrm>
          <a:prstGeom prst="line">
            <a:avLst/>
          </a:prstGeom>
        </p:spPr>
        <p:style>
          <a:lnRef idx="1">
            <a:schemeClr val="accent1"/>
          </a:lnRef>
          <a:fillRef idx="0">
            <a:schemeClr val="accent1"/>
          </a:fillRef>
          <a:effectRef idx="0">
            <a:schemeClr val="accent1"/>
          </a:effectRef>
          <a:fontRef idx="minor">
            <a:schemeClr val="tx1"/>
          </a:fontRef>
        </p:style>
      </p:cxnSp>
      <p:cxnSp>
        <p:nvCxnSpPr>
          <p:cNvPr id="165" name="Straight Connector 164"/>
          <p:cNvCxnSpPr>
            <a:stCxn id="83" idx="0"/>
            <a:endCxn id="36" idx="2"/>
          </p:cNvCxnSpPr>
          <p:nvPr/>
        </p:nvCxnSpPr>
        <p:spPr>
          <a:xfrm flipV="1">
            <a:off x="1277584" y="3686474"/>
            <a:ext cx="427992" cy="724993"/>
          </a:xfrm>
          <a:prstGeom prst="line">
            <a:avLst/>
          </a:prstGeom>
        </p:spPr>
        <p:style>
          <a:lnRef idx="1">
            <a:schemeClr val="accent1"/>
          </a:lnRef>
          <a:fillRef idx="0">
            <a:schemeClr val="accent1"/>
          </a:fillRef>
          <a:effectRef idx="0">
            <a:schemeClr val="accent1"/>
          </a:effectRef>
          <a:fontRef idx="minor">
            <a:schemeClr val="tx1"/>
          </a:fontRef>
        </p:style>
      </p:cxnSp>
      <p:cxnSp>
        <p:nvCxnSpPr>
          <p:cNvPr id="169" name="Straight Connector 168"/>
          <p:cNvCxnSpPr>
            <a:stCxn id="34" idx="3"/>
            <a:endCxn id="84" idx="4"/>
          </p:cNvCxnSpPr>
          <p:nvPr/>
        </p:nvCxnSpPr>
        <p:spPr>
          <a:xfrm flipV="1">
            <a:off x="7365007" y="2304153"/>
            <a:ext cx="392711" cy="636736"/>
          </a:xfrm>
          <a:prstGeom prst="line">
            <a:avLst/>
          </a:prstGeom>
        </p:spPr>
        <p:style>
          <a:lnRef idx="1">
            <a:schemeClr val="accent1"/>
          </a:lnRef>
          <a:fillRef idx="0">
            <a:schemeClr val="accent1"/>
          </a:fillRef>
          <a:effectRef idx="0">
            <a:schemeClr val="accent1"/>
          </a:effectRef>
          <a:fontRef idx="minor">
            <a:schemeClr val="tx1"/>
          </a:fontRef>
        </p:style>
      </p:cxnSp>
      <p:cxnSp>
        <p:nvCxnSpPr>
          <p:cNvPr id="171" name="Straight Connector 170"/>
          <p:cNvCxnSpPr>
            <a:stCxn id="34" idx="3"/>
            <a:endCxn id="85" idx="2"/>
          </p:cNvCxnSpPr>
          <p:nvPr/>
        </p:nvCxnSpPr>
        <p:spPr>
          <a:xfrm flipV="1">
            <a:off x="7365007" y="2663076"/>
            <a:ext cx="635838" cy="277813"/>
          </a:xfrm>
          <a:prstGeom prst="line">
            <a:avLst/>
          </a:prstGeom>
        </p:spPr>
        <p:style>
          <a:lnRef idx="1">
            <a:schemeClr val="accent1"/>
          </a:lnRef>
          <a:fillRef idx="0">
            <a:schemeClr val="accent1"/>
          </a:fillRef>
          <a:effectRef idx="0">
            <a:schemeClr val="accent1"/>
          </a:effectRef>
          <a:fontRef idx="minor">
            <a:schemeClr val="tx1"/>
          </a:fontRef>
        </p:style>
      </p:cxnSp>
      <p:cxnSp>
        <p:nvCxnSpPr>
          <p:cNvPr id="174" name="Straight Arrow Connector 173"/>
          <p:cNvCxnSpPr>
            <a:stCxn id="35" idx="3"/>
            <a:endCxn id="86" idx="2"/>
          </p:cNvCxnSpPr>
          <p:nvPr/>
        </p:nvCxnSpPr>
        <p:spPr>
          <a:xfrm flipV="1">
            <a:off x="7517407" y="3513185"/>
            <a:ext cx="524121" cy="265904"/>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a:stCxn id="35" idx="3"/>
            <a:endCxn id="90" idx="2"/>
          </p:cNvCxnSpPr>
          <p:nvPr/>
        </p:nvCxnSpPr>
        <p:spPr>
          <a:xfrm>
            <a:off x="7517407" y="3779089"/>
            <a:ext cx="652301" cy="374355"/>
          </a:xfrm>
          <a:prstGeom prst="line">
            <a:avLst/>
          </a:prstGeom>
        </p:spPr>
        <p:style>
          <a:lnRef idx="1">
            <a:schemeClr val="accent1"/>
          </a:lnRef>
          <a:fillRef idx="0">
            <a:schemeClr val="accent1"/>
          </a:fillRef>
          <a:effectRef idx="0">
            <a:schemeClr val="accent1"/>
          </a:effectRef>
          <a:fontRef idx="minor">
            <a:schemeClr val="tx1"/>
          </a:fontRef>
        </p:style>
      </p:cxnSp>
      <p:cxnSp>
        <p:nvCxnSpPr>
          <p:cNvPr id="178" name="Straight Connector 177"/>
          <p:cNvCxnSpPr>
            <a:stCxn id="35" idx="2"/>
            <a:endCxn id="88" idx="1"/>
          </p:cNvCxnSpPr>
          <p:nvPr/>
        </p:nvCxnSpPr>
        <p:spPr>
          <a:xfrm>
            <a:off x="7327701" y="3969589"/>
            <a:ext cx="430018" cy="425848"/>
          </a:xfrm>
          <a:prstGeom prst="line">
            <a:avLst/>
          </a:prstGeom>
        </p:spPr>
        <p:style>
          <a:lnRef idx="1">
            <a:schemeClr val="accent1"/>
          </a:lnRef>
          <a:fillRef idx="0">
            <a:schemeClr val="accent1"/>
          </a:fillRef>
          <a:effectRef idx="0">
            <a:schemeClr val="accent1"/>
          </a:effectRef>
          <a:fontRef idx="minor">
            <a:schemeClr val="tx1"/>
          </a:fontRef>
        </p:style>
      </p:cxnSp>
      <p:sp>
        <p:nvSpPr>
          <p:cNvPr id="182" name="Oval 181"/>
          <p:cNvSpPr/>
          <p:nvPr/>
        </p:nvSpPr>
        <p:spPr>
          <a:xfrm>
            <a:off x="4099854" y="381639"/>
            <a:ext cx="2529545" cy="1382119"/>
          </a:xfrm>
          <a:prstGeom prst="ellipse">
            <a:avLst/>
          </a:prstGeom>
          <a:solidFill>
            <a:schemeClr val="accent5">
              <a:lumMod val="40000"/>
              <a:lumOff val="60000"/>
              <a:alpha val="4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7" name="Text Box 121"/>
          <p:cNvSpPr txBox="1">
            <a:spLocks noChangeArrowheads="1"/>
          </p:cNvSpPr>
          <p:nvPr/>
        </p:nvSpPr>
        <p:spPr bwMode="auto">
          <a:xfrm>
            <a:off x="2057400" y="5582289"/>
            <a:ext cx="8509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1000" b="1">
                <a:solidFill>
                  <a:schemeClr val="tx1"/>
                </a:solidFill>
                <a:latin typeface="Tahoma" panose="020B0604030504040204" pitchFamily="34" charset="0"/>
              </a:defRPr>
            </a:lvl1pPr>
            <a:lvl2pPr marL="742950" indent="-285750" algn="ctr">
              <a:defRPr sz="1000" b="1">
                <a:solidFill>
                  <a:schemeClr val="tx1"/>
                </a:solidFill>
                <a:latin typeface="Tahoma" panose="020B0604030504040204" pitchFamily="34" charset="0"/>
              </a:defRPr>
            </a:lvl2pPr>
            <a:lvl3pPr marL="1143000" indent="-228600" algn="ctr">
              <a:defRPr sz="1000" b="1">
                <a:solidFill>
                  <a:schemeClr val="tx1"/>
                </a:solidFill>
                <a:latin typeface="Tahoma" panose="020B0604030504040204" pitchFamily="34" charset="0"/>
              </a:defRPr>
            </a:lvl3pPr>
            <a:lvl4pPr marL="1600200" indent="-228600" algn="ctr">
              <a:defRPr sz="1000" b="1">
                <a:solidFill>
                  <a:schemeClr val="tx1"/>
                </a:solidFill>
                <a:latin typeface="Tahoma" panose="020B0604030504040204" pitchFamily="34" charset="0"/>
              </a:defRPr>
            </a:lvl4pPr>
            <a:lvl5pPr marL="2057400" indent="-228600" algn="ctr">
              <a:defRPr sz="1000" b="1">
                <a:solidFill>
                  <a:schemeClr val="tx1"/>
                </a:solidFill>
                <a:latin typeface="Tahoma" panose="020B0604030504040204" pitchFamily="34" charset="0"/>
              </a:defRPr>
            </a:lvl5pPr>
            <a:lvl6pPr marL="2514600" indent="-228600" algn="ctr" eaLnBrk="0" fontAlgn="base" hangingPunct="0">
              <a:spcBef>
                <a:spcPct val="0"/>
              </a:spcBef>
              <a:spcAft>
                <a:spcPct val="0"/>
              </a:spcAft>
              <a:defRPr sz="1000" b="1">
                <a:solidFill>
                  <a:schemeClr val="tx1"/>
                </a:solidFill>
                <a:latin typeface="Tahoma" panose="020B0604030504040204" pitchFamily="34" charset="0"/>
              </a:defRPr>
            </a:lvl6pPr>
            <a:lvl7pPr marL="2971800" indent="-228600" algn="ctr" eaLnBrk="0" fontAlgn="base" hangingPunct="0">
              <a:spcBef>
                <a:spcPct val="0"/>
              </a:spcBef>
              <a:spcAft>
                <a:spcPct val="0"/>
              </a:spcAft>
              <a:defRPr sz="1000" b="1">
                <a:solidFill>
                  <a:schemeClr val="tx1"/>
                </a:solidFill>
                <a:latin typeface="Tahoma" panose="020B0604030504040204" pitchFamily="34" charset="0"/>
              </a:defRPr>
            </a:lvl7pPr>
            <a:lvl8pPr marL="3429000" indent="-228600" algn="ctr" eaLnBrk="0" fontAlgn="base" hangingPunct="0">
              <a:spcBef>
                <a:spcPct val="0"/>
              </a:spcBef>
              <a:spcAft>
                <a:spcPct val="0"/>
              </a:spcAft>
              <a:defRPr sz="1000" b="1">
                <a:solidFill>
                  <a:schemeClr val="tx1"/>
                </a:solidFill>
                <a:latin typeface="Tahoma" panose="020B0604030504040204" pitchFamily="34" charset="0"/>
              </a:defRPr>
            </a:lvl8pPr>
            <a:lvl9pPr marL="3886200" indent="-228600" algn="ctr" eaLnBrk="0" fontAlgn="base" hangingPunct="0">
              <a:spcBef>
                <a:spcPct val="0"/>
              </a:spcBef>
              <a:spcAft>
                <a:spcPct val="0"/>
              </a:spcAft>
              <a:defRPr sz="1000" b="1">
                <a:solidFill>
                  <a:schemeClr val="tx1"/>
                </a:solidFill>
                <a:latin typeface="Tahoma" panose="020B0604030504040204" pitchFamily="34" charset="0"/>
              </a:defRPr>
            </a:lvl9pPr>
          </a:lstStyle>
          <a:p>
            <a:pPr algn="l" eaLnBrk="1" hangingPunct="1"/>
            <a:r>
              <a:rPr lang="en-US" altLang="en-US" sz="1400" u="sng" dirty="0">
                <a:solidFill>
                  <a:srgbClr val="990000"/>
                </a:solidFill>
              </a:rPr>
              <a:t>VPN B</a:t>
            </a:r>
          </a:p>
        </p:txBody>
      </p:sp>
      <p:sp>
        <p:nvSpPr>
          <p:cNvPr id="188" name="Text Box 119"/>
          <p:cNvSpPr txBox="1">
            <a:spLocks noChangeArrowheads="1"/>
          </p:cNvSpPr>
          <p:nvPr/>
        </p:nvSpPr>
        <p:spPr bwMode="auto">
          <a:xfrm>
            <a:off x="4939176" y="450593"/>
            <a:ext cx="8509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1000" b="1">
                <a:solidFill>
                  <a:schemeClr val="tx1"/>
                </a:solidFill>
                <a:latin typeface="Tahoma" panose="020B0604030504040204" pitchFamily="34" charset="0"/>
              </a:defRPr>
            </a:lvl1pPr>
            <a:lvl2pPr marL="742950" indent="-285750" algn="ctr">
              <a:defRPr sz="1000" b="1">
                <a:solidFill>
                  <a:schemeClr val="tx1"/>
                </a:solidFill>
                <a:latin typeface="Tahoma" panose="020B0604030504040204" pitchFamily="34" charset="0"/>
              </a:defRPr>
            </a:lvl2pPr>
            <a:lvl3pPr marL="1143000" indent="-228600" algn="ctr">
              <a:defRPr sz="1000" b="1">
                <a:solidFill>
                  <a:schemeClr val="tx1"/>
                </a:solidFill>
                <a:latin typeface="Tahoma" panose="020B0604030504040204" pitchFamily="34" charset="0"/>
              </a:defRPr>
            </a:lvl3pPr>
            <a:lvl4pPr marL="1600200" indent="-228600" algn="ctr">
              <a:defRPr sz="1000" b="1">
                <a:solidFill>
                  <a:schemeClr val="tx1"/>
                </a:solidFill>
                <a:latin typeface="Tahoma" panose="020B0604030504040204" pitchFamily="34" charset="0"/>
              </a:defRPr>
            </a:lvl4pPr>
            <a:lvl5pPr marL="2057400" indent="-228600" algn="ctr">
              <a:defRPr sz="1000" b="1">
                <a:solidFill>
                  <a:schemeClr val="tx1"/>
                </a:solidFill>
                <a:latin typeface="Tahoma" panose="020B0604030504040204" pitchFamily="34" charset="0"/>
              </a:defRPr>
            </a:lvl5pPr>
            <a:lvl6pPr marL="2514600" indent="-228600" algn="ctr" eaLnBrk="0" fontAlgn="base" hangingPunct="0">
              <a:spcBef>
                <a:spcPct val="0"/>
              </a:spcBef>
              <a:spcAft>
                <a:spcPct val="0"/>
              </a:spcAft>
              <a:defRPr sz="1000" b="1">
                <a:solidFill>
                  <a:schemeClr val="tx1"/>
                </a:solidFill>
                <a:latin typeface="Tahoma" panose="020B0604030504040204" pitchFamily="34" charset="0"/>
              </a:defRPr>
            </a:lvl6pPr>
            <a:lvl7pPr marL="2971800" indent="-228600" algn="ctr" eaLnBrk="0" fontAlgn="base" hangingPunct="0">
              <a:spcBef>
                <a:spcPct val="0"/>
              </a:spcBef>
              <a:spcAft>
                <a:spcPct val="0"/>
              </a:spcAft>
              <a:defRPr sz="1000" b="1">
                <a:solidFill>
                  <a:schemeClr val="tx1"/>
                </a:solidFill>
                <a:latin typeface="Tahoma" panose="020B0604030504040204" pitchFamily="34" charset="0"/>
              </a:defRPr>
            </a:lvl7pPr>
            <a:lvl8pPr marL="3429000" indent="-228600" algn="ctr" eaLnBrk="0" fontAlgn="base" hangingPunct="0">
              <a:spcBef>
                <a:spcPct val="0"/>
              </a:spcBef>
              <a:spcAft>
                <a:spcPct val="0"/>
              </a:spcAft>
              <a:defRPr sz="1000" b="1">
                <a:solidFill>
                  <a:schemeClr val="tx1"/>
                </a:solidFill>
                <a:latin typeface="Tahoma" panose="020B0604030504040204" pitchFamily="34" charset="0"/>
              </a:defRPr>
            </a:lvl8pPr>
            <a:lvl9pPr marL="3886200" indent="-228600" algn="ctr" eaLnBrk="0" fontAlgn="base" hangingPunct="0">
              <a:spcBef>
                <a:spcPct val="0"/>
              </a:spcBef>
              <a:spcAft>
                <a:spcPct val="0"/>
              </a:spcAft>
              <a:defRPr sz="1000" b="1">
                <a:solidFill>
                  <a:schemeClr val="tx1"/>
                </a:solidFill>
                <a:latin typeface="Tahoma" panose="020B0604030504040204" pitchFamily="34" charset="0"/>
              </a:defRPr>
            </a:lvl9pPr>
          </a:lstStyle>
          <a:p>
            <a:pPr algn="l" eaLnBrk="1" hangingPunct="1"/>
            <a:r>
              <a:rPr lang="en-US" altLang="en-US" sz="1400" u="sng" dirty="0">
                <a:solidFill>
                  <a:srgbClr val="0066CC"/>
                </a:solidFill>
              </a:rPr>
              <a:t>VPN A</a:t>
            </a:r>
          </a:p>
        </p:txBody>
      </p:sp>
      <p:sp>
        <p:nvSpPr>
          <p:cNvPr id="30" name="Text Box 119"/>
          <p:cNvSpPr txBox="1">
            <a:spLocks noChangeArrowheads="1"/>
          </p:cNvSpPr>
          <p:nvPr/>
        </p:nvSpPr>
        <p:spPr bwMode="auto">
          <a:xfrm>
            <a:off x="7472850" y="5045914"/>
            <a:ext cx="8509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1000" b="1">
                <a:solidFill>
                  <a:schemeClr val="tx1"/>
                </a:solidFill>
                <a:latin typeface="Tahoma" panose="020B0604030504040204" pitchFamily="34" charset="0"/>
              </a:defRPr>
            </a:lvl1pPr>
            <a:lvl2pPr marL="742950" indent="-285750" algn="ctr">
              <a:defRPr sz="1000" b="1">
                <a:solidFill>
                  <a:schemeClr val="tx1"/>
                </a:solidFill>
                <a:latin typeface="Tahoma" panose="020B0604030504040204" pitchFamily="34" charset="0"/>
              </a:defRPr>
            </a:lvl2pPr>
            <a:lvl3pPr marL="1143000" indent="-228600" algn="ctr">
              <a:defRPr sz="1000" b="1">
                <a:solidFill>
                  <a:schemeClr val="tx1"/>
                </a:solidFill>
                <a:latin typeface="Tahoma" panose="020B0604030504040204" pitchFamily="34" charset="0"/>
              </a:defRPr>
            </a:lvl3pPr>
            <a:lvl4pPr marL="1600200" indent="-228600" algn="ctr">
              <a:defRPr sz="1000" b="1">
                <a:solidFill>
                  <a:schemeClr val="tx1"/>
                </a:solidFill>
                <a:latin typeface="Tahoma" panose="020B0604030504040204" pitchFamily="34" charset="0"/>
              </a:defRPr>
            </a:lvl4pPr>
            <a:lvl5pPr marL="2057400" indent="-228600" algn="ctr">
              <a:defRPr sz="1000" b="1">
                <a:solidFill>
                  <a:schemeClr val="tx1"/>
                </a:solidFill>
                <a:latin typeface="Tahoma" panose="020B0604030504040204" pitchFamily="34" charset="0"/>
              </a:defRPr>
            </a:lvl5pPr>
            <a:lvl6pPr marL="2514600" indent="-228600" algn="ctr" eaLnBrk="0" fontAlgn="base" hangingPunct="0">
              <a:spcBef>
                <a:spcPct val="0"/>
              </a:spcBef>
              <a:spcAft>
                <a:spcPct val="0"/>
              </a:spcAft>
              <a:defRPr sz="1000" b="1">
                <a:solidFill>
                  <a:schemeClr val="tx1"/>
                </a:solidFill>
                <a:latin typeface="Tahoma" panose="020B0604030504040204" pitchFamily="34" charset="0"/>
              </a:defRPr>
            </a:lvl6pPr>
            <a:lvl7pPr marL="2971800" indent="-228600" algn="ctr" eaLnBrk="0" fontAlgn="base" hangingPunct="0">
              <a:spcBef>
                <a:spcPct val="0"/>
              </a:spcBef>
              <a:spcAft>
                <a:spcPct val="0"/>
              </a:spcAft>
              <a:defRPr sz="1000" b="1">
                <a:solidFill>
                  <a:schemeClr val="tx1"/>
                </a:solidFill>
                <a:latin typeface="Tahoma" panose="020B0604030504040204" pitchFamily="34" charset="0"/>
              </a:defRPr>
            </a:lvl7pPr>
            <a:lvl8pPr marL="3429000" indent="-228600" algn="ctr" eaLnBrk="0" fontAlgn="base" hangingPunct="0">
              <a:spcBef>
                <a:spcPct val="0"/>
              </a:spcBef>
              <a:spcAft>
                <a:spcPct val="0"/>
              </a:spcAft>
              <a:defRPr sz="1000" b="1">
                <a:solidFill>
                  <a:schemeClr val="tx1"/>
                </a:solidFill>
                <a:latin typeface="Tahoma" panose="020B0604030504040204" pitchFamily="34" charset="0"/>
              </a:defRPr>
            </a:lvl8pPr>
            <a:lvl9pPr marL="3886200" indent="-228600" algn="ctr" eaLnBrk="0" fontAlgn="base" hangingPunct="0">
              <a:spcBef>
                <a:spcPct val="0"/>
              </a:spcBef>
              <a:spcAft>
                <a:spcPct val="0"/>
              </a:spcAft>
              <a:defRPr sz="1000" b="1">
                <a:solidFill>
                  <a:schemeClr val="tx1"/>
                </a:solidFill>
                <a:latin typeface="Tahoma" panose="020B0604030504040204" pitchFamily="34" charset="0"/>
              </a:defRPr>
            </a:lvl9pPr>
          </a:lstStyle>
          <a:p>
            <a:pPr algn="l" eaLnBrk="1" hangingPunct="1"/>
            <a:r>
              <a:rPr lang="en-US" altLang="en-US" sz="1400" u="sng" dirty="0">
                <a:solidFill>
                  <a:srgbClr val="0066CC"/>
                </a:solidFill>
              </a:rPr>
              <a:t>VPN A</a:t>
            </a:r>
          </a:p>
        </p:txBody>
      </p:sp>
      <p:sp>
        <p:nvSpPr>
          <p:cNvPr id="31" name="Text Box 120"/>
          <p:cNvSpPr txBox="1">
            <a:spLocks noChangeArrowheads="1"/>
          </p:cNvSpPr>
          <p:nvPr/>
        </p:nvSpPr>
        <p:spPr bwMode="auto">
          <a:xfrm>
            <a:off x="781530" y="4954292"/>
            <a:ext cx="8509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1000" b="1">
                <a:solidFill>
                  <a:schemeClr val="tx1"/>
                </a:solidFill>
                <a:latin typeface="Tahoma" panose="020B0604030504040204" pitchFamily="34" charset="0"/>
              </a:defRPr>
            </a:lvl1pPr>
            <a:lvl2pPr marL="742950" indent="-285750" algn="ctr">
              <a:defRPr sz="1000" b="1">
                <a:solidFill>
                  <a:schemeClr val="tx1"/>
                </a:solidFill>
                <a:latin typeface="Tahoma" panose="020B0604030504040204" pitchFamily="34" charset="0"/>
              </a:defRPr>
            </a:lvl2pPr>
            <a:lvl3pPr marL="1143000" indent="-228600" algn="ctr">
              <a:defRPr sz="1000" b="1">
                <a:solidFill>
                  <a:schemeClr val="tx1"/>
                </a:solidFill>
                <a:latin typeface="Tahoma" panose="020B0604030504040204" pitchFamily="34" charset="0"/>
              </a:defRPr>
            </a:lvl3pPr>
            <a:lvl4pPr marL="1600200" indent="-228600" algn="ctr">
              <a:defRPr sz="1000" b="1">
                <a:solidFill>
                  <a:schemeClr val="tx1"/>
                </a:solidFill>
                <a:latin typeface="Tahoma" panose="020B0604030504040204" pitchFamily="34" charset="0"/>
              </a:defRPr>
            </a:lvl4pPr>
            <a:lvl5pPr marL="2057400" indent="-228600" algn="ctr">
              <a:defRPr sz="1000" b="1">
                <a:solidFill>
                  <a:schemeClr val="tx1"/>
                </a:solidFill>
                <a:latin typeface="Tahoma" panose="020B0604030504040204" pitchFamily="34" charset="0"/>
              </a:defRPr>
            </a:lvl5pPr>
            <a:lvl6pPr marL="2514600" indent="-228600" algn="ctr" eaLnBrk="0" fontAlgn="base" hangingPunct="0">
              <a:spcBef>
                <a:spcPct val="0"/>
              </a:spcBef>
              <a:spcAft>
                <a:spcPct val="0"/>
              </a:spcAft>
              <a:defRPr sz="1000" b="1">
                <a:solidFill>
                  <a:schemeClr val="tx1"/>
                </a:solidFill>
                <a:latin typeface="Tahoma" panose="020B0604030504040204" pitchFamily="34" charset="0"/>
              </a:defRPr>
            </a:lvl6pPr>
            <a:lvl7pPr marL="2971800" indent="-228600" algn="ctr" eaLnBrk="0" fontAlgn="base" hangingPunct="0">
              <a:spcBef>
                <a:spcPct val="0"/>
              </a:spcBef>
              <a:spcAft>
                <a:spcPct val="0"/>
              </a:spcAft>
              <a:defRPr sz="1000" b="1">
                <a:solidFill>
                  <a:schemeClr val="tx1"/>
                </a:solidFill>
                <a:latin typeface="Tahoma" panose="020B0604030504040204" pitchFamily="34" charset="0"/>
              </a:defRPr>
            </a:lvl7pPr>
            <a:lvl8pPr marL="3429000" indent="-228600" algn="ctr" eaLnBrk="0" fontAlgn="base" hangingPunct="0">
              <a:spcBef>
                <a:spcPct val="0"/>
              </a:spcBef>
              <a:spcAft>
                <a:spcPct val="0"/>
              </a:spcAft>
              <a:defRPr sz="1000" b="1">
                <a:solidFill>
                  <a:schemeClr val="tx1"/>
                </a:solidFill>
                <a:latin typeface="Tahoma" panose="020B0604030504040204" pitchFamily="34" charset="0"/>
              </a:defRPr>
            </a:lvl8pPr>
            <a:lvl9pPr marL="3886200" indent="-228600" algn="ctr" eaLnBrk="0" fontAlgn="base" hangingPunct="0">
              <a:spcBef>
                <a:spcPct val="0"/>
              </a:spcBef>
              <a:spcAft>
                <a:spcPct val="0"/>
              </a:spcAft>
              <a:defRPr sz="1000" b="1">
                <a:solidFill>
                  <a:schemeClr val="tx1"/>
                </a:solidFill>
                <a:latin typeface="Tahoma" panose="020B0604030504040204" pitchFamily="34" charset="0"/>
              </a:defRPr>
            </a:lvl9pPr>
          </a:lstStyle>
          <a:p>
            <a:pPr algn="l" eaLnBrk="1" hangingPunct="1"/>
            <a:r>
              <a:rPr lang="en-US" altLang="en-US" sz="1400" u="sng" dirty="0">
                <a:solidFill>
                  <a:srgbClr val="0066CC"/>
                </a:solidFill>
              </a:rPr>
              <a:t>VPN A</a:t>
            </a:r>
          </a:p>
        </p:txBody>
      </p:sp>
      <p:cxnSp>
        <p:nvCxnSpPr>
          <p:cNvPr id="193" name="Straight Connector 192"/>
          <p:cNvCxnSpPr>
            <a:stCxn id="41" idx="3"/>
            <a:endCxn id="40" idx="1"/>
          </p:cNvCxnSpPr>
          <p:nvPr/>
        </p:nvCxnSpPr>
        <p:spPr>
          <a:xfrm>
            <a:off x="4265613" y="3117101"/>
            <a:ext cx="53498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a:stCxn id="58" idx="3"/>
            <a:endCxn id="57" idx="1"/>
          </p:cNvCxnSpPr>
          <p:nvPr/>
        </p:nvCxnSpPr>
        <p:spPr>
          <a:xfrm>
            <a:off x="4265613" y="3955301"/>
            <a:ext cx="53498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0166243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Network point of view from VPN-B </a:t>
            </a:r>
            <a:endParaRPr lang="en-US" dirty="0"/>
          </a:p>
        </p:txBody>
      </p:sp>
      <p:sp>
        <p:nvSpPr>
          <p:cNvPr id="3" name="Text Box 112"/>
          <p:cNvSpPr txBox="1">
            <a:spLocks noChangeArrowheads="1"/>
          </p:cNvSpPr>
          <p:nvPr/>
        </p:nvSpPr>
        <p:spPr bwMode="auto">
          <a:xfrm>
            <a:off x="2438400" y="4931613"/>
            <a:ext cx="5492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1000" b="1">
                <a:solidFill>
                  <a:schemeClr val="tx1"/>
                </a:solidFill>
                <a:latin typeface="Tahoma" panose="020B0604030504040204" pitchFamily="34" charset="0"/>
              </a:defRPr>
            </a:lvl1pPr>
            <a:lvl2pPr marL="742950" indent="-285750" algn="ctr">
              <a:defRPr sz="1000" b="1">
                <a:solidFill>
                  <a:schemeClr val="tx1"/>
                </a:solidFill>
                <a:latin typeface="Tahoma" panose="020B0604030504040204" pitchFamily="34" charset="0"/>
              </a:defRPr>
            </a:lvl2pPr>
            <a:lvl3pPr marL="1143000" indent="-228600" algn="ctr">
              <a:defRPr sz="1000" b="1">
                <a:solidFill>
                  <a:schemeClr val="tx1"/>
                </a:solidFill>
                <a:latin typeface="Tahoma" panose="020B0604030504040204" pitchFamily="34" charset="0"/>
              </a:defRPr>
            </a:lvl3pPr>
            <a:lvl4pPr marL="1600200" indent="-228600" algn="ctr">
              <a:defRPr sz="1000" b="1">
                <a:solidFill>
                  <a:schemeClr val="tx1"/>
                </a:solidFill>
                <a:latin typeface="Tahoma" panose="020B0604030504040204" pitchFamily="34" charset="0"/>
              </a:defRPr>
            </a:lvl4pPr>
            <a:lvl5pPr marL="2057400" indent="-228600" algn="ctr">
              <a:defRPr sz="1000" b="1">
                <a:solidFill>
                  <a:schemeClr val="tx1"/>
                </a:solidFill>
                <a:latin typeface="Tahoma" panose="020B0604030504040204" pitchFamily="34" charset="0"/>
              </a:defRPr>
            </a:lvl5pPr>
            <a:lvl6pPr marL="2514600" indent="-228600" algn="ctr" eaLnBrk="0" fontAlgn="base" hangingPunct="0">
              <a:spcBef>
                <a:spcPct val="0"/>
              </a:spcBef>
              <a:spcAft>
                <a:spcPct val="0"/>
              </a:spcAft>
              <a:defRPr sz="1000" b="1">
                <a:solidFill>
                  <a:schemeClr val="tx1"/>
                </a:solidFill>
                <a:latin typeface="Tahoma" panose="020B0604030504040204" pitchFamily="34" charset="0"/>
              </a:defRPr>
            </a:lvl6pPr>
            <a:lvl7pPr marL="2971800" indent="-228600" algn="ctr" eaLnBrk="0" fontAlgn="base" hangingPunct="0">
              <a:spcBef>
                <a:spcPct val="0"/>
              </a:spcBef>
              <a:spcAft>
                <a:spcPct val="0"/>
              </a:spcAft>
              <a:defRPr sz="1000" b="1">
                <a:solidFill>
                  <a:schemeClr val="tx1"/>
                </a:solidFill>
                <a:latin typeface="Tahoma" panose="020B0604030504040204" pitchFamily="34" charset="0"/>
              </a:defRPr>
            </a:lvl7pPr>
            <a:lvl8pPr marL="3429000" indent="-228600" algn="ctr" eaLnBrk="0" fontAlgn="base" hangingPunct="0">
              <a:spcBef>
                <a:spcPct val="0"/>
              </a:spcBef>
              <a:spcAft>
                <a:spcPct val="0"/>
              </a:spcAft>
              <a:defRPr sz="1000" b="1">
                <a:solidFill>
                  <a:schemeClr val="tx1"/>
                </a:solidFill>
                <a:latin typeface="Tahoma" panose="020B0604030504040204" pitchFamily="34" charset="0"/>
              </a:defRPr>
            </a:lvl8pPr>
            <a:lvl9pPr marL="3886200" indent="-228600" algn="ctr" eaLnBrk="0" fontAlgn="base" hangingPunct="0">
              <a:spcBef>
                <a:spcPct val="0"/>
              </a:spcBef>
              <a:spcAft>
                <a:spcPct val="0"/>
              </a:spcAft>
              <a:defRPr sz="1000" b="1">
                <a:solidFill>
                  <a:schemeClr val="tx1"/>
                </a:solidFill>
                <a:latin typeface="Tahoma" panose="020B0604030504040204" pitchFamily="34" charset="0"/>
              </a:defRPr>
            </a:lvl9pPr>
          </a:lstStyle>
          <a:p>
            <a:pPr algn="l" eaLnBrk="1" hangingPunct="1"/>
            <a:r>
              <a:rPr lang="en-US" altLang="en-US" sz="1400" dirty="0" smtClean="0"/>
              <a:t>CE3 </a:t>
            </a:r>
            <a:endParaRPr lang="en-US" altLang="en-US" sz="1400" dirty="0"/>
          </a:p>
        </p:txBody>
      </p:sp>
      <p:pic>
        <p:nvPicPr>
          <p:cNvPr id="4" name="Picture 125" descr="C:\Juniper_Icons\PPT_TIFFs\color\icon_c_router_ppt.t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4397576"/>
            <a:ext cx="531813" cy="53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 Box 112"/>
          <p:cNvSpPr txBox="1">
            <a:spLocks noChangeArrowheads="1"/>
          </p:cNvSpPr>
          <p:nvPr/>
        </p:nvSpPr>
        <p:spPr bwMode="auto">
          <a:xfrm>
            <a:off x="5181600" y="4931613"/>
            <a:ext cx="5492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1000" b="1">
                <a:solidFill>
                  <a:schemeClr val="tx1"/>
                </a:solidFill>
                <a:latin typeface="Tahoma" panose="020B0604030504040204" pitchFamily="34" charset="0"/>
              </a:defRPr>
            </a:lvl1pPr>
            <a:lvl2pPr marL="742950" indent="-285750" algn="ctr">
              <a:defRPr sz="1000" b="1">
                <a:solidFill>
                  <a:schemeClr val="tx1"/>
                </a:solidFill>
                <a:latin typeface="Tahoma" panose="020B0604030504040204" pitchFamily="34" charset="0"/>
              </a:defRPr>
            </a:lvl2pPr>
            <a:lvl3pPr marL="1143000" indent="-228600" algn="ctr">
              <a:defRPr sz="1000" b="1">
                <a:solidFill>
                  <a:schemeClr val="tx1"/>
                </a:solidFill>
                <a:latin typeface="Tahoma" panose="020B0604030504040204" pitchFamily="34" charset="0"/>
              </a:defRPr>
            </a:lvl3pPr>
            <a:lvl4pPr marL="1600200" indent="-228600" algn="ctr">
              <a:defRPr sz="1000" b="1">
                <a:solidFill>
                  <a:schemeClr val="tx1"/>
                </a:solidFill>
                <a:latin typeface="Tahoma" panose="020B0604030504040204" pitchFamily="34" charset="0"/>
              </a:defRPr>
            </a:lvl4pPr>
            <a:lvl5pPr marL="2057400" indent="-228600" algn="ctr">
              <a:defRPr sz="1000" b="1">
                <a:solidFill>
                  <a:schemeClr val="tx1"/>
                </a:solidFill>
                <a:latin typeface="Tahoma" panose="020B0604030504040204" pitchFamily="34" charset="0"/>
              </a:defRPr>
            </a:lvl5pPr>
            <a:lvl6pPr marL="2514600" indent="-228600" algn="ctr" eaLnBrk="0" fontAlgn="base" hangingPunct="0">
              <a:spcBef>
                <a:spcPct val="0"/>
              </a:spcBef>
              <a:spcAft>
                <a:spcPct val="0"/>
              </a:spcAft>
              <a:defRPr sz="1000" b="1">
                <a:solidFill>
                  <a:schemeClr val="tx1"/>
                </a:solidFill>
                <a:latin typeface="Tahoma" panose="020B0604030504040204" pitchFamily="34" charset="0"/>
              </a:defRPr>
            </a:lvl6pPr>
            <a:lvl7pPr marL="2971800" indent="-228600" algn="ctr" eaLnBrk="0" fontAlgn="base" hangingPunct="0">
              <a:spcBef>
                <a:spcPct val="0"/>
              </a:spcBef>
              <a:spcAft>
                <a:spcPct val="0"/>
              </a:spcAft>
              <a:defRPr sz="1000" b="1">
                <a:solidFill>
                  <a:schemeClr val="tx1"/>
                </a:solidFill>
                <a:latin typeface="Tahoma" panose="020B0604030504040204" pitchFamily="34" charset="0"/>
              </a:defRPr>
            </a:lvl7pPr>
            <a:lvl8pPr marL="3429000" indent="-228600" algn="ctr" eaLnBrk="0" fontAlgn="base" hangingPunct="0">
              <a:spcBef>
                <a:spcPct val="0"/>
              </a:spcBef>
              <a:spcAft>
                <a:spcPct val="0"/>
              </a:spcAft>
              <a:defRPr sz="1000" b="1">
                <a:solidFill>
                  <a:schemeClr val="tx1"/>
                </a:solidFill>
                <a:latin typeface="Tahoma" panose="020B0604030504040204" pitchFamily="34" charset="0"/>
              </a:defRPr>
            </a:lvl8pPr>
            <a:lvl9pPr marL="3886200" indent="-228600" algn="ctr" eaLnBrk="0" fontAlgn="base" hangingPunct="0">
              <a:spcBef>
                <a:spcPct val="0"/>
              </a:spcBef>
              <a:spcAft>
                <a:spcPct val="0"/>
              </a:spcAft>
              <a:defRPr sz="1000" b="1">
                <a:solidFill>
                  <a:schemeClr val="tx1"/>
                </a:solidFill>
                <a:latin typeface="Tahoma" panose="020B0604030504040204" pitchFamily="34" charset="0"/>
              </a:defRPr>
            </a:lvl9pPr>
          </a:lstStyle>
          <a:p>
            <a:pPr algn="l" eaLnBrk="1" hangingPunct="1"/>
            <a:r>
              <a:rPr lang="en-US" altLang="en-US" sz="1400" dirty="0" smtClean="0"/>
              <a:t>CE8</a:t>
            </a:r>
            <a:endParaRPr lang="en-US" altLang="en-US" sz="1400" dirty="0"/>
          </a:p>
        </p:txBody>
      </p:sp>
      <p:pic>
        <p:nvPicPr>
          <p:cNvPr id="6" name="Picture 125" descr="C:\Juniper_Icons\PPT_TIFFs\color\icon_c_router_ppt.t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29200" y="4397576"/>
            <a:ext cx="531813" cy="53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Box 112"/>
          <p:cNvSpPr txBox="1">
            <a:spLocks noChangeArrowheads="1"/>
          </p:cNvSpPr>
          <p:nvPr/>
        </p:nvSpPr>
        <p:spPr bwMode="auto">
          <a:xfrm>
            <a:off x="3808413" y="2982691"/>
            <a:ext cx="5492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1000" b="1">
                <a:solidFill>
                  <a:schemeClr val="tx1"/>
                </a:solidFill>
                <a:latin typeface="Tahoma" panose="020B0604030504040204" pitchFamily="34" charset="0"/>
              </a:defRPr>
            </a:lvl1pPr>
            <a:lvl2pPr marL="742950" indent="-285750" algn="ctr">
              <a:defRPr sz="1000" b="1">
                <a:solidFill>
                  <a:schemeClr val="tx1"/>
                </a:solidFill>
                <a:latin typeface="Tahoma" panose="020B0604030504040204" pitchFamily="34" charset="0"/>
              </a:defRPr>
            </a:lvl2pPr>
            <a:lvl3pPr marL="1143000" indent="-228600" algn="ctr">
              <a:defRPr sz="1000" b="1">
                <a:solidFill>
                  <a:schemeClr val="tx1"/>
                </a:solidFill>
                <a:latin typeface="Tahoma" panose="020B0604030504040204" pitchFamily="34" charset="0"/>
              </a:defRPr>
            </a:lvl3pPr>
            <a:lvl4pPr marL="1600200" indent="-228600" algn="ctr">
              <a:defRPr sz="1000" b="1">
                <a:solidFill>
                  <a:schemeClr val="tx1"/>
                </a:solidFill>
                <a:latin typeface="Tahoma" panose="020B0604030504040204" pitchFamily="34" charset="0"/>
              </a:defRPr>
            </a:lvl4pPr>
            <a:lvl5pPr marL="2057400" indent="-228600" algn="ctr">
              <a:defRPr sz="1000" b="1">
                <a:solidFill>
                  <a:schemeClr val="tx1"/>
                </a:solidFill>
                <a:latin typeface="Tahoma" panose="020B0604030504040204" pitchFamily="34" charset="0"/>
              </a:defRPr>
            </a:lvl5pPr>
            <a:lvl6pPr marL="2514600" indent="-228600" algn="ctr" eaLnBrk="0" fontAlgn="base" hangingPunct="0">
              <a:spcBef>
                <a:spcPct val="0"/>
              </a:spcBef>
              <a:spcAft>
                <a:spcPct val="0"/>
              </a:spcAft>
              <a:defRPr sz="1000" b="1">
                <a:solidFill>
                  <a:schemeClr val="tx1"/>
                </a:solidFill>
                <a:latin typeface="Tahoma" panose="020B0604030504040204" pitchFamily="34" charset="0"/>
              </a:defRPr>
            </a:lvl6pPr>
            <a:lvl7pPr marL="2971800" indent="-228600" algn="ctr" eaLnBrk="0" fontAlgn="base" hangingPunct="0">
              <a:spcBef>
                <a:spcPct val="0"/>
              </a:spcBef>
              <a:spcAft>
                <a:spcPct val="0"/>
              </a:spcAft>
              <a:defRPr sz="1000" b="1">
                <a:solidFill>
                  <a:schemeClr val="tx1"/>
                </a:solidFill>
                <a:latin typeface="Tahoma" panose="020B0604030504040204" pitchFamily="34" charset="0"/>
              </a:defRPr>
            </a:lvl7pPr>
            <a:lvl8pPr marL="3429000" indent="-228600" algn="ctr" eaLnBrk="0" fontAlgn="base" hangingPunct="0">
              <a:spcBef>
                <a:spcPct val="0"/>
              </a:spcBef>
              <a:spcAft>
                <a:spcPct val="0"/>
              </a:spcAft>
              <a:defRPr sz="1000" b="1">
                <a:solidFill>
                  <a:schemeClr val="tx1"/>
                </a:solidFill>
                <a:latin typeface="Tahoma" panose="020B0604030504040204" pitchFamily="34" charset="0"/>
              </a:defRPr>
            </a:lvl8pPr>
            <a:lvl9pPr marL="3886200" indent="-228600" algn="ctr" eaLnBrk="0" fontAlgn="base" hangingPunct="0">
              <a:spcBef>
                <a:spcPct val="0"/>
              </a:spcBef>
              <a:spcAft>
                <a:spcPct val="0"/>
              </a:spcAft>
              <a:defRPr sz="1000" b="1">
                <a:solidFill>
                  <a:schemeClr val="tx1"/>
                </a:solidFill>
                <a:latin typeface="Tahoma" panose="020B0604030504040204" pitchFamily="34" charset="0"/>
              </a:defRPr>
            </a:lvl9pPr>
          </a:lstStyle>
          <a:p>
            <a:pPr algn="l" eaLnBrk="1" hangingPunct="1"/>
            <a:r>
              <a:rPr lang="en-US" altLang="en-US" sz="1400" dirty="0" smtClean="0"/>
              <a:t>CE6 </a:t>
            </a:r>
            <a:endParaRPr lang="en-US" altLang="en-US" sz="1400" dirty="0"/>
          </a:p>
        </p:txBody>
      </p:sp>
      <p:pic>
        <p:nvPicPr>
          <p:cNvPr id="8" name="Picture 125" descr="C:\Juniper_Icons\PPT_TIFFs\color\icon_c_router_ppt.t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6600" y="2879676"/>
            <a:ext cx="531813" cy="53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Box 112"/>
          <p:cNvSpPr txBox="1">
            <a:spLocks noChangeArrowheads="1"/>
          </p:cNvSpPr>
          <p:nvPr/>
        </p:nvSpPr>
        <p:spPr bwMode="auto">
          <a:xfrm>
            <a:off x="6551613" y="2982691"/>
            <a:ext cx="5492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1000" b="1">
                <a:solidFill>
                  <a:schemeClr val="tx1"/>
                </a:solidFill>
                <a:latin typeface="Tahoma" panose="020B0604030504040204" pitchFamily="34" charset="0"/>
              </a:defRPr>
            </a:lvl1pPr>
            <a:lvl2pPr marL="742950" indent="-285750" algn="ctr">
              <a:defRPr sz="1000" b="1">
                <a:solidFill>
                  <a:schemeClr val="tx1"/>
                </a:solidFill>
                <a:latin typeface="Tahoma" panose="020B0604030504040204" pitchFamily="34" charset="0"/>
              </a:defRPr>
            </a:lvl2pPr>
            <a:lvl3pPr marL="1143000" indent="-228600" algn="ctr">
              <a:defRPr sz="1000" b="1">
                <a:solidFill>
                  <a:schemeClr val="tx1"/>
                </a:solidFill>
                <a:latin typeface="Tahoma" panose="020B0604030504040204" pitchFamily="34" charset="0"/>
              </a:defRPr>
            </a:lvl3pPr>
            <a:lvl4pPr marL="1600200" indent="-228600" algn="ctr">
              <a:defRPr sz="1000" b="1">
                <a:solidFill>
                  <a:schemeClr val="tx1"/>
                </a:solidFill>
                <a:latin typeface="Tahoma" panose="020B0604030504040204" pitchFamily="34" charset="0"/>
              </a:defRPr>
            </a:lvl4pPr>
            <a:lvl5pPr marL="2057400" indent="-228600" algn="ctr">
              <a:defRPr sz="1000" b="1">
                <a:solidFill>
                  <a:schemeClr val="tx1"/>
                </a:solidFill>
                <a:latin typeface="Tahoma" panose="020B0604030504040204" pitchFamily="34" charset="0"/>
              </a:defRPr>
            </a:lvl5pPr>
            <a:lvl6pPr marL="2514600" indent="-228600" algn="ctr" eaLnBrk="0" fontAlgn="base" hangingPunct="0">
              <a:spcBef>
                <a:spcPct val="0"/>
              </a:spcBef>
              <a:spcAft>
                <a:spcPct val="0"/>
              </a:spcAft>
              <a:defRPr sz="1000" b="1">
                <a:solidFill>
                  <a:schemeClr val="tx1"/>
                </a:solidFill>
                <a:latin typeface="Tahoma" panose="020B0604030504040204" pitchFamily="34" charset="0"/>
              </a:defRPr>
            </a:lvl6pPr>
            <a:lvl7pPr marL="2971800" indent="-228600" algn="ctr" eaLnBrk="0" fontAlgn="base" hangingPunct="0">
              <a:spcBef>
                <a:spcPct val="0"/>
              </a:spcBef>
              <a:spcAft>
                <a:spcPct val="0"/>
              </a:spcAft>
              <a:defRPr sz="1000" b="1">
                <a:solidFill>
                  <a:schemeClr val="tx1"/>
                </a:solidFill>
                <a:latin typeface="Tahoma" panose="020B0604030504040204" pitchFamily="34" charset="0"/>
              </a:defRPr>
            </a:lvl7pPr>
            <a:lvl8pPr marL="3429000" indent="-228600" algn="ctr" eaLnBrk="0" fontAlgn="base" hangingPunct="0">
              <a:spcBef>
                <a:spcPct val="0"/>
              </a:spcBef>
              <a:spcAft>
                <a:spcPct val="0"/>
              </a:spcAft>
              <a:defRPr sz="1000" b="1">
                <a:solidFill>
                  <a:schemeClr val="tx1"/>
                </a:solidFill>
                <a:latin typeface="Tahoma" panose="020B0604030504040204" pitchFamily="34" charset="0"/>
              </a:defRPr>
            </a:lvl8pPr>
            <a:lvl9pPr marL="3886200" indent="-228600" algn="ctr" eaLnBrk="0" fontAlgn="base" hangingPunct="0">
              <a:spcBef>
                <a:spcPct val="0"/>
              </a:spcBef>
              <a:spcAft>
                <a:spcPct val="0"/>
              </a:spcAft>
              <a:defRPr sz="1000" b="1">
                <a:solidFill>
                  <a:schemeClr val="tx1"/>
                </a:solidFill>
                <a:latin typeface="Tahoma" panose="020B0604030504040204" pitchFamily="34" charset="0"/>
              </a:defRPr>
            </a:lvl9pPr>
          </a:lstStyle>
          <a:p>
            <a:pPr algn="l" eaLnBrk="1" hangingPunct="1"/>
            <a:r>
              <a:rPr lang="en-US" altLang="en-US" sz="1400" dirty="0" smtClean="0"/>
              <a:t>CE9 </a:t>
            </a:r>
            <a:endParaRPr lang="en-US" altLang="en-US" sz="1400" dirty="0"/>
          </a:p>
        </p:txBody>
      </p:sp>
      <p:pic>
        <p:nvPicPr>
          <p:cNvPr id="10" name="Picture 125" descr="C:\Juniper_Icons\PPT_TIFFs\color\icon_c_router_ppt.t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9800" y="2879676"/>
            <a:ext cx="531813" cy="53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Flowchart: Data 10"/>
          <p:cNvSpPr/>
          <p:nvPr/>
        </p:nvSpPr>
        <p:spPr>
          <a:xfrm>
            <a:off x="1143000" y="4436314"/>
            <a:ext cx="620716" cy="440486"/>
          </a:xfrm>
          <a:prstGeom prst="flowChartInputOutpu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F</a:t>
            </a:r>
            <a:endParaRPr lang="en-US" sz="2000" dirty="0">
              <a:solidFill>
                <a:schemeClr val="tx1"/>
              </a:solidFill>
            </a:endParaRPr>
          </a:p>
        </p:txBody>
      </p:sp>
      <p:cxnSp>
        <p:nvCxnSpPr>
          <p:cNvPr id="13" name="Straight Connector 12"/>
          <p:cNvCxnSpPr/>
          <p:nvPr/>
        </p:nvCxnSpPr>
        <p:spPr>
          <a:xfrm>
            <a:off x="838200" y="3886200"/>
            <a:ext cx="75438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8" idx="2"/>
          </p:cNvCxnSpPr>
          <p:nvPr/>
        </p:nvCxnSpPr>
        <p:spPr>
          <a:xfrm flipH="1">
            <a:off x="3542506" y="3413713"/>
            <a:ext cx="1" cy="47248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H="1">
            <a:off x="6288817" y="3413712"/>
            <a:ext cx="1" cy="47248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endCxn id="4" idx="0"/>
          </p:cNvCxnSpPr>
          <p:nvPr/>
        </p:nvCxnSpPr>
        <p:spPr>
          <a:xfrm>
            <a:off x="2551906" y="3886199"/>
            <a:ext cx="1" cy="51137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5295106" y="3886199"/>
            <a:ext cx="0" cy="52270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11" idx="5"/>
            <a:endCxn id="4" idx="1"/>
          </p:cNvCxnSpPr>
          <p:nvPr/>
        </p:nvCxnSpPr>
        <p:spPr>
          <a:xfrm>
            <a:off x="1701644" y="4656557"/>
            <a:ext cx="584356" cy="80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03230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Oval 180"/>
          <p:cNvSpPr/>
          <p:nvPr/>
        </p:nvSpPr>
        <p:spPr>
          <a:xfrm>
            <a:off x="193419" y="1219200"/>
            <a:ext cx="2043628" cy="4159747"/>
          </a:xfrm>
          <a:prstGeom prst="ellipse">
            <a:avLst/>
          </a:prstGeom>
          <a:solidFill>
            <a:schemeClr val="accent5">
              <a:lumMod val="40000"/>
              <a:lumOff val="60000"/>
              <a:alpha val="4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Oval 179"/>
          <p:cNvSpPr/>
          <p:nvPr/>
        </p:nvSpPr>
        <p:spPr>
          <a:xfrm>
            <a:off x="6795572" y="1389601"/>
            <a:ext cx="2043628" cy="4159747"/>
          </a:xfrm>
          <a:prstGeom prst="ellipse">
            <a:avLst/>
          </a:prstGeom>
          <a:solidFill>
            <a:schemeClr val="accent5">
              <a:lumMod val="40000"/>
              <a:lumOff val="60000"/>
              <a:alpha val="4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3" name="Oval 182"/>
          <p:cNvSpPr/>
          <p:nvPr/>
        </p:nvSpPr>
        <p:spPr>
          <a:xfrm>
            <a:off x="3004344" y="2381390"/>
            <a:ext cx="2847045" cy="2283276"/>
          </a:xfrm>
          <a:prstGeom prst="ellipse">
            <a:avLst/>
          </a:prstGeom>
          <a:solidFill>
            <a:schemeClr val="accent6">
              <a:lumMod val="40000"/>
              <a:lumOff val="60000"/>
              <a:alpha val="4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 Box 97"/>
          <p:cNvSpPr txBox="1">
            <a:spLocks noChangeArrowheads="1"/>
          </p:cNvSpPr>
          <p:nvPr/>
        </p:nvSpPr>
        <p:spPr bwMode="auto">
          <a:xfrm>
            <a:off x="6914157" y="2445589"/>
            <a:ext cx="528637"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1000" b="1">
                <a:solidFill>
                  <a:schemeClr val="tx1"/>
                </a:solidFill>
                <a:latin typeface="Tahoma" panose="020B0604030504040204" pitchFamily="34" charset="0"/>
              </a:defRPr>
            </a:lvl1pPr>
            <a:lvl2pPr marL="742950" indent="-285750" algn="ctr">
              <a:defRPr sz="1000" b="1">
                <a:solidFill>
                  <a:schemeClr val="tx1"/>
                </a:solidFill>
                <a:latin typeface="Tahoma" panose="020B0604030504040204" pitchFamily="34" charset="0"/>
              </a:defRPr>
            </a:lvl2pPr>
            <a:lvl3pPr marL="1143000" indent="-228600" algn="ctr">
              <a:defRPr sz="1000" b="1">
                <a:solidFill>
                  <a:schemeClr val="tx1"/>
                </a:solidFill>
                <a:latin typeface="Tahoma" panose="020B0604030504040204" pitchFamily="34" charset="0"/>
              </a:defRPr>
            </a:lvl3pPr>
            <a:lvl4pPr marL="1600200" indent="-228600" algn="ctr">
              <a:defRPr sz="1000" b="1">
                <a:solidFill>
                  <a:schemeClr val="tx1"/>
                </a:solidFill>
                <a:latin typeface="Tahoma" panose="020B0604030504040204" pitchFamily="34" charset="0"/>
              </a:defRPr>
            </a:lvl4pPr>
            <a:lvl5pPr marL="2057400" indent="-228600" algn="ctr">
              <a:defRPr sz="1000" b="1">
                <a:solidFill>
                  <a:schemeClr val="tx1"/>
                </a:solidFill>
                <a:latin typeface="Tahoma" panose="020B0604030504040204" pitchFamily="34" charset="0"/>
              </a:defRPr>
            </a:lvl5pPr>
            <a:lvl6pPr marL="2514600" indent="-228600" algn="ctr" eaLnBrk="0" fontAlgn="base" hangingPunct="0">
              <a:spcBef>
                <a:spcPct val="0"/>
              </a:spcBef>
              <a:spcAft>
                <a:spcPct val="0"/>
              </a:spcAft>
              <a:defRPr sz="1000" b="1">
                <a:solidFill>
                  <a:schemeClr val="tx1"/>
                </a:solidFill>
                <a:latin typeface="Tahoma" panose="020B0604030504040204" pitchFamily="34" charset="0"/>
              </a:defRPr>
            </a:lvl6pPr>
            <a:lvl7pPr marL="2971800" indent="-228600" algn="ctr" eaLnBrk="0" fontAlgn="base" hangingPunct="0">
              <a:spcBef>
                <a:spcPct val="0"/>
              </a:spcBef>
              <a:spcAft>
                <a:spcPct val="0"/>
              </a:spcAft>
              <a:defRPr sz="1000" b="1">
                <a:solidFill>
                  <a:schemeClr val="tx1"/>
                </a:solidFill>
                <a:latin typeface="Tahoma" panose="020B0604030504040204" pitchFamily="34" charset="0"/>
              </a:defRPr>
            </a:lvl7pPr>
            <a:lvl8pPr marL="3429000" indent="-228600" algn="ctr" eaLnBrk="0" fontAlgn="base" hangingPunct="0">
              <a:spcBef>
                <a:spcPct val="0"/>
              </a:spcBef>
              <a:spcAft>
                <a:spcPct val="0"/>
              </a:spcAft>
              <a:defRPr sz="1000" b="1">
                <a:solidFill>
                  <a:schemeClr val="tx1"/>
                </a:solidFill>
                <a:latin typeface="Tahoma" panose="020B0604030504040204" pitchFamily="34" charset="0"/>
              </a:defRPr>
            </a:lvl8pPr>
            <a:lvl9pPr marL="3886200" indent="-228600" algn="ctr" eaLnBrk="0" fontAlgn="base" hangingPunct="0">
              <a:spcBef>
                <a:spcPct val="0"/>
              </a:spcBef>
              <a:spcAft>
                <a:spcPct val="0"/>
              </a:spcAft>
              <a:defRPr sz="1000" b="1">
                <a:solidFill>
                  <a:schemeClr val="tx1"/>
                </a:solidFill>
                <a:latin typeface="Tahoma" panose="020B0604030504040204" pitchFamily="34" charset="0"/>
              </a:defRPr>
            </a:lvl9pPr>
          </a:lstStyle>
          <a:p>
            <a:pPr algn="l" eaLnBrk="1" hangingPunct="1"/>
            <a:r>
              <a:rPr lang="en-US" altLang="en-US" sz="1400" dirty="0" smtClean="0"/>
              <a:t>CE4</a:t>
            </a:r>
            <a:endParaRPr lang="en-US" altLang="en-US" sz="1400" dirty="0"/>
          </a:p>
        </p:txBody>
      </p:sp>
      <p:sp>
        <p:nvSpPr>
          <p:cNvPr id="19" name="Text Box 108"/>
          <p:cNvSpPr txBox="1">
            <a:spLocks noChangeArrowheads="1"/>
          </p:cNvSpPr>
          <p:nvPr/>
        </p:nvSpPr>
        <p:spPr bwMode="auto">
          <a:xfrm>
            <a:off x="5588000" y="3677289"/>
            <a:ext cx="584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1000" b="1">
                <a:solidFill>
                  <a:schemeClr val="tx1"/>
                </a:solidFill>
                <a:latin typeface="Tahoma" panose="020B0604030504040204" pitchFamily="34" charset="0"/>
              </a:defRPr>
            </a:lvl1pPr>
            <a:lvl2pPr marL="742950" indent="-285750" algn="ctr">
              <a:defRPr sz="1000" b="1">
                <a:solidFill>
                  <a:schemeClr val="tx1"/>
                </a:solidFill>
                <a:latin typeface="Tahoma" panose="020B0604030504040204" pitchFamily="34" charset="0"/>
              </a:defRPr>
            </a:lvl2pPr>
            <a:lvl3pPr marL="1143000" indent="-228600" algn="ctr">
              <a:defRPr sz="1000" b="1">
                <a:solidFill>
                  <a:schemeClr val="tx1"/>
                </a:solidFill>
                <a:latin typeface="Tahoma" panose="020B0604030504040204" pitchFamily="34" charset="0"/>
              </a:defRPr>
            </a:lvl3pPr>
            <a:lvl4pPr marL="1600200" indent="-228600" algn="ctr">
              <a:defRPr sz="1000" b="1">
                <a:solidFill>
                  <a:schemeClr val="tx1"/>
                </a:solidFill>
                <a:latin typeface="Tahoma" panose="020B0604030504040204" pitchFamily="34" charset="0"/>
              </a:defRPr>
            </a:lvl4pPr>
            <a:lvl5pPr marL="2057400" indent="-228600" algn="ctr">
              <a:defRPr sz="1000" b="1">
                <a:solidFill>
                  <a:schemeClr val="tx1"/>
                </a:solidFill>
                <a:latin typeface="Tahoma" panose="020B0604030504040204" pitchFamily="34" charset="0"/>
              </a:defRPr>
            </a:lvl5pPr>
            <a:lvl6pPr marL="2514600" indent="-228600" algn="ctr" eaLnBrk="0" fontAlgn="base" hangingPunct="0">
              <a:spcBef>
                <a:spcPct val="0"/>
              </a:spcBef>
              <a:spcAft>
                <a:spcPct val="0"/>
              </a:spcAft>
              <a:defRPr sz="1000" b="1">
                <a:solidFill>
                  <a:schemeClr val="tx1"/>
                </a:solidFill>
                <a:latin typeface="Tahoma" panose="020B0604030504040204" pitchFamily="34" charset="0"/>
              </a:defRPr>
            </a:lvl6pPr>
            <a:lvl7pPr marL="2971800" indent="-228600" algn="ctr" eaLnBrk="0" fontAlgn="base" hangingPunct="0">
              <a:spcBef>
                <a:spcPct val="0"/>
              </a:spcBef>
              <a:spcAft>
                <a:spcPct val="0"/>
              </a:spcAft>
              <a:defRPr sz="1000" b="1">
                <a:solidFill>
                  <a:schemeClr val="tx1"/>
                </a:solidFill>
                <a:latin typeface="Tahoma" panose="020B0604030504040204" pitchFamily="34" charset="0"/>
              </a:defRPr>
            </a:lvl7pPr>
            <a:lvl8pPr marL="3429000" indent="-228600" algn="ctr" eaLnBrk="0" fontAlgn="base" hangingPunct="0">
              <a:spcBef>
                <a:spcPct val="0"/>
              </a:spcBef>
              <a:spcAft>
                <a:spcPct val="0"/>
              </a:spcAft>
              <a:defRPr sz="1000" b="1">
                <a:solidFill>
                  <a:schemeClr val="tx1"/>
                </a:solidFill>
                <a:latin typeface="Tahoma" panose="020B0604030504040204" pitchFamily="34" charset="0"/>
              </a:defRPr>
            </a:lvl8pPr>
            <a:lvl9pPr marL="3886200" indent="-228600" algn="ctr" eaLnBrk="0" fontAlgn="base" hangingPunct="0">
              <a:spcBef>
                <a:spcPct val="0"/>
              </a:spcBef>
              <a:spcAft>
                <a:spcPct val="0"/>
              </a:spcAft>
              <a:defRPr sz="1000" b="1">
                <a:solidFill>
                  <a:schemeClr val="tx1"/>
                </a:solidFill>
                <a:latin typeface="Tahoma" panose="020B0604030504040204" pitchFamily="34" charset="0"/>
              </a:defRPr>
            </a:lvl9pPr>
          </a:lstStyle>
          <a:p>
            <a:pPr algn="l" eaLnBrk="1" hangingPunct="1"/>
            <a:r>
              <a:rPr lang="en-US" altLang="en-US" sz="1400" dirty="0" smtClean="0"/>
              <a:t>PE2</a:t>
            </a:r>
            <a:endParaRPr lang="en-US" altLang="en-US" sz="1400" dirty="0"/>
          </a:p>
        </p:txBody>
      </p:sp>
      <p:sp>
        <p:nvSpPr>
          <p:cNvPr id="23" name="Text Box 112"/>
          <p:cNvSpPr txBox="1">
            <a:spLocks noChangeArrowheads="1"/>
          </p:cNvSpPr>
          <p:nvPr/>
        </p:nvSpPr>
        <p:spPr bwMode="auto">
          <a:xfrm>
            <a:off x="1740104" y="3495975"/>
            <a:ext cx="5492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1000" b="1">
                <a:solidFill>
                  <a:schemeClr val="tx1"/>
                </a:solidFill>
                <a:latin typeface="Tahoma" panose="020B0604030504040204" pitchFamily="34" charset="0"/>
              </a:defRPr>
            </a:lvl1pPr>
            <a:lvl2pPr marL="742950" indent="-285750" algn="ctr">
              <a:defRPr sz="1000" b="1">
                <a:solidFill>
                  <a:schemeClr val="tx1"/>
                </a:solidFill>
                <a:latin typeface="Tahoma" panose="020B0604030504040204" pitchFamily="34" charset="0"/>
              </a:defRPr>
            </a:lvl2pPr>
            <a:lvl3pPr marL="1143000" indent="-228600" algn="ctr">
              <a:defRPr sz="1000" b="1">
                <a:solidFill>
                  <a:schemeClr val="tx1"/>
                </a:solidFill>
                <a:latin typeface="Tahoma" panose="020B0604030504040204" pitchFamily="34" charset="0"/>
              </a:defRPr>
            </a:lvl3pPr>
            <a:lvl4pPr marL="1600200" indent="-228600" algn="ctr">
              <a:defRPr sz="1000" b="1">
                <a:solidFill>
                  <a:schemeClr val="tx1"/>
                </a:solidFill>
                <a:latin typeface="Tahoma" panose="020B0604030504040204" pitchFamily="34" charset="0"/>
              </a:defRPr>
            </a:lvl4pPr>
            <a:lvl5pPr marL="2057400" indent="-228600" algn="ctr">
              <a:defRPr sz="1000" b="1">
                <a:solidFill>
                  <a:schemeClr val="tx1"/>
                </a:solidFill>
                <a:latin typeface="Tahoma" panose="020B0604030504040204" pitchFamily="34" charset="0"/>
              </a:defRPr>
            </a:lvl5pPr>
            <a:lvl6pPr marL="2514600" indent="-228600" algn="ctr" eaLnBrk="0" fontAlgn="base" hangingPunct="0">
              <a:spcBef>
                <a:spcPct val="0"/>
              </a:spcBef>
              <a:spcAft>
                <a:spcPct val="0"/>
              </a:spcAft>
              <a:defRPr sz="1000" b="1">
                <a:solidFill>
                  <a:schemeClr val="tx1"/>
                </a:solidFill>
                <a:latin typeface="Tahoma" panose="020B0604030504040204" pitchFamily="34" charset="0"/>
              </a:defRPr>
            </a:lvl6pPr>
            <a:lvl7pPr marL="2971800" indent="-228600" algn="ctr" eaLnBrk="0" fontAlgn="base" hangingPunct="0">
              <a:spcBef>
                <a:spcPct val="0"/>
              </a:spcBef>
              <a:spcAft>
                <a:spcPct val="0"/>
              </a:spcAft>
              <a:defRPr sz="1000" b="1">
                <a:solidFill>
                  <a:schemeClr val="tx1"/>
                </a:solidFill>
                <a:latin typeface="Tahoma" panose="020B0604030504040204" pitchFamily="34" charset="0"/>
              </a:defRPr>
            </a:lvl7pPr>
            <a:lvl8pPr marL="3429000" indent="-228600" algn="ctr" eaLnBrk="0" fontAlgn="base" hangingPunct="0">
              <a:spcBef>
                <a:spcPct val="0"/>
              </a:spcBef>
              <a:spcAft>
                <a:spcPct val="0"/>
              </a:spcAft>
              <a:defRPr sz="1000" b="1">
                <a:solidFill>
                  <a:schemeClr val="tx1"/>
                </a:solidFill>
                <a:latin typeface="Tahoma" panose="020B0604030504040204" pitchFamily="34" charset="0"/>
              </a:defRPr>
            </a:lvl8pPr>
            <a:lvl9pPr marL="3886200" indent="-228600" algn="ctr" eaLnBrk="0" fontAlgn="base" hangingPunct="0">
              <a:spcBef>
                <a:spcPct val="0"/>
              </a:spcBef>
              <a:spcAft>
                <a:spcPct val="0"/>
              </a:spcAft>
              <a:defRPr sz="1000" b="1">
                <a:solidFill>
                  <a:schemeClr val="tx1"/>
                </a:solidFill>
                <a:latin typeface="Tahoma" panose="020B0604030504040204" pitchFamily="34" charset="0"/>
              </a:defRPr>
            </a:lvl9pPr>
          </a:lstStyle>
          <a:p>
            <a:pPr algn="l" eaLnBrk="1" hangingPunct="1"/>
            <a:r>
              <a:rPr lang="en-US" altLang="en-US" sz="1400" dirty="0" smtClean="0"/>
              <a:t>CE2 </a:t>
            </a:r>
            <a:endParaRPr lang="en-US" altLang="en-US" sz="1400" dirty="0"/>
          </a:p>
        </p:txBody>
      </p:sp>
      <p:sp>
        <p:nvSpPr>
          <p:cNvPr id="27" name="Text Box 116"/>
          <p:cNvSpPr txBox="1">
            <a:spLocks noChangeArrowheads="1"/>
          </p:cNvSpPr>
          <p:nvPr/>
        </p:nvSpPr>
        <p:spPr bwMode="auto">
          <a:xfrm>
            <a:off x="1679779" y="2333924"/>
            <a:ext cx="6064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1000" b="1">
                <a:solidFill>
                  <a:schemeClr val="tx1"/>
                </a:solidFill>
                <a:latin typeface="Tahoma" panose="020B0604030504040204" pitchFamily="34" charset="0"/>
              </a:defRPr>
            </a:lvl1pPr>
            <a:lvl2pPr marL="742950" indent="-285750" algn="ctr">
              <a:defRPr sz="1000" b="1">
                <a:solidFill>
                  <a:schemeClr val="tx1"/>
                </a:solidFill>
                <a:latin typeface="Tahoma" panose="020B0604030504040204" pitchFamily="34" charset="0"/>
              </a:defRPr>
            </a:lvl2pPr>
            <a:lvl3pPr marL="1143000" indent="-228600" algn="ctr">
              <a:defRPr sz="1000" b="1">
                <a:solidFill>
                  <a:schemeClr val="tx1"/>
                </a:solidFill>
                <a:latin typeface="Tahoma" panose="020B0604030504040204" pitchFamily="34" charset="0"/>
              </a:defRPr>
            </a:lvl3pPr>
            <a:lvl4pPr marL="1600200" indent="-228600" algn="ctr">
              <a:defRPr sz="1000" b="1">
                <a:solidFill>
                  <a:schemeClr val="tx1"/>
                </a:solidFill>
                <a:latin typeface="Tahoma" panose="020B0604030504040204" pitchFamily="34" charset="0"/>
              </a:defRPr>
            </a:lvl4pPr>
            <a:lvl5pPr marL="2057400" indent="-228600" algn="ctr">
              <a:defRPr sz="1000" b="1">
                <a:solidFill>
                  <a:schemeClr val="tx1"/>
                </a:solidFill>
                <a:latin typeface="Tahoma" panose="020B0604030504040204" pitchFamily="34" charset="0"/>
              </a:defRPr>
            </a:lvl5pPr>
            <a:lvl6pPr marL="2514600" indent="-228600" algn="ctr" eaLnBrk="0" fontAlgn="base" hangingPunct="0">
              <a:spcBef>
                <a:spcPct val="0"/>
              </a:spcBef>
              <a:spcAft>
                <a:spcPct val="0"/>
              </a:spcAft>
              <a:defRPr sz="1000" b="1">
                <a:solidFill>
                  <a:schemeClr val="tx1"/>
                </a:solidFill>
                <a:latin typeface="Tahoma" panose="020B0604030504040204" pitchFamily="34" charset="0"/>
              </a:defRPr>
            </a:lvl6pPr>
            <a:lvl7pPr marL="2971800" indent="-228600" algn="ctr" eaLnBrk="0" fontAlgn="base" hangingPunct="0">
              <a:spcBef>
                <a:spcPct val="0"/>
              </a:spcBef>
              <a:spcAft>
                <a:spcPct val="0"/>
              </a:spcAft>
              <a:defRPr sz="1000" b="1">
                <a:solidFill>
                  <a:schemeClr val="tx1"/>
                </a:solidFill>
                <a:latin typeface="Tahoma" panose="020B0604030504040204" pitchFamily="34" charset="0"/>
              </a:defRPr>
            </a:lvl7pPr>
            <a:lvl8pPr marL="3429000" indent="-228600" algn="ctr" eaLnBrk="0" fontAlgn="base" hangingPunct="0">
              <a:spcBef>
                <a:spcPct val="0"/>
              </a:spcBef>
              <a:spcAft>
                <a:spcPct val="0"/>
              </a:spcAft>
              <a:defRPr sz="1000" b="1">
                <a:solidFill>
                  <a:schemeClr val="tx1"/>
                </a:solidFill>
                <a:latin typeface="Tahoma" panose="020B0604030504040204" pitchFamily="34" charset="0"/>
              </a:defRPr>
            </a:lvl8pPr>
            <a:lvl9pPr marL="3886200" indent="-228600" algn="ctr" eaLnBrk="0" fontAlgn="base" hangingPunct="0">
              <a:spcBef>
                <a:spcPct val="0"/>
              </a:spcBef>
              <a:spcAft>
                <a:spcPct val="0"/>
              </a:spcAft>
              <a:defRPr sz="1000" b="1">
                <a:solidFill>
                  <a:schemeClr val="tx1"/>
                </a:solidFill>
                <a:latin typeface="Tahoma" panose="020B0604030504040204" pitchFamily="34" charset="0"/>
              </a:defRPr>
            </a:lvl9pPr>
          </a:lstStyle>
          <a:p>
            <a:pPr algn="l" eaLnBrk="1" hangingPunct="1"/>
            <a:r>
              <a:rPr lang="en-US" altLang="en-US" sz="1400" dirty="0" smtClean="0"/>
              <a:t>CE1 </a:t>
            </a:r>
            <a:endParaRPr lang="en-US" altLang="en-US" sz="1400" dirty="0"/>
          </a:p>
        </p:txBody>
      </p:sp>
      <p:sp>
        <p:nvSpPr>
          <p:cNvPr id="28" name="Text Box 117"/>
          <p:cNvSpPr txBox="1">
            <a:spLocks noChangeArrowheads="1"/>
          </p:cNvSpPr>
          <p:nvPr/>
        </p:nvSpPr>
        <p:spPr bwMode="auto">
          <a:xfrm>
            <a:off x="6795572" y="3953169"/>
            <a:ext cx="80565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ctr">
              <a:defRPr sz="1000" b="1">
                <a:solidFill>
                  <a:schemeClr val="tx1"/>
                </a:solidFill>
                <a:latin typeface="Tahoma" panose="020B0604030504040204" pitchFamily="34" charset="0"/>
              </a:defRPr>
            </a:lvl1pPr>
            <a:lvl2pPr marL="742950" indent="-285750" algn="ctr">
              <a:defRPr sz="1000" b="1">
                <a:solidFill>
                  <a:schemeClr val="tx1"/>
                </a:solidFill>
                <a:latin typeface="Tahoma" panose="020B0604030504040204" pitchFamily="34" charset="0"/>
              </a:defRPr>
            </a:lvl2pPr>
            <a:lvl3pPr marL="1143000" indent="-228600" algn="ctr">
              <a:defRPr sz="1000" b="1">
                <a:solidFill>
                  <a:schemeClr val="tx1"/>
                </a:solidFill>
                <a:latin typeface="Tahoma" panose="020B0604030504040204" pitchFamily="34" charset="0"/>
              </a:defRPr>
            </a:lvl3pPr>
            <a:lvl4pPr marL="1600200" indent="-228600" algn="ctr">
              <a:defRPr sz="1000" b="1">
                <a:solidFill>
                  <a:schemeClr val="tx1"/>
                </a:solidFill>
                <a:latin typeface="Tahoma" panose="020B0604030504040204" pitchFamily="34" charset="0"/>
              </a:defRPr>
            </a:lvl4pPr>
            <a:lvl5pPr marL="2057400" indent="-228600" algn="ctr">
              <a:defRPr sz="1000" b="1">
                <a:solidFill>
                  <a:schemeClr val="tx1"/>
                </a:solidFill>
                <a:latin typeface="Tahoma" panose="020B0604030504040204" pitchFamily="34" charset="0"/>
              </a:defRPr>
            </a:lvl5pPr>
            <a:lvl6pPr marL="2514600" indent="-228600" algn="ctr" eaLnBrk="0" fontAlgn="base" hangingPunct="0">
              <a:spcBef>
                <a:spcPct val="0"/>
              </a:spcBef>
              <a:spcAft>
                <a:spcPct val="0"/>
              </a:spcAft>
              <a:defRPr sz="1000" b="1">
                <a:solidFill>
                  <a:schemeClr val="tx1"/>
                </a:solidFill>
                <a:latin typeface="Tahoma" panose="020B0604030504040204" pitchFamily="34" charset="0"/>
              </a:defRPr>
            </a:lvl6pPr>
            <a:lvl7pPr marL="2971800" indent="-228600" algn="ctr" eaLnBrk="0" fontAlgn="base" hangingPunct="0">
              <a:spcBef>
                <a:spcPct val="0"/>
              </a:spcBef>
              <a:spcAft>
                <a:spcPct val="0"/>
              </a:spcAft>
              <a:defRPr sz="1000" b="1">
                <a:solidFill>
                  <a:schemeClr val="tx1"/>
                </a:solidFill>
                <a:latin typeface="Tahoma" panose="020B0604030504040204" pitchFamily="34" charset="0"/>
              </a:defRPr>
            </a:lvl7pPr>
            <a:lvl8pPr marL="3429000" indent="-228600" algn="ctr" eaLnBrk="0" fontAlgn="base" hangingPunct="0">
              <a:spcBef>
                <a:spcPct val="0"/>
              </a:spcBef>
              <a:spcAft>
                <a:spcPct val="0"/>
              </a:spcAft>
              <a:defRPr sz="1000" b="1">
                <a:solidFill>
                  <a:schemeClr val="tx1"/>
                </a:solidFill>
                <a:latin typeface="Tahoma" panose="020B0604030504040204" pitchFamily="34" charset="0"/>
              </a:defRPr>
            </a:lvl8pPr>
            <a:lvl9pPr marL="3886200" indent="-228600" algn="ctr" eaLnBrk="0" fontAlgn="base" hangingPunct="0">
              <a:spcBef>
                <a:spcPct val="0"/>
              </a:spcBef>
              <a:spcAft>
                <a:spcPct val="0"/>
              </a:spcAft>
              <a:defRPr sz="1000" b="1">
                <a:solidFill>
                  <a:schemeClr val="tx1"/>
                </a:solidFill>
                <a:latin typeface="Tahoma" panose="020B0604030504040204" pitchFamily="34" charset="0"/>
              </a:defRPr>
            </a:lvl9pPr>
          </a:lstStyle>
          <a:p>
            <a:pPr algn="l" eaLnBrk="1" hangingPunct="1"/>
            <a:r>
              <a:rPr lang="en-US" altLang="en-US" sz="1400" dirty="0" smtClean="0"/>
              <a:t>CE5</a:t>
            </a:r>
            <a:endParaRPr lang="en-US" altLang="en-US" sz="1400" dirty="0"/>
          </a:p>
        </p:txBody>
      </p:sp>
      <p:sp>
        <p:nvSpPr>
          <p:cNvPr id="29" name="Text Box 118"/>
          <p:cNvSpPr txBox="1">
            <a:spLocks noChangeArrowheads="1"/>
          </p:cNvSpPr>
          <p:nvPr/>
        </p:nvSpPr>
        <p:spPr bwMode="auto">
          <a:xfrm>
            <a:off x="4214813" y="1656602"/>
            <a:ext cx="584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1000" b="1">
                <a:solidFill>
                  <a:schemeClr val="tx1"/>
                </a:solidFill>
                <a:latin typeface="Tahoma" panose="020B0604030504040204" pitchFamily="34" charset="0"/>
              </a:defRPr>
            </a:lvl1pPr>
            <a:lvl2pPr marL="742950" indent="-285750" algn="ctr">
              <a:defRPr sz="1000" b="1">
                <a:solidFill>
                  <a:schemeClr val="tx1"/>
                </a:solidFill>
                <a:latin typeface="Tahoma" panose="020B0604030504040204" pitchFamily="34" charset="0"/>
              </a:defRPr>
            </a:lvl2pPr>
            <a:lvl3pPr marL="1143000" indent="-228600" algn="ctr">
              <a:defRPr sz="1000" b="1">
                <a:solidFill>
                  <a:schemeClr val="tx1"/>
                </a:solidFill>
                <a:latin typeface="Tahoma" panose="020B0604030504040204" pitchFamily="34" charset="0"/>
              </a:defRPr>
            </a:lvl3pPr>
            <a:lvl4pPr marL="1600200" indent="-228600" algn="ctr">
              <a:defRPr sz="1000" b="1">
                <a:solidFill>
                  <a:schemeClr val="tx1"/>
                </a:solidFill>
                <a:latin typeface="Tahoma" panose="020B0604030504040204" pitchFamily="34" charset="0"/>
              </a:defRPr>
            </a:lvl4pPr>
            <a:lvl5pPr marL="2057400" indent="-228600" algn="ctr">
              <a:defRPr sz="1000" b="1">
                <a:solidFill>
                  <a:schemeClr val="tx1"/>
                </a:solidFill>
                <a:latin typeface="Tahoma" panose="020B0604030504040204" pitchFamily="34" charset="0"/>
              </a:defRPr>
            </a:lvl5pPr>
            <a:lvl6pPr marL="2514600" indent="-228600" algn="ctr" eaLnBrk="0" fontAlgn="base" hangingPunct="0">
              <a:spcBef>
                <a:spcPct val="0"/>
              </a:spcBef>
              <a:spcAft>
                <a:spcPct val="0"/>
              </a:spcAft>
              <a:defRPr sz="1000" b="1">
                <a:solidFill>
                  <a:schemeClr val="tx1"/>
                </a:solidFill>
                <a:latin typeface="Tahoma" panose="020B0604030504040204" pitchFamily="34" charset="0"/>
              </a:defRPr>
            </a:lvl6pPr>
            <a:lvl7pPr marL="2971800" indent="-228600" algn="ctr" eaLnBrk="0" fontAlgn="base" hangingPunct="0">
              <a:spcBef>
                <a:spcPct val="0"/>
              </a:spcBef>
              <a:spcAft>
                <a:spcPct val="0"/>
              </a:spcAft>
              <a:defRPr sz="1000" b="1">
                <a:solidFill>
                  <a:schemeClr val="tx1"/>
                </a:solidFill>
                <a:latin typeface="Tahoma" panose="020B0604030504040204" pitchFamily="34" charset="0"/>
              </a:defRPr>
            </a:lvl7pPr>
            <a:lvl8pPr marL="3429000" indent="-228600" algn="ctr" eaLnBrk="0" fontAlgn="base" hangingPunct="0">
              <a:spcBef>
                <a:spcPct val="0"/>
              </a:spcBef>
              <a:spcAft>
                <a:spcPct val="0"/>
              </a:spcAft>
              <a:defRPr sz="1000" b="1">
                <a:solidFill>
                  <a:schemeClr val="tx1"/>
                </a:solidFill>
                <a:latin typeface="Tahoma" panose="020B0604030504040204" pitchFamily="34" charset="0"/>
              </a:defRPr>
            </a:lvl8pPr>
            <a:lvl9pPr marL="3886200" indent="-228600" algn="ctr" eaLnBrk="0" fontAlgn="base" hangingPunct="0">
              <a:spcBef>
                <a:spcPct val="0"/>
              </a:spcBef>
              <a:spcAft>
                <a:spcPct val="0"/>
              </a:spcAft>
              <a:defRPr sz="1000" b="1">
                <a:solidFill>
                  <a:schemeClr val="tx1"/>
                </a:solidFill>
                <a:latin typeface="Tahoma" panose="020B0604030504040204" pitchFamily="34" charset="0"/>
              </a:defRPr>
            </a:lvl9pPr>
          </a:lstStyle>
          <a:p>
            <a:pPr algn="l" eaLnBrk="1" hangingPunct="1"/>
            <a:r>
              <a:rPr lang="en-US" altLang="en-US" sz="1400" dirty="0" smtClean="0"/>
              <a:t>PE3</a:t>
            </a:r>
            <a:endParaRPr lang="en-US" altLang="en-US" sz="1400" dirty="0"/>
          </a:p>
        </p:txBody>
      </p:sp>
      <p:pic>
        <p:nvPicPr>
          <p:cNvPr id="34" name="Picture 123" descr="C:\Juniper_Icons\PPT_TIFFs\color\icon_c_router_ppt.t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85594" y="2750389"/>
            <a:ext cx="379413"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 name="Picture 124" descr="C:\Juniper_Icons\PPT_TIFFs\color\icon_c_router_ppt.t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37994" y="3588589"/>
            <a:ext cx="379413"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 name="Picture 125" descr="C:\Juniper_Icons\PPT_TIFFs\color\icon_c_router_ppt.t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15869" y="3305474"/>
            <a:ext cx="379413"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 name="Picture 126" descr="C:\Juniper_Icons\PPT_TIFFs\color\icon_c_router_ppt.t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39669" y="2543474"/>
            <a:ext cx="379413"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 name="Picture 127" descr="C:\Juniper_Icons\PPT_TIFFs\color\icon_c_router_ppt.t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41988" y="3296289"/>
            <a:ext cx="379412"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 name="Picture 128" descr="C:\Juniper_Icons\PPT_TIFFs\color\icon_c_router_ppt.t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89413" y="1961402"/>
            <a:ext cx="379413"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2" name="Picture 131" descr="C:\Juniper_Icons\PPT_TIFFs\color\icon_c_router_ppt.t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3200" y="3296289"/>
            <a:ext cx="379413"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 name="Text Box 132"/>
          <p:cNvSpPr txBox="1">
            <a:spLocks noChangeArrowheads="1"/>
          </p:cNvSpPr>
          <p:nvPr/>
        </p:nvSpPr>
        <p:spPr bwMode="auto">
          <a:xfrm>
            <a:off x="2514600" y="2991489"/>
            <a:ext cx="6381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1000" b="1">
                <a:solidFill>
                  <a:schemeClr val="tx1"/>
                </a:solidFill>
                <a:latin typeface="Tahoma" panose="020B0604030504040204" pitchFamily="34" charset="0"/>
              </a:defRPr>
            </a:lvl1pPr>
            <a:lvl2pPr marL="742950" indent="-285750" algn="ctr">
              <a:defRPr sz="1000" b="1">
                <a:solidFill>
                  <a:schemeClr val="tx1"/>
                </a:solidFill>
                <a:latin typeface="Tahoma" panose="020B0604030504040204" pitchFamily="34" charset="0"/>
              </a:defRPr>
            </a:lvl2pPr>
            <a:lvl3pPr marL="1143000" indent="-228600" algn="ctr">
              <a:defRPr sz="1000" b="1">
                <a:solidFill>
                  <a:schemeClr val="tx1"/>
                </a:solidFill>
                <a:latin typeface="Tahoma" panose="020B0604030504040204" pitchFamily="34" charset="0"/>
              </a:defRPr>
            </a:lvl3pPr>
            <a:lvl4pPr marL="1600200" indent="-228600" algn="ctr">
              <a:defRPr sz="1000" b="1">
                <a:solidFill>
                  <a:schemeClr val="tx1"/>
                </a:solidFill>
                <a:latin typeface="Tahoma" panose="020B0604030504040204" pitchFamily="34" charset="0"/>
              </a:defRPr>
            </a:lvl4pPr>
            <a:lvl5pPr marL="2057400" indent="-228600" algn="ctr">
              <a:defRPr sz="1000" b="1">
                <a:solidFill>
                  <a:schemeClr val="tx1"/>
                </a:solidFill>
                <a:latin typeface="Tahoma" panose="020B0604030504040204" pitchFamily="34" charset="0"/>
              </a:defRPr>
            </a:lvl5pPr>
            <a:lvl6pPr marL="2514600" indent="-228600" algn="ctr" eaLnBrk="0" fontAlgn="base" hangingPunct="0">
              <a:spcBef>
                <a:spcPct val="0"/>
              </a:spcBef>
              <a:spcAft>
                <a:spcPct val="0"/>
              </a:spcAft>
              <a:defRPr sz="1000" b="1">
                <a:solidFill>
                  <a:schemeClr val="tx1"/>
                </a:solidFill>
                <a:latin typeface="Tahoma" panose="020B0604030504040204" pitchFamily="34" charset="0"/>
              </a:defRPr>
            </a:lvl6pPr>
            <a:lvl7pPr marL="2971800" indent="-228600" algn="ctr" eaLnBrk="0" fontAlgn="base" hangingPunct="0">
              <a:spcBef>
                <a:spcPct val="0"/>
              </a:spcBef>
              <a:spcAft>
                <a:spcPct val="0"/>
              </a:spcAft>
              <a:defRPr sz="1000" b="1">
                <a:solidFill>
                  <a:schemeClr val="tx1"/>
                </a:solidFill>
                <a:latin typeface="Tahoma" panose="020B0604030504040204" pitchFamily="34" charset="0"/>
              </a:defRPr>
            </a:lvl7pPr>
            <a:lvl8pPr marL="3429000" indent="-228600" algn="ctr" eaLnBrk="0" fontAlgn="base" hangingPunct="0">
              <a:spcBef>
                <a:spcPct val="0"/>
              </a:spcBef>
              <a:spcAft>
                <a:spcPct val="0"/>
              </a:spcAft>
              <a:defRPr sz="1000" b="1">
                <a:solidFill>
                  <a:schemeClr val="tx1"/>
                </a:solidFill>
                <a:latin typeface="Tahoma" panose="020B0604030504040204" pitchFamily="34" charset="0"/>
              </a:defRPr>
            </a:lvl8pPr>
            <a:lvl9pPr marL="3886200" indent="-228600" algn="ctr" eaLnBrk="0" fontAlgn="base" hangingPunct="0">
              <a:spcBef>
                <a:spcPct val="0"/>
              </a:spcBef>
              <a:spcAft>
                <a:spcPct val="0"/>
              </a:spcAft>
              <a:defRPr sz="1000" b="1">
                <a:solidFill>
                  <a:schemeClr val="tx1"/>
                </a:solidFill>
                <a:latin typeface="Tahoma" panose="020B0604030504040204" pitchFamily="34" charset="0"/>
              </a:defRPr>
            </a:lvl9pPr>
          </a:lstStyle>
          <a:p>
            <a:pPr algn="l" eaLnBrk="1" hangingPunct="1"/>
            <a:r>
              <a:rPr lang="en-US" altLang="en-US" sz="1400" dirty="0" smtClean="0"/>
              <a:t>PE1</a:t>
            </a:r>
            <a:endParaRPr lang="en-US" altLang="en-US" sz="1400" dirty="0"/>
          </a:p>
        </p:txBody>
      </p:sp>
      <p:sp>
        <p:nvSpPr>
          <p:cNvPr id="71" name="Text Box 117"/>
          <p:cNvSpPr txBox="1">
            <a:spLocks noChangeArrowheads="1"/>
          </p:cNvSpPr>
          <p:nvPr/>
        </p:nvSpPr>
        <p:spPr bwMode="auto">
          <a:xfrm>
            <a:off x="5486400" y="1389601"/>
            <a:ext cx="80565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ctr">
              <a:defRPr sz="1000" b="1">
                <a:solidFill>
                  <a:schemeClr val="tx1"/>
                </a:solidFill>
                <a:latin typeface="Tahoma" panose="020B0604030504040204" pitchFamily="34" charset="0"/>
              </a:defRPr>
            </a:lvl1pPr>
            <a:lvl2pPr marL="742950" indent="-285750" algn="ctr">
              <a:defRPr sz="1000" b="1">
                <a:solidFill>
                  <a:schemeClr val="tx1"/>
                </a:solidFill>
                <a:latin typeface="Tahoma" panose="020B0604030504040204" pitchFamily="34" charset="0"/>
              </a:defRPr>
            </a:lvl2pPr>
            <a:lvl3pPr marL="1143000" indent="-228600" algn="ctr">
              <a:defRPr sz="1000" b="1">
                <a:solidFill>
                  <a:schemeClr val="tx1"/>
                </a:solidFill>
                <a:latin typeface="Tahoma" panose="020B0604030504040204" pitchFamily="34" charset="0"/>
              </a:defRPr>
            </a:lvl3pPr>
            <a:lvl4pPr marL="1600200" indent="-228600" algn="ctr">
              <a:defRPr sz="1000" b="1">
                <a:solidFill>
                  <a:schemeClr val="tx1"/>
                </a:solidFill>
                <a:latin typeface="Tahoma" panose="020B0604030504040204" pitchFamily="34" charset="0"/>
              </a:defRPr>
            </a:lvl4pPr>
            <a:lvl5pPr marL="2057400" indent="-228600" algn="ctr">
              <a:defRPr sz="1000" b="1">
                <a:solidFill>
                  <a:schemeClr val="tx1"/>
                </a:solidFill>
                <a:latin typeface="Tahoma" panose="020B0604030504040204" pitchFamily="34" charset="0"/>
              </a:defRPr>
            </a:lvl5pPr>
            <a:lvl6pPr marL="2514600" indent="-228600" algn="ctr" eaLnBrk="0" fontAlgn="base" hangingPunct="0">
              <a:spcBef>
                <a:spcPct val="0"/>
              </a:spcBef>
              <a:spcAft>
                <a:spcPct val="0"/>
              </a:spcAft>
              <a:defRPr sz="1000" b="1">
                <a:solidFill>
                  <a:schemeClr val="tx1"/>
                </a:solidFill>
                <a:latin typeface="Tahoma" panose="020B0604030504040204" pitchFamily="34" charset="0"/>
              </a:defRPr>
            </a:lvl6pPr>
            <a:lvl7pPr marL="2971800" indent="-228600" algn="ctr" eaLnBrk="0" fontAlgn="base" hangingPunct="0">
              <a:spcBef>
                <a:spcPct val="0"/>
              </a:spcBef>
              <a:spcAft>
                <a:spcPct val="0"/>
              </a:spcAft>
              <a:defRPr sz="1000" b="1">
                <a:solidFill>
                  <a:schemeClr val="tx1"/>
                </a:solidFill>
                <a:latin typeface="Tahoma" panose="020B0604030504040204" pitchFamily="34" charset="0"/>
              </a:defRPr>
            </a:lvl7pPr>
            <a:lvl8pPr marL="3429000" indent="-228600" algn="ctr" eaLnBrk="0" fontAlgn="base" hangingPunct="0">
              <a:spcBef>
                <a:spcPct val="0"/>
              </a:spcBef>
              <a:spcAft>
                <a:spcPct val="0"/>
              </a:spcAft>
              <a:defRPr sz="1000" b="1">
                <a:solidFill>
                  <a:schemeClr val="tx1"/>
                </a:solidFill>
                <a:latin typeface="Tahoma" panose="020B0604030504040204" pitchFamily="34" charset="0"/>
              </a:defRPr>
            </a:lvl8pPr>
            <a:lvl9pPr marL="3886200" indent="-228600" algn="ctr" eaLnBrk="0" fontAlgn="base" hangingPunct="0">
              <a:spcBef>
                <a:spcPct val="0"/>
              </a:spcBef>
              <a:spcAft>
                <a:spcPct val="0"/>
              </a:spcAft>
              <a:defRPr sz="1000" b="1">
                <a:solidFill>
                  <a:schemeClr val="tx1"/>
                </a:solidFill>
                <a:latin typeface="Tahoma" panose="020B0604030504040204" pitchFamily="34" charset="0"/>
              </a:defRPr>
            </a:lvl9pPr>
          </a:lstStyle>
          <a:p>
            <a:pPr algn="l" eaLnBrk="1" hangingPunct="1"/>
            <a:r>
              <a:rPr lang="en-US" altLang="en-US" sz="1400" dirty="0" smtClean="0"/>
              <a:t>CE7</a:t>
            </a:r>
            <a:endParaRPr lang="en-US" altLang="en-US" sz="1400" dirty="0"/>
          </a:p>
        </p:txBody>
      </p:sp>
      <p:pic>
        <p:nvPicPr>
          <p:cNvPr id="73" name="Picture 124" descr="C:\Juniper_Icons\PPT_TIFFs\color\icon_c_router_ppt.t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06987" y="1315089"/>
            <a:ext cx="379413"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8" name="Flowchart: Data 77"/>
          <p:cNvSpPr/>
          <p:nvPr/>
        </p:nvSpPr>
        <p:spPr>
          <a:xfrm>
            <a:off x="1097756" y="1905200"/>
            <a:ext cx="405213" cy="236933"/>
          </a:xfrm>
          <a:prstGeom prst="flowChartInputOutpu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A</a:t>
            </a:r>
            <a:endParaRPr lang="en-US" sz="2000" dirty="0">
              <a:solidFill>
                <a:schemeClr val="tx1"/>
              </a:solidFill>
            </a:endParaRPr>
          </a:p>
        </p:txBody>
      </p:sp>
      <p:sp>
        <p:nvSpPr>
          <p:cNvPr id="80" name="Flowchart: Data 79"/>
          <p:cNvSpPr/>
          <p:nvPr/>
        </p:nvSpPr>
        <p:spPr>
          <a:xfrm>
            <a:off x="548882" y="2356147"/>
            <a:ext cx="405213" cy="236933"/>
          </a:xfrm>
          <a:prstGeom prst="flowChartInputOutpu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B</a:t>
            </a:r>
            <a:endParaRPr lang="en-US" sz="2000" dirty="0">
              <a:solidFill>
                <a:schemeClr val="tx1"/>
              </a:solidFill>
            </a:endParaRPr>
          </a:p>
        </p:txBody>
      </p:sp>
      <p:sp>
        <p:nvSpPr>
          <p:cNvPr id="81" name="Flowchart: Data 80"/>
          <p:cNvSpPr/>
          <p:nvPr/>
        </p:nvSpPr>
        <p:spPr>
          <a:xfrm>
            <a:off x="751489" y="3165575"/>
            <a:ext cx="405213" cy="236933"/>
          </a:xfrm>
          <a:prstGeom prst="flowChartInputOutpu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C</a:t>
            </a:r>
            <a:endParaRPr lang="en-US" sz="2000" dirty="0">
              <a:solidFill>
                <a:schemeClr val="tx1"/>
              </a:solidFill>
            </a:endParaRPr>
          </a:p>
        </p:txBody>
      </p:sp>
      <p:sp>
        <p:nvSpPr>
          <p:cNvPr id="82" name="Flowchart: Data 81"/>
          <p:cNvSpPr/>
          <p:nvPr/>
        </p:nvSpPr>
        <p:spPr>
          <a:xfrm>
            <a:off x="533400" y="3682308"/>
            <a:ext cx="405213" cy="236933"/>
          </a:xfrm>
          <a:prstGeom prst="flowChartInputOutpu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D</a:t>
            </a:r>
            <a:endParaRPr lang="en-US" sz="2000" dirty="0">
              <a:solidFill>
                <a:schemeClr val="tx1"/>
              </a:solidFill>
            </a:endParaRPr>
          </a:p>
        </p:txBody>
      </p:sp>
      <p:sp>
        <p:nvSpPr>
          <p:cNvPr id="83" name="Flowchart: Data 82"/>
          <p:cNvSpPr/>
          <p:nvPr/>
        </p:nvSpPr>
        <p:spPr>
          <a:xfrm>
            <a:off x="1034456" y="4411467"/>
            <a:ext cx="405213" cy="236933"/>
          </a:xfrm>
          <a:prstGeom prst="flowChartInputOutpu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E</a:t>
            </a:r>
            <a:endParaRPr lang="en-US" sz="2000" dirty="0">
              <a:solidFill>
                <a:schemeClr val="tx1"/>
              </a:solidFill>
            </a:endParaRPr>
          </a:p>
        </p:txBody>
      </p:sp>
      <p:sp>
        <p:nvSpPr>
          <p:cNvPr id="84" name="Flowchart: Data 83"/>
          <p:cNvSpPr/>
          <p:nvPr/>
        </p:nvSpPr>
        <p:spPr>
          <a:xfrm>
            <a:off x="7555111" y="2067220"/>
            <a:ext cx="405213" cy="236933"/>
          </a:xfrm>
          <a:prstGeom prst="flowChartInputOutpu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L</a:t>
            </a:r>
            <a:endParaRPr lang="en-US" sz="2000" dirty="0">
              <a:solidFill>
                <a:schemeClr val="tx1"/>
              </a:solidFill>
            </a:endParaRPr>
          </a:p>
        </p:txBody>
      </p:sp>
      <p:sp>
        <p:nvSpPr>
          <p:cNvPr id="85" name="Flowchart: Data 84"/>
          <p:cNvSpPr/>
          <p:nvPr/>
        </p:nvSpPr>
        <p:spPr>
          <a:xfrm>
            <a:off x="7960324" y="2544609"/>
            <a:ext cx="405213" cy="236933"/>
          </a:xfrm>
          <a:prstGeom prst="flowChartInputOutpu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K</a:t>
            </a:r>
            <a:endParaRPr lang="en-US" sz="2000" dirty="0">
              <a:solidFill>
                <a:schemeClr val="tx1"/>
              </a:solidFill>
            </a:endParaRPr>
          </a:p>
        </p:txBody>
      </p:sp>
      <p:sp>
        <p:nvSpPr>
          <p:cNvPr id="86" name="Flowchart: Data 85"/>
          <p:cNvSpPr/>
          <p:nvPr/>
        </p:nvSpPr>
        <p:spPr>
          <a:xfrm>
            <a:off x="8001007" y="3394718"/>
            <a:ext cx="405213" cy="236933"/>
          </a:xfrm>
          <a:prstGeom prst="flowChartInputOutpu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J</a:t>
            </a:r>
            <a:endParaRPr lang="en-US" sz="2000" dirty="0">
              <a:solidFill>
                <a:schemeClr val="tx1"/>
              </a:solidFill>
            </a:endParaRPr>
          </a:p>
        </p:txBody>
      </p:sp>
      <p:sp>
        <p:nvSpPr>
          <p:cNvPr id="87" name="Flowchart: Data 86"/>
          <p:cNvSpPr/>
          <p:nvPr/>
        </p:nvSpPr>
        <p:spPr>
          <a:xfrm>
            <a:off x="4524375" y="692496"/>
            <a:ext cx="405213" cy="236933"/>
          </a:xfrm>
          <a:prstGeom prst="flowChartInputOutpu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rPr>
              <a:t>N</a:t>
            </a:r>
            <a:endParaRPr lang="en-US" sz="2000" dirty="0">
              <a:solidFill>
                <a:schemeClr val="tx1"/>
              </a:solidFill>
            </a:endParaRPr>
          </a:p>
        </p:txBody>
      </p:sp>
      <p:sp>
        <p:nvSpPr>
          <p:cNvPr id="88" name="Flowchart: Data 87"/>
          <p:cNvSpPr/>
          <p:nvPr/>
        </p:nvSpPr>
        <p:spPr>
          <a:xfrm>
            <a:off x="7555112" y="4395437"/>
            <a:ext cx="405213" cy="236933"/>
          </a:xfrm>
          <a:prstGeom prst="flowChartInputOutpu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G</a:t>
            </a:r>
            <a:endParaRPr lang="en-US" sz="2000" dirty="0">
              <a:solidFill>
                <a:schemeClr val="tx1"/>
              </a:solidFill>
            </a:endParaRPr>
          </a:p>
        </p:txBody>
      </p:sp>
      <p:sp>
        <p:nvSpPr>
          <p:cNvPr id="89" name="Flowchart: Data 88"/>
          <p:cNvSpPr/>
          <p:nvPr/>
        </p:nvSpPr>
        <p:spPr>
          <a:xfrm>
            <a:off x="5702893" y="687831"/>
            <a:ext cx="405213" cy="236933"/>
          </a:xfrm>
          <a:prstGeom prst="flowChartInputOutpu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M</a:t>
            </a:r>
            <a:endParaRPr lang="en-US" sz="2000" dirty="0">
              <a:solidFill>
                <a:schemeClr val="tx1"/>
              </a:solidFill>
            </a:endParaRPr>
          </a:p>
        </p:txBody>
      </p:sp>
      <p:sp>
        <p:nvSpPr>
          <p:cNvPr id="90" name="Flowchart: Data 89"/>
          <p:cNvSpPr/>
          <p:nvPr/>
        </p:nvSpPr>
        <p:spPr>
          <a:xfrm>
            <a:off x="8129187" y="4034977"/>
            <a:ext cx="405213" cy="236933"/>
          </a:xfrm>
          <a:prstGeom prst="flowChartInputOutpu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rPr>
              <a:t>H</a:t>
            </a:r>
            <a:endParaRPr lang="en-US" sz="2000" dirty="0">
              <a:solidFill>
                <a:schemeClr val="tx1"/>
              </a:solidFill>
            </a:endParaRPr>
          </a:p>
        </p:txBody>
      </p:sp>
      <p:cxnSp>
        <p:nvCxnSpPr>
          <p:cNvPr id="116" name="Straight Connector 115"/>
          <p:cNvCxnSpPr>
            <a:stCxn id="39" idx="3"/>
            <a:endCxn id="73" idx="1"/>
          </p:cNvCxnSpPr>
          <p:nvPr/>
        </p:nvCxnSpPr>
        <p:spPr>
          <a:xfrm flipV="1">
            <a:off x="4568826" y="1505589"/>
            <a:ext cx="538161" cy="646313"/>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a:stCxn id="38" idx="3"/>
            <a:endCxn id="34" idx="1"/>
          </p:cNvCxnSpPr>
          <p:nvPr/>
        </p:nvCxnSpPr>
        <p:spPr>
          <a:xfrm flipV="1">
            <a:off x="6121400" y="2940889"/>
            <a:ext cx="864194" cy="545900"/>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a:stCxn id="38" idx="3"/>
            <a:endCxn id="35" idx="1"/>
          </p:cNvCxnSpPr>
          <p:nvPr/>
        </p:nvCxnSpPr>
        <p:spPr>
          <a:xfrm>
            <a:off x="6121400" y="3486789"/>
            <a:ext cx="1016594" cy="292300"/>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a:stCxn id="37" idx="3"/>
            <a:endCxn id="42" idx="1"/>
          </p:cNvCxnSpPr>
          <p:nvPr/>
        </p:nvCxnSpPr>
        <p:spPr>
          <a:xfrm>
            <a:off x="1819082" y="2733974"/>
            <a:ext cx="924118" cy="75281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a:stCxn id="36" idx="3"/>
            <a:endCxn id="42" idx="1"/>
          </p:cNvCxnSpPr>
          <p:nvPr/>
        </p:nvCxnSpPr>
        <p:spPr>
          <a:xfrm flipV="1">
            <a:off x="1895282" y="3486789"/>
            <a:ext cx="847918" cy="918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p:cNvCxnSpPr>
            <a:stCxn id="73" idx="0"/>
            <a:endCxn id="87" idx="4"/>
          </p:cNvCxnSpPr>
          <p:nvPr/>
        </p:nvCxnSpPr>
        <p:spPr>
          <a:xfrm flipH="1" flipV="1">
            <a:off x="4726982" y="929429"/>
            <a:ext cx="569712" cy="38566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9" name="Straight Connector 148"/>
          <p:cNvCxnSpPr>
            <a:stCxn id="73" idx="0"/>
            <a:endCxn id="89" idx="3"/>
          </p:cNvCxnSpPr>
          <p:nvPr/>
        </p:nvCxnSpPr>
        <p:spPr>
          <a:xfrm flipV="1">
            <a:off x="5296694" y="924764"/>
            <a:ext cx="568284" cy="3903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56" name="Straight Connector 155"/>
          <p:cNvCxnSpPr>
            <a:stCxn id="78" idx="4"/>
            <a:endCxn id="37" idx="0"/>
          </p:cNvCxnSpPr>
          <p:nvPr/>
        </p:nvCxnSpPr>
        <p:spPr>
          <a:xfrm>
            <a:off x="1300363" y="2142133"/>
            <a:ext cx="329013" cy="401341"/>
          </a:xfrm>
          <a:prstGeom prst="line">
            <a:avLst/>
          </a:prstGeom>
        </p:spPr>
        <p:style>
          <a:lnRef idx="1">
            <a:schemeClr val="accent1"/>
          </a:lnRef>
          <a:fillRef idx="0">
            <a:schemeClr val="accent1"/>
          </a:fillRef>
          <a:effectRef idx="0">
            <a:schemeClr val="accent1"/>
          </a:effectRef>
          <a:fontRef idx="minor">
            <a:schemeClr val="tx1"/>
          </a:fontRef>
        </p:style>
      </p:cxnSp>
      <p:cxnSp>
        <p:nvCxnSpPr>
          <p:cNvPr id="158" name="Straight Connector 157"/>
          <p:cNvCxnSpPr>
            <a:stCxn id="80" idx="5"/>
            <a:endCxn id="37" idx="1"/>
          </p:cNvCxnSpPr>
          <p:nvPr/>
        </p:nvCxnSpPr>
        <p:spPr>
          <a:xfrm>
            <a:off x="913574" y="2474614"/>
            <a:ext cx="526095" cy="25936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9" name="Straight Connector 158"/>
          <p:cNvCxnSpPr>
            <a:stCxn id="81" idx="5"/>
            <a:endCxn id="36" idx="1"/>
          </p:cNvCxnSpPr>
          <p:nvPr/>
        </p:nvCxnSpPr>
        <p:spPr>
          <a:xfrm>
            <a:off x="1116181" y="3284042"/>
            <a:ext cx="399688" cy="211932"/>
          </a:xfrm>
          <a:prstGeom prst="line">
            <a:avLst/>
          </a:prstGeom>
        </p:spPr>
        <p:style>
          <a:lnRef idx="1">
            <a:schemeClr val="accent1"/>
          </a:lnRef>
          <a:fillRef idx="0">
            <a:schemeClr val="accent1"/>
          </a:fillRef>
          <a:effectRef idx="0">
            <a:schemeClr val="accent1"/>
          </a:effectRef>
          <a:fontRef idx="minor">
            <a:schemeClr val="tx1"/>
          </a:fontRef>
        </p:style>
      </p:cxnSp>
      <p:cxnSp>
        <p:nvCxnSpPr>
          <p:cNvPr id="162" name="Straight Connector 161"/>
          <p:cNvCxnSpPr>
            <a:stCxn id="82" idx="5"/>
            <a:endCxn id="36" idx="1"/>
          </p:cNvCxnSpPr>
          <p:nvPr/>
        </p:nvCxnSpPr>
        <p:spPr>
          <a:xfrm flipV="1">
            <a:off x="898092" y="3495974"/>
            <a:ext cx="617777" cy="304801"/>
          </a:xfrm>
          <a:prstGeom prst="line">
            <a:avLst/>
          </a:prstGeom>
        </p:spPr>
        <p:style>
          <a:lnRef idx="1">
            <a:schemeClr val="accent1"/>
          </a:lnRef>
          <a:fillRef idx="0">
            <a:schemeClr val="accent1"/>
          </a:fillRef>
          <a:effectRef idx="0">
            <a:schemeClr val="accent1"/>
          </a:effectRef>
          <a:fontRef idx="minor">
            <a:schemeClr val="tx1"/>
          </a:fontRef>
        </p:style>
      </p:cxnSp>
      <p:cxnSp>
        <p:nvCxnSpPr>
          <p:cNvPr id="165" name="Straight Connector 164"/>
          <p:cNvCxnSpPr>
            <a:stCxn id="83" idx="0"/>
            <a:endCxn id="36" idx="2"/>
          </p:cNvCxnSpPr>
          <p:nvPr/>
        </p:nvCxnSpPr>
        <p:spPr>
          <a:xfrm flipV="1">
            <a:off x="1277584" y="3686474"/>
            <a:ext cx="427992" cy="724993"/>
          </a:xfrm>
          <a:prstGeom prst="line">
            <a:avLst/>
          </a:prstGeom>
        </p:spPr>
        <p:style>
          <a:lnRef idx="1">
            <a:schemeClr val="accent1"/>
          </a:lnRef>
          <a:fillRef idx="0">
            <a:schemeClr val="accent1"/>
          </a:fillRef>
          <a:effectRef idx="0">
            <a:schemeClr val="accent1"/>
          </a:effectRef>
          <a:fontRef idx="minor">
            <a:schemeClr val="tx1"/>
          </a:fontRef>
        </p:style>
      </p:cxnSp>
      <p:cxnSp>
        <p:nvCxnSpPr>
          <p:cNvPr id="169" name="Straight Connector 168"/>
          <p:cNvCxnSpPr>
            <a:stCxn id="34" idx="3"/>
            <a:endCxn id="84" idx="4"/>
          </p:cNvCxnSpPr>
          <p:nvPr/>
        </p:nvCxnSpPr>
        <p:spPr>
          <a:xfrm flipV="1">
            <a:off x="7365007" y="2304153"/>
            <a:ext cx="392711" cy="636736"/>
          </a:xfrm>
          <a:prstGeom prst="line">
            <a:avLst/>
          </a:prstGeom>
        </p:spPr>
        <p:style>
          <a:lnRef idx="1">
            <a:schemeClr val="accent1"/>
          </a:lnRef>
          <a:fillRef idx="0">
            <a:schemeClr val="accent1"/>
          </a:fillRef>
          <a:effectRef idx="0">
            <a:schemeClr val="accent1"/>
          </a:effectRef>
          <a:fontRef idx="minor">
            <a:schemeClr val="tx1"/>
          </a:fontRef>
        </p:style>
      </p:cxnSp>
      <p:cxnSp>
        <p:nvCxnSpPr>
          <p:cNvPr id="171" name="Straight Connector 170"/>
          <p:cNvCxnSpPr>
            <a:stCxn id="34" idx="3"/>
            <a:endCxn id="85" idx="2"/>
          </p:cNvCxnSpPr>
          <p:nvPr/>
        </p:nvCxnSpPr>
        <p:spPr>
          <a:xfrm flipV="1">
            <a:off x="7365007" y="2663076"/>
            <a:ext cx="635838" cy="277813"/>
          </a:xfrm>
          <a:prstGeom prst="line">
            <a:avLst/>
          </a:prstGeom>
        </p:spPr>
        <p:style>
          <a:lnRef idx="1">
            <a:schemeClr val="accent1"/>
          </a:lnRef>
          <a:fillRef idx="0">
            <a:schemeClr val="accent1"/>
          </a:fillRef>
          <a:effectRef idx="0">
            <a:schemeClr val="accent1"/>
          </a:effectRef>
          <a:fontRef idx="minor">
            <a:schemeClr val="tx1"/>
          </a:fontRef>
        </p:style>
      </p:cxnSp>
      <p:cxnSp>
        <p:nvCxnSpPr>
          <p:cNvPr id="174" name="Straight Arrow Connector 173"/>
          <p:cNvCxnSpPr>
            <a:stCxn id="35" idx="3"/>
            <a:endCxn id="86" idx="2"/>
          </p:cNvCxnSpPr>
          <p:nvPr/>
        </p:nvCxnSpPr>
        <p:spPr>
          <a:xfrm flipV="1">
            <a:off x="7517407" y="3513185"/>
            <a:ext cx="524121" cy="265904"/>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a:stCxn id="35" idx="3"/>
            <a:endCxn id="90" idx="2"/>
          </p:cNvCxnSpPr>
          <p:nvPr/>
        </p:nvCxnSpPr>
        <p:spPr>
          <a:xfrm>
            <a:off x="7517407" y="3779089"/>
            <a:ext cx="652301" cy="374355"/>
          </a:xfrm>
          <a:prstGeom prst="line">
            <a:avLst/>
          </a:prstGeom>
        </p:spPr>
        <p:style>
          <a:lnRef idx="1">
            <a:schemeClr val="accent1"/>
          </a:lnRef>
          <a:fillRef idx="0">
            <a:schemeClr val="accent1"/>
          </a:fillRef>
          <a:effectRef idx="0">
            <a:schemeClr val="accent1"/>
          </a:effectRef>
          <a:fontRef idx="minor">
            <a:schemeClr val="tx1"/>
          </a:fontRef>
        </p:style>
      </p:cxnSp>
      <p:cxnSp>
        <p:nvCxnSpPr>
          <p:cNvPr id="178" name="Straight Connector 177"/>
          <p:cNvCxnSpPr>
            <a:stCxn id="35" idx="2"/>
            <a:endCxn id="88" idx="1"/>
          </p:cNvCxnSpPr>
          <p:nvPr/>
        </p:nvCxnSpPr>
        <p:spPr>
          <a:xfrm>
            <a:off x="7327701" y="3969589"/>
            <a:ext cx="430018" cy="425848"/>
          </a:xfrm>
          <a:prstGeom prst="line">
            <a:avLst/>
          </a:prstGeom>
        </p:spPr>
        <p:style>
          <a:lnRef idx="1">
            <a:schemeClr val="accent1"/>
          </a:lnRef>
          <a:fillRef idx="0">
            <a:schemeClr val="accent1"/>
          </a:fillRef>
          <a:effectRef idx="0">
            <a:schemeClr val="accent1"/>
          </a:effectRef>
          <a:fontRef idx="minor">
            <a:schemeClr val="tx1"/>
          </a:fontRef>
        </p:style>
      </p:cxnSp>
      <p:sp>
        <p:nvSpPr>
          <p:cNvPr id="188" name="Text Box 119"/>
          <p:cNvSpPr txBox="1">
            <a:spLocks noChangeArrowheads="1"/>
          </p:cNvSpPr>
          <p:nvPr/>
        </p:nvSpPr>
        <p:spPr bwMode="auto">
          <a:xfrm>
            <a:off x="4939176" y="450593"/>
            <a:ext cx="8509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1000" b="1">
                <a:solidFill>
                  <a:schemeClr val="tx1"/>
                </a:solidFill>
                <a:latin typeface="Tahoma" panose="020B0604030504040204" pitchFamily="34" charset="0"/>
              </a:defRPr>
            </a:lvl1pPr>
            <a:lvl2pPr marL="742950" indent="-285750" algn="ctr">
              <a:defRPr sz="1000" b="1">
                <a:solidFill>
                  <a:schemeClr val="tx1"/>
                </a:solidFill>
                <a:latin typeface="Tahoma" panose="020B0604030504040204" pitchFamily="34" charset="0"/>
              </a:defRPr>
            </a:lvl2pPr>
            <a:lvl3pPr marL="1143000" indent="-228600" algn="ctr">
              <a:defRPr sz="1000" b="1">
                <a:solidFill>
                  <a:schemeClr val="tx1"/>
                </a:solidFill>
                <a:latin typeface="Tahoma" panose="020B0604030504040204" pitchFamily="34" charset="0"/>
              </a:defRPr>
            </a:lvl3pPr>
            <a:lvl4pPr marL="1600200" indent="-228600" algn="ctr">
              <a:defRPr sz="1000" b="1">
                <a:solidFill>
                  <a:schemeClr val="tx1"/>
                </a:solidFill>
                <a:latin typeface="Tahoma" panose="020B0604030504040204" pitchFamily="34" charset="0"/>
              </a:defRPr>
            </a:lvl4pPr>
            <a:lvl5pPr marL="2057400" indent="-228600" algn="ctr">
              <a:defRPr sz="1000" b="1">
                <a:solidFill>
                  <a:schemeClr val="tx1"/>
                </a:solidFill>
                <a:latin typeface="Tahoma" panose="020B0604030504040204" pitchFamily="34" charset="0"/>
              </a:defRPr>
            </a:lvl5pPr>
            <a:lvl6pPr marL="2514600" indent="-228600" algn="ctr" eaLnBrk="0" fontAlgn="base" hangingPunct="0">
              <a:spcBef>
                <a:spcPct val="0"/>
              </a:spcBef>
              <a:spcAft>
                <a:spcPct val="0"/>
              </a:spcAft>
              <a:defRPr sz="1000" b="1">
                <a:solidFill>
                  <a:schemeClr val="tx1"/>
                </a:solidFill>
                <a:latin typeface="Tahoma" panose="020B0604030504040204" pitchFamily="34" charset="0"/>
              </a:defRPr>
            </a:lvl6pPr>
            <a:lvl7pPr marL="2971800" indent="-228600" algn="ctr" eaLnBrk="0" fontAlgn="base" hangingPunct="0">
              <a:spcBef>
                <a:spcPct val="0"/>
              </a:spcBef>
              <a:spcAft>
                <a:spcPct val="0"/>
              </a:spcAft>
              <a:defRPr sz="1000" b="1">
                <a:solidFill>
                  <a:schemeClr val="tx1"/>
                </a:solidFill>
                <a:latin typeface="Tahoma" panose="020B0604030504040204" pitchFamily="34" charset="0"/>
              </a:defRPr>
            </a:lvl7pPr>
            <a:lvl8pPr marL="3429000" indent="-228600" algn="ctr" eaLnBrk="0" fontAlgn="base" hangingPunct="0">
              <a:spcBef>
                <a:spcPct val="0"/>
              </a:spcBef>
              <a:spcAft>
                <a:spcPct val="0"/>
              </a:spcAft>
              <a:defRPr sz="1000" b="1">
                <a:solidFill>
                  <a:schemeClr val="tx1"/>
                </a:solidFill>
                <a:latin typeface="Tahoma" panose="020B0604030504040204" pitchFamily="34" charset="0"/>
              </a:defRPr>
            </a:lvl8pPr>
            <a:lvl9pPr marL="3886200" indent="-228600" algn="ctr" eaLnBrk="0" fontAlgn="base" hangingPunct="0">
              <a:spcBef>
                <a:spcPct val="0"/>
              </a:spcBef>
              <a:spcAft>
                <a:spcPct val="0"/>
              </a:spcAft>
              <a:defRPr sz="1000" b="1">
                <a:solidFill>
                  <a:schemeClr val="tx1"/>
                </a:solidFill>
                <a:latin typeface="Tahoma" panose="020B0604030504040204" pitchFamily="34" charset="0"/>
              </a:defRPr>
            </a:lvl9pPr>
          </a:lstStyle>
          <a:p>
            <a:pPr algn="l" eaLnBrk="1" hangingPunct="1"/>
            <a:r>
              <a:rPr lang="en-US" altLang="en-US" sz="1400" u="sng" dirty="0">
                <a:solidFill>
                  <a:srgbClr val="0066CC"/>
                </a:solidFill>
              </a:rPr>
              <a:t>VPN A</a:t>
            </a:r>
          </a:p>
        </p:txBody>
      </p:sp>
      <p:sp>
        <p:nvSpPr>
          <p:cNvPr id="30" name="Text Box 119"/>
          <p:cNvSpPr txBox="1">
            <a:spLocks noChangeArrowheads="1"/>
          </p:cNvSpPr>
          <p:nvPr/>
        </p:nvSpPr>
        <p:spPr bwMode="auto">
          <a:xfrm>
            <a:off x="7472850" y="5045914"/>
            <a:ext cx="8509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1000" b="1">
                <a:solidFill>
                  <a:schemeClr val="tx1"/>
                </a:solidFill>
                <a:latin typeface="Tahoma" panose="020B0604030504040204" pitchFamily="34" charset="0"/>
              </a:defRPr>
            </a:lvl1pPr>
            <a:lvl2pPr marL="742950" indent="-285750" algn="ctr">
              <a:defRPr sz="1000" b="1">
                <a:solidFill>
                  <a:schemeClr val="tx1"/>
                </a:solidFill>
                <a:latin typeface="Tahoma" panose="020B0604030504040204" pitchFamily="34" charset="0"/>
              </a:defRPr>
            </a:lvl2pPr>
            <a:lvl3pPr marL="1143000" indent="-228600" algn="ctr">
              <a:defRPr sz="1000" b="1">
                <a:solidFill>
                  <a:schemeClr val="tx1"/>
                </a:solidFill>
                <a:latin typeface="Tahoma" panose="020B0604030504040204" pitchFamily="34" charset="0"/>
              </a:defRPr>
            </a:lvl3pPr>
            <a:lvl4pPr marL="1600200" indent="-228600" algn="ctr">
              <a:defRPr sz="1000" b="1">
                <a:solidFill>
                  <a:schemeClr val="tx1"/>
                </a:solidFill>
                <a:latin typeface="Tahoma" panose="020B0604030504040204" pitchFamily="34" charset="0"/>
              </a:defRPr>
            </a:lvl4pPr>
            <a:lvl5pPr marL="2057400" indent="-228600" algn="ctr">
              <a:defRPr sz="1000" b="1">
                <a:solidFill>
                  <a:schemeClr val="tx1"/>
                </a:solidFill>
                <a:latin typeface="Tahoma" panose="020B0604030504040204" pitchFamily="34" charset="0"/>
              </a:defRPr>
            </a:lvl5pPr>
            <a:lvl6pPr marL="2514600" indent="-228600" algn="ctr" eaLnBrk="0" fontAlgn="base" hangingPunct="0">
              <a:spcBef>
                <a:spcPct val="0"/>
              </a:spcBef>
              <a:spcAft>
                <a:spcPct val="0"/>
              </a:spcAft>
              <a:defRPr sz="1000" b="1">
                <a:solidFill>
                  <a:schemeClr val="tx1"/>
                </a:solidFill>
                <a:latin typeface="Tahoma" panose="020B0604030504040204" pitchFamily="34" charset="0"/>
              </a:defRPr>
            </a:lvl6pPr>
            <a:lvl7pPr marL="2971800" indent="-228600" algn="ctr" eaLnBrk="0" fontAlgn="base" hangingPunct="0">
              <a:spcBef>
                <a:spcPct val="0"/>
              </a:spcBef>
              <a:spcAft>
                <a:spcPct val="0"/>
              </a:spcAft>
              <a:defRPr sz="1000" b="1">
                <a:solidFill>
                  <a:schemeClr val="tx1"/>
                </a:solidFill>
                <a:latin typeface="Tahoma" panose="020B0604030504040204" pitchFamily="34" charset="0"/>
              </a:defRPr>
            </a:lvl7pPr>
            <a:lvl8pPr marL="3429000" indent="-228600" algn="ctr" eaLnBrk="0" fontAlgn="base" hangingPunct="0">
              <a:spcBef>
                <a:spcPct val="0"/>
              </a:spcBef>
              <a:spcAft>
                <a:spcPct val="0"/>
              </a:spcAft>
              <a:defRPr sz="1000" b="1">
                <a:solidFill>
                  <a:schemeClr val="tx1"/>
                </a:solidFill>
                <a:latin typeface="Tahoma" panose="020B0604030504040204" pitchFamily="34" charset="0"/>
              </a:defRPr>
            </a:lvl8pPr>
            <a:lvl9pPr marL="3886200" indent="-228600" algn="ctr" eaLnBrk="0" fontAlgn="base" hangingPunct="0">
              <a:spcBef>
                <a:spcPct val="0"/>
              </a:spcBef>
              <a:spcAft>
                <a:spcPct val="0"/>
              </a:spcAft>
              <a:defRPr sz="1000" b="1">
                <a:solidFill>
                  <a:schemeClr val="tx1"/>
                </a:solidFill>
                <a:latin typeface="Tahoma" panose="020B0604030504040204" pitchFamily="34" charset="0"/>
              </a:defRPr>
            </a:lvl9pPr>
          </a:lstStyle>
          <a:p>
            <a:pPr algn="l" eaLnBrk="1" hangingPunct="1"/>
            <a:r>
              <a:rPr lang="en-US" altLang="en-US" sz="1400" u="sng" dirty="0">
                <a:solidFill>
                  <a:srgbClr val="0066CC"/>
                </a:solidFill>
              </a:rPr>
              <a:t>VPN A</a:t>
            </a:r>
          </a:p>
        </p:txBody>
      </p:sp>
      <p:sp>
        <p:nvSpPr>
          <p:cNvPr id="31" name="Text Box 120"/>
          <p:cNvSpPr txBox="1">
            <a:spLocks noChangeArrowheads="1"/>
          </p:cNvSpPr>
          <p:nvPr/>
        </p:nvSpPr>
        <p:spPr bwMode="auto">
          <a:xfrm>
            <a:off x="781530" y="4954292"/>
            <a:ext cx="8509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1000" b="1">
                <a:solidFill>
                  <a:schemeClr val="tx1"/>
                </a:solidFill>
                <a:latin typeface="Tahoma" panose="020B0604030504040204" pitchFamily="34" charset="0"/>
              </a:defRPr>
            </a:lvl1pPr>
            <a:lvl2pPr marL="742950" indent="-285750" algn="ctr">
              <a:defRPr sz="1000" b="1">
                <a:solidFill>
                  <a:schemeClr val="tx1"/>
                </a:solidFill>
                <a:latin typeface="Tahoma" panose="020B0604030504040204" pitchFamily="34" charset="0"/>
              </a:defRPr>
            </a:lvl2pPr>
            <a:lvl3pPr marL="1143000" indent="-228600" algn="ctr">
              <a:defRPr sz="1000" b="1">
                <a:solidFill>
                  <a:schemeClr val="tx1"/>
                </a:solidFill>
                <a:latin typeface="Tahoma" panose="020B0604030504040204" pitchFamily="34" charset="0"/>
              </a:defRPr>
            </a:lvl3pPr>
            <a:lvl4pPr marL="1600200" indent="-228600" algn="ctr">
              <a:defRPr sz="1000" b="1">
                <a:solidFill>
                  <a:schemeClr val="tx1"/>
                </a:solidFill>
                <a:latin typeface="Tahoma" panose="020B0604030504040204" pitchFamily="34" charset="0"/>
              </a:defRPr>
            </a:lvl4pPr>
            <a:lvl5pPr marL="2057400" indent="-228600" algn="ctr">
              <a:defRPr sz="1000" b="1">
                <a:solidFill>
                  <a:schemeClr val="tx1"/>
                </a:solidFill>
                <a:latin typeface="Tahoma" panose="020B0604030504040204" pitchFamily="34" charset="0"/>
              </a:defRPr>
            </a:lvl5pPr>
            <a:lvl6pPr marL="2514600" indent="-228600" algn="ctr" eaLnBrk="0" fontAlgn="base" hangingPunct="0">
              <a:spcBef>
                <a:spcPct val="0"/>
              </a:spcBef>
              <a:spcAft>
                <a:spcPct val="0"/>
              </a:spcAft>
              <a:defRPr sz="1000" b="1">
                <a:solidFill>
                  <a:schemeClr val="tx1"/>
                </a:solidFill>
                <a:latin typeface="Tahoma" panose="020B0604030504040204" pitchFamily="34" charset="0"/>
              </a:defRPr>
            </a:lvl6pPr>
            <a:lvl7pPr marL="2971800" indent="-228600" algn="ctr" eaLnBrk="0" fontAlgn="base" hangingPunct="0">
              <a:spcBef>
                <a:spcPct val="0"/>
              </a:spcBef>
              <a:spcAft>
                <a:spcPct val="0"/>
              </a:spcAft>
              <a:defRPr sz="1000" b="1">
                <a:solidFill>
                  <a:schemeClr val="tx1"/>
                </a:solidFill>
                <a:latin typeface="Tahoma" panose="020B0604030504040204" pitchFamily="34" charset="0"/>
              </a:defRPr>
            </a:lvl7pPr>
            <a:lvl8pPr marL="3429000" indent="-228600" algn="ctr" eaLnBrk="0" fontAlgn="base" hangingPunct="0">
              <a:spcBef>
                <a:spcPct val="0"/>
              </a:spcBef>
              <a:spcAft>
                <a:spcPct val="0"/>
              </a:spcAft>
              <a:defRPr sz="1000" b="1">
                <a:solidFill>
                  <a:schemeClr val="tx1"/>
                </a:solidFill>
                <a:latin typeface="Tahoma" panose="020B0604030504040204" pitchFamily="34" charset="0"/>
              </a:defRPr>
            </a:lvl8pPr>
            <a:lvl9pPr marL="3886200" indent="-228600" algn="ctr" eaLnBrk="0" fontAlgn="base" hangingPunct="0">
              <a:spcBef>
                <a:spcPct val="0"/>
              </a:spcBef>
              <a:spcAft>
                <a:spcPct val="0"/>
              </a:spcAft>
              <a:defRPr sz="1000" b="1">
                <a:solidFill>
                  <a:schemeClr val="tx1"/>
                </a:solidFill>
                <a:latin typeface="Tahoma" panose="020B0604030504040204" pitchFamily="34" charset="0"/>
              </a:defRPr>
            </a:lvl9pPr>
          </a:lstStyle>
          <a:p>
            <a:pPr algn="l" eaLnBrk="1" hangingPunct="1"/>
            <a:r>
              <a:rPr lang="en-US" altLang="en-US" sz="1400" u="sng" dirty="0">
                <a:solidFill>
                  <a:srgbClr val="0066CC"/>
                </a:solidFill>
              </a:rPr>
              <a:t>VPN A</a:t>
            </a:r>
          </a:p>
        </p:txBody>
      </p:sp>
      <p:cxnSp>
        <p:nvCxnSpPr>
          <p:cNvPr id="3" name="Curved Connector 2"/>
          <p:cNvCxnSpPr>
            <a:endCxn id="39" idx="2"/>
          </p:cNvCxnSpPr>
          <p:nvPr/>
        </p:nvCxnSpPr>
        <p:spPr>
          <a:xfrm flipV="1">
            <a:off x="3224212" y="2342402"/>
            <a:ext cx="1154908" cy="1048444"/>
          </a:xfrm>
          <a:prstGeom prst="curvedConnector2">
            <a:avLst/>
          </a:prstGeom>
          <a:ln w="41275">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11" name="Curved Connector 110"/>
          <p:cNvCxnSpPr>
            <a:stCxn id="42" idx="3"/>
            <a:endCxn id="38" idx="1"/>
          </p:cNvCxnSpPr>
          <p:nvPr/>
        </p:nvCxnSpPr>
        <p:spPr>
          <a:xfrm>
            <a:off x="3122613" y="3486789"/>
            <a:ext cx="2619375" cy="12700"/>
          </a:xfrm>
          <a:prstGeom prst="curvedConnector3">
            <a:avLst>
              <a:gd name="adj1" fmla="val 50000"/>
            </a:avLst>
          </a:prstGeom>
          <a:ln w="41275">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114" name="Oval 113"/>
          <p:cNvSpPr/>
          <p:nvPr/>
        </p:nvSpPr>
        <p:spPr>
          <a:xfrm>
            <a:off x="4099854" y="381639"/>
            <a:ext cx="2529545" cy="1382119"/>
          </a:xfrm>
          <a:prstGeom prst="ellipse">
            <a:avLst/>
          </a:prstGeom>
          <a:solidFill>
            <a:schemeClr val="accent5">
              <a:lumMod val="40000"/>
              <a:lumOff val="60000"/>
              <a:alpha val="4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2143074" y="2743015"/>
            <a:ext cx="425116" cy="369332"/>
          </a:xfrm>
          <a:prstGeom prst="rect">
            <a:avLst/>
          </a:prstGeom>
          <a:noFill/>
        </p:spPr>
        <p:txBody>
          <a:bodyPr wrap="none" rtlCol="0">
            <a:spAutoFit/>
          </a:bodyPr>
          <a:lstStyle/>
          <a:p>
            <a:r>
              <a:rPr lang="en-US" sz="1800" dirty="0" smtClean="0">
                <a:latin typeface="+mn-lt"/>
              </a:rPr>
              <a:t>if1</a:t>
            </a:r>
            <a:endParaRPr lang="en-US" dirty="0">
              <a:latin typeface="+mn-lt"/>
            </a:endParaRPr>
          </a:p>
        </p:txBody>
      </p:sp>
      <p:sp>
        <p:nvSpPr>
          <p:cNvPr id="117" name="TextBox 116"/>
          <p:cNvSpPr txBox="1"/>
          <p:nvPr/>
        </p:nvSpPr>
        <p:spPr>
          <a:xfrm>
            <a:off x="2251117" y="3528465"/>
            <a:ext cx="425116" cy="369332"/>
          </a:xfrm>
          <a:prstGeom prst="rect">
            <a:avLst/>
          </a:prstGeom>
          <a:noFill/>
        </p:spPr>
        <p:txBody>
          <a:bodyPr wrap="none" rtlCol="0">
            <a:spAutoFit/>
          </a:bodyPr>
          <a:lstStyle/>
          <a:p>
            <a:r>
              <a:rPr lang="en-US" sz="1800" dirty="0" smtClean="0">
                <a:latin typeface="+mn-lt"/>
              </a:rPr>
              <a:t>if2</a:t>
            </a:r>
            <a:endParaRPr lang="en-US" dirty="0">
              <a:latin typeface="+mn-lt"/>
            </a:endParaRPr>
          </a:p>
        </p:txBody>
      </p:sp>
    </p:spTree>
    <p:extLst>
      <p:ext uri="{BB962C8B-B14F-4D97-AF65-F5344CB8AC3E}">
        <p14:creationId xmlns:p14="http://schemas.microsoft.com/office/powerpoint/2010/main" val="246347756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655638" y="188913"/>
            <a:ext cx="8488362" cy="838200"/>
          </a:xfrm>
        </p:spPr>
        <p:txBody>
          <a:bodyPr/>
          <a:lstStyle/>
          <a:p>
            <a:pPr eaLnBrk="1" hangingPunct="1"/>
            <a:r>
              <a:rPr lang="en-US" altLang="en-US" smtClean="0"/>
              <a:t>Ethernet PW Tunnel Encapsulation</a:t>
            </a:r>
          </a:p>
        </p:txBody>
      </p:sp>
      <p:sp>
        <p:nvSpPr>
          <p:cNvPr id="48131" name="Rectangle 3"/>
          <p:cNvSpPr>
            <a:spLocks noGrp="1" noChangeArrowheads="1"/>
          </p:cNvSpPr>
          <p:nvPr>
            <p:ph type="body" idx="1"/>
          </p:nvPr>
        </p:nvSpPr>
        <p:spPr>
          <a:xfrm>
            <a:off x="655638" y="3789363"/>
            <a:ext cx="7940675" cy="2663825"/>
          </a:xfrm>
        </p:spPr>
        <p:txBody>
          <a:bodyPr/>
          <a:lstStyle/>
          <a:p>
            <a:r>
              <a:rPr lang="en-US" altLang="en-US" smtClean="0"/>
              <a:t>Tunnel Encapsulation </a:t>
            </a:r>
          </a:p>
          <a:p>
            <a:pPr lvl="1"/>
            <a:r>
              <a:rPr lang="en-US" altLang="en-US" smtClean="0"/>
              <a:t>One or more MPLS labels associated with the tunnel</a:t>
            </a:r>
          </a:p>
          <a:p>
            <a:pPr lvl="1"/>
            <a:r>
              <a:rPr lang="en-US" altLang="en-US" smtClean="0"/>
              <a:t>Defines the LSP from ingress to egress PE router</a:t>
            </a:r>
          </a:p>
          <a:p>
            <a:pPr lvl="1"/>
            <a:r>
              <a:rPr lang="en-US" altLang="en-US" smtClean="0"/>
              <a:t>Can be derived from LDP+IGP, RSVP-TE, BGP IPv4+Label</a:t>
            </a:r>
            <a:endParaRPr lang="en-AU" altLang="en-US" smtClean="0"/>
          </a:p>
        </p:txBody>
      </p:sp>
      <p:sp>
        <p:nvSpPr>
          <p:cNvPr id="48132" name="Text Box 30"/>
          <p:cNvSpPr txBox="1">
            <a:spLocks noChangeArrowheads="1"/>
          </p:cNvSpPr>
          <p:nvPr/>
        </p:nvSpPr>
        <p:spPr bwMode="gray">
          <a:xfrm>
            <a:off x="1385888" y="1268413"/>
            <a:ext cx="6686550" cy="520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lvl1pPr algn="ctr">
              <a:lnSpc>
                <a:spcPct val="90000"/>
              </a:lnSpc>
              <a:defRPr sz="2400">
                <a:solidFill>
                  <a:schemeClr val="tx1"/>
                </a:solidFill>
                <a:latin typeface="Arial" panose="020B0604020202020204" pitchFamily="34" charset="0"/>
              </a:defRPr>
            </a:lvl1pPr>
            <a:lvl2pPr marL="742950" indent="-285750" algn="ctr">
              <a:lnSpc>
                <a:spcPct val="90000"/>
              </a:lnSpc>
              <a:defRPr sz="2400">
                <a:solidFill>
                  <a:schemeClr val="tx1"/>
                </a:solidFill>
                <a:latin typeface="Arial" panose="020B0604020202020204" pitchFamily="34" charset="0"/>
              </a:defRPr>
            </a:lvl2pPr>
            <a:lvl3pPr marL="1143000" indent="-228600" algn="ctr">
              <a:lnSpc>
                <a:spcPct val="90000"/>
              </a:lnSpc>
              <a:defRPr sz="2400">
                <a:solidFill>
                  <a:schemeClr val="tx1"/>
                </a:solidFill>
                <a:latin typeface="Arial" panose="020B0604020202020204" pitchFamily="34" charset="0"/>
              </a:defRPr>
            </a:lvl3pPr>
            <a:lvl4pPr marL="1600200" indent="-228600" algn="ctr">
              <a:lnSpc>
                <a:spcPct val="90000"/>
              </a:lnSpc>
              <a:defRPr sz="2400">
                <a:solidFill>
                  <a:schemeClr val="tx1"/>
                </a:solidFill>
                <a:latin typeface="Arial" panose="020B0604020202020204" pitchFamily="34" charset="0"/>
              </a:defRPr>
            </a:lvl4pPr>
            <a:lvl5pPr marL="2057400" indent="-228600" algn="ctr">
              <a:lnSpc>
                <a:spcPct val="90000"/>
              </a:lnSpc>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9pPr>
          </a:lstStyle>
          <a:p>
            <a:pPr algn="l">
              <a:spcBef>
                <a:spcPct val="50000"/>
              </a:spcBef>
            </a:pPr>
            <a:r>
              <a:rPr lang="en-US" altLang="en-US" sz="1400" b="1"/>
              <a:t> 0                                      1                                      2                                      3</a:t>
            </a:r>
          </a:p>
          <a:p>
            <a:pPr algn="l">
              <a:lnSpc>
                <a:spcPct val="70000"/>
              </a:lnSpc>
              <a:spcBef>
                <a:spcPct val="50000"/>
              </a:spcBef>
            </a:pPr>
            <a:r>
              <a:rPr lang="en-US" altLang="en-US" sz="1400" b="1"/>
              <a:t> 0  1  2  3  4  5  6  7  8  9  0  1  2  3  4  5  6  7  8  9  0  1  2  3  4  5  6  7  8  9  0  1</a:t>
            </a:r>
          </a:p>
        </p:txBody>
      </p:sp>
      <p:sp>
        <p:nvSpPr>
          <p:cNvPr id="48133" name="Line 38"/>
          <p:cNvSpPr>
            <a:spLocks noChangeShapeType="1"/>
          </p:cNvSpPr>
          <p:nvPr/>
        </p:nvSpPr>
        <p:spPr bwMode="gray">
          <a:xfrm>
            <a:off x="5357813" y="2328863"/>
            <a:ext cx="0" cy="431800"/>
          </a:xfrm>
          <a:prstGeom prst="line">
            <a:avLst/>
          </a:prstGeom>
          <a:noFill/>
          <a:ln w="285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nchor="ctr"/>
          <a:lstStyle/>
          <a:p>
            <a:endParaRPr lang="en-US"/>
          </a:p>
        </p:txBody>
      </p:sp>
      <p:sp>
        <p:nvSpPr>
          <p:cNvPr id="48134" name="Text Box 39"/>
          <p:cNvSpPr txBox="1">
            <a:spLocks noChangeArrowheads="1"/>
          </p:cNvSpPr>
          <p:nvPr/>
        </p:nvSpPr>
        <p:spPr bwMode="gray">
          <a:xfrm>
            <a:off x="5435600" y="2276475"/>
            <a:ext cx="504825" cy="431800"/>
          </a:xfrm>
          <a:prstGeom prst="rect">
            <a:avLst/>
          </a:prstGeom>
          <a:solidFill>
            <a:srgbClr val="C3C16F"/>
          </a:solidFill>
          <a:ln w="285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2124" tIns="41061" rIns="82124" bIns="41061" anchor="ctr" anchorCtr="1"/>
          <a:lstStyle>
            <a:lvl1pPr marL="128588" indent="-128588" defTabSz="1028700">
              <a:lnSpc>
                <a:spcPct val="95000"/>
              </a:lnSpc>
              <a:spcBef>
                <a:spcPct val="50000"/>
              </a:spcBef>
              <a:buClr>
                <a:schemeClr val="tx2"/>
              </a:buClr>
              <a:buSzPct val="100000"/>
              <a:buFont typeface="Wingdings" panose="05000000000000000000" pitchFamily="2" charset="2"/>
              <a:buChar char="§"/>
              <a:defRPr sz="2400">
                <a:solidFill>
                  <a:schemeClr val="tx1"/>
                </a:solidFill>
                <a:latin typeface="Arial" panose="020B0604020202020204" pitchFamily="34" charset="0"/>
              </a:defRPr>
            </a:lvl1pPr>
            <a:lvl2pPr marL="742950" indent="-285750" defTabSz="1028700">
              <a:lnSpc>
                <a:spcPct val="95000"/>
              </a:lnSpc>
              <a:spcBef>
                <a:spcPct val="35000"/>
              </a:spcBef>
              <a:defRPr sz="2000">
                <a:solidFill>
                  <a:schemeClr val="tx1"/>
                </a:solidFill>
                <a:latin typeface="Arial" panose="020B0604020202020204" pitchFamily="34" charset="0"/>
              </a:defRPr>
            </a:lvl2pPr>
            <a:lvl3pPr marL="1143000" indent="-228600" defTabSz="1028700">
              <a:lnSpc>
                <a:spcPct val="95000"/>
              </a:lnSpc>
              <a:spcBef>
                <a:spcPct val="35000"/>
              </a:spcBef>
              <a:defRPr sz="2000">
                <a:solidFill>
                  <a:schemeClr val="tx1"/>
                </a:solidFill>
                <a:latin typeface="Arial" panose="020B0604020202020204" pitchFamily="34" charset="0"/>
              </a:defRPr>
            </a:lvl3pPr>
            <a:lvl4pPr marL="1600200" indent="-228600" defTabSz="1028700">
              <a:lnSpc>
                <a:spcPct val="95000"/>
              </a:lnSpc>
              <a:spcBef>
                <a:spcPct val="35000"/>
              </a:spcBef>
              <a:defRPr sz="2000">
                <a:solidFill>
                  <a:schemeClr val="tx1"/>
                </a:solidFill>
                <a:latin typeface="Arial" panose="020B0604020202020204" pitchFamily="34" charset="0"/>
              </a:defRPr>
            </a:lvl4pPr>
            <a:lvl5pPr marL="2057400" indent="-228600" defTabSz="1028700">
              <a:lnSpc>
                <a:spcPct val="95000"/>
              </a:lnSpc>
              <a:spcBef>
                <a:spcPct val="35000"/>
              </a:spcBef>
              <a:defRPr sz="2000">
                <a:solidFill>
                  <a:schemeClr val="tx1"/>
                </a:solidFill>
                <a:latin typeface="Arial" panose="020B0604020202020204" pitchFamily="34" charset="0"/>
              </a:defRPr>
            </a:lvl5pPr>
            <a:lvl6pPr marL="2514600" indent="-228600" defTabSz="1028700" eaLnBrk="0" fontAlgn="base" hangingPunct="0">
              <a:lnSpc>
                <a:spcPct val="95000"/>
              </a:lnSpc>
              <a:spcBef>
                <a:spcPct val="35000"/>
              </a:spcBef>
              <a:spcAft>
                <a:spcPct val="0"/>
              </a:spcAft>
              <a:defRPr sz="2000">
                <a:solidFill>
                  <a:schemeClr val="tx1"/>
                </a:solidFill>
                <a:latin typeface="Arial" panose="020B0604020202020204" pitchFamily="34" charset="0"/>
              </a:defRPr>
            </a:lvl6pPr>
            <a:lvl7pPr marL="2971800" indent="-228600" defTabSz="1028700" eaLnBrk="0" fontAlgn="base" hangingPunct="0">
              <a:lnSpc>
                <a:spcPct val="95000"/>
              </a:lnSpc>
              <a:spcBef>
                <a:spcPct val="35000"/>
              </a:spcBef>
              <a:spcAft>
                <a:spcPct val="0"/>
              </a:spcAft>
              <a:defRPr sz="2000">
                <a:solidFill>
                  <a:schemeClr val="tx1"/>
                </a:solidFill>
                <a:latin typeface="Arial" panose="020B0604020202020204" pitchFamily="34" charset="0"/>
              </a:defRPr>
            </a:lvl7pPr>
            <a:lvl8pPr marL="3429000" indent="-228600" defTabSz="1028700" eaLnBrk="0" fontAlgn="base" hangingPunct="0">
              <a:lnSpc>
                <a:spcPct val="95000"/>
              </a:lnSpc>
              <a:spcBef>
                <a:spcPct val="35000"/>
              </a:spcBef>
              <a:spcAft>
                <a:spcPct val="0"/>
              </a:spcAft>
              <a:defRPr sz="2000">
                <a:solidFill>
                  <a:schemeClr val="tx1"/>
                </a:solidFill>
                <a:latin typeface="Arial" panose="020B0604020202020204" pitchFamily="34" charset="0"/>
              </a:defRPr>
            </a:lvl8pPr>
            <a:lvl9pPr marL="3886200" indent="-228600" defTabSz="1028700" eaLnBrk="0" fontAlgn="base" hangingPunct="0">
              <a:lnSpc>
                <a:spcPct val="95000"/>
              </a:lnSpc>
              <a:spcBef>
                <a:spcPct val="35000"/>
              </a:spcBef>
              <a:spcAft>
                <a:spcPct val="0"/>
              </a:spcAft>
              <a:defRPr sz="2000">
                <a:solidFill>
                  <a:schemeClr val="tx1"/>
                </a:solidFill>
                <a:latin typeface="Arial" panose="020B0604020202020204" pitchFamily="34" charset="0"/>
              </a:defRPr>
            </a:lvl9pPr>
          </a:lstStyle>
          <a:p>
            <a:pPr algn="ctr">
              <a:lnSpc>
                <a:spcPct val="100000"/>
              </a:lnSpc>
              <a:buClrTx/>
              <a:buSzTx/>
              <a:buFontTx/>
              <a:buNone/>
            </a:pPr>
            <a:r>
              <a:rPr lang="en-GB" altLang="en-US" sz="1300" b="1"/>
              <a:t>EXP</a:t>
            </a:r>
            <a:endParaRPr lang="en-US" altLang="en-US" sz="1300" b="1"/>
          </a:p>
        </p:txBody>
      </p:sp>
      <p:sp>
        <p:nvSpPr>
          <p:cNvPr id="48135" name="Text Box 40"/>
          <p:cNvSpPr txBox="1">
            <a:spLocks noChangeArrowheads="1"/>
          </p:cNvSpPr>
          <p:nvPr/>
        </p:nvSpPr>
        <p:spPr bwMode="gray">
          <a:xfrm>
            <a:off x="6227763" y="2276475"/>
            <a:ext cx="1512887" cy="431800"/>
          </a:xfrm>
          <a:prstGeom prst="rect">
            <a:avLst/>
          </a:prstGeom>
          <a:solidFill>
            <a:srgbClr val="C3C16F"/>
          </a:solidFill>
          <a:ln w="285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2124" tIns="41061" rIns="82124" bIns="41061" anchor="ctr" anchorCtr="1"/>
          <a:lstStyle>
            <a:lvl1pPr marL="128588" indent="-128588" defTabSz="1028700">
              <a:lnSpc>
                <a:spcPct val="95000"/>
              </a:lnSpc>
              <a:spcBef>
                <a:spcPct val="50000"/>
              </a:spcBef>
              <a:buClr>
                <a:schemeClr val="tx2"/>
              </a:buClr>
              <a:buSzPct val="100000"/>
              <a:buFont typeface="Wingdings" panose="05000000000000000000" pitchFamily="2" charset="2"/>
              <a:buChar char="§"/>
              <a:defRPr sz="2400">
                <a:solidFill>
                  <a:schemeClr val="tx1"/>
                </a:solidFill>
                <a:latin typeface="Arial" panose="020B0604020202020204" pitchFamily="34" charset="0"/>
              </a:defRPr>
            </a:lvl1pPr>
            <a:lvl2pPr marL="742950" indent="-285750" defTabSz="1028700">
              <a:lnSpc>
                <a:spcPct val="95000"/>
              </a:lnSpc>
              <a:spcBef>
                <a:spcPct val="35000"/>
              </a:spcBef>
              <a:defRPr sz="2000">
                <a:solidFill>
                  <a:schemeClr val="tx1"/>
                </a:solidFill>
                <a:latin typeface="Arial" panose="020B0604020202020204" pitchFamily="34" charset="0"/>
              </a:defRPr>
            </a:lvl2pPr>
            <a:lvl3pPr marL="1143000" indent="-228600" defTabSz="1028700">
              <a:lnSpc>
                <a:spcPct val="95000"/>
              </a:lnSpc>
              <a:spcBef>
                <a:spcPct val="35000"/>
              </a:spcBef>
              <a:defRPr sz="2000">
                <a:solidFill>
                  <a:schemeClr val="tx1"/>
                </a:solidFill>
                <a:latin typeface="Arial" panose="020B0604020202020204" pitchFamily="34" charset="0"/>
              </a:defRPr>
            </a:lvl3pPr>
            <a:lvl4pPr marL="1600200" indent="-228600" defTabSz="1028700">
              <a:lnSpc>
                <a:spcPct val="95000"/>
              </a:lnSpc>
              <a:spcBef>
                <a:spcPct val="35000"/>
              </a:spcBef>
              <a:defRPr sz="2000">
                <a:solidFill>
                  <a:schemeClr val="tx1"/>
                </a:solidFill>
                <a:latin typeface="Arial" panose="020B0604020202020204" pitchFamily="34" charset="0"/>
              </a:defRPr>
            </a:lvl4pPr>
            <a:lvl5pPr marL="2057400" indent="-228600" defTabSz="1028700">
              <a:lnSpc>
                <a:spcPct val="95000"/>
              </a:lnSpc>
              <a:spcBef>
                <a:spcPct val="35000"/>
              </a:spcBef>
              <a:defRPr sz="2000">
                <a:solidFill>
                  <a:schemeClr val="tx1"/>
                </a:solidFill>
                <a:latin typeface="Arial" panose="020B0604020202020204" pitchFamily="34" charset="0"/>
              </a:defRPr>
            </a:lvl5pPr>
            <a:lvl6pPr marL="2514600" indent="-228600" defTabSz="1028700" eaLnBrk="0" fontAlgn="base" hangingPunct="0">
              <a:lnSpc>
                <a:spcPct val="95000"/>
              </a:lnSpc>
              <a:spcBef>
                <a:spcPct val="35000"/>
              </a:spcBef>
              <a:spcAft>
                <a:spcPct val="0"/>
              </a:spcAft>
              <a:defRPr sz="2000">
                <a:solidFill>
                  <a:schemeClr val="tx1"/>
                </a:solidFill>
                <a:latin typeface="Arial" panose="020B0604020202020204" pitchFamily="34" charset="0"/>
              </a:defRPr>
            </a:lvl6pPr>
            <a:lvl7pPr marL="2971800" indent="-228600" defTabSz="1028700" eaLnBrk="0" fontAlgn="base" hangingPunct="0">
              <a:lnSpc>
                <a:spcPct val="95000"/>
              </a:lnSpc>
              <a:spcBef>
                <a:spcPct val="35000"/>
              </a:spcBef>
              <a:spcAft>
                <a:spcPct val="0"/>
              </a:spcAft>
              <a:defRPr sz="2000">
                <a:solidFill>
                  <a:schemeClr val="tx1"/>
                </a:solidFill>
                <a:latin typeface="Arial" panose="020B0604020202020204" pitchFamily="34" charset="0"/>
              </a:defRPr>
            </a:lvl7pPr>
            <a:lvl8pPr marL="3429000" indent="-228600" defTabSz="1028700" eaLnBrk="0" fontAlgn="base" hangingPunct="0">
              <a:lnSpc>
                <a:spcPct val="95000"/>
              </a:lnSpc>
              <a:spcBef>
                <a:spcPct val="35000"/>
              </a:spcBef>
              <a:spcAft>
                <a:spcPct val="0"/>
              </a:spcAft>
              <a:defRPr sz="2000">
                <a:solidFill>
                  <a:schemeClr val="tx1"/>
                </a:solidFill>
                <a:latin typeface="Arial" panose="020B0604020202020204" pitchFamily="34" charset="0"/>
              </a:defRPr>
            </a:lvl8pPr>
            <a:lvl9pPr marL="3886200" indent="-228600" defTabSz="1028700" eaLnBrk="0" fontAlgn="base" hangingPunct="0">
              <a:lnSpc>
                <a:spcPct val="95000"/>
              </a:lnSpc>
              <a:spcBef>
                <a:spcPct val="35000"/>
              </a:spcBef>
              <a:spcAft>
                <a:spcPct val="0"/>
              </a:spcAft>
              <a:defRPr sz="2000">
                <a:solidFill>
                  <a:schemeClr val="tx1"/>
                </a:solidFill>
                <a:latin typeface="Arial" panose="020B0604020202020204" pitchFamily="34" charset="0"/>
              </a:defRPr>
            </a:lvl9pPr>
          </a:lstStyle>
          <a:p>
            <a:pPr algn="ctr">
              <a:lnSpc>
                <a:spcPct val="100000"/>
              </a:lnSpc>
              <a:buClrTx/>
              <a:buSzTx/>
              <a:buFontTx/>
              <a:buNone/>
            </a:pPr>
            <a:r>
              <a:rPr lang="en-GB" altLang="en-US" sz="1300" b="1"/>
              <a:t>TTL (set to 2)</a:t>
            </a:r>
            <a:endParaRPr lang="en-US" altLang="en-US" sz="1300" b="1"/>
          </a:p>
        </p:txBody>
      </p:sp>
      <p:sp>
        <p:nvSpPr>
          <p:cNvPr id="48136" name="Rectangle 41"/>
          <p:cNvSpPr>
            <a:spLocks noChangeArrowheads="1"/>
          </p:cNvSpPr>
          <p:nvPr/>
        </p:nvSpPr>
        <p:spPr bwMode="gray">
          <a:xfrm>
            <a:off x="1403350" y="2276475"/>
            <a:ext cx="4032250" cy="431800"/>
          </a:xfrm>
          <a:prstGeom prst="rect">
            <a:avLst/>
          </a:prstGeom>
          <a:solidFill>
            <a:srgbClr val="C3C16F"/>
          </a:solidFill>
          <a:ln w="285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2124" tIns="41061" rIns="82124" bIns="41061" anchor="ctr" anchorCtr="1"/>
          <a:lstStyle>
            <a:lvl1pPr marL="128588" indent="-128588" defTabSz="1028700">
              <a:lnSpc>
                <a:spcPct val="95000"/>
              </a:lnSpc>
              <a:spcBef>
                <a:spcPct val="50000"/>
              </a:spcBef>
              <a:buClr>
                <a:schemeClr val="tx2"/>
              </a:buClr>
              <a:buSzPct val="100000"/>
              <a:buFont typeface="Wingdings" panose="05000000000000000000" pitchFamily="2" charset="2"/>
              <a:buChar char="§"/>
              <a:defRPr sz="2400">
                <a:solidFill>
                  <a:schemeClr val="tx1"/>
                </a:solidFill>
                <a:latin typeface="Arial" panose="020B0604020202020204" pitchFamily="34" charset="0"/>
              </a:defRPr>
            </a:lvl1pPr>
            <a:lvl2pPr marL="742950" indent="-285750" defTabSz="1028700">
              <a:lnSpc>
                <a:spcPct val="95000"/>
              </a:lnSpc>
              <a:spcBef>
                <a:spcPct val="35000"/>
              </a:spcBef>
              <a:defRPr sz="2000">
                <a:solidFill>
                  <a:schemeClr val="tx1"/>
                </a:solidFill>
                <a:latin typeface="Arial" panose="020B0604020202020204" pitchFamily="34" charset="0"/>
              </a:defRPr>
            </a:lvl2pPr>
            <a:lvl3pPr marL="1143000" indent="-228600" defTabSz="1028700">
              <a:lnSpc>
                <a:spcPct val="95000"/>
              </a:lnSpc>
              <a:spcBef>
                <a:spcPct val="35000"/>
              </a:spcBef>
              <a:defRPr sz="2000">
                <a:solidFill>
                  <a:schemeClr val="tx1"/>
                </a:solidFill>
                <a:latin typeface="Arial" panose="020B0604020202020204" pitchFamily="34" charset="0"/>
              </a:defRPr>
            </a:lvl3pPr>
            <a:lvl4pPr marL="1600200" indent="-228600" defTabSz="1028700">
              <a:lnSpc>
                <a:spcPct val="95000"/>
              </a:lnSpc>
              <a:spcBef>
                <a:spcPct val="35000"/>
              </a:spcBef>
              <a:defRPr sz="2000">
                <a:solidFill>
                  <a:schemeClr val="tx1"/>
                </a:solidFill>
                <a:latin typeface="Arial" panose="020B0604020202020204" pitchFamily="34" charset="0"/>
              </a:defRPr>
            </a:lvl4pPr>
            <a:lvl5pPr marL="2057400" indent="-228600" defTabSz="1028700">
              <a:lnSpc>
                <a:spcPct val="95000"/>
              </a:lnSpc>
              <a:spcBef>
                <a:spcPct val="35000"/>
              </a:spcBef>
              <a:defRPr sz="2000">
                <a:solidFill>
                  <a:schemeClr val="tx1"/>
                </a:solidFill>
                <a:latin typeface="Arial" panose="020B0604020202020204" pitchFamily="34" charset="0"/>
              </a:defRPr>
            </a:lvl5pPr>
            <a:lvl6pPr marL="2514600" indent="-228600" defTabSz="1028700" eaLnBrk="0" fontAlgn="base" hangingPunct="0">
              <a:lnSpc>
                <a:spcPct val="95000"/>
              </a:lnSpc>
              <a:spcBef>
                <a:spcPct val="35000"/>
              </a:spcBef>
              <a:spcAft>
                <a:spcPct val="0"/>
              </a:spcAft>
              <a:defRPr sz="2000">
                <a:solidFill>
                  <a:schemeClr val="tx1"/>
                </a:solidFill>
                <a:latin typeface="Arial" panose="020B0604020202020204" pitchFamily="34" charset="0"/>
              </a:defRPr>
            </a:lvl6pPr>
            <a:lvl7pPr marL="2971800" indent="-228600" defTabSz="1028700" eaLnBrk="0" fontAlgn="base" hangingPunct="0">
              <a:lnSpc>
                <a:spcPct val="95000"/>
              </a:lnSpc>
              <a:spcBef>
                <a:spcPct val="35000"/>
              </a:spcBef>
              <a:spcAft>
                <a:spcPct val="0"/>
              </a:spcAft>
              <a:defRPr sz="2000">
                <a:solidFill>
                  <a:schemeClr val="tx1"/>
                </a:solidFill>
                <a:latin typeface="Arial" panose="020B0604020202020204" pitchFamily="34" charset="0"/>
              </a:defRPr>
            </a:lvl7pPr>
            <a:lvl8pPr marL="3429000" indent="-228600" defTabSz="1028700" eaLnBrk="0" fontAlgn="base" hangingPunct="0">
              <a:lnSpc>
                <a:spcPct val="95000"/>
              </a:lnSpc>
              <a:spcBef>
                <a:spcPct val="35000"/>
              </a:spcBef>
              <a:spcAft>
                <a:spcPct val="0"/>
              </a:spcAft>
              <a:defRPr sz="2000">
                <a:solidFill>
                  <a:schemeClr val="tx1"/>
                </a:solidFill>
                <a:latin typeface="Arial" panose="020B0604020202020204" pitchFamily="34" charset="0"/>
              </a:defRPr>
            </a:lvl8pPr>
            <a:lvl9pPr marL="3886200" indent="-228600" defTabSz="1028700" eaLnBrk="0" fontAlgn="base" hangingPunct="0">
              <a:lnSpc>
                <a:spcPct val="95000"/>
              </a:lnSpc>
              <a:spcBef>
                <a:spcPct val="35000"/>
              </a:spcBef>
              <a:spcAft>
                <a:spcPct val="0"/>
              </a:spcAft>
              <a:defRPr sz="2000">
                <a:solidFill>
                  <a:schemeClr val="tx1"/>
                </a:solidFill>
                <a:latin typeface="Arial" panose="020B0604020202020204" pitchFamily="34" charset="0"/>
              </a:defRPr>
            </a:lvl9pPr>
          </a:lstStyle>
          <a:p>
            <a:pPr>
              <a:lnSpc>
                <a:spcPct val="100000"/>
              </a:lnSpc>
              <a:spcBef>
                <a:spcPct val="0"/>
              </a:spcBef>
              <a:buClrTx/>
              <a:buSzTx/>
              <a:buFontTx/>
              <a:buNone/>
            </a:pPr>
            <a:r>
              <a:rPr lang="en-GB" altLang="en-US" sz="1300" b="1"/>
              <a:t>VC Label (VC)</a:t>
            </a:r>
            <a:endParaRPr lang="en-US" altLang="en-US" sz="1300" b="1"/>
          </a:p>
        </p:txBody>
      </p:sp>
      <p:sp>
        <p:nvSpPr>
          <p:cNvPr id="48137" name="Rectangle 42"/>
          <p:cNvSpPr>
            <a:spLocks noChangeArrowheads="1"/>
          </p:cNvSpPr>
          <p:nvPr/>
        </p:nvSpPr>
        <p:spPr bwMode="gray">
          <a:xfrm>
            <a:off x="5940425" y="2276475"/>
            <a:ext cx="287338" cy="431800"/>
          </a:xfrm>
          <a:prstGeom prst="rect">
            <a:avLst/>
          </a:prstGeom>
          <a:solidFill>
            <a:srgbClr val="C3C16F"/>
          </a:solidFill>
          <a:ln w="285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82124" tIns="41061" rIns="82124" bIns="41061" anchor="ctr" anchorCtr="1"/>
          <a:lstStyle>
            <a:lvl1pPr marL="128588" indent="-128588" defTabSz="1028700">
              <a:lnSpc>
                <a:spcPct val="95000"/>
              </a:lnSpc>
              <a:spcBef>
                <a:spcPct val="50000"/>
              </a:spcBef>
              <a:buClr>
                <a:schemeClr val="tx2"/>
              </a:buClr>
              <a:buSzPct val="100000"/>
              <a:buFont typeface="Wingdings" panose="05000000000000000000" pitchFamily="2" charset="2"/>
              <a:buChar char="§"/>
              <a:defRPr sz="2400">
                <a:solidFill>
                  <a:schemeClr val="tx1"/>
                </a:solidFill>
                <a:latin typeface="Arial" panose="020B0604020202020204" pitchFamily="34" charset="0"/>
              </a:defRPr>
            </a:lvl1pPr>
            <a:lvl2pPr marL="742950" indent="-285750" defTabSz="1028700">
              <a:lnSpc>
                <a:spcPct val="95000"/>
              </a:lnSpc>
              <a:spcBef>
                <a:spcPct val="35000"/>
              </a:spcBef>
              <a:defRPr sz="2000">
                <a:solidFill>
                  <a:schemeClr val="tx1"/>
                </a:solidFill>
                <a:latin typeface="Arial" panose="020B0604020202020204" pitchFamily="34" charset="0"/>
              </a:defRPr>
            </a:lvl2pPr>
            <a:lvl3pPr marL="1143000" indent="-228600" defTabSz="1028700">
              <a:lnSpc>
                <a:spcPct val="95000"/>
              </a:lnSpc>
              <a:spcBef>
                <a:spcPct val="35000"/>
              </a:spcBef>
              <a:defRPr sz="2000">
                <a:solidFill>
                  <a:schemeClr val="tx1"/>
                </a:solidFill>
                <a:latin typeface="Arial" panose="020B0604020202020204" pitchFamily="34" charset="0"/>
              </a:defRPr>
            </a:lvl3pPr>
            <a:lvl4pPr marL="1600200" indent="-228600" defTabSz="1028700">
              <a:lnSpc>
                <a:spcPct val="95000"/>
              </a:lnSpc>
              <a:spcBef>
                <a:spcPct val="35000"/>
              </a:spcBef>
              <a:defRPr sz="2000">
                <a:solidFill>
                  <a:schemeClr val="tx1"/>
                </a:solidFill>
                <a:latin typeface="Arial" panose="020B0604020202020204" pitchFamily="34" charset="0"/>
              </a:defRPr>
            </a:lvl4pPr>
            <a:lvl5pPr marL="2057400" indent="-228600" defTabSz="1028700">
              <a:lnSpc>
                <a:spcPct val="95000"/>
              </a:lnSpc>
              <a:spcBef>
                <a:spcPct val="35000"/>
              </a:spcBef>
              <a:defRPr sz="2000">
                <a:solidFill>
                  <a:schemeClr val="tx1"/>
                </a:solidFill>
                <a:latin typeface="Arial" panose="020B0604020202020204" pitchFamily="34" charset="0"/>
              </a:defRPr>
            </a:lvl5pPr>
            <a:lvl6pPr marL="2514600" indent="-228600" defTabSz="1028700" eaLnBrk="0" fontAlgn="base" hangingPunct="0">
              <a:lnSpc>
                <a:spcPct val="95000"/>
              </a:lnSpc>
              <a:spcBef>
                <a:spcPct val="35000"/>
              </a:spcBef>
              <a:spcAft>
                <a:spcPct val="0"/>
              </a:spcAft>
              <a:defRPr sz="2000">
                <a:solidFill>
                  <a:schemeClr val="tx1"/>
                </a:solidFill>
                <a:latin typeface="Arial" panose="020B0604020202020204" pitchFamily="34" charset="0"/>
              </a:defRPr>
            </a:lvl6pPr>
            <a:lvl7pPr marL="2971800" indent="-228600" defTabSz="1028700" eaLnBrk="0" fontAlgn="base" hangingPunct="0">
              <a:lnSpc>
                <a:spcPct val="95000"/>
              </a:lnSpc>
              <a:spcBef>
                <a:spcPct val="35000"/>
              </a:spcBef>
              <a:spcAft>
                <a:spcPct val="0"/>
              </a:spcAft>
              <a:defRPr sz="2000">
                <a:solidFill>
                  <a:schemeClr val="tx1"/>
                </a:solidFill>
                <a:latin typeface="Arial" panose="020B0604020202020204" pitchFamily="34" charset="0"/>
              </a:defRPr>
            </a:lvl7pPr>
            <a:lvl8pPr marL="3429000" indent="-228600" defTabSz="1028700" eaLnBrk="0" fontAlgn="base" hangingPunct="0">
              <a:lnSpc>
                <a:spcPct val="95000"/>
              </a:lnSpc>
              <a:spcBef>
                <a:spcPct val="35000"/>
              </a:spcBef>
              <a:spcAft>
                <a:spcPct val="0"/>
              </a:spcAft>
              <a:defRPr sz="2000">
                <a:solidFill>
                  <a:schemeClr val="tx1"/>
                </a:solidFill>
                <a:latin typeface="Arial" panose="020B0604020202020204" pitchFamily="34" charset="0"/>
              </a:defRPr>
            </a:lvl8pPr>
            <a:lvl9pPr marL="3886200" indent="-228600" defTabSz="1028700" eaLnBrk="0" fontAlgn="base" hangingPunct="0">
              <a:lnSpc>
                <a:spcPct val="95000"/>
              </a:lnSpc>
              <a:spcBef>
                <a:spcPct val="35000"/>
              </a:spcBef>
              <a:spcAft>
                <a:spcPct val="0"/>
              </a:spcAft>
              <a:defRPr sz="2000">
                <a:solidFill>
                  <a:schemeClr val="tx1"/>
                </a:solidFill>
                <a:latin typeface="Arial" panose="020B0604020202020204" pitchFamily="34" charset="0"/>
              </a:defRPr>
            </a:lvl9pPr>
          </a:lstStyle>
          <a:p>
            <a:pPr>
              <a:lnSpc>
                <a:spcPct val="100000"/>
              </a:lnSpc>
              <a:spcBef>
                <a:spcPct val="0"/>
              </a:spcBef>
              <a:buClrTx/>
              <a:buSzTx/>
              <a:buFontTx/>
              <a:buNone/>
            </a:pPr>
            <a:r>
              <a:rPr lang="en-GB" altLang="en-US" sz="1300" b="1"/>
              <a:t>1</a:t>
            </a:r>
            <a:endParaRPr lang="en-US" altLang="en-US" sz="1300" b="1"/>
          </a:p>
        </p:txBody>
      </p:sp>
      <p:sp>
        <p:nvSpPr>
          <p:cNvPr id="48138" name="Rectangle 43"/>
          <p:cNvSpPr>
            <a:spLocks noChangeArrowheads="1"/>
          </p:cNvSpPr>
          <p:nvPr/>
        </p:nvSpPr>
        <p:spPr bwMode="gray">
          <a:xfrm>
            <a:off x="1403350" y="1844675"/>
            <a:ext cx="4032250" cy="431800"/>
          </a:xfrm>
          <a:prstGeom prst="rect">
            <a:avLst/>
          </a:prstGeom>
          <a:solidFill>
            <a:schemeClr val="accent2"/>
          </a:solidFill>
          <a:ln w="28575" algn="ctr">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2124" tIns="41061" rIns="82124" bIns="41061" anchor="ctr"/>
          <a:lstStyle>
            <a:lvl1pPr marL="128588" indent="-128588" defTabSz="1028700">
              <a:lnSpc>
                <a:spcPct val="95000"/>
              </a:lnSpc>
              <a:spcBef>
                <a:spcPct val="50000"/>
              </a:spcBef>
              <a:buClr>
                <a:schemeClr val="tx2"/>
              </a:buClr>
              <a:buSzPct val="100000"/>
              <a:buFont typeface="Wingdings" panose="05000000000000000000" pitchFamily="2" charset="2"/>
              <a:buChar char="§"/>
              <a:defRPr sz="2400">
                <a:solidFill>
                  <a:schemeClr val="tx1"/>
                </a:solidFill>
                <a:latin typeface="Arial" panose="020B0604020202020204" pitchFamily="34" charset="0"/>
              </a:defRPr>
            </a:lvl1pPr>
            <a:lvl2pPr marL="742950" indent="-285750" defTabSz="1028700">
              <a:lnSpc>
                <a:spcPct val="95000"/>
              </a:lnSpc>
              <a:spcBef>
                <a:spcPct val="35000"/>
              </a:spcBef>
              <a:defRPr sz="2000">
                <a:solidFill>
                  <a:schemeClr val="tx1"/>
                </a:solidFill>
                <a:latin typeface="Arial" panose="020B0604020202020204" pitchFamily="34" charset="0"/>
              </a:defRPr>
            </a:lvl2pPr>
            <a:lvl3pPr marL="1143000" indent="-228600" defTabSz="1028700">
              <a:lnSpc>
                <a:spcPct val="95000"/>
              </a:lnSpc>
              <a:spcBef>
                <a:spcPct val="35000"/>
              </a:spcBef>
              <a:defRPr sz="2000">
                <a:solidFill>
                  <a:schemeClr val="tx1"/>
                </a:solidFill>
                <a:latin typeface="Arial" panose="020B0604020202020204" pitchFamily="34" charset="0"/>
              </a:defRPr>
            </a:lvl3pPr>
            <a:lvl4pPr marL="1600200" indent="-228600" defTabSz="1028700">
              <a:lnSpc>
                <a:spcPct val="95000"/>
              </a:lnSpc>
              <a:spcBef>
                <a:spcPct val="35000"/>
              </a:spcBef>
              <a:defRPr sz="2000">
                <a:solidFill>
                  <a:schemeClr val="tx1"/>
                </a:solidFill>
                <a:latin typeface="Arial" panose="020B0604020202020204" pitchFamily="34" charset="0"/>
              </a:defRPr>
            </a:lvl4pPr>
            <a:lvl5pPr marL="2057400" indent="-228600" defTabSz="1028700">
              <a:lnSpc>
                <a:spcPct val="95000"/>
              </a:lnSpc>
              <a:spcBef>
                <a:spcPct val="35000"/>
              </a:spcBef>
              <a:defRPr sz="2000">
                <a:solidFill>
                  <a:schemeClr val="tx1"/>
                </a:solidFill>
                <a:latin typeface="Arial" panose="020B0604020202020204" pitchFamily="34" charset="0"/>
              </a:defRPr>
            </a:lvl5pPr>
            <a:lvl6pPr marL="2514600" indent="-228600" defTabSz="1028700" eaLnBrk="0" fontAlgn="base" hangingPunct="0">
              <a:lnSpc>
                <a:spcPct val="95000"/>
              </a:lnSpc>
              <a:spcBef>
                <a:spcPct val="35000"/>
              </a:spcBef>
              <a:spcAft>
                <a:spcPct val="0"/>
              </a:spcAft>
              <a:defRPr sz="2000">
                <a:solidFill>
                  <a:schemeClr val="tx1"/>
                </a:solidFill>
                <a:latin typeface="Arial" panose="020B0604020202020204" pitchFamily="34" charset="0"/>
              </a:defRPr>
            </a:lvl6pPr>
            <a:lvl7pPr marL="2971800" indent="-228600" defTabSz="1028700" eaLnBrk="0" fontAlgn="base" hangingPunct="0">
              <a:lnSpc>
                <a:spcPct val="95000"/>
              </a:lnSpc>
              <a:spcBef>
                <a:spcPct val="35000"/>
              </a:spcBef>
              <a:spcAft>
                <a:spcPct val="0"/>
              </a:spcAft>
              <a:defRPr sz="2000">
                <a:solidFill>
                  <a:schemeClr val="tx1"/>
                </a:solidFill>
                <a:latin typeface="Arial" panose="020B0604020202020204" pitchFamily="34" charset="0"/>
              </a:defRPr>
            </a:lvl7pPr>
            <a:lvl8pPr marL="3429000" indent="-228600" defTabSz="1028700" eaLnBrk="0" fontAlgn="base" hangingPunct="0">
              <a:lnSpc>
                <a:spcPct val="95000"/>
              </a:lnSpc>
              <a:spcBef>
                <a:spcPct val="35000"/>
              </a:spcBef>
              <a:spcAft>
                <a:spcPct val="0"/>
              </a:spcAft>
              <a:defRPr sz="2000">
                <a:solidFill>
                  <a:schemeClr val="tx1"/>
                </a:solidFill>
                <a:latin typeface="Arial" panose="020B0604020202020204" pitchFamily="34" charset="0"/>
              </a:defRPr>
            </a:lvl8pPr>
            <a:lvl9pPr marL="3886200" indent="-228600" defTabSz="1028700" eaLnBrk="0" fontAlgn="base" hangingPunct="0">
              <a:lnSpc>
                <a:spcPct val="95000"/>
              </a:lnSpc>
              <a:spcBef>
                <a:spcPct val="35000"/>
              </a:spcBef>
              <a:spcAft>
                <a:spcPct val="0"/>
              </a:spcAft>
              <a:defRPr sz="2000">
                <a:solidFill>
                  <a:schemeClr val="tx1"/>
                </a:solidFill>
                <a:latin typeface="Arial" panose="020B0604020202020204" pitchFamily="34" charset="0"/>
              </a:defRPr>
            </a:lvl9pPr>
          </a:lstStyle>
          <a:p>
            <a:pPr algn="ctr">
              <a:lnSpc>
                <a:spcPct val="100000"/>
              </a:lnSpc>
              <a:spcBef>
                <a:spcPct val="0"/>
              </a:spcBef>
              <a:buClrTx/>
              <a:buSzTx/>
              <a:buFontTx/>
              <a:buNone/>
            </a:pPr>
            <a:r>
              <a:rPr lang="en-GB" altLang="en-US" sz="1300" b="1">
                <a:solidFill>
                  <a:schemeClr val="bg1"/>
                </a:solidFill>
              </a:rPr>
              <a:t>Tunnel Label (LDP,RSVP,BGP)</a:t>
            </a:r>
            <a:endParaRPr lang="en-US" altLang="en-US" sz="1300" b="1">
              <a:solidFill>
                <a:schemeClr val="bg1"/>
              </a:solidFill>
            </a:endParaRPr>
          </a:p>
        </p:txBody>
      </p:sp>
      <p:sp>
        <p:nvSpPr>
          <p:cNvPr id="48139" name="Rectangle 44"/>
          <p:cNvSpPr>
            <a:spLocks noChangeArrowheads="1"/>
          </p:cNvSpPr>
          <p:nvPr/>
        </p:nvSpPr>
        <p:spPr bwMode="gray">
          <a:xfrm>
            <a:off x="1403350" y="3141663"/>
            <a:ext cx="6337300" cy="431800"/>
          </a:xfrm>
          <a:prstGeom prst="rect">
            <a:avLst/>
          </a:prstGeom>
          <a:solidFill>
            <a:srgbClr val="C3C16F"/>
          </a:solidFill>
          <a:ln w="285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2124" tIns="41061" rIns="82124" bIns="41061" anchor="ctr" anchorCtr="1"/>
          <a:lstStyle>
            <a:lvl1pPr marL="128588" indent="-128588" defTabSz="1028700">
              <a:lnSpc>
                <a:spcPct val="95000"/>
              </a:lnSpc>
              <a:spcBef>
                <a:spcPct val="50000"/>
              </a:spcBef>
              <a:buClr>
                <a:schemeClr val="tx2"/>
              </a:buClr>
              <a:buSzPct val="100000"/>
              <a:buFont typeface="Wingdings" panose="05000000000000000000" pitchFamily="2" charset="2"/>
              <a:buChar char="§"/>
              <a:defRPr sz="2400">
                <a:solidFill>
                  <a:schemeClr val="tx1"/>
                </a:solidFill>
                <a:latin typeface="Arial" panose="020B0604020202020204" pitchFamily="34" charset="0"/>
              </a:defRPr>
            </a:lvl1pPr>
            <a:lvl2pPr marL="742950" indent="-285750" defTabSz="1028700">
              <a:lnSpc>
                <a:spcPct val="95000"/>
              </a:lnSpc>
              <a:spcBef>
                <a:spcPct val="35000"/>
              </a:spcBef>
              <a:defRPr sz="2000">
                <a:solidFill>
                  <a:schemeClr val="tx1"/>
                </a:solidFill>
                <a:latin typeface="Arial" panose="020B0604020202020204" pitchFamily="34" charset="0"/>
              </a:defRPr>
            </a:lvl2pPr>
            <a:lvl3pPr marL="1143000" indent="-228600" defTabSz="1028700">
              <a:lnSpc>
                <a:spcPct val="95000"/>
              </a:lnSpc>
              <a:spcBef>
                <a:spcPct val="35000"/>
              </a:spcBef>
              <a:defRPr sz="2000">
                <a:solidFill>
                  <a:schemeClr val="tx1"/>
                </a:solidFill>
                <a:latin typeface="Arial" panose="020B0604020202020204" pitchFamily="34" charset="0"/>
              </a:defRPr>
            </a:lvl3pPr>
            <a:lvl4pPr marL="1600200" indent="-228600" defTabSz="1028700">
              <a:lnSpc>
                <a:spcPct val="95000"/>
              </a:lnSpc>
              <a:spcBef>
                <a:spcPct val="35000"/>
              </a:spcBef>
              <a:defRPr sz="2000">
                <a:solidFill>
                  <a:schemeClr val="tx1"/>
                </a:solidFill>
                <a:latin typeface="Arial" panose="020B0604020202020204" pitchFamily="34" charset="0"/>
              </a:defRPr>
            </a:lvl4pPr>
            <a:lvl5pPr marL="2057400" indent="-228600" defTabSz="1028700">
              <a:lnSpc>
                <a:spcPct val="95000"/>
              </a:lnSpc>
              <a:spcBef>
                <a:spcPct val="35000"/>
              </a:spcBef>
              <a:defRPr sz="2000">
                <a:solidFill>
                  <a:schemeClr val="tx1"/>
                </a:solidFill>
                <a:latin typeface="Arial" panose="020B0604020202020204" pitchFamily="34" charset="0"/>
              </a:defRPr>
            </a:lvl5pPr>
            <a:lvl6pPr marL="2514600" indent="-228600" defTabSz="1028700" eaLnBrk="0" fontAlgn="base" hangingPunct="0">
              <a:lnSpc>
                <a:spcPct val="95000"/>
              </a:lnSpc>
              <a:spcBef>
                <a:spcPct val="35000"/>
              </a:spcBef>
              <a:spcAft>
                <a:spcPct val="0"/>
              </a:spcAft>
              <a:defRPr sz="2000">
                <a:solidFill>
                  <a:schemeClr val="tx1"/>
                </a:solidFill>
                <a:latin typeface="Arial" panose="020B0604020202020204" pitchFamily="34" charset="0"/>
              </a:defRPr>
            </a:lvl6pPr>
            <a:lvl7pPr marL="2971800" indent="-228600" defTabSz="1028700" eaLnBrk="0" fontAlgn="base" hangingPunct="0">
              <a:lnSpc>
                <a:spcPct val="95000"/>
              </a:lnSpc>
              <a:spcBef>
                <a:spcPct val="35000"/>
              </a:spcBef>
              <a:spcAft>
                <a:spcPct val="0"/>
              </a:spcAft>
              <a:defRPr sz="2000">
                <a:solidFill>
                  <a:schemeClr val="tx1"/>
                </a:solidFill>
                <a:latin typeface="Arial" panose="020B0604020202020204" pitchFamily="34" charset="0"/>
              </a:defRPr>
            </a:lvl7pPr>
            <a:lvl8pPr marL="3429000" indent="-228600" defTabSz="1028700" eaLnBrk="0" fontAlgn="base" hangingPunct="0">
              <a:lnSpc>
                <a:spcPct val="95000"/>
              </a:lnSpc>
              <a:spcBef>
                <a:spcPct val="35000"/>
              </a:spcBef>
              <a:spcAft>
                <a:spcPct val="0"/>
              </a:spcAft>
              <a:defRPr sz="2000">
                <a:solidFill>
                  <a:schemeClr val="tx1"/>
                </a:solidFill>
                <a:latin typeface="Arial" panose="020B0604020202020204" pitchFamily="34" charset="0"/>
              </a:defRPr>
            </a:lvl8pPr>
            <a:lvl9pPr marL="3886200" indent="-228600" defTabSz="1028700" eaLnBrk="0" fontAlgn="base" hangingPunct="0">
              <a:lnSpc>
                <a:spcPct val="95000"/>
              </a:lnSpc>
              <a:spcBef>
                <a:spcPct val="35000"/>
              </a:spcBef>
              <a:spcAft>
                <a:spcPct val="0"/>
              </a:spcAft>
              <a:defRPr sz="2000">
                <a:solidFill>
                  <a:schemeClr val="tx1"/>
                </a:solidFill>
                <a:latin typeface="Arial" panose="020B0604020202020204" pitchFamily="34" charset="0"/>
              </a:defRPr>
            </a:lvl9pPr>
          </a:lstStyle>
          <a:p>
            <a:pPr>
              <a:lnSpc>
                <a:spcPct val="100000"/>
              </a:lnSpc>
              <a:spcBef>
                <a:spcPct val="0"/>
              </a:spcBef>
              <a:buClrTx/>
              <a:buSzTx/>
              <a:buFontTx/>
              <a:buNone/>
            </a:pPr>
            <a:r>
              <a:rPr lang="en-GB" altLang="en-US" sz="1300" b="1"/>
              <a:t>Layer-2 PDU</a:t>
            </a:r>
            <a:endParaRPr lang="en-US" altLang="en-US" sz="1300" b="1"/>
          </a:p>
        </p:txBody>
      </p:sp>
      <p:sp>
        <p:nvSpPr>
          <p:cNvPr id="48140" name="Text Box 48"/>
          <p:cNvSpPr txBox="1">
            <a:spLocks noChangeArrowheads="1"/>
          </p:cNvSpPr>
          <p:nvPr/>
        </p:nvSpPr>
        <p:spPr bwMode="gray">
          <a:xfrm>
            <a:off x="1403350" y="2708275"/>
            <a:ext cx="792163" cy="431800"/>
          </a:xfrm>
          <a:prstGeom prst="rect">
            <a:avLst/>
          </a:prstGeom>
          <a:solidFill>
            <a:srgbClr val="C3C16F"/>
          </a:solidFill>
          <a:ln w="28575" algn="ctr">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2124" tIns="41061" rIns="82124" bIns="41061" anchor="ctr" anchorCtr="1"/>
          <a:lstStyle>
            <a:lvl1pPr marL="128588" indent="-128588" defTabSz="1028700">
              <a:lnSpc>
                <a:spcPct val="95000"/>
              </a:lnSpc>
              <a:spcBef>
                <a:spcPct val="50000"/>
              </a:spcBef>
              <a:buClr>
                <a:schemeClr val="tx2"/>
              </a:buClr>
              <a:buSzPct val="100000"/>
              <a:buFont typeface="Wingdings" panose="05000000000000000000" pitchFamily="2" charset="2"/>
              <a:buChar char="§"/>
              <a:defRPr sz="2400">
                <a:solidFill>
                  <a:schemeClr val="tx1"/>
                </a:solidFill>
                <a:latin typeface="Arial" panose="020B0604020202020204" pitchFamily="34" charset="0"/>
              </a:defRPr>
            </a:lvl1pPr>
            <a:lvl2pPr marL="742950" indent="-285750" defTabSz="1028700">
              <a:lnSpc>
                <a:spcPct val="95000"/>
              </a:lnSpc>
              <a:spcBef>
                <a:spcPct val="35000"/>
              </a:spcBef>
              <a:defRPr sz="2000">
                <a:solidFill>
                  <a:schemeClr val="tx1"/>
                </a:solidFill>
                <a:latin typeface="Arial" panose="020B0604020202020204" pitchFamily="34" charset="0"/>
              </a:defRPr>
            </a:lvl2pPr>
            <a:lvl3pPr marL="1143000" indent="-228600" defTabSz="1028700">
              <a:lnSpc>
                <a:spcPct val="95000"/>
              </a:lnSpc>
              <a:spcBef>
                <a:spcPct val="35000"/>
              </a:spcBef>
              <a:defRPr sz="2000">
                <a:solidFill>
                  <a:schemeClr val="tx1"/>
                </a:solidFill>
                <a:latin typeface="Arial" panose="020B0604020202020204" pitchFamily="34" charset="0"/>
              </a:defRPr>
            </a:lvl3pPr>
            <a:lvl4pPr marL="1600200" indent="-228600" defTabSz="1028700">
              <a:lnSpc>
                <a:spcPct val="95000"/>
              </a:lnSpc>
              <a:spcBef>
                <a:spcPct val="35000"/>
              </a:spcBef>
              <a:defRPr sz="2000">
                <a:solidFill>
                  <a:schemeClr val="tx1"/>
                </a:solidFill>
                <a:latin typeface="Arial" panose="020B0604020202020204" pitchFamily="34" charset="0"/>
              </a:defRPr>
            </a:lvl4pPr>
            <a:lvl5pPr marL="2057400" indent="-228600" defTabSz="1028700">
              <a:lnSpc>
                <a:spcPct val="95000"/>
              </a:lnSpc>
              <a:spcBef>
                <a:spcPct val="35000"/>
              </a:spcBef>
              <a:defRPr sz="2000">
                <a:solidFill>
                  <a:schemeClr val="tx1"/>
                </a:solidFill>
                <a:latin typeface="Arial" panose="020B0604020202020204" pitchFamily="34" charset="0"/>
              </a:defRPr>
            </a:lvl5pPr>
            <a:lvl6pPr marL="2514600" indent="-228600" defTabSz="1028700" eaLnBrk="0" fontAlgn="base" hangingPunct="0">
              <a:lnSpc>
                <a:spcPct val="95000"/>
              </a:lnSpc>
              <a:spcBef>
                <a:spcPct val="35000"/>
              </a:spcBef>
              <a:spcAft>
                <a:spcPct val="0"/>
              </a:spcAft>
              <a:defRPr sz="2000">
                <a:solidFill>
                  <a:schemeClr val="tx1"/>
                </a:solidFill>
                <a:latin typeface="Arial" panose="020B0604020202020204" pitchFamily="34" charset="0"/>
              </a:defRPr>
            </a:lvl6pPr>
            <a:lvl7pPr marL="2971800" indent="-228600" defTabSz="1028700" eaLnBrk="0" fontAlgn="base" hangingPunct="0">
              <a:lnSpc>
                <a:spcPct val="95000"/>
              </a:lnSpc>
              <a:spcBef>
                <a:spcPct val="35000"/>
              </a:spcBef>
              <a:spcAft>
                <a:spcPct val="0"/>
              </a:spcAft>
              <a:defRPr sz="2000">
                <a:solidFill>
                  <a:schemeClr val="tx1"/>
                </a:solidFill>
                <a:latin typeface="Arial" panose="020B0604020202020204" pitchFamily="34" charset="0"/>
              </a:defRPr>
            </a:lvl7pPr>
            <a:lvl8pPr marL="3429000" indent="-228600" defTabSz="1028700" eaLnBrk="0" fontAlgn="base" hangingPunct="0">
              <a:lnSpc>
                <a:spcPct val="95000"/>
              </a:lnSpc>
              <a:spcBef>
                <a:spcPct val="35000"/>
              </a:spcBef>
              <a:spcAft>
                <a:spcPct val="0"/>
              </a:spcAft>
              <a:defRPr sz="2000">
                <a:solidFill>
                  <a:schemeClr val="tx1"/>
                </a:solidFill>
                <a:latin typeface="Arial" panose="020B0604020202020204" pitchFamily="34" charset="0"/>
              </a:defRPr>
            </a:lvl8pPr>
            <a:lvl9pPr marL="3886200" indent="-228600" defTabSz="1028700" eaLnBrk="0" fontAlgn="base" hangingPunct="0">
              <a:lnSpc>
                <a:spcPct val="95000"/>
              </a:lnSpc>
              <a:spcBef>
                <a:spcPct val="35000"/>
              </a:spcBef>
              <a:spcAft>
                <a:spcPct val="0"/>
              </a:spcAft>
              <a:defRPr sz="2000">
                <a:solidFill>
                  <a:schemeClr val="tx1"/>
                </a:solidFill>
                <a:latin typeface="Arial" panose="020B0604020202020204" pitchFamily="34" charset="0"/>
              </a:defRPr>
            </a:lvl9pPr>
          </a:lstStyle>
          <a:p>
            <a:pPr>
              <a:lnSpc>
                <a:spcPct val="100000"/>
              </a:lnSpc>
              <a:spcBef>
                <a:spcPct val="0"/>
              </a:spcBef>
              <a:buClrTx/>
              <a:buSzTx/>
              <a:buFontTx/>
              <a:buNone/>
            </a:pPr>
            <a:r>
              <a:rPr lang="en-US" altLang="en-US" sz="1300" b="1"/>
              <a:t>0  0  0  0</a:t>
            </a:r>
          </a:p>
        </p:txBody>
      </p:sp>
      <p:sp>
        <p:nvSpPr>
          <p:cNvPr id="48141" name="Text Box 49"/>
          <p:cNvSpPr txBox="1">
            <a:spLocks noChangeArrowheads="1"/>
          </p:cNvSpPr>
          <p:nvPr/>
        </p:nvSpPr>
        <p:spPr bwMode="gray">
          <a:xfrm>
            <a:off x="2195513" y="2708275"/>
            <a:ext cx="2376487" cy="431800"/>
          </a:xfrm>
          <a:prstGeom prst="rect">
            <a:avLst/>
          </a:prstGeom>
          <a:solidFill>
            <a:srgbClr val="C3C16F"/>
          </a:solidFill>
          <a:ln w="28575" algn="ctr">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2124" tIns="41061" rIns="82124" bIns="41061" anchor="ctr" anchorCtr="1"/>
          <a:lstStyle>
            <a:lvl1pPr marL="128588" indent="-128588" defTabSz="1028700">
              <a:lnSpc>
                <a:spcPct val="95000"/>
              </a:lnSpc>
              <a:spcBef>
                <a:spcPct val="50000"/>
              </a:spcBef>
              <a:buClr>
                <a:schemeClr val="tx2"/>
              </a:buClr>
              <a:buSzPct val="100000"/>
              <a:buFont typeface="Wingdings" panose="05000000000000000000" pitchFamily="2" charset="2"/>
              <a:buChar char="§"/>
              <a:defRPr sz="2400">
                <a:solidFill>
                  <a:schemeClr val="tx1"/>
                </a:solidFill>
                <a:latin typeface="Arial" panose="020B0604020202020204" pitchFamily="34" charset="0"/>
              </a:defRPr>
            </a:lvl1pPr>
            <a:lvl2pPr marL="742950" indent="-285750" defTabSz="1028700">
              <a:lnSpc>
                <a:spcPct val="95000"/>
              </a:lnSpc>
              <a:spcBef>
                <a:spcPct val="35000"/>
              </a:spcBef>
              <a:defRPr sz="2000">
                <a:solidFill>
                  <a:schemeClr val="tx1"/>
                </a:solidFill>
                <a:latin typeface="Arial" panose="020B0604020202020204" pitchFamily="34" charset="0"/>
              </a:defRPr>
            </a:lvl2pPr>
            <a:lvl3pPr marL="1143000" indent="-228600" defTabSz="1028700">
              <a:lnSpc>
                <a:spcPct val="95000"/>
              </a:lnSpc>
              <a:spcBef>
                <a:spcPct val="35000"/>
              </a:spcBef>
              <a:defRPr sz="2000">
                <a:solidFill>
                  <a:schemeClr val="tx1"/>
                </a:solidFill>
                <a:latin typeface="Arial" panose="020B0604020202020204" pitchFamily="34" charset="0"/>
              </a:defRPr>
            </a:lvl3pPr>
            <a:lvl4pPr marL="1600200" indent="-228600" defTabSz="1028700">
              <a:lnSpc>
                <a:spcPct val="95000"/>
              </a:lnSpc>
              <a:spcBef>
                <a:spcPct val="35000"/>
              </a:spcBef>
              <a:defRPr sz="2000">
                <a:solidFill>
                  <a:schemeClr val="tx1"/>
                </a:solidFill>
                <a:latin typeface="Arial" panose="020B0604020202020204" pitchFamily="34" charset="0"/>
              </a:defRPr>
            </a:lvl4pPr>
            <a:lvl5pPr marL="2057400" indent="-228600" defTabSz="1028700">
              <a:lnSpc>
                <a:spcPct val="95000"/>
              </a:lnSpc>
              <a:spcBef>
                <a:spcPct val="35000"/>
              </a:spcBef>
              <a:defRPr sz="2000">
                <a:solidFill>
                  <a:schemeClr val="tx1"/>
                </a:solidFill>
                <a:latin typeface="Arial" panose="020B0604020202020204" pitchFamily="34" charset="0"/>
              </a:defRPr>
            </a:lvl5pPr>
            <a:lvl6pPr marL="2514600" indent="-228600" defTabSz="1028700" eaLnBrk="0" fontAlgn="base" hangingPunct="0">
              <a:lnSpc>
                <a:spcPct val="95000"/>
              </a:lnSpc>
              <a:spcBef>
                <a:spcPct val="35000"/>
              </a:spcBef>
              <a:spcAft>
                <a:spcPct val="0"/>
              </a:spcAft>
              <a:defRPr sz="2000">
                <a:solidFill>
                  <a:schemeClr val="tx1"/>
                </a:solidFill>
                <a:latin typeface="Arial" panose="020B0604020202020204" pitchFamily="34" charset="0"/>
              </a:defRPr>
            </a:lvl6pPr>
            <a:lvl7pPr marL="2971800" indent="-228600" defTabSz="1028700" eaLnBrk="0" fontAlgn="base" hangingPunct="0">
              <a:lnSpc>
                <a:spcPct val="95000"/>
              </a:lnSpc>
              <a:spcBef>
                <a:spcPct val="35000"/>
              </a:spcBef>
              <a:spcAft>
                <a:spcPct val="0"/>
              </a:spcAft>
              <a:defRPr sz="2000">
                <a:solidFill>
                  <a:schemeClr val="tx1"/>
                </a:solidFill>
                <a:latin typeface="Arial" panose="020B0604020202020204" pitchFamily="34" charset="0"/>
              </a:defRPr>
            </a:lvl7pPr>
            <a:lvl8pPr marL="3429000" indent="-228600" defTabSz="1028700" eaLnBrk="0" fontAlgn="base" hangingPunct="0">
              <a:lnSpc>
                <a:spcPct val="95000"/>
              </a:lnSpc>
              <a:spcBef>
                <a:spcPct val="35000"/>
              </a:spcBef>
              <a:spcAft>
                <a:spcPct val="0"/>
              </a:spcAft>
              <a:defRPr sz="2000">
                <a:solidFill>
                  <a:schemeClr val="tx1"/>
                </a:solidFill>
                <a:latin typeface="Arial" panose="020B0604020202020204" pitchFamily="34" charset="0"/>
              </a:defRPr>
            </a:lvl8pPr>
            <a:lvl9pPr marL="3886200" indent="-228600" defTabSz="1028700" eaLnBrk="0" fontAlgn="base" hangingPunct="0">
              <a:lnSpc>
                <a:spcPct val="95000"/>
              </a:lnSpc>
              <a:spcBef>
                <a:spcPct val="35000"/>
              </a:spcBef>
              <a:spcAft>
                <a:spcPct val="0"/>
              </a:spcAft>
              <a:defRPr sz="2000">
                <a:solidFill>
                  <a:schemeClr val="tx1"/>
                </a:solidFill>
                <a:latin typeface="Arial" panose="020B0604020202020204" pitchFamily="34" charset="0"/>
              </a:defRPr>
            </a:lvl9pPr>
          </a:lstStyle>
          <a:p>
            <a:pPr>
              <a:lnSpc>
                <a:spcPct val="100000"/>
              </a:lnSpc>
              <a:spcBef>
                <a:spcPct val="0"/>
              </a:spcBef>
              <a:buClrTx/>
              <a:buSzTx/>
              <a:buFontTx/>
              <a:buNone/>
            </a:pPr>
            <a:r>
              <a:rPr lang="en-US" altLang="en-US" sz="1300" b="1"/>
              <a:t>Reserved</a:t>
            </a:r>
          </a:p>
        </p:txBody>
      </p:sp>
      <p:sp>
        <p:nvSpPr>
          <p:cNvPr id="48142" name="Text Box 50"/>
          <p:cNvSpPr txBox="1">
            <a:spLocks noChangeArrowheads="1"/>
          </p:cNvSpPr>
          <p:nvPr/>
        </p:nvSpPr>
        <p:spPr bwMode="gray">
          <a:xfrm>
            <a:off x="4572000" y="2708275"/>
            <a:ext cx="3168650" cy="431800"/>
          </a:xfrm>
          <a:prstGeom prst="rect">
            <a:avLst/>
          </a:prstGeom>
          <a:solidFill>
            <a:srgbClr val="C3C16F"/>
          </a:solidFill>
          <a:ln w="28575" algn="ctr">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2124" tIns="41061" rIns="82124" bIns="41061" anchor="ctr" anchorCtr="1"/>
          <a:lstStyle>
            <a:lvl1pPr marL="128588" indent="-128588" defTabSz="1028700">
              <a:lnSpc>
                <a:spcPct val="95000"/>
              </a:lnSpc>
              <a:spcBef>
                <a:spcPct val="50000"/>
              </a:spcBef>
              <a:buClr>
                <a:schemeClr val="tx2"/>
              </a:buClr>
              <a:buSzPct val="100000"/>
              <a:buFont typeface="Wingdings" panose="05000000000000000000" pitchFamily="2" charset="2"/>
              <a:buChar char="§"/>
              <a:defRPr sz="2400">
                <a:solidFill>
                  <a:schemeClr val="tx1"/>
                </a:solidFill>
                <a:latin typeface="Arial" panose="020B0604020202020204" pitchFamily="34" charset="0"/>
              </a:defRPr>
            </a:lvl1pPr>
            <a:lvl2pPr marL="742950" indent="-285750" defTabSz="1028700">
              <a:lnSpc>
                <a:spcPct val="95000"/>
              </a:lnSpc>
              <a:spcBef>
                <a:spcPct val="35000"/>
              </a:spcBef>
              <a:defRPr sz="2000">
                <a:solidFill>
                  <a:schemeClr val="tx1"/>
                </a:solidFill>
                <a:latin typeface="Arial" panose="020B0604020202020204" pitchFamily="34" charset="0"/>
              </a:defRPr>
            </a:lvl2pPr>
            <a:lvl3pPr marL="1143000" indent="-228600" defTabSz="1028700">
              <a:lnSpc>
                <a:spcPct val="95000"/>
              </a:lnSpc>
              <a:spcBef>
                <a:spcPct val="35000"/>
              </a:spcBef>
              <a:defRPr sz="2000">
                <a:solidFill>
                  <a:schemeClr val="tx1"/>
                </a:solidFill>
                <a:latin typeface="Arial" panose="020B0604020202020204" pitchFamily="34" charset="0"/>
              </a:defRPr>
            </a:lvl3pPr>
            <a:lvl4pPr marL="1600200" indent="-228600" defTabSz="1028700">
              <a:lnSpc>
                <a:spcPct val="95000"/>
              </a:lnSpc>
              <a:spcBef>
                <a:spcPct val="35000"/>
              </a:spcBef>
              <a:defRPr sz="2000">
                <a:solidFill>
                  <a:schemeClr val="tx1"/>
                </a:solidFill>
                <a:latin typeface="Arial" panose="020B0604020202020204" pitchFamily="34" charset="0"/>
              </a:defRPr>
            </a:lvl4pPr>
            <a:lvl5pPr marL="2057400" indent="-228600" defTabSz="1028700">
              <a:lnSpc>
                <a:spcPct val="95000"/>
              </a:lnSpc>
              <a:spcBef>
                <a:spcPct val="35000"/>
              </a:spcBef>
              <a:defRPr sz="2000">
                <a:solidFill>
                  <a:schemeClr val="tx1"/>
                </a:solidFill>
                <a:latin typeface="Arial" panose="020B0604020202020204" pitchFamily="34" charset="0"/>
              </a:defRPr>
            </a:lvl5pPr>
            <a:lvl6pPr marL="2514600" indent="-228600" defTabSz="1028700" eaLnBrk="0" fontAlgn="base" hangingPunct="0">
              <a:lnSpc>
                <a:spcPct val="95000"/>
              </a:lnSpc>
              <a:spcBef>
                <a:spcPct val="35000"/>
              </a:spcBef>
              <a:spcAft>
                <a:spcPct val="0"/>
              </a:spcAft>
              <a:defRPr sz="2000">
                <a:solidFill>
                  <a:schemeClr val="tx1"/>
                </a:solidFill>
                <a:latin typeface="Arial" panose="020B0604020202020204" pitchFamily="34" charset="0"/>
              </a:defRPr>
            </a:lvl6pPr>
            <a:lvl7pPr marL="2971800" indent="-228600" defTabSz="1028700" eaLnBrk="0" fontAlgn="base" hangingPunct="0">
              <a:lnSpc>
                <a:spcPct val="95000"/>
              </a:lnSpc>
              <a:spcBef>
                <a:spcPct val="35000"/>
              </a:spcBef>
              <a:spcAft>
                <a:spcPct val="0"/>
              </a:spcAft>
              <a:defRPr sz="2000">
                <a:solidFill>
                  <a:schemeClr val="tx1"/>
                </a:solidFill>
                <a:latin typeface="Arial" panose="020B0604020202020204" pitchFamily="34" charset="0"/>
              </a:defRPr>
            </a:lvl7pPr>
            <a:lvl8pPr marL="3429000" indent="-228600" defTabSz="1028700" eaLnBrk="0" fontAlgn="base" hangingPunct="0">
              <a:lnSpc>
                <a:spcPct val="95000"/>
              </a:lnSpc>
              <a:spcBef>
                <a:spcPct val="35000"/>
              </a:spcBef>
              <a:spcAft>
                <a:spcPct val="0"/>
              </a:spcAft>
              <a:defRPr sz="2000">
                <a:solidFill>
                  <a:schemeClr val="tx1"/>
                </a:solidFill>
                <a:latin typeface="Arial" panose="020B0604020202020204" pitchFamily="34" charset="0"/>
              </a:defRPr>
            </a:lvl8pPr>
            <a:lvl9pPr marL="3886200" indent="-228600" defTabSz="1028700" eaLnBrk="0" fontAlgn="base" hangingPunct="0">
              <a:lnSpc>
                <a:spcPct val="95000"/>
              </a:lnSpc>
              <a:spcBef>
                <a:spcPct val="35000"/>
              </a:spcBef>
              <a:spcAft>
                <a:spcPct val="0"/>
              </a:spcAft>
              <a:defRPr sz="2000">
                <a:solidFill>
                  <a:schemeClr val="tx1"/>
                </a:solidFill>
                <a:latin typeface="Arial" panose="020B0604020202020204" pitchFamily="34" charset="0"/>
              </a:defRPr>
            </a:lvl9pPr>
          </a:lstStyle>
          <a:p>
            <a:pPr>
              <a:lnSpc>
                <a:spcPct val="100000"/>
              </a:lnSpc>
              <a:spcBef>
                <a:spcPct val="0"/>
              </a:spcBef>
              <a:buClrTx/>
              <a:buSzTx/>
              <a:buFontTx/>
              <a:buNone/>
            </a:pPr>
            <a:r>
              <a:rPr lang="en-US" altLang="en-US" sz="1300" b="1"/>
              <a:t>Sequence Number</a:t>
            </a:r>
          </a:p>
        </p:txBody>
      </p:sp>
      <p:sp>
        <p:nvSpPr>
          <p:cNvPr id="48143" name="Text Box 51"/>
          <p:cNvSpPr txBox="1">
            <a:spLocks noChangeArrowheads="1"/>
          </p:cNvSpPr>
          <p:nvPr/>
        </p:nvSpPr>
        <p:spPr bwMode="gray">
          <a:xfrm>
            <a:off x="5435600" y="1844675"/>
            <a:ext cx="504825" cy="431800"/>
          </a:xfrm>
          <a:prstGeom prst="rect">
            <a:avLst/>
          </a:prstGeom>
          <a:solidFill>
            <a:schemeClr val="accent2"/>
          </a:solidFill>
          <a:ln w="28575" algn="ctr">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2124" tIns="41061" rIns="82124" bIns="41061" anchor="ctr"/>
          <a:lstStyle>
            <a:lvl1pPr marL="128588" indent="-128588" defTabSz="1028700">
              <a:lnSpc>
                <a:spcPct val="95000"/>
              </a:lnSpc>
              <a:spcBef>
                <a:spcPct val="50000"/>
              </a:spcBef>
              <a:buClr>
                <a:schemeClr val="tx2"/>
              </a:buClr>
              <a:buSzPct val="100000"/>
              <a:buFont typeface="Wingdings" panose="05000000000000000000" pitchFamily="2" charset="2"/>
              <a:buChar char="§"/>
              <a:defRPr sz="2400">
                <a:solidFill>
                  <a:schemeClr val="tx1"/>
                </a:solidFill>
                <a:latin typeface="Arial" panose="020B0604020202020204" pitchFamily="34" charset="0"/>
              </a:defRPr>
            </a:lvl1pPr>
            <a:lvl2pPr marL="742950" indent="-285750" defTabSz="1028700">
              <a:lnSpc>
                <a:spcPct val="95000"/>
              </a:lnSpc>
              <a:spcBef>
                <a:spcPct val="35000"/>
              </a:spcBef>
              <a:defRPr sz="2000">
                <a:solidFill>
                  <a:schemeClr val="tx1"/>
                </a:solidFill>
                <a:latin typeface="Arial" panose="020B0604020202020204" pitchFamily="34" charset="0"/>
              </a:defRPr>
            </a:lvl2pPr>
            <a:lvl3pPr marL="1143000" indent="-228600" defTabSz="1028700">
              <a:lnSpc>
                <a:spcPct val="95000"/>
              </a:lnSpc>
              <a:spcBef>
                <a:spcPct val="35000"/>
              </a:spcBef>
              <a:defRPr sz="2000">
                <a:solidFill>
                  <a:schemeClr val="tx1"/>
                </a:solidFill>
                <a:latin typeface="Arial" panose="020B0604020202020204" pitchFamily="34" charset="0"/>
              </a:defRPr>
            </a:lvl3pPr>
            <a:lvl4pPr marL="1600200" indent="-228600" defTabSz="1028700">
              <a:lnSpc>
                <a:spcPct val="95000"/>
              </a:lnSpc>
              <a:spcBef>
                <a:spcPct val="35000"/>
              </a:spcBef>
              <a:defRPr sz="2000">
                <a:solidFill>
                  <a:schemeClr val="tx1"/>
                </a:solidFill>
                <a:latin typeface="Arial" panose="020B0604020202020204" pitchFamily="34" charset="0"/>
              </a:defRPr>
            </a:lvl4pPr>
            <a:lvl5pPr marL="2057400" indent="-228600" defTabSz="1028700">
              <a:lnSpc>
                <a:spcPct val="95000"/>
              </a:lnSpc>
              <a:spcBef>
                <a:spcPct val="35000"/>
              </a:spcBef>
              <a:defRPr sz="2000">
                <a:solidFill>
                  <a:schemeClr val="tx1"/>
                </a:solidFill>
                <a:latin typeface="Arial" panose="020B0604020202020204" pitchFamily="34" charset="0"/>
              </a:defRPr>
            </a:lvl5pPr>
            <a:lvl6pPr marL="2514600" indent="-228600" defTabSz="1028700" eaLnBrk="0" fontAlgn="base" hangingPunct="0">
              <a:lnSpc>
                <a:spcPct val="95000"/>
              </a:lnSpc>
              <a:spcBef>
                <a:spcPct val="35000"/>
              </a:spcBef>
              <a:spcAft>
                <a:spcPct val="0"/>
              </a:spcAft>
              <a:defRPr sz="2000">
                <a:solidFill>
                  <a:schemeClr val="tx1"/>
                </a:solidFill>
                <a:latin typeface="Arial" panose="020B0604020202020204" pitchFamily="34" charset="0"/>
              </a:defRPr>
            </a:lvl6pPr>
            <a:lvl7pPr marL="2971800" indent="-228600" defTabSz="1028700" eaLnBrk="0" fontAlgn="base" hangingPunct="0">
              <a:lnSpc>
                <a:spcPct val="95000"/>
              </a:lnSpc>
              <a:spcBef>
                <a:spcPct val="35000"/>
              </a:spcBef>
              <a:spcAft>
                <a:spcPct val="0"/>
              </a:spcAft>
              <a:defRPr sz="2000">
                <a:solidFill>
                  <a:schemeClr val="tx1"/>
                </a:solidFill>
                <a:latin typeface="Arial" panose="020B0604020202020204" pitchFamily="34" charset="0"/>
              </a:defRPr>
            </a:lvl7pPr>
            <a:lvl8pPr marL="3429000" indent="-228600" defTabSz="1028700" eaLnBrk="0" fontAlgn="base" hangingPunct="0">
              <a:lnSpc>
                <a:spcPct val="95000"/>
              </a:lnSpc>
              <a:spcBef>
                <a:spcPct val="35000"/>
              </a:spcBef>
              <a:spcAft>
                <a:spcPct val="0"/>
              </a:spcAft>
              <a:defRPr sz="2000">
                <a:solidFill>
                  <a:schemeClr val="tx1"/>
                </a:solidFill>
                <a:latin typeface="Arial" panose="020B0604020202020204" pitchFamily="34" charset="0"/>
              </a:defRPr>
            </a:lvl8pPr>
            <a:lvl9pPr marL="3886200" indent="-228600" defTabSz="1028700" eaLnBrk="0" fontAlgn="base" hangingPunct="0">
              <a:lnSpc>
                <a:spcPct val="95000"/>
              </a:lnSpc>
              <a:spcBef>
                <a:spcPct val="35000"/>
              </a:spcBef>
              <a:spcAft>
                <a:spcPct val="0"/>
              </a:spcAft>
              <a:defRPr sz="2000">
                <a:solidFill>
                  <a:schemeClr val="tx1"/>
                </a:solidFill>
                <a:latin typeface="Arial" panose="020B0604020202020204" pitchFamily="34" charset="0"/>
              </a:defRPr>
            </a:lvl9pPr>
          </a:lstStyle>
          <a:p>
            <a:pPr algn="ctr">
              <a:lnSpc>
                <a:spcPct val="100000"/>
              </a:lnSpc>
              <a:spcBef>
                <a:spcPct val="0"/>
              </a:spcBef>
              <a:buClrTx/>
              <a:buSzTx/>
              <a:buFontTx/>
              <a:buNone/>
            </a:pPr>
            <a:r>
              <a:rPr lang="en-GB" altLang="en-US" sz="1300" b="1">
                <a:solidFill>
                  <a:schemeClr val="bg1"/>
                </a:solidFill>
              </a:rPr>
              <a:t>EXP</a:t>
            </a:r>
            <a:endParaRPr lang="en-US" altLang="en-US" sz="1300" b="1">
              <a:solidFill>
                <a:schemeClr val="bg1"/>
              </a:solidFill>
            </a:endParaRPr>
          </a:p>
        </p:txBody>
      </p:sp>
      <p:sp>
        <p:nvSpPr>
          <p:cNvPr id="48144" name="Text Box 52"/>
          <p:cNvSpPr txBox="1">
            <a:spLocks noChangeArrowheads="1"/>
          </p:cNvSpPr>
          <p:nvPr/>
        </p:nvSpPr>
        <p:spPr bwMode="gray">
          <a:xfrm>
            <a:off x="6227763" y="1844675"/>
            <a:ext cx="1512887" cy="431800"/>
          </a:xfrm>
          <a:prstGeom prst="rect">
            <a:avLst/>
          </a:prstGeom>
          <a:solidFill>
            <a:schemeClr val="accent2"/>
          </a:solidFill>
          <a:ln w="28575" algn="ctr">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2124" tIns="41061" rIns="82124" bIns="41061" anchor="ctr"/>
          <a:lstStyle>
            <a:lvl1pPr marL="128588" indent="-128588" defTabSz="1028700">
              <a:lnSpc>
                <a:spcPct val="95000"/>
              </a:lnSpc>
              <a:spcBef>
                <a:spcPct val="50000"/>
              </a:spcBef>
              <a:buClr>
                <a:schemeClr val="tx2"/>
              </a:buClr>
              <a:buSzPct val="100000"/>
              <a:buFont typeface="Wingdings" panose="05000000000000000000" pitchFamily="2" charset="2"/>
              <a:buChar char="§"/>
              <a:defRPr sz="2400">
                <a:solidFill>
                  <a:schemeClr val="tx1"/>
                </a:solidFill>
                <a:latin typeface="Arial" panose="020B0604020202020204" pitchFamily="34" charset="0"/>
              </a:defRPr>
            </a:lvl1pPr>
            <a:lvl2pPr marL="742950" indent="-285750" defTabSz="1028700">
              <a:lnSpc>
                <a:spcPct val="95000"/>
              </a:lnSpc>
              <a:spcBef>
                <a:spcPct val="35000"/>
              </a:spcBef>
              <a:defRPr sz="2000">
                <a:solidFill>
                  <a:schemeClr val="tx1"/>
                </a:solidFill>
                <a:latin typeface="Arial" panose="020B0604020202020204" pitchFamily="34" charset="0"/>
              </a:defRPr>
            </a:lvl2pPr>
            <a:lvl3pPr marL="1143000" indent="-228600" defTabSz="1028700">
              <a:lnSpc>
                <a:spcPct val="95000"/>
              </a:lnSpc>
              <a:spcBef>
                <a:spcPct val="35000"/>
              </a:spcBef>
              <a:defRPr sz="2000">
                <a:solidFill>
                  <a:schemeClr val="tx1"/>
                </a:solidFill>
                <a:latin typeface="Arial" panose="020B0604020202020204" pitchFamily="34" charset="0"/>
              </a:defRPr>
            </a:lvl3pPr>
            <a:lvl4pPr marL="1600200" indent="-228600" defTabSz="1028700">
              <a:lnSpc>
                <a:spcPct val="95000"/>
              </a:lnSpc>
              <a:spcBef>
                <a:spcPct val="35000"/>
              </a:spcBef>
              <a:defRPr sz="2000">
                <a:solidFill>
                  <a:schemeClr val="tx1"/>
                </a:solidFill>
                <a:latin typeface="Arial" panose="020B0604020202020204" pitchFamily="34" charset="0"/>
              </a:defRPr>
            </a:lvl4pPr>
            <a:lvl5pPr marL="2057400" indent="-228600" defTabSz="1028700">
              <a:lnSpc>
                <a:spcPct val="95000"/>
              </a:lnSpc>
              <a:spcBef>
                <a:spcPct val="35000"/>
              </a:spcBef>
              <a:defRPr sz="2000">
                <a:solidFill>
                  <a:schemeClr val="tx1"/>
                </a:solidFill>
                <a:latin typeface="Arial" panose="020B0604020202020204" pitchFamily="34" charset="0"/>
              </a:defRPr>
            </a:lvl5pPr>
            <a:lvl6pPr marL="2514600" indent="-228600" defTabSz="1028700" eaLnBrk="0" fontAlgn="base" hangingPunct="0">
              <a:lnSpc>
                <a:spcPct val="95000"/>
              </a:lnSpc>
              <a:spcBef>
                <a:spcPct val="35000"/>
              </a:spcBef>
              <a:spcAft>
                <a:spcPct val="0"/>
              </a:spcAft>
              <a:defRPr sz="2000">
                <a:solidFill>
                  <a:schemeClr val="tx1"/>
                </a:solidFill>
                <a:latin typeface="Arial" panose="020B0604020202020204" pitchFamily="34" charset="0"/>
              </a:defRPr>
            </a:lvl6pPr>
            <a:lvl7pPr marL="2971800" indent="-228600" defTabSz="1028700" eaLnBrk="0" fontAlgn="base" hangingPunct="0">
              <a:lnSpc>
                <a:spcPct val="95000"/>
              </a:lnSpc>
              <a:spcBef>
                <a:spcPct val="35000"/>
              </a:spcBef>
              <a:spcAft>
                <a:spcPct val="0"/>
              </a:spcAft>
              <a:defRPr sz="2000">
                <a:solidFill>
                  <a:schemeClr val="tx1"/>
                </a:solidFill>
                <a:latin typeface="Arial" panose="020B0604020202020204" pitchFamily="34" charset="0"/>
              </a:defRPr>
            </a:lvl7pPr>
            <a:lvl8pPr marL="3429000" indent="-228600" defTabSz="1028700" eaLnBrk="0" fontAlgn="base" hangingPunct="0">
              <a:lnSpc>
                <a:spcPct val="95000"/>
              </a:lnSpc>
              <a:spcBef>
                <a:spcPct val="35000"/>
              </a:spcBef>
              <a:spcAft>
                <a:spcPct val="0"/>
              </a:spcAft>
              <a:defRPr sz="2000">
                <a:solidFill>
                  <a:schemeClr val="tx1"/>
                </a:solidFill>
                <a:latin typeface="Arial" panose="020B0604020202020204" pitchFamily="34" charset="0"/>
              </a:defRPr>
            </a:lvl8pPr>
            <a:lvl9pPr marL="3886200" indent="-228600" defTabSz="1028700" eaLnBrk="0" fontAlgn="base" hangingPunct="0">
              <a:lnSpc>
                <a:spcPct val="95000"/>
              </a:lnSpc>
              <a:spcBef>
                <a:spcPct val="35000"/>
              </a:spcBef>
              <a:spcAft>
                <a:spcPct val="0"/>
              </a:spcAft>
              <a:defRPr sz="2000">
                <a:solidFill>
                  <a:schemeClr val="tx1"/>
                </a:solidFill>
                <a:latin typeface="Arial" panose="020B0604020202020204" pitchFamily="34" charset="0"/>
              </a:defRPr>
            </a:lvl9pPr>
          </a:lstStyle>
          <a:p>
            <a:pPr algn="ctr">
              <a:lnSpc>
                <a:spcPct val="100000"/>
              </a:lnSpc>
              <a:spcBef>
                <a:spcPct val="0"/>
              </a:spcBef>
              <a:buClrTx/>
              <a:buSzTx/>
              <a:buFontTx/>
              <a:buNone/>
            </a:pPr>
            <a:r>
              <a:rPr lang="en-GB" altLang="en-US" sz="1300" b="1">
                <a:solidFill>
                  <a:schemeClr val="bg1"/>
                </a:solidFill>
              </a:rPr>
              <a:t>TTL</a:t>
            </a:r>
            <a:endParaRPr lang="en-US" altLang="en-US" sz="1300" b="1">
              <a:solidFill>
                <a:schemeClr val="bg1"/>
              </a:solidFill>
            </a:endParaRPr>
          </a:p>
        </p:txBody>
      </p:sp>
      <p:sp>
        <p:nvSpPr>
          <p:cNvPr id="48145" name="Rectangle 53"/>
          <p:cNvSpPr>
            <a:spLocks noChangeArrowheads="1"/>
          </p:cNvSpPr>
          <p:nvPr/>
        </p:nvSpPr>
        <p:spPr bwMode="gray">
          <a:xfrm>
            <a:off x="5940425" y="1844675"/>
            <a:ext cx="287338" cy="431800"/>
          </a:xfrm>
          <a:prstGeom prst="rect">
            <a:avLst/>
          </a:prstGeom>
          <a:solidFill>
            <a:schemeClr val="accent2"/>
          </a:solidFill>
          <a:ln w="28575" algn="ctr">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2124" tIns="41061" rIns="82124" bIns="41061" anchor="ctr"/>
          <a:lstStyle>
            <a:lvl1pPr marL="128588" indent="-128588" defTabSz="1028700">
              <a:lnSpc>
                <a:spcPct val="95000"/>
              </a:lnSpc>
              <a:spcBef>
                <a:spcPct val="50000"/>
              </a:spcBef>
              <a:buClr>
                <a:schemeClr val="tx2"/>
              </a:buClr>
              <a:buSzPct val="100000"/>
              <a:buFont typeface="Wingdings" panose="05000000000000000000" pitchFamily="2" charset="2"/>
              <a:buChar char="§"/>
              <a:defRPr sz="2400">
                <a:solidFill>
                  <a:schemeClr val="tx1"/>
                </a:solidFill>
                <a:latin typeface="Arial" panose="020B0604020202020204" pitchFamily="34" charset="0"/>
              </a:defRPr>
            </a:lvl1pPr>
            <a:lvl2pPr marL="742950" indent="-285750" defTabSz="1028700">
              <a:lnSpc>
                <a:spcPct val="95000"/>
              </a:lnSpc>
              <a:spcBef>
                <a:spcPct val="35000"/>
              </a:spcBef>
              <a:defRPr sz="2000">
                <a:solidFill>
                  <a:schemeClr val="tx1"/>
                </a:solidFill>
                <a:latin typeface="Arial" panose="020B0604020202020204" pitchFamily="34" charset="0"/>
              </a:defRPr>
            </a:lvl2pPr>
            <a:lvl3pPr marL="1143000" indent="-228600" defTabSz="1028700">
              <a:lnSpc>
                <a:spcPct val="95000"/>
              </a:lnSpc>
              <a:spcBef>
                <a:spcPct val="35000"/>
              </a:spcBef>
              <a:defRPr sz="2000">
                <a:solidFill>
                  <a:schemeClr val="tx1"/>
                </a:solidFill>
                <a:latin typeface="Arial" panose="020B0604020202020204" pitchFamily="34" charset="0"/>
              </a:defRPr>
            </a:lvl3pPr>
            <a:lvl4pPr marL="1600200" indent="-228600" defTabSz="1028700">
              <a:lnSpc>
                <a:spcPct val="95000"/>
              </a:lnSpc>
              <a:spcBef>
                <a:spcPct val="35000"/>
              </a:spcBef>
              <a:defRPr sz="2000">
                <a:solidFill>
                  <a:schemeClr val="tx1"/>
                </a:solidFill>
                <a:latin typeface="Arial" panose="020B0604020202020204" pitchFamily="34" charset="0"/>
              </a:defRPr>
            </a:lvl4pPr>
            <a:lvl5pPr marL="2057400" indent="-228600" defTabSz="1028700">
              <a:lnSpc>
                <a:spcPct val="95000"/>
              </a:lnSpc>
              <a:spcBef>
                <a:spcPct val="35000"/>
              </a:spcBef>
              <a:defRPr sz="2000">
                <a:solidFill>
                  <a:schemeClr val="tx1"/>
                </a:solidFill>
                <a:latin typeface="Arial" panose="020B0604020202020204" pitchFamily="34" charset="0"/>
              </a:defRPr>
            </a:lvl5pPr>
            <a:lvl6pPr marL="2514600" indent="-228600" defTabSz="1028700" eaLnBrk="0" fontAlgn="base" hangingPunct="0">
              <a:lnSpc>
                <a:spcPct val="95000"/>
              </a:lnSpc>
              <a:spcBef>
                <a:spcPct val="35000"/>
              </a:spcBef>
              <a:spcAft>
                <a:spcPct val="0"/>
              </a:spcAft>
              <a:defRPr sz="2000">
                <a:solidFill>
                  <a:schemeClr val="tx1"/>
                </a:solidFill>
                <a:latin typeface="Arial" panose="020B0604020202020204" pitchFamily="34" charset="0"/>
              </a:defRPr>
            </a:lvl6pPr>
            <a:lvl7pPr marL="2971800" indent="-228600" defTabSz="1028700" eaLnBrk="0" fontAlgn="base" hangingPunct="0">
              <a:lnSpc>
                <a:spcPct val="95000"/>
              </a:lnSpc>
              <a:spcBef>
                <a:spcPct val="35000"/>
              </a:spcBef>
              <a:spcAft>
                <a:spcPct val="0"/>
              </a:spcAft>
              <a:defRPr sz="2000">
                <a:solidFill>
                  <a:schemeClr val="tx1"/>
                </a:solidFill>
                <a:latin typeface="Arial" panose="020B0604020202020204" pitchFamily="34" charset="0"/>
              </a:defRPr>
            </a:lvl7pPr>
            <a:lvl8pPr marL="3429000" indent="-228600" defTabSz="1028700" eaLnBrk="0" fontAlgn="base" hangingPunct="0">
              <a:lnSpc>
                <a:spcPct val="95000"/>
              </a:lnSpc>
              <a:spcBef>
                <a:spcPct val="35000"/>
              </a:spcBef>
              <a:spcAft>
                <a:spcPct val="0"/>
              </a:spcAft>
              <a:defRPr sz="2000">
                <a:solidFill>
                  <a:schemeClr val="tx1"/>
                </a:solidFill>
                <a:latin typeface="Arial" panose="020B0604020202020204" pitchFamily="34" charset="0"/>
              </a:defRPr>
            </a:lvl8pPr>
            <a:lvl9pPr marL="3886200" indent="-228600" defTabSz="1028700" eaLnBrk="0" fontAlgn="base" hangingPunct="0">
              <a:lnSpc>
                <a:spcPct val="95000"/>
              </a:lnSpc>
              <a:spcBef>
                <a:spcPct val="35000"/>
              </a:spcBef>
              <a:spcAft>
                <a:spcPct val="0"/>
              </a:spcAft>
              <a:defRPr sz="2000">
                <a:solidFill>
                  <a:schemeClr val="tx1"/>
                </a:solidFill>
                <a:latin typeface="Arial" panose="020B0604020202020204" pitchFamily="34" charset="0"/>
              </a:defRPr>
            </a:lvl9pPr>
          </a:lstStyle>
          <a:p>
            <a:pPr algn="ctr">
              <a:lnSpc>
                <a:spcPct val="100000"/>
              </a:lnSpc>
              <a:spcBef>
                <a:spcPct val="0"/>
              </a:spcBef>
              <a:buClrTx/>
              <a:buSzTx/>
              <a:buFontTx/>
              <a:buNone/>
            </a:pPr>
            <a:r>
              <a:rPr lang="en-GB" altLang="en-US" sz="1300" b="1">
                <a:solidFill>
                  <a:schemeClr val="bg1"/>
                </a:solidFill>
              </a:rPr>
              <a:t>0</a:t>
            </a:r>
            <a:endParaRPr lang="en-US" altLang="en-US" sz="1300" b="1">
              <a:solidFill>
                <a:schemeClr val="bg1"/>
              </a:solidFill>
            </a:endParaRPr>
          </a:p>
        </p:txBody>
      </p:sp>
      <p:sp>
        <p:nvSpPr>
          <p:cNvPr id="48146" name="Text Box 54"/>
          <p:cNvSpPr txBox="1">
            <a:spLocks noChangeArrowheads="1"/>
          </p:cNvSpPr>
          <p:nvPr/>
        </p:nvSpPr>
        <p:spPr bwMode="gray">
          <a:xfrm>
            <a:off x="323850" y="2276475"/>
            <a:ext cx="1079500"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lgn="ctr">
              <a:lnSpc>
                <a:spcPct val="90000"/>
              </a:lnSpc>
              <a:defRPr sz="2400">
                <a:solidFill>
                  <a:schemeClr val="tx1"/>
                </a:solidFill>
                <a:latin typeface="Arial" panose="020B0604020202020204" pitchFamily="34" charset="0"/>
              </a:defRPr>
            </a:lvl1pPr>
            <a:lvl2pPr marL="742950" indent="-285750" algn="ctr">
              <a:lnSpc>
                <a:spcPct val="90000"/>
              </a:lnSpc>
              <a:defRPr sz="2400">
                <a:solidFill>
                  <a:schemeClr val="tx1"/>
                </a:solidFill>
                <a:latin typeface="Arial" panose="020B0604020202020204" pitchFamily="34" charset="0"/>
              </a:defRPr>
            </a:lvl2pPr>
            <a:lvl3pPr marL="1143000" indent="-228600" algn="ctr">
              <a:lnSpc>
                <a:spcPct val="90000"/>
              </a:lnSpc>
              <a:defRPr sz="2400">
                <a:solidFill>
                  <a:schemeClr val="tx1"/>
                </a:solidFill>
                <a:latin typeface="Arial" panose="020B0604020202020204" pitchFamily="34" charset="0"/>
              </a:defRPr>
            </a:lvl3pPr>
            <a:lvl4pPr marL="1600200" indent="-228600" algn="ctr">
              <a:lnSpc>
                <a:spcPct val="90000"/>
              </a:lnSpc>
              <a:defRPr sz="2400">
                <a:solidFill>
                  <a:schemeClr val="tx1"/>
                </a:solidFill>
                <a:latin typeface="Arial" panose="020B0604020202020204" pitchFamily="34" charset="0"/>
              </a:defRPr>
            </a:lvl4pPr>
            <a:lvl5pPr marL="2057400" indent="-228600" algn="ctr">
              <a:lnSpc>
                <a:spcPct val="90000"/>
              </a:lnSpc>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9pPr>
          </a:lstStyle>
          <a:p>
            <a:pPr algn="r">
              <a:lnSpc>
                <a:spcPct val="100000"/>
              </a:lnSpc>
              <a:spcBef>
                <a:spcPct val="50000"/>
              </a:spcBef>
            </a:pPr>
            <a:r>
              <a:rPr lang="en-GB" altLang="en-US" sz="1200" b="1"/>
              <a:t>PW Demux</a:t>
            </a:r>
          </a:p>
        </p:txBody>
      </p:sp>
      <p:sp>
        <p:nvSpPr>
          <p:cNvPr id="48147" name="Text Box 55"/>
          <p:cNvSpPr txBox="1">
            <a:spLocks noChangeArrowheads="1"/>
          </p:cNvSpPr>
          <p:nvPr/>
        </p:nvSpPr>
        <p:spPr bwMode="gray">
          <a:xfrm>
            <a:off x="0" y="1844675"/>
            <a:ext cx="1403350"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lgn="ctr">
              <a:lnSpc>
                <a:spcPct val="90000"/>
              </a:lnSpc>
              <a:defRPr sz="2400">
                <a:solidFill>
                  <a:schemeClr val="tx1"/>
                </a:solidFill>
                <a:latin typeface="Arial" panose="020B0604020202020204" pitchFamily="34" charset="0"/>
              </a:defRPr>
            </a:lvl1pPr>
            <a:lvl2pPr marL="742950" indent="-285750" algn="ctr">
              <a:lnSpc>
                <a:spcPct val="90000"/>
              </a:lnSpc>
              <a:defRPr sz="2400">
                <a:solidFill>
                  <a:schemeClr val="tx1"/>
                </a:solidFill>
                <a:latin typeface="Arial" panose="020B0604020202020204" pitchFamily="34" charset="0"/>
              </a:defRPr>
            </a:lvl2pPr>
            <a:lvl3pPr marL="1143000" indent="-228600" algn="ctr">
              <a:lnSpc>
                <a:spcPct val="90000"/>
              </a:lnSpc>
              <a:defRPr sz="2400">
                <a:solidFill>
                  <a:schemeClr val="tx1"/>
                </a:solidFill>
                <a:latin typeface="Arial" panose="020B0604020202020204" pitchFamily="34" charset="0"/>
              </a:defRPr>
            </a:lvl3pPr>
            <a:lvl4pPr marL="1600200" indent="-228600" algn="ctr">
              <a:lnSpc>
                <a:spcPct val="90000"/>
              </a:lnSpc>
              <a:defRPr sz="2400">
                <a:solidFill>
                  <a:schemeClr val="tx1"/>
                </a:solidFill>
                <a:latin typeface="Arial" panose="020B0604020202020204" pitchFamily="34" charset="0"/>
              </a:defRPr>
            </a:lvl4pPr>
            <a:lvl5pPr marL="2057400" indent="-228600" algn="ctr">
              <a:lnSpc>
                <a:spcPct val="90000"/>
              </a:lnSpc>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9pPr>
          </a:lstStyle>
          <a:p>
            <a:pPr algn="r">
              <a:lnSpc>
                <a:spcPct val="100000"/>
              </a:lnSpc>
              <a:spcBef>
                <a:spcPct val="50000"/>
              </a:spcBef>
            </a:pPr>
            <a:r>
              <a:rPr lang="en-GB" altLang="en-US" sz="1200" b="1"/>
              <a:t>Tunnel Encaps</a:t>
            </a:r>
          </a:p>
        </p:txBody>
      </p:sp>
      <p:sp>
        <p:nvSpPr>
          <p:cNvPr id="48148" name="Text Box 56"/>
          <p:cNvSpPr txBox="1">
            <a:spLocks noChangeArrowheads="1"/>
          </p:cNvSpPr>
          <p:nvPr/>
        </p:nvSpPr>
        <p:spPr bwMode="gray">
          <a:xfrm>
            <a:off x="107950" y="2708275"/>
            <a:ext cx="1295400" cy="433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lgn="ctr">
              <a:lnSpc>
                <a:spcPct val="90000"/>
              </a:lnSpc>
              <a:defRPr sz="2400">
                <a:solidFill>
                  <a:schemeClr val="tx1"/>
                </a:solidFill>
                <a:latin typeface="Arial" panose="020B0604020202020204" pitchFamily="34" charset="0"/>
              </a:defRPr>
            </a:lvl1pPr>
            <a:lvl2pPr marL="742950" indent="-285750" algn="ctr">
              <a:lnSpc>
                <a:spcPct val="90000"/>
              </a:lnSpc>
              <a:defRPr sz="2400">
                <a:solidFill>
                  <a:schemeClr val="tx1"/>
                </a:solidFill>
                <a:latin typeface="Arial" panose="020B0604020202020204" pitchFamily="34" charset="0"/>
              </a:defRPr>
            </a:lvl2pPr>
            <a:lvl3pPr marL="1143000" indent="-228600" algn="ctr">
              <a:lnSpc>
                <a:spcPct val="90000"/>
              </a:lnSpc>
              <a:defRPr sz="2400">
                <a:solidFill>
                  <a:schemeClr val="tx1"/>
                </a:solidFill>
                <a:latin typeface="Arial" panose="020B0604020202020204" pitchFamily="34" charset="0"/>
              </a:defRPr>
            </a:lvl3pPr>
            <a:lvl4pPr marL="1600200" indent="-228600" algn="ctr">
              <a:lnSpc>
                <a:spcPct val="90000"/>
              </a:lnSpc>
              <a:defRPr sz="2400">
                <a:solidFill>
                  <a:schemeClr val="tx1"/>
                </a:solidFill>
                <a:latin typeface="Arial" panose="020B0604020202020204" pitchFamily="34" charset="0"/>
              </a:defRPr>
            </a:lvl4pPr>
            <a:lvl5pPr marL="2057400" indent="-228600" algn="ctr">
              <a:lnSpc>
                <a:spcPct val="90000"/>
              </a:lnSpc>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9pPr>
          </a:lstStyle>
          <a:p>
            <a:pPr algn="r">
              <a:lnSpc>
                <a:spcPct val="100000"/>
              </a:lnSpc>
              <a:spcBef>
                <a:spcPct val="50000"/>
              </a:spcBef>
            </a:pPr>
            <a:r>
              <a:rPr lang="en-GB" altLang="en-US" sz="1200" b="1"/>
              <a:t>Control Word</a:t>
            </a:r>
          </a:p>
        </p:txBody>
      </p:sp>
    </p:spTree>
    <p:extLst>
      <p:ext uri="{BB962C8B-B14F-4D97-AF65-F5344CB8AC3E}">
        <p14:creationId xmlns:p14="http://schemas.microsoft.com/office/powerpoint/2010/main" val="127169793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38"/>
          <p:cNvSpPr>
            <a:spLocks noGrp="1" noChangeArrowheads="1"/>
          </p:cNvSpPr>
          <p:nvPr>
            <p:ph type="title"/>
          </p:nvPr>
        </p:nvSpPr>
        <p:spPr/>
        <p:txBody>
          <a:bodyPr/>
          <a:lstStyle/>
          <a:p>
            <a:pPr eaLnBrk="1" hangingPunct="1"/>
            <a:r>
              <a:rPr lang="en-US" altLang="en-US" smtClean="0"/>
              <a:t>Ethernet PW Demultiplexer</a:t>
            </a:r>
          </a:p>
        </p:txBody>
      </p:sp>
      <p:sp>
        <p:nvSpPr>
          <p:cNvPr id="50179" name="Rectangle 39"/>
          <p:cNvSpPr>
            <a:spLocks noGrp="1" noChangeArrowheads="1"/>
          </p:cNvSpPr>
          <p:nvPr>
            <p:ph type="body" idx="1"/>
          </p:nvPr>
        </p:nvSpPr>
        <p:spPr>
          <a:xfrm>
            <a:off x="611188" y="3860800"/>
            <a:ext cx="7940675" cy="2663825"/>
          </a:xfrm>
        </p:spPr>
        <p:txBody>
          <a:bodyPr/>
          <a:lstStyle/>
          <a:p>
            <a:r>
              <a:rPr lang="en-US" altLang="en-US" sz="2000" smtClean="0"/>
              <a:t>VC Label</a:t>
            </a:r>
          </a:p>
          <a:p>
            <a:pPr lvl="1"/>
            <a:r>
              <a:rPr lang="en-US" altLang="en-US" sz="1800" smtClean="0"/>
              <a:t>Inner label used by receiving PE to determine the following</a:t>
            </a:r>
          </a:p>
          <a:p>
            <a:pPr lvl="2"/>
            <a:r>
              <a:rPr lang="en-US" altLang="en-US" sz="1800" smtClean="0"/>
              <a:t>Egress interface for L2PDU forwarding (Port based)</a:t>
            </a:r>
          </a:p>
          <a:p>
            <a:pPr lvl="2"/>
            <a:r>
              <a:rPr lang="en-US" altLang="en-US" sz="1800" smtClean="0"/>
              <a:t>Egress VLAN used on the CE facing interface (VLAN Based)</a:t>
            </a:r>
          </a:p>
          <a:p>
            <a:r>
              <a:rPr lang="en-US" altLang="en-US" sz="2000" smtClean="0"/>
              <a:t>EXP can be set to the values received in the L2 frame</a:t>
            </a:r>
          </a:p>
        </p:txBody>
      </p:sp>
      <p:sp>
        <p:nvSpPr>
          <p:cNvPr id="50180" name="Text Box 30"/>
          <p:cNvSpPr txBox="1">
            <a:spLocks noChangeArrowheads="1"/>
          </p:cNvSpPr>
          <p:nvPr/>
        </p:nvSpPr>
        <p:spPr bwMode="gray">
          <a:xfrm>
            <a:off x="1385888" y="1268413"/>
            <a:ext cx="6686550" cy="520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lvl1pPr algn="ctr">
              <a:lnSpc>
                <a:spcPct val="90000"/>
              </a:lnSpc>
              <a:defRPr sz="2400">
                <a:solidFill>
                  <a:schemeClr val="tx1"/>
                </a:solidFill>
                <a:latin typeface="Arial" panose="020B0604020202020204" pitchFamily="34" charset="0"/>
              </a:defRPr>
            </a:lvl1pPr>
            <a:lvl2pPr marL="742950" indent="-285750" algn="ctr">
              <a:lnSpc>
                <a:spcPct val="90000"/>
              </a:lnSpc>
              <a:defRPr sz="2400">
                <a:solidFill>
                  <a:schemeClr val="tx1"/>
                </a:solidFill>
                <a:latin typeface="Arial" panose="020B0604020202020204" pitchFamily="34" charset="0"/>
              </a:defRPr>
            </a:lvl2pPr>
            <a:lvl3pPr marL="1143000" indent="-228600" algn="ctr">
              <a:lnSpc>
                <a:spcPct val="90000"/>
              </a:lnSpc>
              <a:defRPr sz="2400">
                <a:solidFill>
                  <a:schemeClr val="tx1"/>
                </a:solidFill>
                <a:latin typeface="Arial" panose="020B0604020202020204" pitchFamily="34" charset="0"/>
              </a:defRPr>
            </a:lvl3pPr>
            <a:lvl4pPr marL="1600200" indent="-228600" algn="ctr">
              <a:lnSpc>
                <a:spcPct val="90000"/>
              </a:lnSpc>
              <a:defRPr sz="2400">
                <a:solidFill>
                  <a:schemeClr val="tx1"/>
                </a:solidFill>
                <a:latin typeface="Arial" panose="020B0604020202020204" pitchFamily="34" charset="0"/>
              </a:defRPr>
            </a:lvl4pPr>
            <a:lvl5pPr marL="2057400" indent="-228600" algn="ctr">
              <a:lnSpc>
                <a:spcPct val="90000"/>
              </a:lnSpc>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9pPr>
          </a:lstStyle>
          <a:p>
            <a:pPr algn="l">
              <a:spcBef>
                <a:spcPct val="50000"/>
              </a:spcBef>
            </a:pPr>
            <a:r>
              <a:rPr lang="en-US" altLang="en-US" sz="1400" b="1"/>
              <a:t> 0                                      1                                      2                                      3</a:t>
            </a:r>
          </a:p>
          <a:p>
            <a:pPr algn="l">
              <a:lnSpc>
                <a:spcPct val="70000"/>
              </a:lnSpc>
              <a:spcBef>
                <a:spcPct val="50000"/>
              </a:spcBef>
            </a:pPr>
            <a:r>
              <a:rPr lang="en-US" altLang="en-US" sz="1400" b="1"/>
              <a:t> 0  1  2  3  4  5  6  7  8  9  0  1  2  3  4  5  6  7  8  9  0  1  2  3  4  5  6  7  8  9  0  1</a:t>
            </a:r>
          </a:p>
        </p:txBody>
      </p:sp>
      <p:sp>
        <p:nvSpPr>
          <p:cNvPr id="50181" name="Line 40"/>
          <p:cNvSpPr>
            <a:spLocks noChangeShapeType="1"/>
          </p:cNvSpPr>
          <p:nvPr/>
        </p:nvSpPr>
        <p:spPr bwMode="gray">
          <a:xfrm>
            <a:off x="5357813" y="2328863"/>
            <a:ext cx="0" cy="431800"/>
          </a:xfrm>
          <a:prstGeom prst="line">
            <a:avLst/>
          </a:prstGeom>
          <a:noFill/>
          <a:ln w="285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nchor="ctr"/>
          <a:lstStyle/>
          <a:p>
            <a:endParaRPr lang="en-US"/>
          </a:p>
        </p:txBody>
      </p:sp>
      <p:sp>
        <p:nvSpPr>
          <p:cNvPr id="50182" name="Text Box 41"/>
          <p:cNvSpPr txBox="1">
            <a:spLocks noChangeArrowheads="1"/>
          </p:cNvSpPr>
          <p:nvPr/>
        </p:nvSpPr>
        <p:spPr bwMode="gray">
          <a:xfrm>
            <a:off x="5435600" y="2276475"/>
            <a:ext cx="504825" cy="431800"/>
          </a:xfrm>
          <a:prstGeom prst="rect">
            <a:avLst/>
          </a:prstGeom>
          <a:solidFill>
            <a:schemeClr val="accent2"/>
          </a:solidFill>
          <a:ln w="28575" algn="ctr">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2124" tIns="41061" rIns="82124" bIns="41061" anchor="ctr"/>
          <a:lstStyle>
            <a:lvl1pPr marL="128588" indent="-128588" defTabSz="1028700">
              <a:lnSpc>
                <a:spcPct val="95000"/>
              </a:lnSpc>
              <a:spcBef>
                <a:spcPct val="50000"/>
              </a:spcBef>
              <a:buClr>
                <a:schemeClr val="tx2"/>
              </a:buClr>
              <a:buSzPct val="100000"/>
              <a:buFont typeface="Wingdings" panose="05000000000000000000" pitchFamily="2" charset="2"/>
              <a:buChar char="§"/>
              <a:defRPr sz="2400">
                <a:solidFill>
                  <a:schemeClr val="tx1"/>
                </a:solidFill>
                <a:latin typeface="Arial" panose="020B0604020202020204" pitchFamily="34" charset="0"/>
              </a:defRPr>
            </a:lvl1pPr>
            <a:lvl2pPr marL="742950" indent="-285750" defTabSz="1028700">
              <a:lnSpc>
                <a:spcPct val="95000"/>
              </a:lnSpc>
              <a:spcBef>
                <a:spcPct val="35000"/>
              </a:spcBef>
              <a:defRPr sz="2000">
                <a:solidFill>
                  <a:schemeClr val="tx1"/>
                </a:solidFill>
                <a:latin typeface="Arial" panose="020B0604020202020204" pitchFamily="34" charset="0"/>
              </a:defRPr>
            </a:lvl2pPr>
            <a:lvl3pPr marL="1143000" indent="-228600" defTabSz="1028700">
              <a:lnSpc>
                <a:spcPct val="95000"/>
              </a:lnSpc>
              <a:spcBef>
                <a:spcPct val="35000"/>
              </a:spcBef>
              <a:defRPr sz="2000">
                <a:solidFill>
                  <a:schemeClr val="tx1"/>
                </a:solidFill>
                <a:latin typeface="Arial" panose="020B0604020202020204" pitchFamily="34" charset="0"/>
              </a:defRPr>
            </a:lvl3pPr>
            <a:lvl4pPr marL="1600200" indent="-228600" defTabSz="1028700">
              <a:lnSpc>
                <a:spcPct val="95000"/>
              </a:lnSpc>
              <a:spcBef>
                <a:spcPct val="35000"/>
              </a:spcBef>
              <a:defRPr sz="2000">
                <a:solidFill>
                  <a:schemeClr val="tx1"/>
                </a:solidFill>
                <a:latin typeface="Arial" panose="020B0604020202020204" pitchFamily="34" charset="0"/>
              </a:defRPr>
            </a:lvl4pPr>
            <a:lvl5pPr marL="2057400" indent="-228600" defTabSz="1028700">
              <a:lnSpc>
                <a:spcPct val="95000"/>
              </a:lnSpc>
              <a:spcBef>
                <a:spcPct val="35000"/>
              </a:spcBef>
              <a:defRPr sz="2000">
                <a:solidFill>
                  <a:schemeClr val="tx1"/>
                </a:solidFill>
                <a:latin typeface="Arial" panose="020B0604020202020204" pitchFamily="34" charset="0"/>
              </a:defRPr>
            </a:lvl5pPr>
            <a:lvl6pPr marL="2514600" indent="-228600" defTabSz="1028700" eaLnBrk="0" fontAlgn="base" hangingPunct="0">
              <a:lnSpc>
                <a:spcPct val="95000"/>
              </a:lnSpc>
              <a:spcBef>
                <a:spcPct val="35000"/>
              </a:spcBef>
              <a:spcAft>
                <a:spcPct val="0"/>
              </a:spcAft>
              <a:defRPr sz="2000">
                <a:solidFill>
                  <a:schemeClr val="tx1"/>
                </a:solidFill>
                <a:latin typeface="Arial" panose="020B0604020202020204" pitchFamily="34" charset="0"/>
              </a:defRPr>
            </a:lvl6pPr>
            <a:lvl7pPr marL="2971800" indent="-228600" defTabSz="1028700" eaLnBrk="0" fontAlgn="base" hangingPunct="0">
              <a:lnSpc>
                <a:spcPct val="95000"/>
              </a:lnSpc>
              <a:spcBef>
                <a:spcPct val="35000"/>
              </a:spcBef>
              <a:spcAft>
                <a:spcPct val="0"/>
              </a:spcAft>
              <a:defRPr sz="2000">
                <a:solidFill>
                  <a:schemeClr val="tx1"/>
                </a:solidFill>
                <a:latin typeface="Arial" panose="020B0604020202020204" pitchFamily="34" charset="0"/>
              </a:defRPr>
            </a:lvl7pPr>
            <a:lvl8pPr marL="3429000" indent="-228600" defTabSz="1028700" eaLnBrk="0" fontAlgn="base" hangingPunct="0">
              <a:lnSpc>
                <a:spcPct val="95000"/>
              </a:lnSpc>
              <a:spcBef>
                <a:spcPct val="35000"/>
              </a:spcBef>
              <a:spcAft>
                <a:spcPct val="0"/>
              </a:spcAft>
              <a:defRPr sz="2000">
                <a:solidFill>
                  <a:schemeClr val="tx1"/>
                </a:solidFill>
                <a:latin typeface="Arial" panose="020B0604020202020204" pitchFamily="34" charset="0"/>
              </a:defRPr>
            </a:lvl8pPr>
            <a:lvl9pPr marL="3886200" indent="-228600" defTabSz="1028700" eaLnBrk="0" fontAlgn="base" hangingPunct="0">
              <a:lnSpc>
                <a:spcPct val="95000"/>
              </a:lnSpc>
              <a:spcBef>
                <a:spcPct val="35000"/>
              </a:spcBef>
              <a:spcAft>
                <a:spcPct val="0"/>
              </a:spcAft>
              <a:defRPr sz="2000">
                <a:solidFill>
                  <a:schemeClr val="tx1"/>
                </a:solidFill>
                <a:latin typeface="Arial" panose="020B0604020202020204" pitchFamily="34" charset="0"/>
              </a:defRPr>
            </a:lvl9pPr>
          </a:lstStyle>
          <a:p>
            <a:pPr algn="ctr">
              <a:lnSpc>
                <a:spcPct val="100000"/>
              </a:lnSpc>
              <a:spcBef>
                <a:spcPct val="0"/>
              </a:spcBef>
              <a:buClrTx/>
              <a:buSzTx/>
              <a:buFontTx/>
              <a:buNone/>
            </a:pPr>
            <a:r>
              <a:rPr lang="en-GB" altLang="en-US" sz="1300" b="1">
                <a:solidFill>
                  <a:schemeClr val="bg1"/>
                </a:solidFill>
              </a:rPr>
              <a:t>EXP</a:t>
            </a:r>
            <a:endParaRPr lang="en-US" altLang="en-US" sz="1300" b="1">
              <a:solidFill>
                <a:schemeClr val="bg1"/>
              </a:solidFill>
            </a:endParaRPr>
          </a:p>
        </p:txBody>
      </p:sp>
      <p:sp>
        <p:nvSpPr>
          <p:cNvPr id="50183" name="Text Box 42"/>
          <p:cNvSpPr txBox="1">
            <a:spLocks noChangeArrowheads="1"/>
          </p:cNvSpPr>
          <p:nvPr/>
        </p:nvSpPr>
        <p:spPr bwMode="gray">
          <a:xfrm>
            <a:off x="6227763" y="2276475"/>
            <a:ext cx="1512887" cy="431800"/>
          </a:xfrm>
          <a:prstGeom prst="rect">
            <a:avLst/>
          </a:prstGeom>
          <a:solidFill>
            <a:schemeClr val="accent2"/>
          </a:solidFill>
          <a:ln w="28575" algn="ctr">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2124" tIns="41061" rIns="82124" bIns="41061" anchor="ctr"/>
          <a:lstStyle>
            <a:lvl1pPr marL="128588" indent="-128588" defTabSz="1028700">
              <a:lnSpc>
                <a:spcPct val="95000"/>
              </a:lnSpc>
              <a:spcBef>
                <a:spcPct val="50000"/>
              </a:spcBef>
              <a:buClr>
                <a:schemeClr val="tx2"/>
              </a:buClr>
              <a:buSzPct val="100000"/>
              <a:buFont typeface="Wingdings" panose="05000000000000000000" pitchFamily="2" charset="2"/>
              <a:buChar char="§"/>
              <a:defRPr sz="2400">
                <a:solidFill>
                  <a:schemeClr val="tx1"/>
                </a:solidFill>
                <a:latin typeface="Arial" panose="020B0604020202020204" pitchFamily="34" charset="0"/>
              </a:defRPr>
            </a:lvl1pPr>
            <a:lvl2pPr marL="742950" indent="-285750" defTabSz="1028700">
              <a:lnSpc>
                <a:spcPct val="95000"/>
              </a:lnSpc>
              <a:spcBef>
                <a:spcPct val="35000"/>
              </a:spcBef>
              <a:defRPr sz="2000">
                <a:solidFill>
                  <a:schemeClr val="tx1"/>
                </a:solidFill>
                <a:latin typeface="Arial" panose="020B0604020202020204" pitchFamily="34" charset="0"/>
              </a:defRPr>
            </a:lvl2pPr>
            <a:lvl3pPr marL="1143000" indent="-228600" defTabSz="1028700">
              <a:lnSpc>
                <a:spcPct val="95000"/>
              </a:lnSpc>
              <a:spcBef>
                <a:spcPct val="35000"/>
              </a:spcBef>
              <a:defRPr sz="2000">
                <a:solidFill>
                  <a:schemeClr val="tx1"/>
                </a:solidFill>
                <a:latin typeface="Arial" panose="020B0604020202020204" pitchFamily="34" charset="0"/>
              </a:defRPr>
            </a:lvl3pPr>
            <a:lvl4pPr marL="1600200" indent="-228600" defTabSz="1028700">
              <a:lnSpc>
                <a:spcPct val="95000"/>
              </a:lnSpc>
              <a:spcBef>
                <a:spcPct val="35000"/>
              </a:spcBef>
              <a:defRPr sz="2000">
                <a:solidFill>
                  <a:schemeClr val="tx1"/>
                </a:solidFill>
                <a:latin typeface="Arial" panose="020B0604020202020204" pitchFamily="34" charset="0"/>
              </a:defRPr>
            </a:lvl4pPr>
            <a:lvl5pPr marL="2057400" indent="-228600" defTabSz="1028700">
              <a:lnSpc>
                <a:spcPct val="95000"/>
              </a:lnSpc>
              <a:spcBef>
                <a:spcPct val="35000"/>
              </a:spcBef>
              <a:defRPr sz="2000">
                <a:solidFill>
                  <a:schemeClr val="tx1"/>
                </a:solidFill>
                <a:latin typeface="Arial" panose="020B0604020202020204" pitchFamily="34" charset="0"/>
              </a:defRPr>
            </a:lvl5pPr>
            <a:lvl6pPr marL="2514600" indent="-228600" defTabSz="1028700" eaLnBrk="0" fontAlgn="base" hangingPunct="0">
              <a:lnSpc>
                <a:spcPct val="95000"/>
              </a:lnSpc>
              <a:spcBef>
                <a:spcPct val="35000"/>
              </a:spcBef>
              <a:spcAft>
                <a:spcPct val="0"/>
              </a:spcAft>
              <a:defRPr sz="2000">
                <a:solidFill>
                  <a:schemeClr val="tx1"/>
                </a:solidFill>
                <a:latin typeface="Arial" panose="020B0604020202020204" pitchFamily="34" charset="0"/>
              </a:defRPr>
            </a:lvl6pPr>
            <a:lvl7pPr marL="2971800" indent="-228600" defTabSz="1028700" eaLnBrk="0" fontAlgn="base" hangingPunct="0">
              <a:lnSpc>
                <a:spcPct val="95000"/>
              </a:lnSpc>
              <a:spcBef>
                <a:spcPct val="35000"/>
              </a:spcBef>
              <a:spcAft>
                <a:spcPct val="0"/>
              </a:spcAft>
              <a:defRPr sz="2000">
                <a:solidFill>
                  <a:schemeClr val="tx1"/>
                </a:solidFill>
                <a:latin typeface="Arial" panose="020B0604020202020204" pitchFamily="34" charset="0"/>
              </a:defRPr>
            </a:lvl7pPr>
            <a:lvl8pPr marL="3429000" indent="-228600" defTabSz="1028700" eaLnBrk="0" fontAlgn="base" hangingPunct="0">
              <a:lnSpc>
                <a:spcPct val="95000"/>
              </a:lnSpc>
              <a:spcBef>
                <a:spcPct val="35000"/>
              </a:spcBef>
              <a:spcAft>
                <a:spcPct val="0"/>
              </a:spcAft>
              <a:defRPr sz="2000">
                <a:solidFill>
                  <a:schemeClr val="tx1"/>
                </a:solidFill>
                <a:latin typeface="Arial" panose="020B0604020202020204" pitchFamily="34" charset="0"/>
              </a:defRPr>
            </a:lvl8pPr>
            <a:lvl9pPr marL="3886200" indent="-228600" defTabSz="1028700" eaLnBrk="0" fontAlgn="base" hangingPunct="0">
              <a:lnSpc>
                <a:spcPct val="95000"/>
              </a:lnSpc>
              <a:spcBef>
                <a:spcPct val="35000"/>
              </a:spcBef>
              <a:spcAft>
                <a:spcPct val="0"/>
              </a:spcAft>
              <a:defRPr sz="2000">
                <a:solidFill>
                  <a:schemeClr val="tx1"/>
                </a:solidFill>
                <a:latin typeface="Arial" panose="020B0604020202020204" pitchFamily="34" charset="0"/>
              </a:defRPr>
            </a:lvl9pPr>
          </a:lstStyle>
          <a:p>
            <a:pPr algn="ctr">
              <a:lnSpc>
                <a:spcPct val="100000"/>
              </a:lnSpc>
              <a:spcBef>
                <a:spcPct val="0"/>
              </a:spcBef>
              <a:buClrTx/>
              <a:buSzTx/>
              <a:buFontTx/>
              <a:buNone/>
            </a:pPr>
            <a:r>
              <a:rPr lang="en-GB" altLang="en-US" sz="1300" b="1">
                <a:solidFill>
                  <a:schemeClr val="bg1"/>
                </a:solidFill>
              </a:rPr>
              <a:t>TTL (set to 2)</a:t>
            </a:r>
            <a:endParaRPr lang="en-US" altLang="en-US" sz="1300" b="1">
              <a:solidFill>
                <a:schemeClr val="bg1"/>
              </a:solidFill>
            </a:endParaRPr>
          </a:p>
        </p:txBody>
      </p:sp>
      <p:sp>
        <p:nvSpPr>
          <p:cNvPr id="50184" name="Rectangle 43"/>
          <p:cNvSpPr>
            <a:spLocks noChangeArrowheads="1"/>
          </p:cNvSpPr>
          <p:nvPr/>
        </p:nvSpPr>
        <p:spPr bwMode="gray">
          <a:xfrm>
            <a:off x="1403350" y="2276475"/>
            <a:ext cx="4032250" cy="431800"/>
          </a:xfrm>
          <a:prstGeom prst="rect">
            <a:avLst/>
          </a:prstGeom>
          <a:solidFill>
            <a:schemeClr val="accent2"/>
          </a:solidFill>
          <a:ln w="28575" algn="ctr">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2124" tIns="41061" rIns="82124" bIns="41061" anchor="ctr"/>
          <a:lstStyle>
            <a:lvl1pPr marL="128588" indent="-128588" defTabSz="1028700">
              <a:lnSpc>
                <a:spcPct val="95000"/>
              </a:lnSpc>
              <a:spcBef>
                <a:spcPct val="50000"/>
              </a:spcBef>
              <a:buClr>
                <a:schemeClr val="tx2"/>
              </a:buClr>
              <a:buSzPct val="100000"/>
              <a:buFont typeface="Wingdings" panose="05000000000000000000" pitchFamily="2" charset="2"/>
              <a:buChar char="§"/>
              <a:defRPr sz="2400">
                <a:solidFill>
                  <a:schemeClr val="tx1"/>
                </a:solidFill>
                <a:latin typeface="Arial" panose="020B0604020202020204" pitchFamily="34" charset="0"/>
              </a:defRPr>
            </a:lvl1pPr>
            <a:lvl2pPr marL="742950" indent="-285750" defTabSz="1028700">
              <a:lnSpc>
                <a:spcPct val="95000"/>
              </a:lnSpc>
              <a:spcBef>
                <a:spcPct val="35000"/>
              </a:spcBef>
              <a:defRPr sz="2000">
                <a:solidFill>
                  <a:schemeClr val="tx1"/>
                </a:solidFill>
                <a:latin typeface="Arial" panose="020B0604020202020204" pitchFamily="34" charset="0"/>
              </a:defRPr>
            </a:lvl2pPr>
            <a:lvl3pPr marL="1143000" indent="-228600" defTabSz="1028700">
              <a:lnSpc>
                <a:spcPct val="95000"/>
              </a:lnSpc>
              <a:spcBef>
                <a:spcPct val="35000"/>
              </a:spcBef>
              <a:defRPr sz="2000">
                <a:solidFill>
                  <a:schemeClr val="tx1"/>
                </a:solidFill>
                <a:latin typeface="Arial" panose="020B0604020202020204" pitchFamily="34" charset="0"/>
              </a:defRPr>
            </a:lvl3pPr>
            <a:lvl4pPr marL="1600200" indent="-228600" defTabSz="1028700">
              <a:lnSpc>
                <a:spcPct val="95000"/>
              </a:lnSpc>
              <a:spcBef>
                <a:spcPct val="35000"/>
              </a:spcBef>
              <a:defRPr sz="2000">
                <a:solidFill>
                  <a:schemeClr val="tx1"/>
                </a:solidFill>
                <a:latin typeface="Arial" panose="020B0604020202020204" pitchFamily="34" charset="0"/>
              </a:defRPr>
            </a:lvl4pPr>
            <a:lvl5pPr marL="2057400" indent="-228600" defTabSz="1028700">
              <a:lnSpc>
                <a:spcPct val="95000"/>
              </a:lnSpc>
              <a:spcBef>
                <a:spcPct val="35000"/>
              </a:spcBef>
              <a:defRPr sz="2000">
                <a:solidFill>
                  <a:schemeClr val="tx1"/>
                </a:solidFill>
                <a:latin typeface="Arial" panose="020B0604020202020204" pitchFamily="34" charset="0"/>
              </a:defRPr>
            </a:lvl5pPr>
            <a:lvl6pPr marL="2514600" indent="-228600" defTabSz="1028700" eaLnBrk="0" fontAlgn="base" hangingPunct="0">
              <a:lnSpc>
                <a:spcPct val="95000"/>
              </a:lnSpc>
              <a:spcBef>
                <a:spcPct val="35000"/>
              </a:spcBef>
              <a:spcAft>
                <a:spcPct val="0"/>
              </a:spcAft>
              <a:defRPr sz="2000">
                <a:solidFill>
                  <a:schemeClr val="tx1"/>
                </a:solidFill>
                <a:latin typeface="Arial" panose="020B0604020202020204" pitchFamily="34" charset="0"/>
              </a:defRPr>
            </a:lvl6pPr>
            <a:lvl7pPr marL="2971800" indent="-228600" defTabSz="1028700" eaLnBrk="0" fontAlgn="base" hangingPunct="0">
              <a:lnSpc>
                <a:spcPct val="95000"/>
              </a:lnSpc>
              <a:spcBef>
                <a:spcPct val="35000"/>
              </a:spcBef>
              <a:spcAft>
                <a:spcPct val="0"/>
              </a:spcAft>
              <a:defRPr sz="2000">
                <a:solidFill>
                  <a:schemeClr val="tx1"/>
                </a:solidFill>
                <a:latin typeface="Arial" panose="020B0604020202020204" pitchFamily="34" charset="0"/>
              </a:defRPr>
            </a:lvl7pPr>
            <a:lvl8pPr marL="3429000" indent="-228600" defTabSz="1028700" eaLnBrk="0" fontAlgn="base" hangingPunct="0">
              <a:lnSpc>
                <a:spcPct val="95000"/>
              </a:lnSpc>
              <a:spcBef>
                <a:spcPct val="35000"/>
              </a:spcBef>
              <a:spcAft>
                <a:spcPct val="0"/>
              </a:spcAft>
              <a:defRPr sz="2000">
                <a:solidFill>
                  <a:schemeClr val="tx1"/>
                </a:solidFill>
                <a:latin typeface="Arial" panose="020B0604020202020204" pitchFamily="34" charset="0"/>
              </a:defRPr>
            </a:lvl8pPr>
            <a:lvl9pPr marL="3886200" indent="-228600" defTabSz="1028700" eaLnBrk="0" fontAlgn="base" hangingPunct="0">
              <a:lnSpc>
                <a:spcPct val="95000"/>
              </a:lnSpc>
              <a:spcBef>
                <a:spcPct val="35000"/>
              </a:spcBef>
              <a:spcAft>
                <a:spcPct val="0"/>
              </a:spcAft>
              <a:defRPr sz="2000">
                <a:solidFill>
                  <a:schemeClr val="tx1"/>
                </a:solidFill>
                <a:latin typeface="Arial" panose="020B0604020202020204" pitchFamily="34" charset="0"/>
              </a:defRPr>
            </a:lvl9pPr>
          </a:lstStyle>
          <a:p>
            <a:pPr algn="ctr">
              <a:lnSpc>
                <a:spcPct val="100000"/>
              </a:lnSpc>
              <a:spcBef>
                <a:spcPct val="0"/>
              </a:spcBef>
              <a:buClrTx/>
              <a:buSzTx/>
              <a:buFontTx/>
              <a:buNone/>
            </a:pPr>
            <a:r>
              <a:rPr lang="en-GB" altLang="en-US" sz="1300" b="1">
                <a:solidFill>
                  <a:schemeClr val="bg1"/>
                </a:solidFill>
              </a:rPr>
              <a:t>VC Label (VC)</a:t>
            </a:r>
            <a:endParaRPr lang="en-US" altLang="en-US" sz="1300" b="1">
              <a:solidFill>
                <a:schemeClr val="bg1"/>
              </a:solidFill>
            </a:endParaRPr>
          </a:p>
        </p:txBody>
      </p:sp>
      <p:sp>
        <p:nvSpPr>
          <p:cNvPr id="50185" name="Rectangle 44"/>
          <p:cNvSpPr>
            <a:spLocks noChangeArrowheads="1"/>
          </p:cNvSpPr>
          <p:nvPr/>
        </p:nvSpPr>
        <p:spPr bwMode="gray">
          <a:xfrm>
            <a:off x="5940425" y="2276475"/>
            <a:ext cx="287338" cy="431800"/>
          </a:xfrm>
          <a:prstGeom prst="rect">
            <a:avLst/>
          </a:prstGeom>
          <a:solidFill>
            <a:schemeClr val="accent2"/>
          </a:solidFill>
          <a:ln w="28575" algn="ctr">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2124" tIns="41061" rIns="82124" bIns="41061" anchor="ctr"/>
          <a:lstStyle>
            <a:lvl1pPr marL="128588" indent="-128588" defTabSz="1028700">
              <a:lnSpc>
                <a:spcPct val="95000"/>
              </a:lnSpc>
              <a:spcBef>
                <a:spcPct val="50000"/>
              </a:spcBef>
              <a:buClr>
                <a:schemeClr val="tx2"/>
              </a:buClr>
              <a:buSzPct val="100000"/>
              <a:buFont typeface="Wingdings" panose="05000000000000000000" pitchFamily="2" charset="2"/>
              <a:buChar char="§"/>
              <a:defRPr sz="2400">
                <a:solidFill>
                  <a:schemeClr val="tx1"/>
                </a:solidFill>
                <a:latin typeface="Arial" panose="020B0604020202020204" pitchFamily="34" charset="0"/>
              </a:defRPr>
            </a:lvl1pPr>
            <a:lvl2pPr marL="742950" indent="-285750" defTabSz="1028700">
              <a:lnSpc>
                <a:spcPct val="95000"/>
              </a:lnSpc>
              <a:spcBef>
                <a:spcPct val="35000"/>
              </a:spcBef>
              <a:defRPr sz="2000">
                <a:solidFill>
                  <a:schemeClr val="tx1"/>
                </a:solidFill>
                <a:latin typeface="Arial" panose="020B0604020202020204" pitchFamily="34" charset="0"/>
              </a:defRPr>
            </a:lvl2pPr>
            <a:lvl3pPr marL="1143000" indent="-228600" defTabSz="1028700">
              <a:lnSpc>
                <a:spcPct val="95000"/>
              </a:lnSpc>
              <a:spcBef>
                <a:spcPct val="35000"/>
              </a:spcBef>
              <a:defRPr sz="2000">
                <a:solidFill>
                  <a:schemeClr val="tx1"/>
                </a:solidFill>
                <a:latin typeface="Arial" panose="020B0604020202020204" pitchFamily="34" charset="0"/>
              </a:defRPr>
            </a:lvl3pPr>
            <a:lvl4pPr marL="1600200" indent="-228600" defTabSz="1028700">
              <a:lnSpc>
                <a:spcPct val="95000"/>
              </a:lnSpc>
              <a:spcBef>
                <a:spcPct val="35000"/>
              </a:spcBef>
              <a:defRPr sz="2000">
                <a:solidFill>
                  <a:schemeClr val="tx1"/>
                </a:solidFill>
                <a:latin typeface="Arial" panose="020B0604020202020204" pitchFamily="34" charset="0"/>
              </a:defRPr>
            </a:lvl4pPr>
            <a:lvl5pPr marL="2057400" indent="-228600" defTabSz="1028700">
              <a:lnSpc>
                <a:spcPct val="95000"/>
              </a:lnSpc>
              <a:spcBef>
                <a:spcPct val="35000"/>
              </a:spcBef>
              <a:defRPr sz="2000">
                <a:solidFill>
                  <a:schemeClr val="tx1"/>
                </a:solidFill>
                <a:latin typeface="Arial" panose="020B0604020202020204" pitchFamily="34" charset="0"/>
              </a:defRPr>
            </a:lvl5pPr>
            <a:lvl6pPr marL="2514600" indent="-228600" defTabSz="1028700" eaLnBrk="0" fontAlgn="base" hangingPunct="0">
              <a:lnSpc>
                <a:spcPct val="95000"/>
              </a:lnSpc>
              <a:spcBef>
                <a:spcPct val="35000"/>
              </a:spcBef>
              <a:spcAft>
                <a:spcPct val="0"/>
              </a:spcAft>
              <a:defRPr sz="2000">
                <a:solidFill>
                  <a:schemeClr val="tx1"/>
                </a:solidFill>
                <a:latin typeface="Arial" panose="020B0604020202020204" pitchFamily="34" charset="0"/>
              </a:defRPr>
            </a:lvl6pPr>
            <a:lvl7pPr marL="2971800" indent="-228600" defTabSz="1028700" eaLnBrk="0" fontAlgn="base" hangingPunct="0">
              <a:lnSpc>
                <a:spcPct val="95000"/>
              </a:lnSpc>
              <a:spcBef>
                <a:spcPct val="35000"/>
              </a:spcBef>
              <a:spcAft>
                <a:spcPct val="0"/>
              </a:spcAft>
              <a:defRPr sz="2000">
                <a:solidFill>
                  <a:schemeClr val="tx1"/>
                </a:solidFill>
                <a:latin typeface="Arial" panose="020B0604020202020204" pitchFamily="34" charset="0"/>
              </a:defRPr>
            </a:lvl7pPr>
            <a:lvl8pPr marL="3429000" indent="-228600" defTabSz="1028700" eaLnBrk="0" fontAlgn="base" hangingPunct="0">
              <a:lnSpc>
                <a:spcPct val="95000"/>
              </a:lnSpc>
              <a:spcBef>
                <a:spcPct val="35000"/>
              </a:spcBef>
              <a:spcAft>
                <a:spcPct val="0"/>
              </a:spcAft>
              <a:defRPr sz="2000">
                <a:solidFill>
                  <a:schemeClr val="tx1"/>
                </a:solidFill>
                <a:latin typeface="Arial" panose="020B0604020202020204" pitchFamily="34" charset="0"/>
              </a:defRPr>
            </a:lvl8pPr>
            <a:lvl9pPr marL="3886200" indent="-228600" defTabSz="1028700" eaLnBrk="0" fontAlgn="base" hangingPunct="0">
              <a:lnSpc>
                <a:spcPct val="95000"/>
              </a:lnSpc>
              <a:spcBef>
                <a:spcPct val="35000"/>
              </a:spcBef>
              <a:spcAft>
                <a:spcPct val="0"/>
              </a:spcAft>
              <a:defRPr sz="2000">
                <a:solidFill>
                  <a:schemeClr val="tx1"/>
                </a:solidFill>
                <a:latin typeface="Arial" panose="020B0604020202020204" pitchFamily="34" charset="0"/>
              </a:defRPr>
            </a:lvl9pPr>
          </a:lstStyle>
          <a:p>
            <a:pPr algn="ctr">
              <a:lnSpc>
                <a:spcPct val="100000"/>
              </a:lnSpc>
              <a:spcBef>
                <a:spcPct val="0"/>
              </a:spcBef>
              <a:buClrTx/>
              <a:buSzTx/>
              <a:buFontTx/>
              <a:buNone/>
            </a:pPr>
            <a:r>
              <a:rPr lang="en-GB" altLang="en-US" sz="1300" b="1">
                <a:solidFill>
                  <a:schemeClr val="bg1"/>
                </a:solidFill>
              </a:rPr>
              <a:t>1</a:t>
            </a:r>
            <a:endParaRPr lang="en-US" altLang="en-US" sz="1300" b="1">
              <a:solidFill>
                <a:schemeClr val="bg1"/>
              </a:solidFill>
            </a:endParaRPr>
          </a:p>
        </p:txBody>
      </p:sp>
      <p:sp>
        <p:nvSpPr>
          <p:cNvPr id="50186" name="Rectangle 45"/>
          <p:cNvSpPr>
            <a:spLocks noChangeArrowheads="1"/>
          </p:cNvSpPr>
          <p:nvPr/>
        </p:nvSpPr>
        <p:spPr bwMode="gray">
          <a:xfrm>
            <a:off x="1403350" y="1844675"/>
            <a:ext cx="4032250" cy="431800"/>
          </a:xfrm>
          <a:prstGeom prst="rect">
            <a:avLst/>
          </a:prstGeom>
          <a:solidFill>
            <a:srgbClr val="C3C16F"/>
          </a:solidFill>
          <a:ln w="285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2124" tIns="41061" rIns="82124" bIns="41061" anchor="ctr" anchorCtr="1"/>
          <a:lstStyle>
            <a:lvl1pPr marL="128588" indent="-128588" defTabSz="1028700">
              <a:lnSpc>
                <a:spcPct val="95000"/>
              </a:lnSpc>
              <a:spcBef>
                <a:spcPct val="50000"/>
              </a:spcBef>
              <a:buClr>
                <a:schemeClr val="tx2"/>
              </a:buClr>
              <a:buSzPct val="100000"/>
              <a:buFont typeface="Wingdings" panose="05000000000000000000" pitchFamily="2" charset="2"/>
              <a:buChar char="§"/>
              <a:defRPr sz="2400">
                <a:solidFill>
                  <a:schemeClr val="tx1"/>
                </a:solidFill>
                <a:latin typeface="Arial" panose="020B0604020202020204" pitchFamily="34" charset="0"/>
              </a:defRPr>
            </a:lvl1pPr>
            <a:lvl2pPr marL="742950" indent="-285750" defTabSz="1028700">
              <a:lnSpc>
                <a:spcPct val="95000"/>
              </a:lnSpc>
              <a:spcBef>
                <a:spcPct val="35000"/>
              </a:spcBef>
              <a:defRPr sz="2000">
                <a:solidFill>
                  <a:schemeClr val="tx1"/>
                </a:solidFill>
                <a:latin typeface="Arial" panose="020B0604020202020204" pitchFamily="34" charset="0"/>
              </a:defRPr>
            </a:lvl2pPr>
            <a:lvl3pPr marL="1143000" indent="-228600" defTabSz="1028700">
              <a:lnSpc>
                <a:spcPct val="95000"/>
              </a:lnSpc>
              <a:spcBef>
                <a:spcPct val="35000"/>
              </a:spcBef>
              <a:defRPr sz="2000">
                <a:solidFill>
                  <a:schemeClr val="tx1"/>
                </a:solidFill>
                <a:latin typeface="Arial" panose="020B0604020202020204" pitchFamily="34" charset="0"/>
              </a:defRPr>
            </a:lvl3pPr>
            <a:lvl4pPr marL="1600200" indent="-228600" defTabSz="1028700">
              <a:lnSpc>
                <a:spcPct val="95000"/>
              </a:lnSpc>
              <a:spcBef>
                <a:spcPct val="35000"/>
              </a:spcBef>
              <a:defRPr sz="2000">
                <a:solidFill>
                  <a:schemeClr val="tx1"/>
                </a:solidFill>
                <a:latin typeface="Arial" panose="020B0604020202020204" pitchFamily="34" charset="0"/>
              </a:defRPr>
            </a:lvl4pPr>
            <a:lvl5pPr marL="2057400" indent="-228600" defTabSz="1028700">
              <a:lnSpc>
                <a:spcPct val="95000"/>
              </a:lnSpc>
              <a:spcBef>
                <a:spcPct val="35000"/>
              </a:spcBef>
              <a:defRPr sz="2000">
                <a:solidFill>
                  <a:schemeClr val="tx1"/>
                </a:solidFill>
                <a:latin typeface="Arial" panose="020B0604020202020204" pitchFamily="34" charset="0"/>
              </a:defRPr>
            </a:lvl5pPr>
            <a:lvl6pPr marL="2514600" indent="-228600" defTabSz="1028700" eaLnBrk="0" fontAlgn="base" hangingPunct="0">
              <a:lnSpc>
                <a:spcPct val="95000"/>
              </a:lnSpc>
              <a:spcBef>
                <a:spcPct val="35000"/>
              </a:spcBef>
              <a:spcAft>
                <a:spcPct val="0"/>
              </a:spcAft>
              <a:defRPr sz="2000">
                <a:solidFill>
                  <a:schemeClr val="tx1"/>
                </a:solidFill>
                <a:latin typeface="Arial" panose="020B0604020202020204" pitchFamily="34" charset="0"/>
              </a:defRPr>
            </a:lvl6pPr>
            <a:lvl7pPr marL="2971800" indent="-228600" defTabSz="1028700" eaLnBrk="0" fontAlgn="base" hangingPunct="0">
              <a:lnSpc>
                <a:spcPct val="95000"/>
              </a:lnSpc>
              <a:spcBef>
                <a:spcPct val="35000"/>
              </a:spcBef>
              <a:spcAft>
                <a:spcPct val="0"/>
              </a:spcAft>
              <a:defRPr sz="2000">
                <a:solidFill>
                  <a:schemeClr val="tx1"/>
                </a:solidFill>
                <a:latin typeface="Arial" panose="020B0604020202020204" pitchFamily="34" charset="0"/>
              </a:defRPr>
            </a:lvl7pPr>
            <a:lvl8pPr marL="3429000" indent="-228600" defTabSz="1028700" eaLnBrk="0" fontAlgn="base" hangingPunct="0">
              <a:lnSpc>
                <a:spcPct val="95000"/>
              </a:lnSpc>
              <a:spcBef>
                <a:spcPct val="35000"/>
              </a:spcBef>
              <a:spcAft>
                <a:spcPct val="0"/>
              </a:spcAft>
              <a:defRPr sz="2000">
                <a:solidFill>
                  <a:schemeClr val="tx1"/>
                </a:solidFill>
                <a:latin typeface="Arial" panose="020B0604020202020204" pitchFamily="34" charset="0"/>
              </a:defRPr>
            </a:lvl8pPr>
            <a:lvl9pPr marL="3886200" indent="-228600" defTabSz="1028700" eaLnBrk="0" fontAlgn="base" hangingPunct="0">
              <a:lnSpc>
                <a:spcPct val="95000"/>
              </a:lnSpc>
              <a:spcBef>
                <a:spcPct val="35000"/>
              </a:spcBef>
              <a:spcAft>
                <a:spcPct val="0"/>
              </a:spcAft>
              <a:defRPr sz="2000">
                <a:solidFill>
                  <a:schemeClr val="tx1"/>
                </a:solidFill>
                <a:latin typeface="Arial" panose="020B0604020202020204" pitchFamily="34" charset="0"/>
              </a:defRPr>
            </a:lvl9pPr>
          </a:lstStyle>
          <a:p>
            <a:pPr>
              <a:lnSpc>
                <a:spcPct val="100000"/>
              </a:lnSpc>
              <a:spcBef>
                <a:spcPct val="0"/>
              </a:spcBef>
              <a:buClrTx/>
              <a:buSzTx/>
              <a:buFontTx/>
              <a:buNone/>
            </a:pPr>
            <a:r>
              <a:rPr lang="en-GB" altLang="en-US" sz="1300" b="1"/>
              <a:t>Tunnel Label (LDP,RSVP,BGP)</a:t>
            </a:r>
            <a:endParaRPr lang="en-US" altLang="en-US" sz="1300" b="1"/>
          </a:p>
        </p:txBody>
      </p:sp>
      <p:sp>
        <p:nvSpPr>
          <p:cNvPr id="50187" name="Rectangle 46"/>
          <p:cNvSpPr>
            <a:spLocks noChangeArrowheads="1"/>
          </p:cNvSpPr>
          <p:nvPr/>
        </p:nvSpPr>
        <p:spPr bwMode="gray">
          <a:xfrm>
            <a:off x="1403350" y="3141663"/>
            <a:ext cx="6337300" cy="431800"/>
          </a:xfrm>
          <a:prstGeom prst="rect">
            <a:avLst/>
          </a:prstGeom>
          <a:solidFill>
            <a:srgbClr val="C3C16F"/>
          </a:solidFill>
          <a:ln w="285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2124" tIns="41061" rIns="82124" bIns="41061" anchor="ctr" anchorCtr="1"/>
          <a:lstStyle>
            <a:lvl1pPr marL="128588" indent="-128588" defTabSz="1028700">
              <a:lnSpc>
                <a:spcPct val="95000"/>
              </a:lnSpc>
              <a:spcBef>
                <a:spcPct val="50000"/>
              </a:spcBef>
              <a:buClr>
                <a:schemeClr val="tx2"/>
              </a:buClr>
              <a:buSzPct val="100000"/>
              <a:buFont typeface="Wingdings" panose="05000000000000000000" pitchFamily="2" charset="2"/>
              <a:buChar char="§"/>
              <a:defRPr sz="2400">
                <a:solidFill>
                  <a:schemeClr val="tx1"/>
                </a:solidFill>
                <a:latin typeface="Arial" panose="020B0604020202020204" pitchFamily="34" charset="0"/>
              </a:defRPr>
            </a:lvl1pPr>
            <a:lvl2pPr marL="742950" indent="-285750" defTabSz="1028700">
              <a:lnSpc>
                <a:spcPct val="95000"/>
              </a:lnSpc>
              <a:spcBef>
                <a:spcPct val="35000"/>
              </a:spcBef>
              <a:defRPr sz="2000">
                <a:solidFill>
                  <a:schemeClr val="tx1"/>
                </a:solidFill>
                <a:latin typeface="Arial" panose="020B0604020202020204" pitchFamily="34" charset="0"/>
              </a:defRPr>
            </a:lvl2pPr>
            <a:lvl3pPr marL="1143000" indent="-228600" defTabSz="1028700">
              <a:lnSpc>
                <a:spcPct val="95000"/>
              </a:lnSpc>
              <a:spcBef>
                <a:spcPct val="35000"/>
              </a:spcBef>
              <a:defRPr sz="2000">
                <a:solidFill>
                  <a:schemeClr val="tx1"/>
                </a:solidFill>
                <a:latin typeface="Arial" panose="020B0604020202020204" pitchFamily="34" charset="0"/>
              </a:defRPr>
            </a:lvl3pPr>
            <a:lvl4pPr marL="1600200" indent="-228600" defTabSz="1028700">
              <a:lnSpc>
                <a:spcPct val="95000"/>
              </a:lnSpc>
              <a:spcBef>
                <a:spcPct val="35000"/>
              </a:spcBef>
              <a:defRPr sz="2000">
                <a:solidFill>
                  <a:schemeClr val="tx1"/>
                </a:solidFill>
                <a:latin typeface="Arial" panose="020B0604020202020204" pitchFamily="34" charset="0"/>
              </a:defRPr>
            </a:lvl4pPr>
            <a:lvl5pPr marL="2057400" indent="-228600" defTabSz="1028700">
              <a:lnSpc>
                <a:spcPct val="95000"/>
              </a:lnSpc>
              <a:spcBef>
                <a:spcPct val="35000"/>
              </a:spcBef>
              <a:defRPr sz="2000">
                <a:solidFill>
                  <a:schemeClr val="tx1"/>
                </a:solidFill>
                <a:latin typeface="Arial" panose="020B0604020202020204" pitchFamily="34" charset="0"/>
              </a:defRPr>
            </a:lvl5pPr>
            <a:lvl6pPr marL="2514600" indent="-228600" defTabSz="1028700" eaLnBrk="0" fontAlgn="base" hangingPunct="0">
              <a:lnSpc>
                <a:spcPct val="95000"/>
              </a:lnSpc>
              <a:spcBef>
                <a:spcPct val="35000"/>
              </a:spcBef>
              <a:spcAft>
                <a:spcPct val="0"/>
              </a:spcAft>
              <a:defRPr sz="2000">
                <a:solidFill>
                  <a:schemeClr val="tx1"/>
                </a:solidFill>
                <a:latin typeface="Arial" panose="020B0604020202020204" pitchFamily="34" charset="0"/>
              </a:defRPr>
            </a:lvl6pPr>
            <a:lvl7pPr marL="2971800" indent="-228600" defTabSz="1028700" eaLnBrk="0" fontAlgn="base" hangingPunct="0">
              <a:lnSpc>
                <a:spcPct val="95000"/>
              </a:lnSpc>
              <a:spcBef>
                <a:spcPct val="35000"/>
              </a:spcBef>
              <a:spcAft>
                <a:spcPct val="0"/>
              </a:spcAft>
              <a:defRPr sz="2000">
                <a:solidFill>
                  <a:schemeClr val="tx1"/>
                </a:solidFill>
                <a:latin typeface="Arial" panose="020B0604020202020204" pitchFamily="34" charset="0"/>
              </a:defRPr>
            </a:lvl7pPr>
            <a:lvl8pPr marL="3429000" indent="-228600" defTabSz="1028700" eaLnBrk="0" fontAlgn="base" hangingPunct="0">
              <a:lnSpc>
                <a:spcPct val="95000"/>
              </a:lnSpc>
              <a:spcBef>
                <a:spcPct val="35000"/>
              </a:spcBef>
              <a:spcAft>
                <a:spcPct val="0"/>
              </a:spcAft>
              <a:defRPr sz="2000">
                <a:solidFill>
                  <a:schemeClr val="tx1"/>
                </a:solidFill>
                <a:latin typeface="Arial" panose="020B0604020202020204" pitchFamily="34" charset="0"/>
              </a:defRPr>
            </a:lvl8pPr>
            <a:lvl9pPr marL="3886200" indent="-228600" defTabSz="1028700" eaLnBrk="0" fontAlgn="base" hangingPunct="0">
              <a:lnSpc>
                <a:spcPct val="95000"/>
              </a:lnSpc>
              <a:spcBef>
                <a:spcPct val="35000"/>
              </a:spcBef>
              <a:spcAft>
                <a:spcPct val="0"/>
              </a:spcAft>
              <a:defRPr sz="2000">
                <a:solidFill>
                  <a:schemeClr val="tx1"/>
                </a:solidFill>
                <a:latin typeface="Arial" panose="020B0604020202020204" pitchFamily="34" charset="0"/>
              </a:defRPr>
            </a:lvl9pPr>
          </a:lstStyle>
          <a:p>
            <a:pPr>
              <a:lnSpc>
                <a:spcPct val="100000"/>
              </a:lnSpc>
              <a:spcBef>
                <a:spcPct val="0"/>
              </a:spcBef>
              <a:buClrTx/>
              <a:buSzTx/>
              <a:buFontTx/>
              <a:buNone/>
            </a:pPr>
            <a:r>
              <a:rPr lang="en-GB" altLang="en-US" sz="1300" b="1"/>
              <a:t>Layer-2 PDU</a:t>
            </a:r>
            <a:endParaRPr lang="en-US" altLang="en-US" sz="1300" b="1"/>
          </a:p>
        </p:txBody>
      </p:sp>
      <p:sp>
        <p:nvSpPr>
          <p:cNvPr id="50188" name="Text Box 50"/>
          <p:cNvSpPr txBox="1">
            <a:spLocks noChangeArrowheads="1"/>
          </p:cNvSpPr>
          <p:nvPr/>
        </p:nvSpPr>
        <p:spPr bwMode="gray">
          <a:xfrm>
            <a:off x="1403350" y="2708275"/>
            <a:ext cx="792163" cy="431800"/>
          </a:xfrm>
          <a:prstGeom prst="rect">
            <a:avLst/>
          </a:prstGeom>
          <a:solidFill>
            <a:srgbClr val="C3C16F"/>
          </a:solidFill>
          <a:ln w="28575" algn="ctr">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2124" tIns="41061" rIns="82124" bIns="41061" anchor="ctr" anchorCtr="1"/>
          <a:lstStyle>
            <a:lvl1pPr marL="128588" indent="-128588" defTabSz="1028700">
              <a:lnSpc>
                <a:spcPct val="95000"/>
              </a:lnSpc>
              <a:spcBef>
                <a:spcPct val="50000"/>
              </a:spcBef>
              <a:buClr>
                <a:schemeClr val="tx2"/>
              </a:buClr>
              <a:buSzPct val="100000"/>
              <a:buFont typeface="Wingdings" panose="05000000000000000000" pitchFamily="2" charset="2"/>
              <a:buChar char="§"/>
              <a:defRPr sz="2400">
                <a:solidFill>
                  <a:schemeClr val="tx1"/>
                </a:solidFill>
                <a:latin typeface="Arial" panose="020B0604020202020204" pitchFamily="34" charset="0"/>
              </a:defRPr>
            </a:lvl1pPr>
            <a:lvl2pPr marL="742950" indent="-285750" defTabSz="1028700">
              <a:lnSpc>
                <a:spcPct val="95000"/>
              </a:lnSpc>
              <a:spcBef>
                <a:spcPct val="35000"/>
              </a:spcBef>
              <a:defRPr sz="2000">
                <a:solidFill>
                  <a:schemeClr val="tx1"/>
                </a:solidFill>
                <a:latin typeface="Arial" panose="020B0604020202020204" pitchFamily="34" charset="0"/>
              </a:defRPr>
            </a:lvl2pPr>
            <a:lvl3pPr marL="1143000" indent="-228600" defTabSz="1028700">
              <a:lnSpc>
                <a:spcPct val="95000"/>
              </a:lnSpc>
              <a:spcBef>
                <a:spcPct val="35000"/>
              </a:spcBef>
              <a:defRPr sz="2000">
                <a:solidFill>
                  <a:schemeClr val="tx1"/>
                </a:solidFill>
                <a:latin typeface="Arial" panose="020B0604020202020204" pitchFamily="34" charset="0"/>
              </a:defRPr>
            </a:lvl3pPr>
            <a:lvl4pPr marL="1600200" indent="-228600" defTabSz="1028700">
              <a:lnSpc>
                <a:spcPct val="95000"/>
              </a:lnSpc>
              <a:spcBef>
                <a:spcPct val="35000"/>
              </a:spcBef>
              <a:defRPr sz="2000">
                <a:solidFill>
                  <a:schemeClr val="tx1"/>
                </a:solidFill>
                <a:latin typeface="Arial" panose="020B0604020202020204" pitchFamily="34" charset="0"/>
              </a:defRPr>
            </a:lvl4pPr>
            <a:lvl5pPr marL="2057400" indent="-228600" defTabSz="1028700">
              <a:lnSpc>
                <a:spcPct val="95000"/>
              </a:lnSpc>
              <a:spcBef>
                <a:spcPct val="35000"/>
              </a:spcBef>
              <a:defRPr sz="2000">
                <a:solidFill>
                  <a:schemeClr val="tx1"/>
                </a:solidFill>
                <a:latin typeface="Arial" panose="020B0604020202020204" pitchFamily="34" charset="0"/>
              </a:defRPr>
            </a:lvl5pPr>
            <a:lvl6pPr marL="2514600" indent="-228600" defTabSz="1028700" eaLnBrk="0" fontAlgn="base" hangingPunct="0">
              <a:lnSpc>
                <a:spcPct val="95000"/>
              </a:lnSpc>
              <a:spcBef>
                <a:spcPct val="35000"/>
              </a:spcBef>
              <a:spcAft>
                <a:spcPct val="0"/>
              </a:spcAft>
              <a:defRPr sz="2000">
                <a:solidFill>
                  <a:schemeClr val="tx1"/>
                </a:solidFill>
                <a:latin typeface="Arial" panose="020B0604020202020204" pitchFamily="34" charset="0"/>
              </a:defRPr>
            </a:lvl6pPr>
            <a:lvl7pPr marL="2971800" indent="-228600" defTabSz="1028700" eaLnBrk="0" fontAlgn="base" hangingPunct="0">
              <a:lnSpc>
                <a:spcPct val="95000"/>
              </a:lnSpc>
              <a:spcBef>
                <a:spcPct val="35000"/>
              </a:spcBef>
              <a:spcAft>
                <a:spcPct val="0"/>
              </a:spcAft>
              <a:defRPr sz="2000">
                <a:solidFill>
                  <a:schemeClr val="tx1"/>
                </a:solidFill>
                <a:latin typeface="Arial" panose="020B0604020202020204" pitchFamily="34" charset="0"/>
              </a:defRPr>
            </a:lvl7pPr>
            <a:lvl8pPr marL="3429000" indent="-228600" defTabSz="1028700" eaLnBrk="0" fontAlgn="base" hangingPunct="0">
              <a:lnSpc>
                <a:spcPct val="95000"/>
              </a:lnSpc>
              <a:spcBef>
                <a:spcPct val="35000"/>
              </a:spcBef>
              <a:spcAft>
                <a:spcPct val="0"/>
              </a:spcAft>
              <a:defRPr sz="2000">
                <a:solidFill>
                  <a:schemeClr val="tx1"/>
                </a:solidFill>
                <a:latin typeface="Arial" panose="020B0604020202020204" pitchFamily="34" charset="0"/>
              </a:defRPr>
            </a:lvl8pPr>
            <a:lvl9pPr marL="3886200" indent="-228600" defTabSz="1028700" eaLnBrk="0" fontAlgn="base" hangingPunct="0">
              <a:lnSpc>
                <a:spcPct val="95000"/>
              </a:lnSpc>
              <a:spcBef>
                <a:spcPct val="35000"/>
              </a:spcBef>
              <a:spcAft>
                <a:spcPct val="0"/>
              </a:spcAft>
              <a:defRPr sz="2000">
                <a:solidFill>
                  <a:schemeClr val="tx1"/>
                </a:solidFill>
                <a:latin typeface="Arial" panose="020B0604020202020204" pitchFamily="34" charset="0"/>
              </a:defRPr>
            </a:lvl9pPr>
          </a:lstStyle>
          <a:p>
            <a:pPr>
              <a:lnSpc>
                <a:spcPct val="100000"/>
              </a:lnSpc>
              <a:spcBef>
                <a:spcPct val="0"/>
              </a:spcBef>
              <a:buClrTx/>
              <a:buSzTx/>
              <a:buFontTx/>
              <a:buNone/>
            </a:pPr>
            <a:r>
              <a:rPr lang="en-US" altLang="en-US" sz="1300" b="1"/>
              <a:t>0  0  0  0</a:t>
            </a:r>
          </a:p>
        </p:txBody>
      </p:sp>
      <p:sp>
        <p:nvSpPr>
          <p:cNvPr id="50189" name="Text Box 51"/>
          <p:cNvSpPr txBox="1">
            <a:spLocks noChangeArrowheads="1"/>
          </p:cNvSpPr>
          <p:nvPr/>
        </p:nvSpPr>
        <p:spPr bwMode="gray">
          <a:xfrm>
            <a:off x="2195513" y="2708275"/>
            <a:ext cx="2376487" cy="431800"/>
          </a:xfrm>
          <a:prstGeom prst="rect">
            <a:avLst/>
          </a:prstGeom>
          <a:solidFill>
            <a:srgbClr val="C3C16F"/>
          </a:solidFill>
          <a:ln w="28575" algn="ctr">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2124" tIns="41061" rIns="82124" bIns="41061" anchor="ctr" anchorCtr="1"/>
          <a:lstStyle>
            <a:lvl1pPr marL="128588" indent="-128588" defTabSz="1028700">
              <a:lnSpc>
                <a:spcPct val="95000"/>
              </a:lnSpc>
              <a:spcBef>
                <a:spcPct val="50000"/>
              </a:spcBef>
              <a:buClr>
                <a:schemeClr val="tx2"/>
              </a:buClr>
              <a:buSzPct val="100000"/>
              <a:buFont typeface="Wingdings" panose="05000000000000000000" pitchFamily="2" charset="2"/>
              <a:buChar char="§"/>
              <a:defRPr sz="2400">
                <a:solidFill>
                  <a:schemeClr val="tx1"/>
                </a:solidFill>
                <a:latin typeface="Arial" panose="020B0604020202020204" pitchFamily="34" charset="0"/>
              </a:defRPr>
            </a:lvl1pPr>
            <a:lvl2pPr marL="742950" indent="-285750" defTabSz="1028700">
              <a:lnSpc>
                <a:spcPct val="95000"/>
              </a:lnSpc>
              <a:spcBef>
                <a:spcPct val="35000"/>
              </a:spcBef>
              <a:defRPr sz="2000">
                <a:solidFill>
                  <a:schemeClr val="tx1"/>
                </a:solidFill>
                <a:latin typeface="Arial" panose="020B0604020202020204" pitchFamily="34" charset="0"/>
              </a:defRPr>
            </a:lvl2pPr>
            <a:lvl3pPr marL="1143000" indent="-228600" defTabSz="1028700">
              <a:lnSpc>
                <a:spcPct val="95000"/>
              </a:lnSpc>
              <a:spcBef>
                <a:spcPct val="35000"/>
              </a:spcBef>
              <a:defRPr sz="2000">
                <a:solidFill>
                  <a:schemeClr val="tx1"/>
                </a:solidFill>
                <a:latin typeface="Arial" panose="020B0604020202020204" pitchFamily="34" charset="0"/>
              </a:defRPr>
            </a:lvl3pPr>
            <a:lvl4pPr marL="1600200" indent="-228600" defTabSz="1028700">
              <a:lnSpc>
                <a:spcPct val="95000"/>
              </a:lnSpc>
              <a:spcBef>
                <a:spcPct val="35000"/>
              </a:spcBef>
              <a:defRPr sz="2000">
                <a:solidFill>
                  <a:schemeClr val="tx1"/>
                </a:solidFill>
                <a:latin typeface="Arial" panose="020B0604020202020204" pitchFamily="34" charset="0"/>
              </a:defRPr>
            </a:lvl4pPr>
            <a:lvl5pPr marL="2057400" indent="-228600" defTabSz="1028700">
              <a:lnSpc>
                <a:spcPct val="95000"/>
              </a:lnSpc>
              <a:spcBef>
                <a:spcPct val="35000"/>
              </a:spcBef>
              <a:defRPr sz="2000">
                <a:solidFill>
                  <a:schemeClr val="tx1"/>
                </a:solidFill>
                <a:latin typeface="Arial" panose="020B0604020202020204" pitchFamily="34" charset="0"/>
              </a:defRPr>
            </a:lvl5pPr>
            <a:lvl6pPr marL="2514600" indent="-228600" defTabSz="1028700" eaLnBrk="0" fontAlgn="base" hangingPunct="0">
              <a:lnSpc>
                <a:spcPct val="95000"/>
              </a:lnSpc>
              <a:spcBef>
                <a:spcPct val="35000"/>
              </a:spcBef>
              <a:spcAft>
                <a:spcPct val="0"/>
              </a:spcAft>
              <a:defRPr sz="2000">
                <a:solidFill>
                  <a:schemeClr val="tx1"/>
                </a:solidFill>
                <a:latin typeface="Arial" panose="020B0604020202020204" pitchFamily="34" charset="0"/>
              </a:defRPr>
            </a:lvl6pPr>
            <a:lvl7pPr marL="2971800" indent="-228600" defTabSz="1028700" eaLnBrk="0" fontAlgn="base" hangingPunct="0">
              <a:lnSpc>
                <a:spcPct val="95000"/>
              </a:lnSpc>
              <a:spcBef>
                <a:spcPct val="35000"/>
              </a:spcBef>
              <a:spcAft>
                <a:spcPct val="0"/>
              </a:spcAft>
              <a:defRPr sz="2000">
                <a:solidFill>
                  <a:schemeClr val="tx1"/>
                </a:solidFill>
                <a:latin typeface="Arial" panose="020B0604020202020204" pitchFamily="34" charset="0"/>
              </a:defRPr>
            </a:lvl7pPr>
            <a:lvl8pPr marL="3429000" indent="-228600" defTabSz="1028700" eaLnBrk="0" fontAlgn="base" hangingPunct="0">
              <a:lnSpc>
                <a:spcPct val="95000"/>
              </a:lnSpc>
              <a:spcBef>
                <a:spcPct val="35000"/>
              </a:spcBef>
              <a:spcAft>
                <a:spcPct val="0"/>
              </a:spcAft>
              <a:defRPr sz="2000">
                <a:solidFill>
                  <a:schemeClr val="tx1"/>
                </a:solidFill>
                <a:latin typeface="Arial" panose="020B0604020202020204" pitchFamily="34" charset="0"/>
              </a:defRPr>
            </a:lvl8pPr>
            <a:lvl9pPr marL="3886200" indent="-228600" defTabSz="1028700" eaLnBrk="0" fontAlgn="base" hangingPunct="0">
              <a:lnSpc>
                <a:spcPct val="95000"/>
              </a:lnSpc>
              <a:spcBef>
                <a:spcPct val="35000"/>
              </a:spcBef>
              <a:spcAft>
                <a:spcPct val="0"/>
              </a:spcAft>
              <a:defRPr sz="2000">
                <a:solidFill>
                  <a:schemeClr val="tx1"/>
                </a:solidFill>
                <a:latin typeface="Arial" panose="020B0604020202020204" pitchFamily="34" charset="0"/>
              </a:defRPr>
            </a:lvl9pPr>
          </a:lstStyle>
          <a:p>
            <a:pPr>
              <a:lnSpc>
                <a:spcPct val="100000"/>
              </a:lnSpc>
              <a:spcBef>
                <a:spcPct val="0"/>
              </a:spcBef>
              <a:buClrTx/>
              <a:buSzTx/>
              <a:buFontTx/>
              <a:buNone/>
            </a:pPr>
            <a:r>
              <a:rPr lang="en-US" altLang="en-US" sz="1300" b="1"/>
              <a:t>Reserved</a:t>
            </a:r>
          </a:p>
        </p:txBody>
      </p:sp>
      <p:sp>
        <p:nvSpPr>
          <p:cNvPr id="50190" name="Text Box 52"/>
          <p:cNvSpPr txBox="1">
            <a:spLocks noChangeArrowheads="1"/>
          </p:cNvSpPr>
          <p:nvPr/>
        </p:nvSpPr>
        <p:spPr bwMode="gray">
          <a:xfrm>
            <a:off x="4572000" y="2708275"/>
            <a:ext cx="3168650" cy="431800"/>
          </a:xfrm>
          <a:prstGeom prst="rect">
            <a:avLst/>
          </a:prstGeom>
          <a:solidFill>
            <a:srgbClr val="C3C16F"/>
          </a:solidFill>
          <a:ln w="28575" algn="ctr">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2124" tIns="41061" rIns="82124" bIns="41061" anchor="ctr" anchorCtr="1"/>
          <a:lstStyle>
            <a:lvl1pPr marL="128588" indent="-128588" defTabSz="1028700">
              <a:lnSpc>
                <a:spcPct val="95000"/>
              </a:lnSpc>
              <a:spcBef>
                <a:spcPct val="50000"/>
              </a:spcBef>
              <a:buClr>
                <a:schemeClr val="tx2"/>
              </a:buClr>
              <a:buSzPct val="100000"/>
              <a:buFont typeface="Wingdings" panose="05000000000000000000" pitchFamily="2" charset="2"/>
              <a:buChar char="§"/>
              <a:defRPr sz="2400">
                <a:solidFill>
                  <a:schemeClr val="tx1"/>
                </a:solidFill>
                <a:latin typeface="Arial" panose="020B0604020202020204" pitchFamily="34" charset="0"/>
              </a:defRPr>
            </a:lvl1pPr>
            <a:lvl2pPr marL="742950" indent="-285750" defTabSz="1028700">
              <a:lnSpc>
                <a:spcPct val="95000"/>
              </a:lnSpc>
              <a:spcBef>
                <a:spcPct val="35000"/>
              </a:spcBef>
              <a:defRPr sz="2000">
                <a:solidFill>
                  <a:schemeClr val="tx1"/>
                </a:solidFill>
                <a:latin typeface="Arial" panose="020B0604020202020204" pitchFamily="34" charset="0"/>
              </a:defRPr>
            </a:lvl2pPr>
            <a:lvl3pPr marL="1143000" indent="-228600" defTabSz="1028700">
              <a:lnSpc>
                <a:spcPct val="95000"/>
              </a:lnSpc>
              <a:spcBef>
                <a:spcPct val="35000"/>
              </a:spcBef>
              <a:defRPr sz="2000">
                <a:solidFill>
                  <a:schemeClr val="tx1"/>
                </a:solidFill>
                <a:latin typeface="Arial" panose="020B0604020202020204" pitchFamily="34" charset="0"/>
              </a:defRPr>
            </a:lvl3pPr>
            <a:lvl4pPr marL="1600200" indent="-228600" defTabSz="1028700">
              <a:lnSpc>
                <a:spcPct val="95000"/>
              </a:lnSpc>
              <a:spcBef>
                <a:spcPct val="35000"/>
              </a:spcBef>
              <a:defRPr sz="2000">
                <a:solidFill>
                  <a:schemeClr val="tx1"/>
                </a:solidFill>
                <a:latin typeface="Arial" panose="020B0604020202020204" pitchFamily="34" charset="0"/>
              </a:defRPr>
            </a:lvl4pPr>
            <a:lvl5pPr marL="2057400" indent="-228600" defTabSz="1028700">
              <a:lnSpc>
                <a:spcPct val="95000"/>
              </a:lnSpc>
              <a:spcBef>
                <a:spcPct val="35000"/>
              </a:spcBef>
              <a:defRPr sz="2000">
                <a:solidFill>
                  <a:schemeClr val="tx1"/>
                </a:solidFill>
                <a:latin typeface="Arial" panose="020B0604020202020204" pitchFamily="34" charset="0"/>
              </a:defRPr>
            </a:lvl5pPr>
            <a:lvl6pPr marL="2514600" indent="-228600" defTabSz="1028700" eaLnBrk="0" fontAlgn="base" hangingPunct="0">
              <a:lnSpc>
                <a:spcPct val="95000"/>
              </a:lnSpc>
              <a:spcBef>
                <a:spcPct val="35000"/>
              </a:spcBef>
              <a:spcAft>
                <a:spcPct val="0"/>
              </a:spcAft>
              <a:defRPr sz="2000">
                <a:solidFill>
                  <a:schemeClr val="tx1"/>
                </a:solidFill>
                <a:latin typeface="Arial" panose="020B0604020202020204" pitchFamily="34" charset="0"/>
              </a:defRPr>
            </a:lvl6pPr>
            <a:lvl7pPr marL="2971800" indent="-228600" defTabSz="1028700" eaLnBrk="0" fontAlgn="base" hangingPunct="0">
              <a:lnSpc>
                <a:spcPct val="95000"/>
              </a:lnSpc>
              <a:spcBef>
                <a:spcPct val="35000"/>
              </a:spcBef>
              <a:spcAft>
                <a:spcPct val="0"/>
              </a:spcAft>
              <a:defRPr sz="2000">
                <a:solidFill>
                  <a:schemeClr val="tx1"/>
                </a:solidFill>
                <a:latin typeface="Arial" panose="020B0604020202020204" pitchFamily="34" charset="0"/>
              </a:defRPr>
            </a:lvl7pPr>
            <a:lvl8pPr marL="3429000" indent="-228600" defTabSz="1028700" eaLnBrk="0" fontAlgn="base" hangingPunct="0">
              <a:lnSpc>
                <a:spcPct val="95000"/>
              </a:lnSpc>
              <a:spcBef>
                <a:spcPct val="35000"/>
              </a:spcBef>
              <a:spcAft>
                <a:spcPct val="0"/>
              </a:spcAft>
              <a:defRPr sz="2000">
                <a:solidFill>
                  <a:schemeClr val="tx1"/>
                </a:solidFill>
                <a:latin typeface="Arial" panose="020B0604020202020204" pitchFamily="34" charset="0"/>
              </a:defRPr>
            </a:lvl8pPr>
            <a:lvl9pPr marL="3886200" indent="-228600" defTabSz="1028700" eaLnBrk="0" fontAlgn="base" hangingPunct="0">
              <a:lnSpc>
                <a:spcPct val="95000"/>
              </a:lnSpc>
              <a:spcBef>
                <a:spcPct val="35000"/>
              </a:spcBef>
              <a:spcAft>
                <a:spcPct val="0"/>
              </a:spcAft>
              <a:defRPr sz="2000">
                <a:solidFill>
                  <a:schemeClr val="tx1"/>
                </a:solidFill>
                <a:latin typeface="Arial" panose="020B0604020202020204" pitchFamily="34" charset="0"/>
              </a:defRPr>
            </a:lvl9pPr>
          </a:lstStyle>
          <a:p>
            <a:pPr>
              <a:lnSpc>
                <a:spcPct val="100000"/>
              </a:lnSpc>
              <a:spcBef>
                <a:spcPct val="0"/>
              </a:spcBef>
              <a:buClrTx/>
              <a:buSzTx/>
              <a:buFontTx/>
              <a:buNone/>
            </a:pPr>
            <a:r>
              <a:rPr lang="en-US" altLang="en-US" sz="1300" b="1"/>
              <a:t>Sequence Number</a:t>
            </a:r>
          </a:p>
        </p:txBody>
      </p:sp>
      <p:sp>
        <p:nvSpPr>
          <p:cNvPr id="50191" name="Text Box 53"/>
          <p:cNvSpPr txBox="1">
            <a:spLocks noChangeArrowheads="1"/>
          </p:cNvSpPr>
          <p:nvPr/>
        </p:nvSpPr>
        <p:spPr bwMode="gray">
          <a:xfrm>
            <a:off x="5435600" y="1844675"/>
            <a:ext cx="504825" cy="431800"/>
          </a:xfrm>
          <a:prstGeom prst="rect">
            <a:avLst/>
          </a:prstGeom>
          <a:solidFill>
            <a:srgbClr val="C3C16F"/>
          </a:solidFill>
          <a:ln w="285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2124" tIns="41061" rIns="82124" bIns="41061" anchor="ctr" anchorCtr="1"/>
          <a:lstStyle>
            <a:lvl1pPr marL="128588" indent="-128588" defTabSz="1028700">
              <a:lnSpc>
                <a:spcPct val="95000"/>
              </a:lnSpc>
              <a:spcBef>
                <a:spcPct val="50000"/>
              </a:spcBef>
              <a:buClr>
                <a:schemeClr val="tx2"/>
              </a:buClr>
              <a:buSzPct val="100000"/>
              <a:buFont typeface="Wingdings" panose="05000000000000000000" pitchFamily="2" charset="2"/>
              <a:buChar char="§"/>
              <a:defRPr sz="2400">
                <a:solidFill>
                  <a:schemeClr val="tx1"/>
                </a:solidFill>
                <a:latin typeface="Arial" panose="020B0604020202020204" pitchFamily="34" charset="0"/>
              </a:defRPr>
            </a:lvl1pPr>
            <a:lvl2pPr marL="742950" indent="-285750" defTabSz="1028700">
              <a:lnSpc>
                <a:spcPct val="95000"/>
              </a:lnSpc>
              <a:spcBef>
                <a:spcPct val="35000"/>
              </a:spcBef>
              <a:defRPr sz="2000">
                <a:solidFill>
                  <a:schemeClr val="tx1"/>
                </a:solidFill>
                <a:latin typeface="Arial" panose="020B0604020202020204" pitchFamily="34" charset="0"/>
              </a:defRPr>
            </a:lvl2pPr>
            <a:lvl3pPr marL="1143000" indent="-228600" defTabSz="1028700">
              <a:lnSpc>
                <a:spcPct val="95000"/>
              </a:lnSpc>
              <a:spcBef>
                <a:spcPct val="35000"/>
              </a:spcBef>
              <a:defRPr sz="2000">
                <a:solidFill>
                  <a:schemeClr val="tx1"/>
                </a:solidFill>
                <a:latin typeface="Arial" panose="020B0604020202020204" pitchFamily="34" charset="0"/>
              </a:defRPr>
            </a:lvl3pPr>
            <a:lvl4pPr marL="1600200" indent="-228600" defTabSz="1028700">
              <a:lnSpc>
                <a:spcPct val="95000"/>
              </a:lnSpc>
              <a:spcBef>
                <a:spcPct val="35000"/>
              </a:spcBef>
              <a:defRPr sz="2000">
                <a:solidFill>
                  <a:schemeClr val="tx1"/>
                </a:solidFill>
                <a:latin typeface="Arial" panose="020B0604020202020204" pitchFamily="34" charset="0"/>
              </a:defRPr>
            </a:lvl4pPr>
            <a:lvl5pPr marL="2057400" indent="-228600" defTabSz="1028700">
              <a:lnSpc>
                <a:spcPct val="95000"/>
              </a:lnSpc>
              <a:spcBef>
                <a:spcPct val="35000"/>
              </a:spcBef>
              <a:defRPr sz="2000">
                <a:solidFill>
                  <a:schemeClr val="tx1"/>
                </a:solidFill>
                <a:latin typeface="Arial" panose="020B0604020202020204" pitchFamily="34" charset="0"/>
              </a:defRPr>
            </a:lvl5pPr>
            <a:lvl6pPr marL="2514600" indent="-228600" defTabSz="1028700" eaLnBrk="0" fontAlgn="base" hangingPunct="0">
              <a:lnSpc>
                <a:spcPct val="95000"/>
              </a:lnSpc>
              <a:spcBef>
                <a:spcPct val="35000"/>
              </a:spcBef>
              <a:spcAft>
                <a:spcPct val="0"/>
              </a:spcAft>
              <a:defRPr sz="2000">
                <a:solidFill>
                  <a:schemeClr val="tx1"/>
                </a:solidFill>
                <a:latin typeface="Arial" panose="020B0604020202020204" pitchFamily="34" charset="0"/>
              </a:defRPr>
            </a:lvl6pPr>
            <a:lvl7pPr marL="2971800" indent="-228600" defTabSz="1028700" eaLnBrk="0" fontAlgn="base" hangingPunct="0">
              <a:lnSpc>
                <a:spcPct val="95000"/>
              </a:lnSpc>
              <a:spcBef>
                <a:spcPct val="35000"/>
              </a:spcBef>
              <a:spcAft>
                <a:spcPct val="0"/>
              </a:spcAft>
              <a:defRPr sz="2000">
                <a:solidFill>
                  <a:schemeClr val="tx1"/>
                </a:solidFill>
                <a:latin typeface="Arial" panose="020B0604020202020204" pitchFamily="34" charset="0"/>
              </a:defRPr>
            </a:lvl7pPr>
            <a:lvl8pPr marL="3429000" indent="-228600" defTabSz="1028700" eaLnBrk="0" fontAlgn="base" hangingPunct="0">
              <a:lnSpc>
                <a:spcPct val="95000"/>
              </a:lnSpc>
              <a:spcBef>
                <a:spcPct val="35000"/>
              </a:spcBef>
              <a:spcAft>
                <a:spcPct val="0"/>
              </a:spcAft>
              <a:defRPr sz="2000">
                <a:solidFill>
                  <a:schemeClr val="tx1"/>
                </a:solidFill>
                <a:latin typeface="Arial" panose="020B0604020202020204" pitchFamily="34" charset="0"/>
              </a:defRPr>
            </a:lvl8pPr>
            <a:lvl9pPr marL="3886200" indent="-228600" defTabSz="1028700" eaLnBrk="0" fontAlgn="base" hangingPunct="0">
              <a:lnSpc>
                <a:spcPct val="95000"/>
              </a:lnSpc>
              <a:spcBef>
                <a:spcPct val="35000"/>
              </a:spcBef>
              <a:spcAft>
                <a:spcPct val="0"/>
              </a:spcAft>
              <a:defRPr sz="2000">
                <a:solidFill>
                  <a:schemeClr val="tx1"/>
                </a:solidFill>
                <a:latin typeface="Arial" panose="020B0604020202020204" pitchFamily="34" charset="0"/>
              </a:defRPr>
            </a:lvl9pPr>
          </a:lstStyle>
          <a:p>
            <a:pPr algn="ctr">
              <a:lnSpc>
                <a:spcPct val="100000"/>
              </a:lnSpc>
              <a:buClrTx/>
              <a:buSzTx/>
              <a:buFontTx/>
              <a:buNone/>
            </a:pPr>
            <a:r>
              <a:rPr lang="en-GB" altLang="en-US" sz="1300" b="1"/>
              <a:t>EXP</a:t>
            </a:r>
            <a:endParaRPr lang="en-US" altLang="en-US" sz="1300" b="1"/>
          </a:p>
        </p:txBody>
      </p:sp>
      <p:sp>
        <p:nvSpPr>
          <p:cNvPr id="50192" name="Text Box 54"/>
          <p:cNvSpPr txBox="1">
            <a:spLocks noChangeArrowheads="1"/>
          </p:cNvSpPr>
          <p:nvPr/>
        </p:nvSpPr>
        <p:spPr bwMode="gray">
          <a:xfrm>
            <a:off x="6227763" y="1844675"/>
            <a:ext cx="1512887" cy="431800"/>
          </a:xfrm>
          <a:prstGeom prst="rect">
            <a:avLst/>
          </a:prstGeom>
          <a:solidFill>
            <a:srgbClr val="C3C16F"/>
          </a:solidFill>
          <a:ln w="28575" algn="ctr">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2124" tIns="41061" rIns="82124" bIns="41061" anchor="ctr" anchorCtr="1"/>
          <a:lstStyle>
            <a:lvl1pPr marL="128588" indent="-128588" defTabSz="1028700">
              <a:lnSpc>
                <a:spcPct val="95000"/>
              </a:lnSpc>
              <a:spcBef>
                <a:spcPct val="50000"/>
              </a:spcBef>
              <a:buClr>
                <a:schemeClr val="tx2"/>
              </a:buClr>
              <a:buSzPct val="100000"/>
              <a:buFont typeface="Wingdings" panose="05000000000000000000" pitchFamily="2" charset="2"/>
              <a:buChar char="§"/>
              <a:defRPr sz="2400">
                <a:solidFill>
                  <a:schemeClr val="tx1"/>
                </a:solidFill>
                <a:latin typeface="Arial" panose="020B0604020202020204" pitchFamily="34" charset="0"/>
              </a:defRPr>
            </a:lvl1pPr>
            <a:lvl2pPr marL="742950" indent="-285750" defTabSz="1028700">
              <a:lnSpc>
                <a:spcPct val="95000"/>
              </a:lnSpc>
              <a:spcBef>
                <a:spcPct val="35000"/>
              </a:spcBef>
              <a:defRPr sz="2000">
                <a:solidFill>
                  <a:schemeClr val="tx1"/>
                </a:solidFill>
                <a:latin typeface="Arial" panose="020B0604020202020204" pitchFamily="34" charset="0"/>
              </a:defRPr>
            </a:lvl2pPr>
            <a:lvl3pPr marL="1143000" indent="-228600" defTabSz="1028700">
              <a:lnSpc>
                <a:spcPct val="95000"/>
              </a:lnSpc>
              <a:spcBef>
                <a:spcPct val="35000"/>
              </a:spcBef>
              <a:defRPr sz="2000">
                <a:solidFill>
                  <a:schemeClr val="tx1"/>
                </a:solidFill>
                <a:latin typeface="Arial" panose="020B0604020202020204" pitchFamily="34" charset="0"/>
              </a:defRPr>
            </a:lvl3pPr>
            <a:lvl4pPr marL="1600200" indent="-228600" defTabSz="1028700">
              <a:lnSpc>
                <a:spcPct val="95000"/>
              </a:lnSpc>
              <a:spcBef>
                <a:spcPct val="35000"/>
              </a:spcBef>
              <a:defRPr sz="2000">
                <a:solidFill>
                  <a:schemeClr val="tx1"/>
                </a:solidFill>
                <a:latin typeface="Arial" panose="020B0604020202020204" pitchFamily="34" charset="0"/>
              </a:defRPr>
            </a:lvl4pPr>
            <a:lvl5pPr marL="2057400" indent="-228600" defTabSz="1028700">
              <a:lnSpc>
                <a:spcPct val="95000"/>
              </a:lnSpc>
              <a:spcBef>
                <a:spcPct val="35000"/>
              </a:spcBef>
              <a:defRPr sz="2000">
                <a:solidFill>
                  <a:schemeClr val="tx1"/>
                </a:solidFill>
                <a:latin typeface="Arial" panose="020B0604020202020204" pitchFamily="34" charset="0"/>
              </a:defRPr>
            </a:lvl5pPr>
            <a:lvl6pPr marL="2514600" indent="-228600" defTabSz="1028700" eaLnBrk="0" fontAlgn="base" hangingPunct="0">
              <a:lnSpc>
                <a:spcPct val="95000"/>
              </a:lnSpc>
              <a:spcBef>
                <a:spcPct val="35000"/>
              </a:spcBef>
              <a:spcAft>
                <a:spcPct val="0"/>
              </a:spcAft>
              <a:defRPr sz="2000">
                <a:solidFill>
                  <a:schemeClr val="tx1"/>
                </a:solidFill>
                <a:latin typeface="Arial" panose="020B0604020202020204" pitchFamily="34" charset="0"/>
              </a:defRPr>
            </a:lvl6pPr>
            <a:lvl7pPr marL="2971800" indent="-228600" defTabSz="1028700" eaLnBrk="0" fontAlgn="base" hangingPunct="0">
              <a:lnSpc>
                <a:spcPct val="95000"/>
              </a:lnSpc>
              <a:spcBef>
                <a:spcPct val="35000"/>
              </a:spcBef>
              <a:spcAft>
                <a:spcPct val="0"/>
              </a:spcAft>
              <a:defRPr sz="2000">
                <a:solidFill>
                  <a:schemeClr val="tx1"/>
                </a:solidFill>
                <a:latin typeface="Arial" panose="020B0604020202020204" pitchFamily="34" charset="0"/>
              </a:defRPr>
            </a:lvl7pPr>
            <a:lvl8pPr marL="3429000" indent="-228600" defTabSz="1028700" eaLnBrk="0" fontAlgn="base" hangingPunct="0">
              <a:lnSpc>
                <a:spcPct val="95000"/>
              </a:lnSpc>
              <a:spcBef>
                <a:spcPct val="35000"/>
              </a:spcBef>
              <a:spcAft>
                <a:spcPct val="0"/>
              </a:spcAft>
              <a:defRPr sz="2000">
                <a:solidFill>
                  <a:schemeClr val="tx1"/>
                </a:solidFill>
                <a:latin typeface="Arial" panose="020B0604020202020204" pitchFamily="34" charset="0"/>
              </a:defRPr>
            </a:lvl8pPr>
            <a:lvl9pPr marL="3886200" indent="-228600" defTabSz="1028700" eaLnBrk="0" fontAlgn="base" hangingPunct="0">
              <a:lnSpc>
                <a:spcPct val="95000"/>
              </a:lnSpc>
              <a:spcBef>
                <a:spcPct val="35000"/>
              </a:spcBef>
              <a:spcAft>
                <a:spcPct val="0"/>
              </a:spcAft>
              <a:defRPr sz="2000">
                <a:solidFill>
                  <a:schemeClr val="tx1"/>
                </a:solidFill>
                <a:latin typeface="Arial" panose="020B0604020202020204" pitchFamily="34" charset="0"/>
              </a:defRPr>
            </a:lvl9pPr>
          </a:lstStyle>
          <a:p>
            <a:pPr>
              <a:lnSpc>
                <a:spcPct val="100000"/>
              </a:lnSpc>
              <a:spcBef>
                <a:spcPct val="0"/>
              </a:spcBef>
              <a:buClrTx/>
              <a:buSzTx/>
              <a:buFontTx/>
              <a:buNone/>
            </a:pPr>
            <a:r>
              <a:rPr lang="en-GB" altLang="en-US" sz="1300" b="1"/>
              <a:t>TTL</a:t>
            </a:r>
            <a:endParaRPr lang="en-US" altLang="en-US" sz="1300" b="1"/>
          </a:p>
        </p:txBody>
      </p:sp>
      <p:sp>
        <p:nvSpPr>
          <p:cNvPr id="50193" name="Rectangle 55"/>
          <p:cNvSpPr>
            <a:spLocks noChangeArrowheads="1"/>
          </p:cNvSpPr>
          <p:nvPr/>
        </p:nvSpPr>
        <p:spPr bwMode="gray">
          <a:xfrm>
            <a:off x="5940425" y="1844675"/>
            <a:ext cx="287338" cy="431800"/>
          </a:xfrm>
          <a:prstGeom prst="rect">
            <a:avLst/>
          </a:prstGeom>
          <a:solidFill>
            <a:srgbClr val="C3C16F"/>
          </a:solidFill>
          <a:ln w="285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82124" tIns="41061" rIns="82124" bIns="41061" anchor="ctr" anchorCtr="1"/>
          <a:lstStyle>
            <a:lvl1pPr marL="128588" indent="-128588" defTabSz="1028700">
              <a:lnSpc>
                <a:spcPct val="95000"/>
              </a:lnSpc>
              <a:spcBef>
                <a:spcPct val="50000"/>
              </a:spcBef>
              <a:buClr>
                <a:schemeClr val="tx2"/>
              </a:buClr>
              <a:buSzPct val="100000"/>
              <a:buFont typeface="Wingdings" panose="05000000000000000000" pitchFamily="2" charset="2"/>
              <a:buChar char="§"/>
              <a:defRPr sz="2400">
                <a:solidFill>
                  <a:schemeClr val="tx1"/>
                </a:solidFill>
                <a:latin typeface="Arial" panose="020B0604020202020204" pitchFamily="34" charset="0"/>
              </a:defRPr>
            </a:lvl1pPr>
            <a:lvl2pPr marL="742950" indent="-285750" defTabSz="1028700">
              <a:lnSpc>
                <a:spcPct val="95000"/>
              </a:lnSpc>
              <a:spcBef>
                <a:spcPct val="35000"/>
              </a:spcBef>
              <a:defRPr sz="2000">
                <a:solidFill>
                  <a:schemeClr val="tx1"/>
                </a:solidFill>
                <a:latin typeface="Arial" panose="020B0604020202020204" pitchFamily="34" charset="0"/>
              </a:defRPr>
            </a:lvl2pPr>
            <a:lvl3pPr marL="1143000" indent="-228600" defTabSz="1028700">
              <a:lnSpc>
                <a:spcPct val="95000"/>
              </a:lnSpc>
              <a:spcBef>
                <a:spcPct val="35000"/>
              </a:spcBef>
              <a:defRPr sz="2000">
                <a:solidFill>
                  <a:schemeClr val="tx1"/>
                </a:solidFill>
                <a:latin typeface="Arial" panose="020B0604020202020204" pitchFamily="34" charset="0"/>
              </a:defRPr>
            </a:lvl3pPr>
            <a:lvl4pPr marL="1600200" indent="-228600" defTabSz="1028700">
              <a:lnSpc>
                <a:spcPct val="95000"/>
              </a:lnSpc>
              <a:spcBef>
                <a:spcPct val="35000"/>
              </a:spcBef>
              <a:defRPr sz="2000">
                <a:solidFill>
                  <a:schemeClr val="tx1"/>
                </a:solidFill>
                <a:latin typeface="Arial" panose="020B0604020202020204" pitchFamily="34" charset="0"/>
              </a:defRPr>
            </a:lvl4pPr>
            <a:lvl5pPr marL="2057400" indent="-228600" defTabSz="1028700">
              <a:lnSpc>
                <a:spcPct val="95000"/>
              </a:lnSpc>
              <a:spcBef>
                <a:spcPct val="35000"/>
              </a:spcBef>
              <a:defRPr sz="2000">
                <a:solidFill>
                  <a:schemeClr val="tx1"/>
                </a:solidFill>
                <a:latin typeface="Arial" panose="020B0604020202020204" pitchFamily="34" charset="0"/>
              </a:defRPr>
            </a:lvl5pPr>
            <a:lvl6pPr marL="2514600" indent="-228600" defTabSz="1028700" eaLnBrk="0" fontAlgn="base" hangingPunct="0">
              <a:lnSpc>
                <a:spcPct val="95000"/>
              </a:lnSpc>
              <a:spcBef>
                <a:spcPct val="35000"/>
              </a:spcBef>
              <a:spcAft>
                <a:spcPct val="0"/>
              </a:spcAft>
              <a:defRPr sz="2000">
                <a:solidFill>
                  <a:schemeClr val="tx1"/>
                </a:solidFill>
                <a:latin typeface="Arial" panose="020B0604020202020204" pitchFamily="34" charset="0"/>
              </a:defRPr>
            </a:lvl6pPr>
            <a:lvl7pPr marL="2971800" indent="-228600" defTabSz="1028700" eaLnBrk="0" fontAlgn="base" hangingPunct="0">
              <a:lnSpc>
                <a:spcPct val="95000"/>
              </a:lnSpc>
              <a:spcBef>
                <a:spcPct val="35000"/>
              </a:spcBef>
              <a:spcAft>
                <a:spcPct val="0"/>
              </a:spcAft>
              <a:defRPr sz="2000">
                <a:solidFill>
                  <a:schemeClr val="tx1"/>
                </a:solidFill>
                <a:latin typeface="Arial" panose="020B0604020202020204" pitchFamily="34" charset="0"/>
              </a:defRPr>
            </a:lvl7pPr>
            <a:lvl8pPr marL="3429000" indent="-228600" defTabSz="1028700" eaLnBrk="0" fontAlgn="base" hangingPunct="0">
              <a:lnSpc>
                <a:spcPct val="95000"/>
              </a:lnSpc>
              <a:spcBef>
                <a:spcPct val="35000"/>
              </a:spcBef>
              <a:spcAft>
                <a:spcPct val="0"/>
              </a:spcAft>
              <a:defRPr sz="2000">
                <a:solidFill>
                  <a:schemeClr val="tx1"/>
                </a:solidFill>
                <a:latin typeface="Arial" panose="020B0604020202020204" pitchFamily="34" charset="0"/>
              </a:defRPr>
            </a:lvl8pPr>
            <a:lvl9pPr marL="3886200" indent="-228600" defTabSz="1028700" eaLnBrk="0" fontAlgn="base" hangingPunct="0">
              <a:lnSpc>
                <a:spcPct val="95000"/>
              </a:lnSpc>
              <a:spcBef>
                <a:spcPct val="35000"/>
              </a:spcBef>
              <a:spcAft>
                <a:spcPct val="0"/>
              </a:spcAft>
              <a:defRPr sz="2000">
                <a:solidFill>
                  <a:schemeClr val="tx1"/>
                </a:solidFill>
                <a:latin typeface="Arial" panose="020B0604020202020204" pitchFamily="34" charset="0"/>
              </a:defRPr>
            </a:lvl9pPr>
          </a:lstStyle>
          <a:p>
            <a:pPr>
              <a:lnSpc>
                <a:spcPct val="100000"/>
              </a:lnSpc>
              <a:spcBef>
                <a:spcPct val="0"/>
              </a:spcBef>
              <a:buClrTx/>
              <a:buSzTx/>
              <a:buFontTx/>
              <a:buNone/>
            </a:pPr>
            <a:r>
              <a:rPr lang="en-GB" altLang="en-US" sz="1300" b="1"/>
              <a:t>0</a:t>
            </a:r>
            <a:endParaRPr lang="en-US" altLang="en-US" sz="1300" b="1"/>
          </a:p>
        </p:txBody>
      </p:sp>
      <p:sp>
        <p:nvSpPr>
          <p:cNvPr id="50194" name="Text Box 56"/>
          <p:cNvSpPr txBox="1">
            <a:spLocks noChangeArrowheads="1"/>
          </p:cNvSpPr>
          <p:nvPr/>
        </p:nvSpPr>
        <p:spPr bwMode="gray">
          <a:xfrm>
            <a:off x="323850" y="2276475"/>
            <a:ext cx="1079500"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lgn="ctr">
              <a:lnSpc>
                <a:spcPct val="90000"/>
              </a:lnSpc>
              <a:defRPr sz="2400">
                <a:solidFill>
                  <a:schemeClr val="tx1"/>
                </a:solidFill>
                <a:latin typeface="Arial" panose="020B0604020202020204" pitchFamily="34" charset="0"/>
              </a:defRPr>
            </a:lvl1pPr>
            <a:lvl2pPr marL="742950" indent="-285750" algn="ctr">
              <a:lnSpc>
                <a:spcPct val="90000"/>
              </a:lnSpc>
              <a:defRPr sz="2400">
                <a:solidFill>
                  <a:schemeClr val="tx1"/>
                </a:solidFill>
                <a:latin typeface="Arial" panose="020B0604020202020204" pitchFamily="34" charset="0"/>
              </a:defRPr>
            </a:lvl2pPr>
            <a:lvl3pPr marL="1143000" indent="-228600" algn="ctr">
              <a:lnSpc>
                <a:spcPct val="90000"/>
              </a:lnSpc>
              <a:defRPr sz="2400">
                <a:solidFill>
                  <a:schemeClr val="tx1"/>
                </a:solidFill>
                <a:latin typeface="Arial" panose="020B0604020202020204" pitchFamily="34" charset="0"/>
              </a:defRPr>
            </a:lvl3pPr>
            <a:lvl4pPr marL="1600200" indent="-228600" algn="ctr">
              <a:lnSpc>
                <a:spcPct val="90000"/>
              </a:lnSpc>
              <a:defRPr sz="2400">
                <a:solidFill>
                  <a:schemeClr val="tx1"/>
                </a:solidFill>
                <a:latin typeface="Arial" panose="020B0604020202020204" pitchFamily="34" charset="0"/>
              </a:defRPr>
            </a:lvl4pPr>
            <a:lvl5pPr marL="2057400" indent="-228600" algn="ctr">
              <a:lnSpc>
                <a:spcPct val="90000"/>
              </a:lnSpc>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9pPr>
          </a:lstStyle>
          <a:p>
            <a:pPr algn="r">
              <a:lnSpc>
                <a:spcPct val="100000"/>
              </a:lnSpc>
              <a:spcBef>
                <a:spcPct val="50000"/>
              </a:spcBef>
            </a:pPr>
            <a:r>
              <a:rPr lang="en-GB" altLang="en-US" sz="1200" b="1"/>
              <a:t>PW Demux</a:t>
            </a:r>
          </a:p>
        </p:txBody>
      </p:sp>
      <p:sp>
        <p:nvSpPr>
          <p:cNvPr id="50195" name="Text Box 57"/>
          <p:cNvSpPr txBox="1">
            <a:spLocks noChangeArrowheads="1"/>
          </p:cNvSpPr>
          <p:nvPr/>
        </p:nvSpPr>
        <p:spPr bwMode="gray">
          <a:xfrm>
            <a:off x="0" y="1844675"/>
            <a:ext cx="1403350"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lgn="ctr">
              <a:lnSpc>
                <a:spcPct val="90000"/>
              </a:lnSpc>
              <a:defRPr sz="2400">
                <a:solidFill>
                  <a:schemeClr val="tx1"/>
                </a:solidFill>
                <a:latin typeface="Arial" panose="020B0604020202020204" pitchFamily="34" charset="0"/>
              </a:defRPr>
            </a:lvl1pPr>
            <a:lvl2pPr marL="742950" indent="-285750" algn="ctr">
              <a:lnSpc>
                <a:spcPct val="90000"/>
              </a:lnSpc>
              <a:defRPr sz="2400">
                <a:solidFill>
                  <a:schemeClr val="tx1"/>
                </a:solidFill>
                <a:latin typeface="Arial" panose="020B0604020202020204" pitchFamily="34" charset="0"/>
              </a:defRPr>
            </a:lvl2pPr>
            <a:lvl3pPr marL="1143000" indent="-228600" algn="ctr">
              <a:lnSpc>
                <a:spcPct val="90000"/>
              </a:lnSpc>
              <a:defRPr sz="2400">
                <a:solidFill>
                  <a:schemeClr val="tx1"/>
                </a:solidFill>
                <a:latin typeface="Arial" panose="020B0604020202020204" pitchFamily="34" charset="0"/>
              </a:defRPr>
            </a:lvl3pPr>
            <a:lvl4pPr marL="1600200" indent="-228600" algn="ctr">
              <a:lnSpc>
                <a:spcPct val="90000"/>
              </a:lnSpc>
              <a:defRPr sz="2400">
                <a:solidFill>
                  <a:schemeClr val="tx1"/>
                </a:solidFill>
                <a:latin typeface="Arial" panose="020B0604020202020204" pitchFamily="34" charset="0"/>
              </a:defRPr>
            </a:lvl4pPr>
            <a:lvl5pPr marL="2057400" indent="-228600" algn="ctr">
              <a:lnSpc>
                <a:spcPct val="90000"/>
              </a:lnSpc>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9pPr>
          </a:lstStyle>
          <a:p>
            <a:pPr algn="r">
              <a:lnSpc>
                <a:spcPct val="100000"/>
              </a:lnSpc>
              <a:spcBef>
                <a:spcPct val="50000"/>
              </a:spcBef>
            </a:pPr>
            <a:r>
              <a:rPr lang="en-GB" altLang="en-US" sz="1200" b="1"/>
              <a:t>Tunnel Encaps</a:t>
            </a:r>
          </a:p>
        </p:txBody>
      </p:sp>
      <p:sp>
        <p:nvSpPr>
          <p:cNvPr id="50196" name="Text Box 58"/>
          <p:cNvSpPr txBox="1">
            <a:spLocks noChangeArrowheads="1"/>
          </p:cNvSpPr>
          <p:nvPr/>
        </p:nvSpPr>
        <p:spPr bwMode="gray">
          <a:xfrm>
            <a:off x="107950" y="2708275"/>
            <a:ext cx="1295400" cy="433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lgn="ctr">
              <a:lnSpc>
                <a:spcPct val="90000"/>
              </a:lnSpc>
              <a:defRPr sz="2400">
                <a:solidFill>
                  <a:schemeClr val="tx1"/>
                </a:solidFill>
                <a:latin typeface="Arial" panose="020B0604020202020204" pitchFamily="34" charset="0"/>
              </a:defRPr>
            </a:lvl1pPr>
            <a:lvl2pPr marL="742950" indent="-285750" algn="ctr">
              <a:lnSpc>
                <a:spcPct val="90000"/>
              </a:lnSpc>
              <a:defRPr sz="2400">
                <a:solidFill>
                  <a:schemeClr val="tx1"/>
                </a:solidFill>
                <a:latin typeface="Arial" panose="020B0604020202020204" pitchFamily="34" charset="0"/>
              </a:defRPr>
            </a:lvl2pPr>
            <a:lvl3pPr marL="1143000" indent="-228600" algn="ctr">
              <a:lnSpc>
                <a:spcPct val="90000"/>
              </a:lnSpc>
              <a:defRPr sz="2400">
                <a:solidFill>
                  <a:schemeClr val="tx1"/>
                </a:solidFill>
                <a:latin typeface="Arial" panose="020B0604020202020204" pitchFamily="34" charset="0"/>
              </a:defRPr>
            </a:lvl3pPr>
            <a:lvl4pPr marL="1600200" indent="-228600" algn="ctr">
              <a:lnSpc>
                <a:spcPct val="90000"/>
              </a:lnSpc>
              <a:defRPr sz="2400">
                <a:solidFill>
                  <a:schemeClr val="tx1"/>
                </a:solidFill>
                <a:latin typeface="Arial" panose="020B0604020202020204" pitchFamily="34" charset="0"/>
              </a:defRPr>
            </a:lvl4pPr>
            <a:lvl5pPr marL="2057400" indent="-228600" algn="ctr">
              <a:lnSpc>
                <a:spcPct val="90000"/>
              </a:lnSpc>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9pPr>
          </a:lstStyle>
          <a:p>
            <a:pPr algn="r">
              <a:lnSpc>
                <a:spcPct val="100000"/>
              </a:lnSpc>
              <a:spcBef>
                <a:spcPct val="50000"/>
              </a:spcBef>
            </a:pPr>
            <a:r>
              <a:rPr lang="en-GB" altLang="en-US" sz="1200" b="1"/>
              <a:t>Control Word</a:t>
            </a:r>
          </a:p>
        </p:txBody>
      </p:sp>
    </p:spTree>
    <p:extLst>
      <p:ext uri="{BB962C8B-B14F-4D97-AF65-F5344CB8AC3E}">
        <p14:creationId xmlns:p14="http://schemas.microsoft.com/office/powerpoint/2010/main" val="55625304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eaLnBrk="1" hangingPunct="1"/>
            <a:r>
              <a:rPr lang="en-US" altLang="en-US" smtClean="0"/>
              <a:t>Ethernet PW Control Word</a:t>
            </a:r>
          </a:p>
        </p:txBody>
      </p:sp>
      <p:sp>
        <p:nvSpPr>
          <p:cNvPr id="52227" name="Rectangle 3"/>
          <p:cNvSpPr>
            <a:spLocks noGrp="1" noChangeArrowheads="1"/>
          </p:cNvSpPr>
          <p:nvPr>
            <p:ph type="body" idx="1"/>
          </p:nvPr>
        </p:nvSpPr>
        <p:spPr>
          <a:xfrm>
            <a:off x="684213" y="3573463"/>
            <a:ext cx="8237537" cy="3097212"/>
          </a:xfrm>
        </p:spPr>
        <p:txBody>
          <a:bodyPr/>
          <a:lstStyle/>
          <a:p>
            <a:pPr>
              <a:tabLst>
                <a:tab pos="177800" algn="l"/>
              </a:tabLst>
            </a:pPr>
            <a:r>
              <a:rPr lang="en-US" altLang="en-US" smtClean="0"/>
              <a:t>Control Word is Optional (as per RFC)</a:t>
            </a:r>
          </a:p>
          <a:p>
            <a:pPr lvl="1">
              <a:tabLst>
                <a:tab pos="177800" algn="l"/>
              </a:tabLst>
            </a:pPr>
            <a:r>
              <a:rPr lang="en-US" altLang="en-US" smtClean="0">
                <a:solidFill>
                  <a:schemeClr val="accent2"/>
                </a:solidFill>
              </a:rPr>
              <a:t>0 0 0 0		</a:t>
            </a:r>
            <a:r>
              <a:rPr lang="en-AU" altLang="en-US" smtClean="0"/>
              <a:t>First nibble is 0x0 to prevent aliasing with IP 			Packets over MPLS (MAC addresses that start 			with 0x4 or 0x6)</a:t>
            </a:r>
          </a:p>
          <a:p>
            <a:pPr lvl="1">
              <a:tabLst>
                <a:tab pos="177800" algn="l"/>
              </a:tabLst>
            </a:pPr>
            <a:r>
              <a:rPr lang="en-US" altLang="en-US" smtClean="0">
                <a:solidFill>
                  <a:schemeClr val="accent2"/>
                </a:solidFill>
              </a:rPr>
              <a:t>Reserved</a:t>
            </a:r>
            <a:r>
              <a:rPr lang="en-US" altLang="en-US" smtClean="0"/>
              <a:t> 	Should be all zeros, ignored on receive</a:t>
            </a:r>
          </a:p>
          <a:p>
            <a:pPr lvl="1">
              <a:tabLst>
                <a:tab pos="177800" algn="l"/>
              </a:tabLst>
            </a:pPr>
            <a:r>
              <a:rPr lang="en-US" altLang="en-US" smtClean="0">
                <a:solidFill>
                  <a:schemeClr val="accent2"/>
                </a:solidFill>
              </a:rPr>
              <a:t>Seq number</a:t>
            </a:r>
            <a:r>
              <a:rPr lang="en-US" altLang="en-US" smtClean="0"/>
              <a:t> 	provides sequencing capability to detect out 			of order packets - currently not in Cisco’s 			implementation – processing is optional</a:t>
            </a:r>
          </a:p>
          <a:p>
            <a:pPr>
              <a:tabLst>
                <a:tab pos="177800" algn="l"/>
              </a:tabLst>
            </a:pPr>
            <a:endParaRPr lang="en-AU" altLang="en-US" smtClean="0"/>
          </a:p>
        </p:txBody>
      </p:sp>
      <p:sp>
        <p:nvSpPr>
          <p:cNvPr id="52228" name="Line 14"/>
          <p:cNvSpPr>
            <a:spLocks noChangeShapeType="1"/>
          </p:cNvSpPr>
          <p:nvPr/>
        </p:nvSpPr>
        <p:spPr bwMode="gray">
          <a:xfrm>
            <a:off x="5357813" y="2328863"/>
            <a:ext cx="0" cy="431800"/>
          </a:xfrm>
          <a:prstGeom prst="line">
            <a:avLst/>
          </a:prstGeom>
          <a:noFill/>
          <a:ln w="285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nchor="ctr"/>
          <a:lstStyle/>
          <a:p>
            <a:endParaRPr lang="en-US"/>
          </a:p>
        </p:txBody>
      </p:sp>
      <p:sp>
        <p:nvSpPr>
          <p:cNvPr id="52229" name="Text Box 15"/>
          <p:cNvSpPr txBox="1">
            <a:spLocks noChangeArrowheads="1"/>
          </p:cNvSpPr>
          <p:nvPr/>
        </p:nvSpPr>
        <p:spPr bwMode="gray">
          <a:xfrm>
            <a:off x="5435600" y="2276475"/>
            <a:ext cx="504825" cy="431800"/>
          </a:xfrm>
          <a:prstGeom prst="rect">
            <a:avLst/>
          </a:prstGeom>
          <a:solidFill>
            <a:srgbClr val="C3C16F"/>
          </a:solidFill>
          <a:ln w="285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2124" tIns="41061" rIns="82124" bIns="41061" anchor="ctr" anchorCtr="1"/>
          <a:lstStyle>
            <a:lvl1pPr marL="128588" indent="-128588" defTabSz="1028700">
              <a:lnSpc>
                <a:spcPct val="95000"/>
              </a:lnSpc>
              <a:spcBef>
                <a:spcPct val="50000"/>
              </a:spcBef>
              <a:buClr>
                <a:schemeClr val="tx2"/>
              </a:buClr>
              <a:buSzPct val="100000"/>
              <a:buFont typeface="Wingdings" panose="05000000000000000000" pitchFamily="2" charset="2"/>
              <a:buChar char="§"/>
              <a:defRPr sz="2400">
                <a:solidFill>
                  <a:schemeClr val="tx1"/>
                </a:solidFill>
                <a:latin typeface="Arial" panose="020B0604020202020204" pitchFamily="34" charset="0"/>
              </a:defRPr>
            </a:lvl1pPr>
            <a:lvl2pPr marL="742950" indent="-285750" defTabSz="1028700">
              <a:lnSpc>
                <a:spcPct val="95000"/>
              </a:lnSpc>
              <a:spcBef>
                <a:spcPct val="35000"/>
              </a:spcBef>
              <a:defRPr sz="2000">
                <a:solidFill>
                  <a:schemeClr val="tx1"/>
                </a:solidFill>
                <a:latin typeface="Arial" panose="020B0604020202020204" pitchFamily="34" charset="0"/>
              </a:defRPr>
            </a:lvl2pPr>
            <a:lvl3pPr marL="1143000" indent="-228600" defTabSz="1028700">
              <a:lnSpc>
                <a:spcPct val="95000"/>
              </a:lnSpc>
              <a:spcBef>
                <a:spcPct val="35000"/>
              </a:spcBef>
              <a:defRPr sz="2000">
                <a:solidFill>
                  <a:schemeClr val="tx1"/>
                </a:solidFill>
                <a:latin typeface="Arial" panose="020B0604020202020204" pitchFamily="34" charset="0"/>
              </a:defRPr>
            </a:lvl3pPr>
            <a:lvl4pPr marL="1600200" indent="-228600" defTabSz="1028700">
              <a:lnSpc>
                <a:spcPct val="95000"/>
              </a:lnSpc>
              <a:spcBef>
                <a:spcPct val="35000"/>
              </a:spcBef>
              <a:defRPr sz="2000">
                <a:solidFill>
                  <a:schemeClr val="tx1"/>
                </a:solidFill>
                <a:latin typeface="Arial" panose="020B0604020202020204" pitchFamily="34" charset="0"/>
              </a:defRPr>
            </a:lvl4pPr>
            <a:lvl5pPr marL="2057400" indent="-228600" defTabSz="1028700">
              <a:lnSpc>
                <a:spcPct val="95000"/>
              </a:lnSpc>
              <a:spcBef>
                <a:spcPct val="35000"/>
              </a:spcBef>
              <a:defRPr sz="2000">
                <a:solidFill>
                  <a:schemeClr val="tx1"/>
                </a:solidFill>
                <a:latin typeface="Arial" panose="020B0604020202020204" pitchFamily="34" charset="0"/>
              </a:defRPr>
            </a:lvl5pPr>
            <a:lvl6pPr marL="2514600" indent="-228600" defTabSz="1028700" eaLnBrk="0" fontAlgn="base" hangingPunct="0">
              <a:lnSpc>
                <a:spcPct val="95000"/>
              </a:lnSpc>
              <a:spcBef>
                <a:spcPct val="35000"/>
              </a:spcBef>
              <a:spcAft>
                <a:spcPct val="0"/>
              </a:spcAft>
              <a:defRPr sz="2000">
                <a:solidFill>
                  <a:schemeClr val="tx1"/>
                </a:solidFill>
                <a:latin typeface="Arial" panose="020B0604020202020204" pitchFamily="34" charset="0"/>
              </a:defRPr>
            </a:lvl6pPr>
            <a:lvl7pPr marL="2971800" indent="-228600" defTabSz="1028700" eaLnBrk="0" fontAlgn="base" hangingPunct="0">
              <a:lnSpc>
                <a:spcPct val="95000"/>
              </a:lnSpc>
              <a:spcBef>
                <a:spcPct val="35000"/>
              </a:spcBef>
              <a:spcAft>
                <a:spcPct val="0"/>
              </a:spcAft>
              <a:defRPr sz="2000">
                <a:solidFill>
                  <a:schemeClr val="tx1"/>
                </a:solidFill>
                <a:latin typeface="Arial" panose="020B0604020202020204" pitchFamily="34" charset="0"/>
              </a:defRPr>
            </a:lvl7pPr>
            <a:lvl8pPr marL="3429000" indent="-228600" defTabSz="1028700" eaLnBrk="0" fontAlgn="base" hangingPunct="0">
              <a:lnSpc>
                <a:spcPct val="95000"/>
              </a:lnSpc>
              <a:spcBef>
                <a:spcPct val="35000"/>
              </a:spcBef>
              <a:spcAft>
                <a:spcPct val="0"/>
              </a:spcAft>
              <a:defRPr sz="2000">
                <a:solidFill>
                  <a:schemeClr val="tx1"/>
                </a:solidFill>
                <a:latin typeface="Arial" panose="020B0604020202020204" pitchFamily="34" charset="0"/>
              </a:defRPr>
            </a:lvl8pPr>
            <a:lvl9pPr marL="3886200" indent="-228600" defTabSz="1028700" eaLnBrk="0" fontAlgn="base" hangingPunct="0">
              <a:lnSpc>
                <a:spcPct val="95000"/>
              </a:lnSpc>
              <a:spcBef>
                <a:spcPct val="35000"/>
              </a:spcBef>
              <a:spcAft>
                <a:spcPct val="0"/>
              </a:spcAft>
              <a:defRPr sz="2000">
                <a:solidFill>
                  <a:schemeClr val="tx1"/>
                </a:solidFill>
                <a:latin typeface="Arial" panose="020B0604020202020204" pitchFamily="34" charset="0"/>
              </a:defRPr>
            </a:lvl9pPr>
          </a:lstStyle>
          <a:p>
            <a:pPr algn="ctr">
              <a:lnSpc>
                <a:spcPct val="100000"/>
              </a:lnSpc>
              <a:buClrTx/>
              <a:buSzTx/>
              <a:buFontTx/>
              <a:buNone/>
            </a:pPr>
            <a:r>
              <a:rPr lang="en-GB" altLang="en-US" sz="1300" b="1"/>
              <a:t>EXP</a:t>
            </a:r>
            <a:endParaRPr lang="en-US" altLang="en-US" sz="1300" b="1"/>
          </a:p>
        </p:txBody>
      </p:sp>
      <p:sp>
        <p:nvSpPr>
          <p:cNvPr id="52230" name="Text Box 16"/>
          <p:cNvSpPr txBox="1">
            <a:spLocks noChangeArrowheads="1"/>
          </p:cNvSpPr>
          <p:nvPr/>
        </p:nvSpPr>
        <p:spPr bwMode="gray">
          <a:xfrm>
            <a:off x="6227763" y="2276475"/>
            <a:ext cx="1512887" cy="431800"/>
          </a:xfrm>
          <a:prstGeom prst="rect">
            <a:avLst/>
          </a:prstGeom>
          <a:solidFill>
            <a:srgbClr val="C3C16F"/>
          </a:solidFill>
          <a:ln w="285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2124" tIns="41061" rIns="82124" bIns="41061" anchor="ctr" anchorCtr="1"/>
          <a:lstStyle>
            <a:lvl1pPr marL="128588" indent="-128588" defTabSz="1028700">
              <a:lnSpc>
                <a:spcPct val="95000"/>
              </a:lnSpc>
              <a:spcBef>
                <a:spcPct val="50000"/>
              </a:spcBef>
              <a:buClr>
                <a:schemeClr val="tx2"/>
              </a:buClr>
              <a:buSzPct val="100000"/>
              <a:buFont typeface="Wingdings" panose="05000000000000000000" pitchFamily="2" charset="2"/>
              <a:buChar char="§"/>
              <a:defRPr sz="2400">
                <a:solidFill>
                  <a:schemeClr val="tx1"/>
                </a:solidFill>
                <a:latin typeface="Arial" panose="020B0604020202020204" pitchFamily="34" charset="0"/>
              </a:defRPr>
            </a:lvl1pPr>
            <a:lvl2pPr marL="742950" indent="-285750" defTabSz="1028700">
              <a:lnSpc>
                <a:spcPct val="95000"/>
              </a:lnSpc>
              <a:spcBef>
                <a:spcPct val="35000"/>
              </a:spcBef>
              <a:defRPr sz="2000">
                <a:solidFill>
                  <a:schemeClr val="tx1"/>
                </a:solidFill>
                <a:latin typeface="Arial" panose="020B0604020202020204" pitchFamily="34" charset="0"/>
              </a:defRPr>
            </a:lvl2pPr>
            <a:lvl3pPr marL="1143000" indent="-228600" defTabSz="1028700">
              <a:lnSpc>
                <a:spcPct val="95000"/>
              </a:lnSpc>
              <a:spcBef>
                <a:spcPct val="35000"/>
              </a:spcBef>
              <a:defRPr sz="2000">
                <a:solidFill>
                  <a:schemeClr val="tx1"/>
                </a:solidFill>
                <a:latin typeface="Arial" panose="020B0604020202020204" pitchFamily="34" charset="0"/>
              </a:defRPr>
            </a:lvl3pPr>
            <a:lvl4pPr marL="1600200" indent="-228600" defTabSz="1028700">
              <a:lnSpc>
                <a:spcPct val="95000"/>
              </a:lnSpc>
              <a:spcBef>
                <a:spcPct val="35000"/>
              </a:spcBef>
              <a:defRPr sz="2000">
                <a:solidFill>
                  <a:schemeClr val="tx1"/>
                </a:solidFill>
                <a:latin typeface="Arial" panose="020B0604020202020204" pitchFamily="34" charset="0"/>
              </a:defRPr>
            </a:lvl4pPr>
            <a:lvl5pPr marL="2057400" indent="-228600" defTabSz="1028700">
              <a:lnSpc>
                <a:spcPct val="95000"/>
              </a:lnSpc>
              <a:spcBef>
                <a:spcPct val="35000"/>
              </a:spcBef>
              <a:defRPr sz="2000">
                <a:solidFill>
                  <a:schemeClr val="tx1"/>
                </a:solidFill>
                <a:latin typeface="Arial" panose="020B0604020202020204" pitchFamily="34" charset="0"/>
              </a:defRPr>
            </a:lvl5pPr>
            <a:lvl6pPr marL="2514600" indent="-228600" defTabSz="1028700" eaLnBrk="0" fontAlgn="base" hangingPunct="0">
              <a:lnSpc>
                <a:spcPct val="95000"/>
              </a:lnSpc>
              <a:spcBef>
                <a:spcPct val="35000"/>
              </a:spcBef>
              <a:spcAft>
                <a:spcPct val="0"/>
              </a:spcAft>
              <a:defRPr sz="2000">
                <a:solidFill>
                  <a:schemeClr val="tx1"/>
                </a:solidFill>
                <a:latin typeface="Arial" panose="020B0604020202020204" pitchFamily="34" charset="0"/>
              </a:defRPr>
            </a:lvl6pPr>
            <a:lvl7pPr marL="2971800" indent="-228600" defTabSz="1028700" eaLnBrk="0" fontAlgn="base" hangingPunct="0">
              <a:lnSpc>
                <a:spcPct val="95000"/>
              </a:lnSpc>
              <a:spcBef>
                <a:spcPct val="35000"/>
              </a:spcBef>
              <a:spcAft>
                <a:spcPct val="0"/>
              </a:spcAft>
              <a:defRPr sz="2000">
                <a:solidFill>
                  <a:schemeClr val="tx1"/>
                </a:solidFill>
                <a:latin typeface="Arial" panose="020B0604020202020204" pitchFamily="34" charset="0"/>
              </a:defRPr>
            </a:lvl7pPr>
            <a:lvl8pPr marL="3429000" indent="-228600" defTabSz="1028700" eaLnBrk="0" fontAlgn="base" hangingPunct="0">
              <a:lnSpc>
                <a:spcPct val="95000"/>
              </a:lnSpc>
              <a:spcBef>
                <a:spcPct val="35000"/>
              </a:spcBef>
              <a:spcAft>
                <a:spcPct val="0"/>
              </a:spcAft>
              <a:defRPr sz="2000">
                <a:solidFill>
                  <a:schemeClr val="tx1"/>
                </a:solidFill>
                <a:latin typeface="Arial" panose="020B0604020202020204" pitchFamily="34" charset="0"/>
              </a:defRPr>
            </a:lvl8pPr>
            <a:lvl9pPr marL="3886200" indent="-228600" defTabSz="1028700" eaLnBrk="0" fontAlgn="base" hangingPunct="0">
              <a:lnSpc>
                <a:spcPct val="95000"/>
              </a:lnSpc>
              <a:spcBef>
                <a:spcPct val="35000"/>
              </a:spcBef>
              <a:spcAft>
                <a:spcPct val="0"/>
              </a:spcAft>
              <a:defRPr sz="2000">
                <a:solidFill>
                  <a:schemeClr val="tx1"/>
                </a:solidFill>
                <a:latin typeface="Arial" panose="020B0604020202020204" pitchFamily="34" charset="0"/>
              </a:defRPr>
            </a:lvl9pPr>
          </a:lstStyle>
          <a:p>
            <a:pPr algn="ctr">
              <a:lnSpc>
                <a:spcPct val="100000"/>
              </a:lnSpc>
              <a:buClrTx/>
              <a:buSzTx/>
              <a:buFontTx/>
              <a:buNone/>
            </a:pPr>
            <a:r>
              <a:rPr lang="en-GB" altLang="en-US" sz="1300" b="1"/>
              <a:t>TTL (set to 2)</a:t>
            </a:r>
            <a:endParaRPr lang="en-US" altLang="en-US" sz="1300" b="1"/>
          </a:p>
        </p:txBody>
      </p:sp>
      <p:sp>
        <p:nvSpPr>
          <p:cNvPr id="52231" name="Rectangle 18"/>
          <p:cNvSpPr>
            <a:spLocks noChangeArrowheads="1"/>
          </p:cNvSpPr>
          <p:nvPr/>
        </p:nvSpPr>
        <p:spPr bwMode="gray">
          <a:xfrm>
            <a:off x="1403350" y="2276475"/>
            <a:ext cx="4032250" cy="431800"/>
          </a:xfrm>
          <a:prstGeom prst="rect">
            <a:avLst/>
          </a:prstGeom>
          <a:solidFill>
            <a:srgbClr val="C3C16F"/>
          </a:solidFill>
          <a:ln w="285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2124" tIns="41061" rIns="82124" bIns="41061" anchor="ctr" anchorCtr="1"/>
          <a:lstStyle>
            <a:lvl1pPr marL="128588" indent="-128588" defTabSz="1028700">
              <a:lnSpc>
                <a:spcPct val="95000"/>
              </a:lnSpc>
              <a:spcBef>
                <a:spcPct val="50000"/>
              </a:spcBef>
              <a:buClr>
                <a:schemeClr val="tx2"/>
              </a:buClr>
              <a:buSzPct val="100000"/>
              <a:buFont typeface="Wingdings" panose="05000000000000000000" pitchFamily="2" charset="2"/>
              <a:buChar char="§"/>
              <a:defRPr sz="2400">
                <a:solidFill>
                  <a:schemeClr val="tx1"/>
                </a:solidFill>
                <a:latin typeface="Arial" panose="020B0604020202020204" pitchFamily="34" charset="0"/>
              </a:defRPr>
            </a:lvl1pPr>
            <a:lvl2pPr marL="742950" indent="-285750" defTabSz="1028700">
              <a:lnSpc>
                <a:spcPct val="95000"/>
              </a:lnSpc>
              <a:spcBef>
                <a:spcPct val="35000"/>
              </a:spcBef>
              <a:defRPr sz="2000">
                <a:solidFill>
                  <a:schemeClr val="tx1"/>
                </a:solidFill>
                <a:latin typeface="Arial" panose="020B0604020202020204" pitchFamily="34" charset="0"/>
              </a:defRPr>
            </a:lvl2pPr>
            <a:lvl3pPr marL="1143000" indent="-228600" defTabSz="1028700">
              <a:lnSpc>
                <a:spcPct val="95000"/>
              </a:lnSpc>
              <a:spcBef>
                <a:spcPct val="35000"/>
              </a:spcBef>
              <a:defRPr sz="2000">
                <a:solidFill>
                  <a:schemeClr val="tx1"/>
                </a:solidFill>
                <a:latin typeface="Arial" panose="020B0604020202020204" pitchFamily="34" charset="0"/>
              </a:defRPr>
            </a:lvl3pPr>
            <a:lvl4pPr marL="1600200" indent="-228600" defTabSz="1028700">
              <a:lnSpc>
                <a:spcPct val="95000"/>
              </a:lnSpc>
              <a:spcBef>
                <a:spcPct val="35000"/>
              </a:spcBef>
              <a:defRPr sz="2000">
                <a:solidFill>
                  <a:schemeClr val="tx1"/>
                </a:solidFill>
                <a:latin typeface="Arial" panose="020B0604020202020204" pitchFamily="34" charset="0"/>
              </a:defRPr>
            </a:lvl4pPr>
            <a:lvl5pPr marL="2057400" indent="-228600" defTabSz="1028700">
              <a:lnSpc>
                <a:spcPct val="95000"/>
              </a:lnSpc>
              <a:spcBef>
                <a:spcPct val="35000"/>
              </a:spcBef>
              <a:defRPr sz="2000">
                <a:solidFill>
                  <a:schemeClr val="tx1"/>
                </a:solidFill>
                <a:latin typeface="Arial" panose="020B0604020202020204" pitchFamily="34" charset="0"/>
              </a:defRPr>
            </a:lvl5pPr>
            <a:lvl6pPr marL="2514600" indent="-228600" defTabSz="1028700" eaLnBrk="0" fontAlgn="base" hangingPunct="0">
              <a:lnSpc>
                <a:spcPct val="95000"/>
              </a:lnSpc>
              <a:spcBef>
                <a:spcPct val="35000"/>
              </a:spcBef>
              <a:spcAft>
                <a:spcPct val="0"/>
              </a:spcAft>
              <a:defRPr sz="2000">
                <a:solidFill>
                  <a:schemeClr val="tx1"/>
                </a:solidFill>
                <a:latin typeface="Arial" panose="020B0604020202020204" pitchFamily="34" charset="0"/>
              </a:defRPr>
            </a:lvl6pPr>
            <a:lvl7pPr marL="2971800" indent="-228600" defTabSz="1028700" eaLnBrk="0" fontAlgn="base" hangingPunct="0">
              <a:lnSpc>
                <a:spcPct val="95000"/>
              </a:lnSpc>
              <a:spcBef>
                <a:spcPct val="35000"/>
              </a:spcBef>
              <a:spcAft>
                <a:spcPct val="0"/>
              </a:spcAft>
              <a:defRPr sz="2000">
                <a:solidFill>
                  <a:schemeClr val="tx1"/>
                </a:solidFill>
                <a:latin typeface="Arial" panose="020B0604020202020204" pitchFamily="34" charset="0"/>
              </a:defRPr>
            </a:lvl7pPr>
            <a:lvl8pPr marL="3429000" indent="-228600" defTabSz="1028700" eaLnBrk="0" fontAlgn="base" hangingPunct="0">
              <a:lnSpc>
                <a:spcPct val="95000"/>
              </a:lnSpc>
              <a:spcBef>
                <a:spcPct val="35000"/>
              </a:spcBef>
              <a:spcAft>
                <a:spcPct val="0"/>
              </a:spcAft>
              <a:defRPr sz="2000">
                <a:solidFill>
                  <a:schemeClr val="tx1"/>
                </a:solidFill>
                <a:latin typeface="Arial" panose="020B0604020202020204" pitchFamily="34" charset="0"/>
              </a:defRPr>
            </a:lvl8pPr>
            <a:lvl9pPr marL="3886200" indent="-228600" defTabSz="1028700" eaLnBrk="0" fontAlgn="base" hangingPunct="0">
              <a:lnSpc>
                <a:spcPct val="95000"/>
              </a:lnSpc>
              <a:spcBef>
                <a:spcPct val="35000"/>
              </a:spcBef>
              <a:spcAft>
                <a:spcPct val="0"/>
              </a:spcAft>
              <a:defRPr sz="2000">
                <a:solidFill>
                  <a:schemeClr val="tx1"/>
                </a:solidFill>
                <a:latin typeface="Arial" panose="020B0604020202020204" pitchFamily="34" charset="0"/>
              </a:defRPr>
            </a:lvl9pPr>
          </a:lstStyle>
          <a:p>
            <a:pPr>
              <a:lnSpc>
                <a:spcPct val="100000"/>
              </a:lnSpc>
              <a:spcBef>
                <a:spcPct val="0"/>
              </a:spcBef>
              <a:buClrTx/>
              <a:buSzTx/>
              <a:buFontTx/>
              <a:buNone/>
            </a:pPr>
            <a:r>
              <a:rPr lang="en-GB" altLang="en-US" sz="1300" b="1"/>
              <a:t>VC Label (VC)</a:t>
            </a:r>
            <a:endParaRPr lang="en-US" altLang="en-US" sz="1300" b="1"/>
          </a:p>
        </p:txBody>
      </p:sp>
      <p:sp>
        <p:nvSpPr>
          <p:cNvPr id="52232" name="Rectangle 24"/>
          <p:cNvSpPr>
            <a:spLocks noChangeArrowheads="1"/>
          </p:cNvSpPr>
          <p:nvPr/>
        </p:nvSpPr>
        <p:spPr bwMode="gray">
          <a:xfrm>
            <a:off x="5940425" y="2276475"/>
            <a:ext cx="287338" cy="431800"/>
          </a:xfrm>
          <a:prstGeom prst="rect">
            <a:avLst/>
          </a:prstGeom>
          <a:solidFill>
            <a:srgbClr val="C3C16F"/>
          </a:solidFill>
          <a:ln w="285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82124" tIns="41061" rIns="82124" bIns="41061" anchor="ctr" anchorCtr="1"/>
          <a:lstStyle>
            <a:lvl1pPr marL="128588" indent="-128588" defTabSz="1028700">
              <a:lnSpc>
                <a:spcPct val="95000"/>
              </a:lnSpc>
              <a:spcBef>
                <a:spcPct val="50000"/>
              </a:spcBef>
              <a:buClr>
                <a:schemeClr val="tx2"/>
              </a:buClr>
              <a:buSzPct val="100000"/>
              <a:buFont typeface="Wingdings" panose="05000000000000000000" pitchFamily="2" charset="2"/>
              <a:buChar char="§"/>
              <a:defRPr sz="2400">
                <a:solidFill>
                  <a:schemeClr val="tx1"/>
                </a:solidFill>
                <a:latin typeface="Arial" panose="020B0604020202020204" pitchFamily="34" charset="0"/>
              </a:defRPr>
            </a:lvl1pPr>
            <a:lvl2pPr marL="742950" indent="-285750" defTabSz="1028700">
              <a:lnSpc>
                <a:spcPct val="95000"/>
              </a:lnSpc>
              <a:spcBef>
                <a:spcPct val="35000"/>
              </a:spcBef>
              <a:defRPr sz="2000">
                <a:solidFill>
                  <a:schemeClr val="tx1"/>
                </a:solidFill>
                <a:latin typeface="Arial" panose="020B0604020202020204" pitchFamily="34" charset="0"/>
              </a:defRPr>
            </a:lvl2pPr>
            <a:lvl3pPr marL="1143000" indent="-228600" defTabSz="1028700">
              <a:lnSpc>
                <a:spcPct val="95000"/>
              </a:lnSpc>
              <a:spcBef>
                <a:spcPct val="35000"/>
              </a:spcBef>
              <a:defRPr sz="2000">
                <a:solidFill>
                  <a:schemeClr val="tx1"/>
                </a:solidFill>
                <a:latin typeface="Arial" panose="020B0604020202020204" pitchFamily="34" charset="0"/>
              </a:defRPr>
            </a:lvl3pPr>
            <a:lvl4pPr marL="1600200" indent="-228600" defTabSz="1028700">
              <a:lnSpc>
                <a:spcPct val="95000"/>
              </a:lnSpc>
              <a:spcBef>
                <a:spcPct val="35000"/>
              </a:spcBef>
              <a:defRPr sz="2000">
                <a:solidFill>
                  <a:schemeClr val="tx1"/>
                </a:solidFill>
                <a:latin typeface="Arial" panose="020B0604020202020204" pitchFamily="34" charset="0"/>
              </a:defRPr>
            </a:lvl4pPr>
            <a:lvl5pPr marL="2057400" indent="-228600" defTabSz="1028700">
              <a:lnSpc>
                <a:spcPct val="95000"/>
              </a:lnSpc>
              <a:spcBef>
                <a:spcPct val="35000"/>
              </a:spcBef>
              <a:defRPr sz="2000">
                <a:solidFill>
                  <a:schemeClr val="tx1"/>
                </a:solidFill>
                <a:latin typeface="Arial" panose="020B0604020202020204" pitchFamily="34" charset="0"/>
              </a:defRPr>
            </a:lvl5pPr>
            <a:lvl6pPr marL="2514600" indent="-228600" defTabSz="1028700" eaLnBrk="0" fontAlgn="base" hangingPunct="0">
              <a:lnSpc>
                <a:spcPct val="95000"/>
              </a:lnSpc>
              <a:spcBef>
                <a:spcPct val="35000"/>
              </a:spcBef>
              <a:spcAft>
                <a:spcPct val="0"/>
              </a:spcAft>
              <a:defRPr sz="2000">
                <a:solidFill>
                  <a:schemeClr val="tx1"/>
                </a:solidFill>
                <a:latin typeface="Arial" panose="020B0604020202020204" pitchFamily="34" charset="0"/>
              </a:defRPr>
            </a:lvl6pPr>
            <a:lvl7pPr marL="2971800" indent="-228600" defTabSz="1028700" eaLnBrk="0" fontAlgn="base" hangingPunct="0">
              <a:lnSpc>
                <a:spcPct val="95000"/>
              </a:lnSpc>
              <a:spcBef>
                <a:spcPct val="35000"/>
              </a:spcBef>
              <a:spcAft>
                <a:spcPct val="0"/>
              </a:spcAft>
              <a:defRPr sz="2000">
                <a:solidFill>
                  <a:schemeClr val="tx1"/>
                </a:solidFill>
                <a:latin typeface="Arial" panose="020B0604020202020204" pitchFamily="34" charset="0"/>
              </a:defRPr>
            </a:lvl7pPr>
            <a:lvl8pPr marL="3429000" indent="-228600" defTabSz="1028700" eaLnBrk="0" fontAlgn="base" hangingPunct="0">
              <a:lnSpc>
                <a:spcPct val="95000"/>
              </a:lnSpc>
              <a:spcBef>
                <a:spcPct val="35000"/>
              </a:spcBef>
              <a:spcAft>
                <a:spcPct val="0"/>
              </a:spcAft>
              <a:defRPr sz="2000">
                <a:solidFill>
                  <a:schemeClr val="tx1"/>
                </a:solidFill>
                <a:latin typeface="Arial" panose="020B0604020202020204" pitchFamily="34" charset="0"/>
              </a:defRPr>
            </a:lvl8pPr>
            <a:lvl9pPr marL="3886200" indent="-228600" defTabSz="1028700" eaLnBrk="0" fontAlgn="base" hangingPunct="0">
              <a:lnSpc>
                <a:spcPct val="95000"/>
              </a:lnSpc>
              <a:spcBef>
                <a:spcPct val="35000"/>
              </a:spcBef>
              <a:spcAft>
                <a:spcPct val="0"/>
              </a:spcAft>
              <a:defRPr sz="2000">
                <a:solidFill>
                  <a:schemeClr val="tx1"/>
                </a:solidFill>
                <a:latin typeface="Arial" panose="020B0604020202020204" pitchFamily="34" charset="0"/>
              </a:defRPr>
            </a:lvl9pPr>
          </a:lstStyle>
          <a:p>
            <a:pPr>
              <a:lnSpc>
                <a:spcPct val="100000"/>
              </a:lnSpc>
              <a:spcBef>
                <a:spcPct val="0"/>
              </a:spcBef>
              <a:buClrTx/>
              <a:buSzTx/>
              <a:buFontTx/>
              <a:buNone/>
            </a:pPr>
            <a:r>
              <a:rPr lang="en-GB" altLang="en-US" sz="1300" b="1"/>
              <a:t>1</a:t>
            </a:r>
            <a:endParaRPr lang="en-US" altLang="en-US" sz="1300" b="1"/>
          </a:p>
        </p:txBody>
      </p:sp>
      <p:sp>
        <p:nvSpPr>
          <p:cNvPr id="52233" name="Rectangle 25"/>
          <p:cNvSpPr>
            <a:spLocks noChangeArrowheads="1"/>
          </p:cNvSpPr>
          <p:nvPr/>
        </p:nvSpPr>
        <p:spPr bwMode="gray">
          <a:xfrm>
            <a:off x="1403350" y="1844675"/>
            <a:ext cx="4032250" cy="431800"/>
          </a:xfrm>
          <a:prstGeom prst="rect">
            <a:avLst/>
          </a:prstGeom>
          <a:solidFill>
            <a:srgbClr val="C3C16F"/>
          </a:solidFill>
          <a:ln w="285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2124" tIns="41061" rIns="82124" bIns="41061" anchor="ctr" anchorCtr="1"/>
          <a:lstStyle>
            <a:lvl1pPr marL="128588" indent="-128588" defTabSz="1028700">
              <a:lnSpc>
                <a:spcPct val="95000"/>
              </a:lnSpc>
              <a:spcBef>
                <a:spcPct val="50000"/>
              </a:spcBef>
              <a:buClr>
                <a:schemeClr val="tx2"/>
              </a:buClr>
              <a:buSzPct val="100000"/>
              <a:buFont typeface="Wingdings" panose="05000000000000000000" pitchFamily="2" charset="2"/>
              <a:buChar char="§"/>
              <a:defRPr sz="2400">
                <a:solidFill>
                  <a:schemeClr val="tx1"/>
                </a:solidFill>
                <a:latin typeface="Arial" panose="020B0604020202020204" pitchFamily="34" charset="0"/>
              </a:defRPr>
            </a:lvl1pPr>
            <a:lvl2pPr marL="742950" indent="-285750" defTabSz="1028700">
              <a:lnSpc>
                <a:spcPct val="95000"/>
              </a:lnSpc>
              <a:spcBef>
                <a:spcPct val="35000"/>
              </a:spcBef>
              <a:defRPr sz="2000">
                <a:solidFill>
                  <a:schemeClr val="tx1"/>
                </a:solidFill>
                <a:latin typeface="Arial" panose="020B0604020202020204" pitchFamily="34" charset="0"/>
              </a:defRPr>
            </a:lvl2pPr>
            <a:lvl3pPr marL="1143000" indent="-228600" defTabSz="1028700">
              <a:lnSpc>
                <a:spcPct val="95000"/>
              </a:lnSpc>
              <a:spcBef>
                <a:spcPct val="35000"/>
              </a:spcBef>
              <a:defRPr sz="2000">
                <a:solidFill>
                  <a:schemeClr val="tx1"/>
                </a:solidFill>
                <a:latin typeface="Arial" panose="020B0604020202020204" pitchFamily="34" charset="0"/>
              </a:defRPr>
            </a:lvl3pPr>
            <a:lvl4pPr marL="1600200" indent="-228600" defTabSz="1028700">
              <a:lnSpc>
                <a:spcPct val="95000"/>
              </a:lnSpc>
              <a:spcBef>
                <a:spcPct val="35000"/>
              </a:spcBef>
              <a:defRPr sz="2000">
                <a:solidFill>
                  <a:schemeClr val="tx1"/>
                </a:solidFill>
                <a:latin typeface="Arial" panose="020B0604020202020204" pitchFamily="34" charset="0"/>
              </a:defRPr>
            </a:lvl4pPr>
            <a:lvl5pPr marL="2057400" indent="-228600" defTabSz="1028700">
              <a:lnSpc>
                <a:spcPct val="95000"/>
              </a:lnSpc>
              <a:spcBef>
                <a:spcPct val="35000"/>
              </a:spcBef>
              <a:defRPr sz="2000">
                <a:solidFill>
                  <a:schemeClr val="tx1"/>
                </a:solidFill>
                <a:latin typeface="Arial" panose="020B0604020202020204" pitchFamily="34" charset="0"/>
              </a:defRPr>
            </a:lvl5pPr>
            <a:lvl6pPr marL="2514600" indent="-228600" defTabSz="1028700" eaLnBrk="0" fontAlgn="base" hangingPunct="0">
              <a:lnSpc>
                <a:spcPct val="95000"/>
              </a:lnSpc>
              <a:spcBef>
                <a:spcPct val="35000"/>
              </a:spcBef>
              <a:spcAft>
                <a:spcPct val="0"/>
              </a:spcAft>
              <a:defRPr sz="2000">
                <a:solidFill>
                  <a:schemeClr val="tx1"/>
                </a:solidFill>
                <a:latin typeface="Arial" panose="020B0604020202020204" pitchFamily="34" charset="0"/>
              </a:defRPr>
            </a:lvl6pPr>
            <a:lvl7pPr marL="2971800" indent="-228600" defTabSz="1028700" eaLnBrk="0" fontAlgn="base" hangingPunct="0">
              <a:lnSpc>
                <a:spcPct val="95000"/>
              </a:lnSpc>
              <a:spcBef>
                <a:spcPct val="35000"/>
              </a:spcBef>
              <a:spcAft>
                <a:spcPct val="0"/>
              </a:spcAft>
              <a:defRPr sz="2000">
                <a:solidFill>
                  <a:schemeClr val="tx1"/>
                </a:solidFill>
                <a:latin typeface="Arial" panose="020B0604020202020204" pitchFamily="34" charset="0"/>
              </a:defRPr>
            </a:lvl7pPr>
            <a:lvl8pPr marL="3429000" indent="-228600" defTabSz="1028700" eaLnBrk="0" fontAlgn="base" hangingPunct="0">
              <a:lnSpc>
                <a:spcPct val="95000"/>
              </a:lnSpc>
              <a:spcBef>
                <a:spcPct val="35000"/>
              </a:spcBef>
              <a:spcAft>
                <a:spcPct val="0"/>
              </a:spcAft>
              <a:defRPr sz="2000">
                <a:solidFill>
                  <a:schemeClr val="tx1"/>
                </a:solidFill>
                <a:latin typeface="Arial" panose="020B0604020202020204" pitchFamily="34" charset="0"/>
              </a:defRPr>
            </a:lvl8pPr>
            <a:lvl9pPr marL="3886200" indent="-228600" defTabSz="1028700" eaLnBrk="0" fontAlgn="base" hangingPunct="0">
              <a:lnSpc>
                <a:spcPct val="95000"/>
              </a:lnSpc>
              <a:spcBef>
                <a:spcPct val="35000"/>
              </a:spcBef>
              <a:spcAft>
                <a:spcPct val="0"/>
              </a:spcAft>
              <a:defRPr sz="2000">
                <a:solidFill>
                  <a:schemeClr val="tx1"/>
                </a:solidFill>
                <a:latin typeface="Arial" panose="020B0604020202020204" pitchFamily="34" charset="0"/>
              </a:defRPr>
            </a:lvl9pPr>
          </a:lstStyle>
          <a:p>
            <a:pPr>
              <a:lnSpc>
                <a:spcPct val="100000"/>
              </a:lnSpc>
              <a:spcBef>
                <a:spcPct val="0"/>
              </a:spcBef>
              <a:buClrTx/>
              <a:buSzTx/>
              <a:buFontTx/>
              <a:buNone/>
            </a:pPr>
            <a:r>
              <a:rPr lang="en-GB" altLang="en-US" sz="1300" b="1"/>
              <a:t>Tunnel Label (LDP,RSVP,BGP)</a:t>
            </a:r>
            <a:endParaRPr lang="en-US" altLang="en-US" sz="1300" b="1"/>
          </a:p>
        </p:txBody>
      </p:sp>
      <p:sp>
        <p:nvSpPr>
          <p:cNvPr id="52234" name="Rectangle 29"/>
          <p:cNvSpPr>
            <a:spLocks noChangeArrowheads="1"/>
          </p:cNvSpPr>
          <p:nvPr/>
        </p:nvSpPr>
        <p:spPr bwMode="gray">
          <a:xfrm>
            <a:off x="1403350" y="3141663"/>
            <a:ext cx="6337300" cy="431800"/>
          </a:xfrm>
          <a:prstGeom prst="rect">
            <a:avLst/>
          </a:prstGeom>
          <a:solidFill>
            <a:srgbClr val="C3C16F"/>
          </a:solidFill>
          <a:ln w="285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2124" tIns="41061" rIns="82124" bIns="41061" anchor="ctr" anchorCtr="1"/>
          <a:lstStyle>
            <a:lvl1pPr marL="128588" indent="-128588" defTabSz="1028700">
              <a:lnSpc>
                <a:spcPct val="95000"/>
              </a:lnSpc>
              <a:spcBef>
                <a:spcPct val="50000"/>
              </a:spcBef>
              <a:buClr>
                <a:schemeClr val="tx2"/>
              </a:buClr>
              <a:buSzPct val="100000"/>
              <a:buFont typeface="Wingdings" panose="05000000000000000000" pitchFamily="2" charset="2"/>
              <a:buChar char="§"/>
              <a:defRPr sz="2400">
                <a:solidFill>
                  <a:schemeClr val="tx1"/>
                </a:solidFill>
                <a:latin typeface="Arial" panose="020B0604020202020204" pitchFamily="34" charset="0"/>
              </a:defRPr>
            </a:lvl1pPr>
            <a:lvl2pPr marL="742950" indent="-285750" defTabSz="1028700">
              <a:lnSpc>
                <a:spcPct val="95000"/>
              </a:lnSpc>
              <a:spcBef>
                <a:spcPct val="35000"/>
              </a:spcBef>
              <a:defRPr sz="2000">
                <a:solidFill>
                  <a:schemeClr val="tx1"/>
                </a:solidFill>
                <a:latin typeface="Arial" panose="020B0604020202020204" pitchFamily="34" charset="0"/>
              </a:defRPr>
            </a:lvl2pPr>
            <a:lvl3pPr marL="1143000" indent="-228600" defTabSz="1028700">
              <a:lnSpc>
                <a:spcPct val="95000"/>
              </a:lnSpc>
              <a:spcBef>
                <a:spcPct val="35000"/>
              </a:spcBef>
              <a:defRPr sz="2000">
                <a:solidFill>
                  <a:schemeClr val="tx1"/>
                </a:solidFill>
                <a:latin typeface="Arial" panose="020B0604020202020204" pitchFamily="34" charset="0"/>
              </a:defRPr>
            </a:lvl3pPr>
            <a:lvl4pPr marL="1600200" indent="-228600" defTabSz="1028700">
              <a:lnSpc>
                <a:spcPct val="95000"/>
              </a:lnSpc>
              <a:spcBef>
                <a:spcPct val="35000"/>
              </a:spcBef>
              <a:defRPr sz="2000">
                <a:solidFill>
                  <a:schemeClr val="tx1"/>
                </a:solidFill>
                <a:latin typeface="Arial" panose="020B0604020202020204" pitchFamily="34" charset="0"/>
              </a:defRPr>
            </a:lvl4pPr>
            <a:lvl5pPr marL="2057400" indent="-228600" defTabSz="1028700">
              <a:lnSpc>
                <a:spcPct val="95000"/>
              </a:lnSpc>
              <a:spcBef>
                <a:spcPct val="35000"/>
              </a:spcBef>
              <a:defRPr sz="2000">
                <a:solidFill>
                  <a:schemeClr val="tx1"/>
                </a:solidFill>
                <a:latin typeface="Arial" panose="020B0604020202020204" pitchFamily="34" charset="0"/>
              </a:defRPr>
            </a:lvl5pPr>
            <a:lvl6pPr marL="2514600" indent="-228600" defTabSz="1028700" eaLnBrk="0" fontAlgn="base" hangingPunct="0">
              <a:lnSpc>
                <a:spcPct val="95000"/>
              </a:lnSpc>
              <a:spcBef>
                <a:spcPct val="35000"/>
              </a:spcBef>
              <a:spcAft>
                <a:spcPct val="0"/>
              </a:spcAft>
              <a:defRPr sz="2000">
                <a:solidFill>
                  <a:schemeClr val="tx1"/>
                </a:solidFill>
                <a:latin typeface="Arial" panose="020B0604020202020204" pitchFamily="34" charset="0"/>
              </a:defRPr>
            </a:lvl6pPr>
            <a:lvl7pPr marL="2971800" indent="-228600" defTabSz="1028700" eaLnBrk="0" fontAlgn="base" hangingPunct="0">
              <a:lnSpc>
                <a:spcPct val="95000"/>
              </a:lnSpc>
              <a:spcBef>
                <a:spcPct val="35000"/>
              </a:spcBef>
              <a:spcAft>
                <a:spcPct val="0"/>
              </a:spcAft>
              <a:defRPr sz="2000">
                <a:solidFill>
                  <a:schemeClr val="tx1"/>
                </a:solidFill>
                <a:latin typeface="Arial" panose="020B0604020202020204" pitchFamily="34" charset="0"/>
              </a:defRPr>
            </a:lvl7pPr>
            <a:lvl8pPr marL="3429000" indent="-228600" defTabSz="1028700" eaLnBrk="0" fontAlgn="base" hangingPunct="0">
              <a:lnSpc>
                <a:spcPct val="95000"/>
              </a:lnSpc>
              <a:spcBef>
                <a:spcPct val="35000"/>
              </a:spcBef>
              <a:spcAft>
                <a:spcPct val="0"/>
              </a:spcAft>
              <a:defRPr sz="2000">
                <a:solidFill>
                  <a:schemeClr val="tx1"/>
                </a:solidFill>
                <a:latin typeface="Arial" panose="020B0604020202020204" pitchFamily="34" charset="0"/>
              </a:defRPr>
            </a:lvl8pPr>
            <a:lvl9pPr marL="3886200" indent="-228600" defTabSz="1028700" eaLnBrk="0" fontAlgn="base" hangingPunct="0">
              <a:lnSpc>
                <a:spcPct val="95000"/>
              </a:lnSpc>
              <a:spcBef>
                <a:spcPct val="35000"/>
              </a:spcBef>
              <a:spcAft>
                <a:spcPct val="0"/>
              </a:spcAft>
              <a:defRPr sz="2000">
                <a:solidFill>
                  <a:schemeClr val="tx1"/>
                </a:solidFill>
                <a:latin typeface="Arial" panose="020B0604020202020204" pitchFamily="34" charset="0"/>
              </a:defRPr>
            </a:lvl9pPr>
          </a:lstStyle>
          <a:p>
            <a:pPr>
              <a:lnSpc>
                <a:spcPct val="100000"/>
              </a:lnSpc>
              <a:spcBef>
                <a:spcPct val="0"/>
              </a:spcBef>
              <a:buClrTx/>
              <a:buSzTx/>
              <a:buFontTx/>
              <a:buNone/>
            </a:pPr>
            <a:r>
              <a:rPr lang="en-GB" altLang="en-US" sz="1300" b="1"/>
              <a:t>Layer-2 PDU</a:t>
            </a:r>
            <a:endParaRPr lang="en-US" altLang="en-US" sz="1300" b="1"/>
          </a:p>
        </p:txBody>
      </p:sp>
      <p:sp>
        <p:nvSpPr>
          <p:cNvPr id="52235" name="Text Box 30"/>
          <p:cNvSpPr txBox="1">
            <a:spLocks noChangeArrowheads="1"/>
          </p:cNvSpPr>
          <p:nvPr/>
        </p:nvSpPr>
        <p:spPr bwMode="gray">
          <a:xfrm>
            <a:off x="1385888" y="1268413"/>
            <a:ext cx="6686550" cy="520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lvl1pPr algn="ctr">
              <a:lnSpc>
                <a:spcPct val="90000"/>
              </a:lnSpc>
              <a:defRPr sz="2400">
                <a:solidFill>
                  <a:schemeClr val="tx1"/>
                </a:solidFill>
                <a:latin typeface="Arial" panose="020B0604020202020204" pitchFamily="34" charset="0"/>
              </a:defRPr>
            </a:lvl1pPr>
            <a:lvl2pPr marL="742950" indent="-285750" algn="ctr">
              <a:lnSpc>
                <a:spcPct val="90000"/>
              </a:lnSpc>
              <a:defRPr sz="2400">
                <a:solidFill>
                  <a:schemeClr val="tx1"/>
                </a:solidFill>
                <a:latin typeface="Arial" panose="020B0604020202020204" pitchFamily="34" charset="0"/>
              </a:defRPr>
            </a:lvl2pPr>
            <a:lvl3pPr marL="1143000" indent="-228600" algn="ctr">
              <a:lnSpc>
                <a:spcPct val="90000"/>
              </a:lnSpc>
              <a:defRPr sz="2400">
                <a:solidFill>
                  <a:schemeClr val="tx1"/>
                </a:solidFill>
                <a:latin typeface="Arial" panose="020B0604020202020204" pitchFamily="34" charset="0"/>
              </a:defRPr>
            </a:lvl3pPr>
            <a:lvl4pPr marL="1600200" indent="-228600" algn="ctr">
              <a:lnSpc>
                <a:spcPct val="90000"/>
              </a:lnSpc>
              <a:defRPr sz="2400">
                <a:solidFill>
                  <a:schemeClr val="tx1"/>
                </a:solidFill>
                <a:latin typeface="Arial" panose="020B0604020202020204" pitchFamily="34" charset="0"/>
              </a:defRPr>
            </a:lvl4pPr>
            <a:lvl5pPr marL="2057400" indent="-228600" algn="ctr">
              <a:lnSpc>
                <a:spcPct val="90000"/>
              </a:lnSpc>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9pPr>
          </a:lstStyle>
          <a:p>
            <a:pPr algn="l">
              <a:spcBef>
                <a:spcPct val="50000"/>
              </a:spcBef>
            </a:pPr>
            <a:r>
              <a:rPr lang="en-US" altLang="en-US" sz="1400" b="1"/>
              <a:t> 0                                      1                                      2                                      3</a:t>
            </a:r>
          </a:p>
          <a:p>
            <a:pPr algn="l">
              <a:lnSpc>
                <a:spcPct val="70000"/>
              </a:lnSpc>
              <a:spcBef>
                <a:spcPct val="50000"/>
              </a:spcBef>
            </a:pPr>
            <a:r>
              <a:rPr lang="en-US" altLang="en-US" sz="1400" b="1"/>
              <a:t> 0  1  2  3  4  5  6  7  8  9  0  1  2  3  4  5  6  7  8  9  0  1  2  3  4  5  6  7  8  9  0  1</a:t>
            </a:r>
          </a:p>
        </p:txBody>
      </p:sp>
      <p:sp>
        <p:nvSpPr>
          <p:cNvPr id="52236" name="Text Box 35"/>
          <p:cNvSpPr txBox="1">
            <a:spLocks noChangeArrowheads="1"/>
          </p:cNvSpPr>
          <p:nvPr/>
        </p:nvSpPr>
        <p:spPr bwMode="gray">
          <a:xfrm>
            <a:off x="323850" y="2276475"/>
            <a:ext cx="1079500"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lgn="ctr">
              <a:lnSpc>
                <a:spcPct val="90000"/>
              </a:lnSpc>
              <a:defRPr sz="2400">
                <a:solidFill>
                  <a:schemeClr val="tx1"/>
                </a:solidFill>
                <a:latin typeface="Arial" panose="020B0604020202020204" pitchFamily="34" charset="0"/>
              </a:defRPr>
            </a:lvl1pPr>
            <a:lvl2pPr marL="742950" indent="-285750" algn="ctr">
              <a:lnSpc>
                <a:spcPct val="90000"/>
              </a:lnSpc>
              <a:defRPr sz="2400">
                <a:solidFill>
                  <a:schemeClr val="tx1"/>
                </a:solidFill>
                <a:latin typeface="Arial" panose="020B0604020202020204" pitchFamily="34" charset="0"/>
              </a:defRPr>
            </a:lvl2pPr>
            <a:lvl3pPr marL="1143000" indent="-228600" algn="ctr">
              <a:lnSpc>
                <a:spcPct val="90000"/>
              </a:lnSpc>
              <a:defRPr sz="2400">
                <a:solidFill>
                  <a:schemeClr val="tx1"/>
                </a:solidFill>
                <a:latin typeface="Arial" panose="020B0604020202020204" pitchFamily="34" charset="0"/>
              </a:defRPr>
            </a:lvl3pPr>
            <a:lvl4pPr marL="1600200" indent="-228600" algn="ctr">
              <a:lnSpc>
                <a:spcPct val="90000"/>
              </a:lnSpc>
              <a:defRPr sz="2400">
                <a:solidFill>
                  <a:schemeClr val="tx1"/>
                </a:solidFill>
                <a:latin typeface="Arial" panose="020B0604020202020204" pitchFamily="34" charset="0"/>
              </a:defRPr>
            </a:lvl4pPr>
            <a:lvl5pPr marL="2057400" indent="-228600" algn="ctr">
              <a:lnSpc>
                <a:spcPct val="90000"/>
              </a:lnSpc>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9pPr>
          </a:lstStyle>
          <a:p>
            <a:pPr algn="r">
              <a:lnSpc>
                <a:spcPct val="100000"/>
              </a:lnSpc>
              <a:spcBef>
                <a:spcPct val="50000"/>
              </a:spcBef>
            </a:pPr>
            <a:r>
              <a:rPr lang="en-GB" altLang="en-US" sz="1200" b="1"/>
              <a:t>PW Demux</a:t>
            </a:r>
          </a:p>
        </p:txBody>
      </p:sp>
      <p:sp>
        <p:nvSpPr>
          <p:cNvPr id="52237" name="Text Box 36"/>
          <p:cNvSpPr txBox="1">
            <a:spLocks noChangeArrowheads="1"/>
          </p:cNvSpPr>
          <p:nvPr/>
        </p:nvSpPr>
        <p:spPr bwMode="gray">
          <a:xfrm>
            <a:off x="0" y="1844675"/>
            <a:ext cx="1403350"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lgn="ctr">
              <a:lnSpc>
                <a:spcPct val="90000"/>
              </a:lnSpc>
              <a:defRPr sz="2400">
                <a:solidFill>
                  <a:schemeClr val="tx1"/>
                </a:solidFill>
                <a:latin typeface="Arial" panose="020B0604020202020204" pitchFamily="34" charset="0"/>
              </a:defRPr>
            </a:lvl1pPr>
            <a:lvl2pPr marL="742950" indent="-285750" algn="ctr">
              <a:lnSpc>
                <a:spcPct val="90000"/>
              </a:lnSpc>
              <a:defRPr sz="2400">
                <a:solidFill>
                  <a:schemeClr val="tx1"/>
                </a:solidFill>
                <a:latin typeface="Arial" panose="020B0604020202020204" pitchFamily="34" charset="0"/>
              </a:defRPr>
            </a:lvl2pPr>
            <a:lvl3pPr marL="1143000" indent="-228600" algn="ctr">
              <a:lnSpc>
                <a:spcPct val="90000"/>
              </a:lnSpc>
              <a:defRPr sz="2400">
                <a:solidFill>
                  <a:schemeClr val="tx1"/>
                </a:solidFill>
                <a:latin typeface="Arial" panose="020B0604020202020204" pitchFamily="34" charset="0"/>
              </a:defRPr>
            </a:lvl3pPr>
            <a:lvl4pPr marL="1600200" indent="-228600" algn="ctr">
              <a:lnSpc>
                <a:spcPct val="90000"/>
              </a:lnSpc>
              <a:defRPr sz="2400">
                <a:solidFill>
                  <a:schemeClr val="tx1"/>
                </a:solidFill>
                <a:latin typeface="Arial" panose="020B0604020202020204" pitchFamily="34" charset="0"/>
              </a:defRPr>
            </a:lvl4pPr>
            <a:lvl5pPr marL="2057400" indent="-228600" algn="ctr">
              <a:lnSpc>
                <a:spcPct val="90000"/>
              </a:lnSpc>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9pPr>
          </a:lstStyle>
          <a:p>
            <a:pPr algn="r">
              <a:lnSpc>
                <a:spcPct val="100000"/>
              </a:lnSpc>
              <a:spcBef>
                <a:spcPct val="50000"/>
              </a:spcBef>
            </a:pPr>
            <a:r>
              <a:rPr lang="en-GB" altLang="en-US" sz="1200" b="1"/>
              <a:t>Tunnel Encaps</a:t>
            </a:r>
          </a:p>
        </p:txBody>
      </p:sp>
      <p:sp>
        <p:nvSpPr>
          <p:cNvPr id="52238" name="Text Box 37"/>
          <p:cNvSpPr txBox="1">
            <a:spLocks noChangeArrowheads="1"/>
          </p:cNvSpPr>
          <p:nvPr/>
        </p:nvSpPr>
        <p:spPr bwMode="gray">
          <a:xfrm>
            <a:off x="107950" y="2708275"/>
            <a:ext cx="1295400" cy="433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lgn="ctr">
              <a:lnSpc>
                <a:spcPct val="90000"/>
              </a:lnSpc>
              <a:defRPr sz="2400">
                <a:solidFill>
                  <a:schemeClr val="tx1"/>
                </a:solidFill>
                <a:latin typeface="Arial" panose="020B0604020202020204" pitchFamily="34" charset="0"/>
              </a:defRPr>
            </a:lvl1pPr>
            <a:lvl2pPr marL="742950" indent="-285750" algn="ctr">
              <a:lnSpc>
                <a:spcPct val="90000"/>
              </a:lnSpc>
              <a:defRPr sz="2400">
                <a:solidFill>
                  <a:schemeClr val="tx1"/>
                </a:solidFill>
                <a:latin typeface="Arial" panose="020B0604020202020204" pitchFamily="34" charset="0"/>
              </a:defRPr>
            </a:lvl2pPr>
            <a:lvl3pPr marL="1143000" indent="-228600" algn="ctr">
              <a:lnSpc>
                <a:spcPct val="90000"/>
              </a:lnSpc>
              <a:defRPr sz="2400">
                <a:solidFill>
                  <a:schemeClr val="tx1"/>
                </a:solidFill>
                <a:latin typeface="Arial" panose="020B0604020202020204" pitchFamily="34" charset="0"/>
              </a:defRPr>
            </a:lvl3pPr>
            <a:lvl4pPr marL="1600200" indent="-228600" algn="ctr">
              <a:lnSpc>
                <a:spcPct val="90000"/>
              </a:lnSpc>
              <a:defRPr sz="2400">
                <a:solidFill>
                  <a:schemeClr val="tx1"/>
                </a:solidFill>
                <a:latin typeface="Arial" panose="020B0604020202020204" pitchFamily="34" charset="0"/>
              </a:defRPr>
            </a:lvl4pPr>
            <a:lvl5pPr marL="2057400" indent="-228600" algn="ctr">
              <a:lnSpc>
                <a:spcPct val="90000"/>
              </a:lnSpc>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9pPr>
          </a:lstStyle>
          <a:p>
            <a:pPr algn="r">
              <a:lnSpc>
                <a:spcPct val="100000"/>
              </a:lnSpc>
              <a:spcBef>
                <a:spcPct val="50000"/>
              </a:spcBef>
            </a:pPr>
            <a:r>
              <a:rPr lang="en-GB" altLang="en-US" sz="1200" b="1"/>
              <a:t>Control Word</a:t>
            </a:r>
          </a:p>
        </p:txBody>
      </p:sp>
      <p:sp>
        <p:nvSpPr>
          <p:cNvPr id="52239" name="Text Box 38"/>
          <p:cNvSpPr txBox="1">
            <a:spLocks noChangeArrowheads="1"/>
          </p:cNvSpPr>
          <p:nvPr/>
        </p:nvSpPr>
        <p:spPr bwMode="gray">
          <a:xfrm>
            <a:off x="1403350" y="2708275"/>
            <a:ext cx="792163" cy="431800"/>
          </a:xfrm>
          <a:prstGeom prst="rect">
            <a:avLst/>
          </a:prstGeom>
          <a:solidFill>
            <a:schemeClr val="accent2"/>
          </a:solidFill>
          <a:ln w="28575" algn="ctr">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2124" tIns="41061" rIns="82124" bIns="41061" anchor="ctr"/>
          <a:lstStyle>
            <a:lvl1pPr marL="128588" indent="-128588" defTabSz="1028700">
              <a:lnSpc>
                <a:spcPct val="95000"/>
              </a:lnSpc>
              <a:spcBef>
                <a:spcPct val="50000"/>
              </a:spcBef>
              <a:buClr>
                <a:schemeClr val="tx2"/>
              </a:buClr>
              <a:buSzPct val="100000"/>
              <a:buFont typeface="Wingdings" panose="05000000000000000000" pitchFamily="2" charset="2"/>
              <a:buChar char="§"/>
              <a:defRPr sz="2400">
                <a:solidFill>
                  <a:schemeClr val="tx1"/>
                </a:solidFill>
                <a:latin typeface="Arial" panose="020B0604020202020204" pitchFamily="34" charset="0"/>
              </a:defRPr>
            </a:lvl1pPr>
            <a:lvl2pPr marL="742950" indent="-285750" defTabSz="1028700">
              <a:lnSpc>
                <a:spcPct val="95000"/>
              </a:lnSpc>
              <a:spcBef>
                <a:spcPct val="35000"/>
              </a:spcBef>
              <a:defRPr sz="2000">
                <a:solidFill>
                  <a:schemeClr val="tx1"/>
                </a:solidFill>
                <a:latin typeface="Arial" panose="020B0604020202020204" pitchFamily="34" charset="0"/>
              </a:defRPr>
            </a:lvl2pPr>
            <a:lvl3pPr marL="1143000" indent="-228600" defTabSz="1028700">
              <a:lnSpc>
                <a:spcPct val="95000"/>
              </a:lnSpc>
              <a:spcBef>
                <a:spcPct val="35000"/>
              </a:spcBef>
              <a:defRPr sz="2000">
                <a:solidFill>
                  <a:schemeClr val="tx1"/>
                </a:solidFill>
                <a:latin typeface="Arial" panose="020B0604020202020204" pitchFamily="34" charset="0"/>
              </a:defRPr>
            </a:lvl3pPr>
            <a:lvl4pPr marL="1600200" indent="-228600" defTabSz="1028700">
              <a:lnSpc>
                <a:spcPct val="95000"/>
              </a:lnSpc>
              <a:spcBef>
                <a:spcPct val="35000"/>
              </a:spcBef>
              <a:defRPr sz="2000">
                <a:solidFill>
                  <a:schemeClr val="tx1"/>
                </a:solidFill>
                <a:latin typeface="Arial" panose="020B0604020202020204" pitchFamily="34" charset="0"/>
              </a:defRPr>
            </a:lvl4pPr>
            <a:lvl5pPr marL="2057400" indent="-228600" defTabSz="1028700">
              <a:lnSpc>
                <a:spcPct val="95000"/>
              </a:lnSpc>
              <a:spcBef>
                <a:spcPct val="35000"/>
              </a:spcBef>
              <a:defRPr sz="2000">
                <a:solidFill>
                  <a:schemeClr val="tx1"/>
                </a:solidFill>
                <a:latin typeface="Arial" panose="020B0604020202020204" pitchFamily="34" charset="0"/>
              </a:defRPr>
            </a:lvl5pPr>
            <a:lvl6pPr marL="2514600" indent="-228600" defTabSz="1028700" eaLnBrk="0" fontAlgn="base" hangingPunct="0">
              <a:lnSpc>
                <a:spcPct val="95000"/>
              </a:lnSpc>
              <a:spcBef>
                <a:spcPct val="35000"/>
              </a:spcBef>
              <a:spcAft>
                <a:spcPct val="0"/>
              </a:spcAft>
              <a:defRPr sz="2000">
                <a:solidFill>
                  <a:schemeClr val="tx1"/>
                </a:solidFill>
                <a:latin typeface="Arial" panose="020B0604020202020204" pitchFamily="34" charset="0"/>
              </a:defRPr>
            </a:lvl6pPr>
            <a:lvl7pPr marL="2971800" indent="-228600" defTabSz="1028700" eaLnBrk="0" fontAlgn="base" hangingPunct="0">
              <a:lnSpc>
                <a:spcPct val="95000"/>
              </a:lnSpc>
              <a:spcBef>
                <a:spcPct val="35000"/>
              </a:spcBef>
              <a:spcAft>
                <a:spcPct val="0"/>
              </a:spcAft>
              <a:defRPr sz="2000">
                <a:solidFill>
                  <a:schemeClr val="tx1"/>
                </a:solidFill>
                <a:latin typeface="Arial" panose="020B0604020202020204" pitchFamily="34" charset="0"/>
              </a:defRPr>
            </a:lvl7pPr>
            <a:lvl8pPr marL="3429000" indent="-228600" defTabSz="1028700" eaLnBrk="0" fontAlgn="base" hangingPunct="0">
              <a:lnSpc>
                <a:spcPct val="95000"/>
              </a:lnSpc>
              <a:spcBef>
                <a:spcPct val="35000"/>
              </a:spcBef>
              <a:spcAft>
                <a:spcPct val="0"/>
              </a:spcAft>
              <a:defRPr sz="2000">
                <a:solidFill>
                  <a:schemeClr val="tx1"/>
                </a:solidFill>
                <a:latin typeface="Arial" panose="020B0604020202020204" pitchFamily="34" charset="0"/>
              </a:defRPr>
            </a:lvl8pPr>
            <a:lvl9pPr marL="3886200" indent="-228600" defTabSz="1028700" eaLnBrk="0" fontAlgn="base" hangingPunct="0">
              <a:lnSpc>
                <a:spcPct val="95000"/>
              </a:lnSpc>
              <a:spcBef>
                <a:spcPct val="35000"/>
              </a:spcBef>
              <a:spcAft>
                <a:spcPct val="0"/>
              </a:spcAft>
              <a:defRPr sz="2000">
                <a:solidFill>
                  <a:schemeClr val="tx1"/>
                </a:solidFill>
                <a:latin typeface="Arial" panose="020B0604020202020204" pitchFamily="34" charset="0"/>
              </a:defRPr>
            </a:lvl9pPr>
          </a:lstStyle>
          <a:p>
            <a:pPr>
              <a:lnSpc>
                <a:spcPct val="100000"/>
              </a:lnSpc>
              <a:spcBef>
                <a:spcPct val="0"/>
              </a:spcBef>
              <a:buClrTx/>
              <a:buSzTx/>
              <a:buFontTx/>
              <a:buNone/>
            </a:pPr>
            <a:r>
              <a:rPr lang="en-US" altLang="en-US" sz="1300" b="1">
                <a:solidFill>
                  <a:schemeClr val="bg1"/>
                </a:solidFill>
              </a:rPr>
              <a:t>0  0  0  0</a:t>
            </a:r>
          </a:p>
        </p:txBody>
      </p:sp>
      <p:sp>
        <p:nvSpPr>
          <p:cNvPr id="52240" name="Text Box 40"/>
          <p:cNvSpPr txBox="1">
            <a:spLocks noChangeArrowheads="1"/>
          </p:cNvSpPr>
          <p:nvPr/>
        </p:nvSpPr>
        <p:spPr bwMode="gray">
          <a:xfrm>
            <a:off x="2195513" y="2708275"/>
            <a:ext cx="2376487" cy="431800"/>
          </a:xfrm>
          <a:prstGeom prst="rect">
            <a:avLst/>
          </a:prstGeom>
          <a:solidFill>
            <a:schemeClr val="accent2"/>
          </a:solidFill>
          <a:ln w="28575" algn="ctr">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2124" tIns="41061" rIns="82124" bIns="41061" anchor="ctr"/>
          <a:lstStyle>
            <a:lvl1pPr marL="128588" indent="-128588" defTabSz="1028700">
              <a:lnSpc>
                <a:spcPct val="95000"/>
              </a:lnSpc>
              <a:spcBef>
                <a:spcPct val="50000"/>
              </a:spcBef>
              <a:buClr>
                <a:schemeClr val="tx2"/>
              </a:buClr>
              <a:buSzPct val="100000"/>
              <a:buFont typeface="Wingdings" panose="05000000000000000000" pitchFamily="2" charset="2"/>
              <a:buChar char="§"/>
              <a:defRPr sz="2400">
                <a:solidFill>
                  <a:schemeClr val="tx1"/>
                </a:solidFill>
                <a:latin typeface="Arial" panose="020B0604020202020204" pitchFamily="34" charset="0"/>
              </a:defRPr>
            </a:lvl1pPr>
            <a:lvl2pPr marL="742950" indent="-285750" defTabSz="1028700">
              <a:lnSpc>
                <a:spcPct val="95000"/>
              </a:lnSpc>
              <a:spcBef>
                <a:spcPct val="35000"/>
              </a:spcBef>
              <a:defRPr sz="2000">
                <a:solidFill>
                  <a:schemeClr val="tx1"/>
                </a:solidFill>
                <a:latin typeface="Arial" panose="020B0604020202020204" pitchFamily="34" charset="0"/>
              </a:defRPr>
            </a:lvl2pPr>
            <a:lvl3pPr marL="1143000" indent="-228600" defTabSz="1028700">
              <a:lnSpc>
                <a:spcPct val="95000"/>
              </a:lnSpc>
              <a:spcBef>
                <a:spcPct val="35000"/>
              </a:spcBef>
              <a:defRPr sz="2000">
                <a:solidFill>
                  <a:schemeClr val="tx1"/>
                </a:solidFill>
                <a:latin typeface="Arial" panose="020B0604020202020204" pitchFamily="34" charset="0"/>
              </a:defRPr>
            </a:lvl3pPr>
            <a:lvl4pPr marL="1600200" indent="-228600" defTabSz="1028700">
              <a:lnSpc>
                <a:spcPct val="95000"/>
              </a:lnSpc>
              <a:spcBef>
                <a:spcPct val="35000"/>
              </a:spcBef>
              <a:defRPr sz="2000">
                <a:solidFill>
                  <a:schemeClr val="tx1"/>
                </a:solidFill>
                <a:latin typeface="Arial" panose="020B0604020202020204" pitchFamily="34" charset="0"/>
              </a:defRPr>
            </a:lvl4pPr>
            <a:lvl5pPr marL="2057400" indent="-228600" defTabSz="1028700">
              <a:lnSpc>
                <a:spcPct val="95000"/>
              </a:lnSpc>
              <a:spcBef>
                <a:spcPct val="35000"/>
              </a:spcBef>
              <a:defRPr sz="2000">
                <a:solidFill>
                  <a:schemeClr val="tx1"/>
                </a:solidFill>
                <a:latin typeface="Arial" panose="020B0604020202020204" pitchFamily="34" charset="0"/>
              </a:defRPr>
            </a:lvl5pPr>
            <a:lvl6pPr marL="2514600" indent="-228600" defTabSz="1028700" eaLnBrk="0" fontAlgn="base" hangingPunct="0">
              <a:lnSpc>
                <a:spcPct val="95000"/>
              </a:lnSpc>
              <a:spcBef>
                <a:spcPct val="35000"/>
              </a:spcBef>
              <a:spcAft>
                <a:spcPct val="0"/>
              </a:spcAft>
              <a:defRPr sz="2000">
                <a:solidFill>
                  <a:schemeClr val="tx1"/>
                </a:solidFill>
                <a:latin typeface="Arial" panose="020B0604020202020204" pitchFamily="34" charset="0"/>
              </a:defRPr>
            </a:lvl6pPr>
            <a:lvl7pPr marL="2971800" indent="-228600" defTabSz="1028700" eaLnBrk="0" fontAlgn="base" hangingPunct="0">
              <a:lnSpc>
                <a:spcPct val="95000"/>
              </a:lnSpc>
              <a:spcBef>
                <a:spcPct val="35000"/>
              </a:spcBef>
              <a:spcAft>
                <a:spcPct val="0"/>
              </a:spcAft>
              <a:defRPr sz="2000">
                <a:solidFill>
                  <a:schemeClr val="tx1"/>
                </a:solidFill>
                <a:latin typeface="Arial" panose="020B0604020202020204" pitchFamily="34" charset="0"/>
              </a:defRPr>
            </a:lvl7pPr>
            <a:lvl8pPr marL="3429000" indent="-228600" defTabSz="1028700" eaLnBrk="0" fontAlgn="base" hangingPunct="0">
              <a:lnSpc>
                <a:spcPct val="95000"/>
              </a:lnSpc>
              <a:spcBef>
                <a:spcPct val="35000"/>
              </a:spcBef>
              <a:spcAft>
                <a:spcPct val="0"/>
              </a:spcAft>
              <a:defRPr sz="2000">
                <a:solidFill>
                  <a:schemeClr val="tx1"/>
                </a:solidFill>
                <a:latin typeface="Arial" panose="020B0604020202020204" pitchFamily="34" charset="0"/>
              </a:defRPr>
            </a:lvl8pPr>
            <a:lvl9pPr marL="3886200" indent="-228600" defTabSz="1028700" eaLnBrk="0" fontAlgn="base" hangingPunct="0">
              <a:lnSpc>
                <a:spcPct val="95000"/>
              </a:lnSpc>
              <a:spcBef>
                <a:spcPct val="35000"/>
              </a:spcBef>
              <a:spcAft>
                <a:spcPct val="0"/>
              </a:spcAft>
              <a:defRPr sz="2000">
                <a:solidFill>
                  <a:schemeClr val="tx1"/>
                </a:solidFill>
                <a:latin typeface="Arial" panose="020B0604020202020204" pitchFamily="34" charset="0"/>
              </a:defRPr>
            </a:lvl9pPr>
          </a:lstStyle>
          <a:p>
            <a:pPr algn="ctr">
              <a:lnSpc>
                <a:spcPct val="100000"/>
              </a:lnSpc>
              <a:spcBef>
                <a:spcPct val="0"/>
              </a:spcBef>
              <a:buClrTx/>
              <a:buSzTx/>
              <a:buFontTx/>
              <a:buNone/>
            </a:pPr>
            <a:r>
              <a:rPr lang="en-US" altLang="en-US" sz="1300" b="1">
                <a:solidFill>
                  <a:schemeClr val="bg1"/>
                </a:solidFill>
              </a:rPr>
              <a:t>Reserved</a:t>
            </a:r>
          </a:p>
        </p:txBody>
      </p:sp>
      <p:sp>
        <p:nvSpPr>
          <p:cNvPr id="52241" name="Text Box 41"/>
          <p:cNvSpPr txBox="1">
            <a:spLocks noChangeArrowheads="1"/>
          </p:cNvSpPr>
          <p:nvPr/>
        </p:nvSpPr>
        <p:spPr bwMode="gray">
          <a:xfrm>
            <a:off x="4572000" y="2708275"/>
            <a:ext cx="3168650" cy="431800"/>
          </a:xfrm>
          <a:prstGeom prst="rect">
            <a:avLst/>
          </a:prstGeom>
          <a:solidFill>
            <a:schemeClr val="accent2"/>
          </a:solidFill>
          <a:ln w="28575" algn="ctr">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2124" tIns="41061" rIns="82124" bIns="41061" anchor="ctr"/>
          <a:lstStyle>
            <a:lvl1pPr marL="128588" indent="-128588" defTabSz="1028700">
              <a:lnSpc>
                <a:spcPct val="95000"/>
              </a:lnSpc>
              <a:spcBef>
                <a:spcPct val="50000"/>
              </a:spcBef>
              <a:buClr>
                <a:schemeClr val="tx2"/>
              </a:buClr>
              <a:buSzPct val="100000"/>
              <a:buFont typeface="Wingdings" panose="05000000000000000000" pitchFamily="2" charset="2"/>
              <a:buChar char="§"/>
              <a:defRPr sz="2400">
                <a:solidFill>
                  <a:schemeClr val="tx1"/>
                </a:solidFill>
                <a:latin typeface="Arial" panose="020B0604020202020204" pitchFamily="34" charset="0"/>
              </a:defRPr>
            </a:lvl1pPr>
            <a:lvl2pPr marL="742950" indent="-285750" defTabSz="1028700">
              <a:lnSpc>
                <a:spcPct val="95000"/>
              </a:lnSpc>
              <a:spcBef>
                <a:spcPct val="35000"/>
              </a:spcBef>
              <a:defRPr sz="2000">
                <a:solidFill>
                  <a:schemeClr val="tx1"/>
                </a:solidFill>
                <a:latin typeface="Arial" panose="020B0604020202020204" pitchFamily="34" charset="0"/>
              </a:defRPr>
            </a:lvl2pPr>
            <a:lvl3pPr marL="1143000" indent="-228600" defTabSz="1028700">
              <a:lnSpc>
                <a:spcPct val="95000"/>
              </a:lnSpc>
              <a:spcBef>
                <a:spcPct val="35000"/>
              </a:spcBef>
              <a:defRPr sz="2000">
                <a:solidFill>
                  <a:schemeClr val="tx1"/>
                </a:solidFill>
                <a:latin typeface="Arial" panose="020B0604020202020204" pitchFamily="34" charset="0"/>
              </a:defRPr>
            </a:lvl3pPr>
            <a:lvl4pPr marL="1600200" indent="-228600" defTabSz="1028700">
              <a:lnSpc>
                <a:spcPct val="95000"/>
              </a:lnSpc>
              <a:spcBef>
                <a:spcPct val="35000"/>
              </a:spcBef>
              <a:defRPr sz="2000">
                <a:solidFill>
                  <a:schemeClr val="tx1"/>
                </a:solidFill>
                <a:latin typeface="Arial" panose="020B0604020202020204" pitchFamily="34" charset="0"/>
              </a:defRPr>
            </a:lvl4pPr>
            <a:lvl5pPr marL="2057400" indent="-228600" defTabSz="1028700">
              <a:lnSpc>
                <a:spcPct val="95000"/>
              </a:lnSpc>
              <a:spcBef>
                <a:spcPct val="35000"/>
              </a:spcBef>
              <a:defRPr sz="2000">
                <a:solidFill>
                  <a:schemeClr val="tx1"/>
                </a:solidFill>
                <a:latin typeface="Arial" panose="020B0604020202020204" pitchFamily="34" charset="0"/>
              </a:defRPr>
            </a:lvl5pPr>
            <a:lvl6pPr marL="2514600" indent="-228600" defTabSz="1028700" eaLnBrk="0" fontAlgn="base" hangingPunct="0">
              <a:lnSpc>
                <a:spcPct val="95000"/>
              </a:lnSpc>
              <a:spcBef>
                <a:spcPct val="35000"/>
              </a:spcBef>
              <a:spcAft>
                <a:spcPct val="0"/>
              </a:spcAft>
              <a:defRPr sz="2000">
                <a:solidFill>
                  <a:schemeClr val="tx1"/>
                </a:solidFill>
                <a:latin typeface="Arial" panose="020B0604020202020204" pitchFamily="34" charset="0"/>
              </a:defRPr>
            </a:lvl6pPr>
            <a:lvl7pPr marL="2971800" indent="-228600" defTabSz="1028700" eaLnBrk="0" fontAlgn="base" hangingPunct="0">
              <a:lnSpc>
                <a:spcPct val="95000"/>
              </a:lnSpc>
              <a:spcBef>
                <a:spcPct val="35000"/>
              </a:spcBef>
              <a:spcAft>
                <a:spcPct val="0"/>
              </a:spcAft>
              <a:defRPr sz="2000">
                <a:solidFill>
                  <a:schemeClr val="tx1"/>
                </a:solidFill>
                <a:latin typeface="Arial" panose="020B0604020202020204" pitchFamily="34" charset="0"/>
              </a:defRPr>
            </a:lvl7pPr>
            <a:lvl8pPr marL="3429000" indent="-228600" defTabSz="1028700" eaLnBrk="0" fontAlgn="base" hangingPunct="0">
              <a:lnSpc>
                <a:spcPct val="95000"/>
              </a:lnSpc>
              <a:spcBef>
                <a:spcPct val="35000"/>
              </a:spcBef>
              <a:spcAft>
                <a:spcPct val="0"/>
              </a:spcAft>
              <a:defRPr sz="2000">
                <a:solidFill>
                  <a:schemeClr val="tx1"/>
                </a:solidFill>
                <a:latin typeface="Arial" panose="020B0604020202020204" pitchFamily="34" charset="0"/>
              </a:defRPr>
            </a:lvl8pPr>
            <a:lvl9pPr marL="3886200" indent="-228600" defTabSz="1028700" eaLnBrk="0" fontAlgn="base" hangingPunct="0">
              <a:lnSpc>
                <a:spcPct val="95000"/>
              </a:lnSpc>
              <a:spcBef>
                <a:spcPct val="35000"/>
              </a:spcBef>
              <a:spcAft>
                <a:spcPct val="0"/>
              </a:spcAft>
              <a:defRPr sz="2000">
                <a:solidFill>
                  <a:schemeClr val="tx1"/>
                </a:solidFill>
                <a:latin typeface="Arial" panose="020B0604020202020204" pitchFamily="34" charset="0"/>
              </a:defRPr>
            </a:lvl9pPr>
          </a:lstStyle>
          <a:p>
            <a:pPr algn="ctr">
              <a:lnSpc>
                <a:spcPct val="100000"/>
              </a:lnSpc>
              <a:spcBef>
                <a:spcPct val="0"/>
              </a:spcBef>
              <a:buClrTx/>
              <a:buSzTx/>
              <a:buFontTx/>
              <a:buNone/>
            </a:pPr>
            <a:r>
              <a:rPr lang="en-US" altLang="en-US" sz="1300" b="1">
                <a:solidFill>
                  <a:schemeClr val="bg1"/>
                </a:solidFill>
              </a:rPr>
              <a:t>Sequence Number</a:t>
            </a:r>
          </a:p>
        </p:txBody>
      </p:sp>
      <p:sp>
        <p:nvSpPr>
          <p:cNvPr id="52242" name="Text Box 42"/>
          <p:cNvSpPr txBox="1">
            <a:spLocks noChangeArrowheads="1"/>
          </p:cNvSpPr>
          <p:nvPr/>
        </p:nvSpPr>
        <p:spPr bwMode="gray">
          <a:xfrm>
            <a:off x="5435600" y="1844675"/>
            <a:ext cx="504825" cy="431800"/>
          </a:xfrm>
          <a:prstGeom prst="rect">
            <a:avLst/>
          </a:prstGeom>
          <a:solidFill>
            <a:srgbClr val="C3C16F"/>
          </a:solidFill>
          <a:ln w="285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2124" tIns="41061" rIns="82124" bIns="41061" anchor="ctr" anchorCtr="1"/>
          <a:lstStyle>
            <a:lvl1pPr marL="128588" indent="-128588" defTabSz="1028700">
              <a:lnSpc>
                <a:spcPct val="95000"/>
              </a:lnSpc>
              <a:spcBef>
                <a:spcPct val="50000"/>
              </a:spcBef>
              <a:buClr>
                <a:schemeClr val="tx2"/>
              </a:buClr>
              <a:buSzPct val="100000"/>
              <a:buFont typeface="Wingdings" panose="05000000000000000000" pitchFamily="2" charset="2"/>
              <a:buChar char="§"/>
              <a:defRPr sz="2400">
                <a:solidFill>
                  <a:schemeClr val="tx1"/>
                </a:solidFill>
                <a:latin typeface="Arial" panose="020B0604020202020204" pitchFamily="34" charset="0"/>
              </a:defRPr>
            </a:lvl1pPr>
            <a:lvl2pPr marL="742950" indent="-285750" defTabSz="1028700">
              <a:lnSpc>
                <a:spcPct val="95000"/>
              </a:lnSpc>
              <a:spcBef>
                <a:spcPct val="35000"/>
              </a:spcBef>
              <a:defRPr sz="2000">
                <a:solidFill>
                  <a:schemeClr val="tx1"/>
                </a:solidFill>
                <a:latin typeface="Arial" panose="020B0604020202020204" pitchFamily="34" charset="0"/>
              </a:defRPr>
            </a:lvl2pPr>
            <a:lvl3pPr marL="1143000" indent="-228600" defTabSz="1028700">
              <a:lnSpc>
                <a:spcPct val="95000"/>
              </a:lnSpc>
              <a:spcBef>
                <a:spcPct val="35000"/>
              </a:spcBef>
              <a:defRPr sz="2000">
                <a:solidFill>
                  <a:schemeClr val="tx1"/>
                </a:solidFill>
                <a:latin typeface="Arial" panose="020B0604020202020204" pitchFamily="34" charset="0"/>
              </a:defRPr>
            </a:lvl3pPr>
            <a:lvl4pPr marL="1600200" indent="-228600" defTabSz="1028700">
              <a:lnSpc>
                <a:spcPct val="95000"/>
              </a:lnSpc>
              <a:spcBef>
                <a:spcPct val="35000"/>
              </a:spcBef>
              <a:defRPr sz="2000">
                <a:solidFill>
                  <a:schemeClr val="tx1"/>
                </a:solidFill>
                <a:latin typeface="Arial" panose="020B0604020202020204" pitchFamily="34" charset="0"/>
              </a:defRPr>
            </a:lvl4pPr>
            <a:lvl5pPr marL="2057400" indent="-228600" defTabSz="1028700">
              <a:lnSpc>
                <a:spcPct val="95000"/>
              </a:lnSpc>
              <a:spcBef>
                <a:spcPct val="35000"/>
              </a:spcBef>
              <a:defRPr sz="2000">
                <a:solidFill>
                  <a:schemeClr val="tx1"/>
                </a:solidFill>
                <a:latin typeface="Arial" panose="020B0604020202020204" pitchFamily="34" charset="0"/>
              </a:defRPr>
            </a:lvl5pPr>
            <a:lvl6pPr marL="2514600" indent="-228600" defTabSz="1028700" eaLnBrk="0" fontAlgn="base" hangingPunct="0">
              <a:lnSpc>
                <a:spcPct val="95000"/>
              </a:lnSpc>
              <a:spcBef>
                <a:spcPct val="35000"/>
              </a:spcBef>
              <a:spcAft>
                <a:spcPct val="0"/>
              </a:spcAft>
              <a:defRPr sz="2000">
                <a:solidFill>
                  <a:schemeClr val="tx1"/>
                </a:solidFill>
                <a:latin typeface="Arial" panose="020B0604020202020204" pitchFamily="34" charset="0"/>
              </a:defRPr>
            </a:lvl6pPr>
            <a:lvl7pPr marL="2971800" indent="-228600" defTabSz="1028700" eaLnBrk="0" fontAlgn="base" hangingPunct="0">
              <a:lnSpc>
                <a:spcPct val="95000"/>
              </a:lnSpc>
              <a:spcBef>
                <a:spcPct val="35000"/>
              </a:spcBef>
              <a:spcAft>
                <a:spcPct val="0"/>
              </a:spcAft>
              <a:defRPr sz="2000">
                <a:solidFill>
                  <a:schemeClr val="tx1"/>
                </a:solidFill>
                <a:latin typeface="Arial" panose="020B0604020202020204" pitchFamily="34" charset="0"/>
              </a:defRPr>
            </a:lvl7pPr>
            <a:lvl8pPr marL="3429000" indent="-228600" defTabSz="1028700" eaLnBrk="0" fontAlgn="base" hangingPunct="0">
              <a:lnSpc>
                <a:spcPct val="95000"/>
              </a:lnSpc>
              <a:spcBef>
                <a:spcPct val="35000"/>
              </a:spcBef>
              <a:spcAft>
                <a:spcPct val="0"/>
              </a:spcAft>
              <a:defRPr sz="2000">
                <a:solidFill>
                  <a:schemeClr val="tx1"/>
                </a:solidFill>
                <a:latin typeface="Arial" panose="020B0604020202020204" pitchFamily="34" charset="0"/>
              </a:defRPr>
            </a:lvl8pPr>
            <a:lvl9pPr marL="3886200" indent="-228600" defTabSz="1028700" eaLnBrk="0" fontAlgn="base" hangingPunct="0">
              <a:lnSpc>
                <a:spcPct val="95000"/>
              </a:lnSpc>
              <a:spcBef>
                <a:spcPct val="35000"/>
              </a:spcBef>
              <a:spcAft>
                <a:spcPct val="0"/>
              </a:spcAft>
              <a:defRPr sz="2000">
                <a:solidFill>
                  <a:schemeClr val="tx1"/>
                </a:solidFill>
                <a:latin typeface="Arial" panose="020B0604020202020204" pitchFamily="34" charset="0"/>
              </a:defRPr>
            </a:lvl9pPr>
          </a:lstStyle>
          <a:p>
            <a:pPr algn="ctr">
              <a:lnSpc>
                <a:spcPct val="100000"/>
              </a:lnSpc>
              <a:buClrTx/>
              <a:buSzTx/>
              <a:buFontTx/>
              <a:buNone/>
            </a:pPr>
            <a:r>
              <a:rPr lang="en-GB" altLang="en-US" sz="1300" b="1"/>
              <a:t>EXP</a:t>
            </a:r>
            <a:endParaRPr lang="en-US" altLang="en-US" sz="1300" b="1"/>
          </a:p>
        </p:txBody>
      </p:sp>
      <p:sp>
        <p:nvSpPr>
          <p:cNvPr id="52243" name="Text Box 43"/>
          <p:cNvSpPr txBox="1">
            <a:spLocks noChangeArrowheads="1"/>
          </p:cNvSpPr>
          <p:nvPr/>
        </p:nvSpPr>
        <p:spPr bwMode="gray">
          <a:xfrm>
            <a:off x="6227763" y="1844675"/>
            <a:ext cx="1512887" cy="431800"/>
          </a:xfrm>
          <a:prstGeom prst="rect">
            <a:avLst/>
          </a:prstGeom>
          <a:solidFill>
            <a:srgbClr val="C3C16F"/>
          </a:solidFill>
          <a:ln w="285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2124" tIns="41061" rIns="82124" bIns="41061" anchor="ctr" anchorCtr="1"/>
          <a:lstStyle>
            <a:lvl1pPr marL="128588" indent="-128588" defTabSz="1028700">
              <a:lnSpc>
                <a:spcPct val="95000"/>
              </a:lnSpc>
              <a:spcBef>
                <a:spcPct val="50000"/>
              </a:spcBef>
              <a:buClr>
                <a:schemeClr val="tx2"/>
              </a:buClr>
              <a:buSzPct val="100000"/>
              <a:buFont typeface="Wingdings" panose="05000000000000000000" pitchFamily="2" charset="2"/>
              <a:buChar char="§"/>
              <a:defRPr sz="2400">
                <a:solidFill>
                  <a:schemeClr val="tx1"/>
                </a:solidFill>
                <a:latin typeface="Arial" panose="020B0604020202020204" pitchFamily="34" charset="0"/>
              </a:defRPr>
            </a:lvl1pPr>
            <a:lvl2pPr marL="742950" indent="-285750" defTabSz="1028700">
              <a:lnSpc>
                <a:spcPct val="95000"/>
              </a:lnSpc>
              <a:spcBef>
                <a:spcPct val="35000"/>
              </a:spcBef>
              <a:defRPr sz="2000">
                <a:solidFill>
                  <a:schemeClr val="tx1"/>
                </a:solidFill>
                <a:latin typeface="Arial" panose="020B0604020202020204" pitchFamily="34" charset="0"/>
              </a:defRPr>
            </a:lvl2pPr>
            <a:lvl3pPr marL="1143000" indent="-228600" defTabSz="1028700">
              <a:lnSpc>
                <a:spcPct val="95000"/>
              </a:lnSpc>
              <a:spcBef>
                <a:spcPct val="35000"/>
              </a:spcBef>
              <a:defRPr sz="2000">
                <a:solidFill>
                  <a:schemeClr val="tx1"/>
                </a:solidFill>
                <a:latin typeface="Arial" panose="020B0604020202020204" pitchFamily="34" charset="0"/>
              </a:defRPr>
            </a:lvl3pPr>
            <a:lvl4pPr marL="1600200" indent="-228600" defTabSz="1028700">
              <a:lnSpc>
                <a:spcPct val="95000"/>
              </a:lnSpc>
              <a:spcBef>
                <a:spcPct val="35000"/>
              </a:spcBef>
              <a:defRPr sz="2000">
                <a:solidFill>
                  <a:schemeClr val="tx1"/>
                </a:solidFill>
                <a:latin typeface="Arial" panose="020B0604020202020204" pitchFamily="34" charset="0"/>
              </a:defRPr>
            </a:lvl4pPr>
            <a:lvl5pPr marL="2057400" indent="-228600" defTabSz="1028700">
              <a:lnSpc>
                <a:spcPct val="95000"/>
              </a:lnSpc>
              <a:spcBef>
                <a:spcPct val="35000"/>
              </a:spcBef>
              <a:defRPr sz="2000">
                <a:solidFill>
                  <a:schemeClr val="tx1"/>
                </a:solidFill>
                <a:latin typeface="Arial" panose="020B0604020202020204" pitchFamily="34" charset="0"/>
              </a:defRPr>
            </a:lvl5pPr>
            <a:lvl6pPr marL="2514600" indent="-228600" defTabSz="1028700" eaLnBrk="0" fontAlgn="base" hangingPunct="0">
              <a:lnSpc>
                <a:spcPct val="95000"/>
              </a:lnSpc>
              <a:spcBef>
                <a:spcPct val="35000"/>
              </a:spcBef>
              <a:spcAft>
                <a:spcPct val="0"/>
              </a:spcAft>
              <a:defRPr sz="2000">
                <a:solidFill>
                  <a:schemeClr val="tx1"/>
                </a:solidFill>
                <a:latin typeface="Arial" panose="020B0604020202020204" pitchFamily="34" charset="0"/>
              </a:defRPr>
            </a:lvl6pPr>
            <a:lvl7pPr marL="2971800" indent="-228600" defTabSz="1028700" eaLnBrk="0" fontAlgn="base" hangingPunct="0">
              <a:lnSpc>
                <a:spcPct val="95000"/>
              </a:lnSpc>
              <a:spcBef>
                <a:spcPct val="35000"/>
              </a:spcBef>
              <a:spcAft>
                <a:spcPct val="0"/>
              </a:spcAft>
              <a:defRPr sz="2000">
                <a:solidFill>
                  <a:schemeClr val="tx1"/>
                </a:solidFill>
                <a:latin typeface="Arial" panose="020B0604020202020204" pitchFamily="34" charset="0"/>
              </a:defRPr>
            </a:lvl7pPr>
            <a:lvl8pPr marL="3429000" indent="-228600" defTabSz="1028700" eaLnBrk="0" fontAlgn="base" hangingPunct="0">
              <a:lnSpc>
                <a:spcPct val="95000"/>
              </a:lnSpc>
              <a:spcBef>
                <a:spcPct val="35000"/>
              </a:spcBef>
              <a:spcAft>
                <a:spcPct val="0"/>
              </a:spcAft>
              <a:defRPr sz="2000">
                <a:solidFill>
                  <a:schemeClr val="tx1"/>
                </a:solidFill>
                <a:latin typeface="Arial" panose="020B0604020202020204" pitchFamily="34" charset="0"/>
              </a:defRPr>
            </a:lvl8pPr>
            <a:lvl9pPr marL="3886200" indent="-228600" defTabSz="1028700" eaLnBrk="0" fontAlgn="base" hangingPunct="0">
              <a:lnSpc>
                <a:spcPct val="95000"/>
              </a:lnSpc>
              <a:spcBef>
                <a:spcPct val="35000"/>
              </a:spcBef>
              <a:spcAft>
                <a:spcPct val="0"/>
              </a:spcAft>
              <a:defRPr sz="2000">
                <a:solidFill>
                  <a:schemeClr val="tx1"/>
                </a:solidFill>
                <a:latin typeface="Arial" panose="020B0604020202020204" pitchFamily="34" charset="0"/>
              </a:defRPr>
            </a:lvl9pPr>
          </a:lstStyle>
          <a:p>
            <a:pPr algn="ctr">
              <a:lnSpc>
                <a:spcPct val="100000"/>
              </a:lnSpc>
              <a:buClrTx/>
              <a:buSzTx/>
              <a:buFontTx/>
              <a:buNone/>
            </a:pPr>
            <a:r>
              <a:rPr lang="en-GB" altLang="en-US" sz="1300" b="1"/>
              <a:t>TTL</a:t>
            </a:r>
            <a:endParaRPr lang="en-US" altLang="en-US" sz="1300" b="1"/>
          </a:p>
        </p:txBody>
      </p:sp>
      <p:sp>
        <p:nvSpPr>
          <p:cNvPr id="52244" name="Rectangle 44"/>
          <p:cNvSpPr>
            <a:spLocks noChangeArrowheads="1"/>
          </p:cNvSpPr>
          <p:nvPr/>
        </p:nvSpPr>
        <p:spPr bwMode="gray">
          <a:xfrm>
            <a:off x="5940425" y="1844675"/>
            <a:ext cx="287338" cy="431800"/>
          </a:xfrm>
          <a:prstGeom prst="rect">
            <a:avLst/>
          </a:prstGeom>
          <a:solidFill>
            <a:srgbClr val="C3C16F"/>
          </a:solidFill>
          <a:ln w="285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82124" tIns="41061" rIns="82124" bIns="41061" anchor="ctr" anchorCtr="1"/>
          <a:lstStyle>
            <a:lvl1pPr marL="128588" indent="-128588" defTabSz="1028700">
              <a:lnSpc>
                <a:spcPct val="95000"/>
              </a:lnSpc>
              <a:spcBef>
                <a:spcPct val="50000"/>
              </a:spcBef>
              <a:buClr>
                <a:schemeClr val="tx2"/>
              </a:buClr>
              <a:buSzPct val="100000"/>
              <a:buFont typeface="Wingdings" panose="05000000000000000000" pitchFamily="2" charset="2"/>
              <a:buChar char="§"/>
              <a:defRPr sz="2400">
                <a:solidFill>
                  <a:schemeClr val="tx1"/>
                </a:solidFill>
                <a:latin typeface="Arial" panose="020B0604020202020204" pitchFamily="34" charset="0"/>
              </a:defRPr>
            </a:lvl1pPr>
            <a:lvl2pPr marL="742950" indent="-285750" defTabSz="1028700">
              <a:lnSpc>
                <a:spcPct val="95000"/>
              </a:lnSpc>
              <a:spcBef>
                <a:spcPct val="35000"/>
              </a:spcBef>
              <a:defRPr sz="2000">
                <a:solidFill>
                  <a:schemeClr val="tx1"/>
                </a:solidFill>
                <a:latin typeface="Arial" panose="020B0604020202020204" pitchFamily="34" charset="0"/>
              </a:defRPr>
            </a:lvl2pPr>
            <a:lvl3pPr marL="1143000" indent="-228600" defTabSz="1028700">
              <a:lnSpc>
                <a:spcPct val="95000"/>
              </a:lnSpc>
              <a:spcBef>
                <a:spcPct val="35000"/>
              </a:spcBef>
              <a:defRPr sz="2000">
                <a:solidFill>
                  <a:schemeClr val="tx1"/>
                </a:solidFill>
                <a:latin typeface="Arial" panose="020B0604020202020204" pitchFamily="34" charset="0"/>
              </a:defRPr>
            </a:lvl3pPr>
            <a:lvl4pPr marL="1600200" indent="-228600" defTabSz="1028700">
              <a:lnSpc>
                <a:spcPct val="95000"/>
              </a:lnSpc>
              <a:spcBef>
                <a:spcPct val="35000"/>
              </a:spcBef>
              <a:defRPr sz="2000">
                <a:solidFill>
                  <a:schemeClr val="tx1"/>
                </a:solidFill>
                <a:latin typeface="Arial" panose="020B0604020202020204" pitchFamily="34" charset="0"/>
              </a:defRPr>
            </a:lvl4pPr>
            <a:lvl5pPr marL="2057400" indent="-228600" defTabSz="1028700">
              <a:lnSpc>
                <a:spcPct val="95000"/>
              </a:lnSpc>
              <a:spcBef>
                <a:spcPct val="35000"/>
              </a:spcBef>
              <a:defRPr sz="2000">
                <a:solidFill>
                  <a:schemeClr val="tx1"/>
                </a:solidFill>
                <a:latin typeface="Arial" panose="020B0604020202020204" pitchFamily="34" charset="0"/>
              </a:defRPr>
            </a:lvl5pPr>
            <a:lvl6pPr marL="2514600" indent="-228600" defTabSz="1028700" eaLnBrk="0" fontAlgn="base" hangingPunct="0">
              <a:lnSpc>
                <a:spcPct val="95000"/>
              </a:lnSpc>
              <a:spcBef>
                <a:spcPct val="35000"/>
              </a:spcBef>
              <a:spcAft>
                <a:spcPct val="0"/>
              </a:spcAft>
              <a:defRPr sz="2000">
                <a:solidFill>
                  <a:schemeClr val="tx1"/>
                </a:solidFill>
                <a:latin typeface="Arial" panose="020B0604020202020204" pitchFamily="34" charset="0"/>
              </a:defRPr>
            </a:lvl6pPr>
            <a:lvl7pPr marL="2971800" indent="-228600" defTabSz="1028700" eaLnBrk="0" fontAlgn="base" hangingPunct="0">
              <a:lnSpc>
                <a:spcPct val="95000"/>
              </a:lnSpc>
              <a:spcBef>
                <a:spcPct val="35000"/>
              </a:spcBef>
              <a:spcAft>
                <a:spcPct val="0"/>
              </a:spcAft>
              <a:defRPr sz="2000">
                <a:solidFill>
                  <a:schemeClr val="tx1"/>
                </a:solidFill>
                <a:latin typeface="Arial" panose="020B0604020202020204" pitchFamily="34" charset="0"/>
              </a:defRPr>
            </a:lvl7pPr>
            <a:lvl8pPr marL="3429000" indent="-228600" defTabSz="1028700" eaLnBrk="0" fontAlgn="base" hangingPunct="0">
              <a:lnSpc>
                <a:spcPct val="95000"/>
              </a:lnSpc>
              <a:spcBef>
                <a:spcPct val="35000"/>
              </a:spcBef>
              <a:spcAft>
                <a:spcPct val="0"/>
              </a:spcAft>
              <a:defRPr sz="2000">
                <a:solidFill>
                  <a:schemeClr val="tx1"/>
                </a:solidFill>
                <a:latin typeface="Arial" panose="020B0604020202020204" pitchFamily="34" charset="0"/>
              </a:defRPr>
            </a:lvl8pPr>
            <a:lvl9pPr marL="3886200" indent="-228600" defTabSz="1028700" eaLnBrk="0" fontAlgn="base" hangingPunct="0">
              <a:lnSpc>
                <a:spcPct val="95000"/>
              </a:lnSpc>
              <a:spcBef>
                <a:spcPct val="35000"/>
              </a:spcBef>
              <a:spcAft>
                <a:spcPct val="0"/>
              </a:spcAft>
              <a:defRPr sz="2000">
                <a:solidFill>
                  <a:schemeClr val="tx1"/>
                </a:solidFill>
                <a:latin typeface="Arial" panose="020B0604020202020204" pitchFamily="34" charset="0"/>
              </a:defRPr>
            </a:lvl9pPr>
          </a:lstStyle>
          <a:p>
            <a:pPr>
              <a:lnSpc>
                <a:spcPct val="100000"/>
              </a:lnSpc>
              <a:spcBef>
                <a:spcPct val="0"/>
              </a:spcBef>
              <a:buClrTx/>
              <a:buSzTx/>
              <a:buFontTx/>
              <a:buNone/>
            </a:pPr>
            <a:r>
              <a:rPr lang="en-GB" altLang="en-US" sz="1300" b="1"/>
              <a:t>0</a:t>
            </a:r>
            <a:endParaRPr lang="en-US" altLang="en-US" sz="1300" b="1"/>
          </a:p>
        </p:txBody>
      </p:sp>
    </p:spTree>
    <p:extLst>
      <p:ext uri="{BB962C8B-B14F-4D97-AF65-F5344CB8AC3E}">
        <p14:creationId xmlns:p14="http://schemas.microsoft.com/office/powerpoint/2010/main" val="346133919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Cloud"/>
          <p:cNvSpPr>
            <a:spLocks noChangeAspect="1" noEditPoints="1" noChangeArrowheads="1"/>
          </p:cNvSpPr>
          <p:nvPr/>
        </p:nvSpPr>
        <p:spPr bwMode="auto">
          <a:xfrm>
            <a:off x="3059113" y="2419350"/>
            <a:ext cx="3384550" cy="1728788"/>
          </a:xfrm>
          <a:custGeom>
            <a:avLst/>
            <a:gdLst>
              <a:gd name="T0" fmla="*/ 10498 w 21600"/>
              <a:gd name="T1" fmla="*/ 864394 h 21600"/>
              <a:gd name="T2" fmla="*/ 1692275 w 21600"/>
              <a:gd name="T3" fmla="*/ 1726947 h 21600"/>
              <a:gd name="T4" fmla="*/ 3381730 w 21600"/>
              <a:gd name="T5" fmla="*/ 864394 h 21600"/>
              <a:gd name="T6" fmla="*/ 1692275 w 21600"/>
              <a:gd name="T7" fmla="*/ 98845 h 21600"/>
              <a:gd name="T8" fmla="*/ 0 60000 65536"/>
              <a:gd name="T9" fmla="*/ 0 60000 65536"/>
              <a:gd name="T10" fmla="*/ 0 60000 65536"/>
              <a:gd name="T11" fmla="*/ 0 60000 65536"/>
              <a:gd name="T12" fmla="*/ 2977 w 21600"/>
              <a:gd name="T13" fmla="*/ 3262 h 21600"/>
              <a:gd name="T14" fmla="*/ 17087 w 21600"/>
              <a:gd name="T15" fmla="*/ 17337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0" y="11192"/>
                  <a:pt x="409" y="12169"/>
                  <a:pt x="1074" y="12702"/>
                </a:cubicBezTo>
                <a:lnTo>
                  <a:pt x="1063" y="12668"/>
                </a:lnTo>
                <a:cubicBezTo>
                  <a:pt x="685" y="13217"/>
                  <a:pt x="475" y="13940"/>
                  <a:pt x="475" y="14691"/>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300"/>
                  <a:pt x="7635" y="20039"/>
                  <a:pt x="8235" y="19546"/>
                </a:cubicBezTo>
                <a:lnTo>
                  <a:pt x="8229" y="19550"/>
                </a:lnTo>
                <a:cubicBezTo>
                  <a:pt x="8855" y="20829"/>
                  <a:pt x="9908" y="21597"/>
                  <a:pt x="11036" y="21597"/>
                </a:cubicBezTo>
                <a:cubicBezTo>
                  <a:pt x="12523" y="21597"/>
                  <a:pt x="13836" y="20267"/>
                  <a:pt x="14267" y="18324"/>
                </a:cubicBezTo>
                <a:lnTo>
                  <a:pt x="14270" y="18350"/>
                </a:lnTo>
                <a:cubicBezTo>
                  <a:pt x="14730" y="18740"/>
                  <a:pt x="15260" y="18947"/>
                  <a:pt x="15802" y="18947"/>
                </a:cubicBezTo>
                <a:cubicBezTo>
                  <a:pt x="17390" y="18947"/>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0"/>
                  <a:pt x="15367" y="426"/>
                  <a:pt x="14905" y="1165"/>
                </a:cubicBezTo>
                <a:lnTo>
                  <a:pt x="14909" y="1170"/>
                </a:lnTo>
                <a:cubicBezTo>
                  <a:pt x="14497" y="432"/>
                  <a:pt x="13855" y="0"/>
                  <a:pt x="13174" y="0"/>
                </a:cubicBezTo>
                <a:cubicBezTo>
                  <a:pt x="12347" y="0"/>
                  <a:pt x="11590" y="637"/>
                  <a:pt x="11221" y="1645"/>
                </a:cubicBezTo>
                <a:lnTo>
                  <a:pt x="11229" y="1694"/>
                </a:lnTo>
                <a:cubicBezTo>
                  <a:pt x="10730" y="1024"/>
                  <a:pt x="10058" y="650"/>
                  <a:pt x="9358" y="650"/>
                </a:cubicBezTo>
                <a:cubicBezTo>
                  <a:pt x="8372" y="650"/>
                  <a:pt x="7466" y="1391"/>
                  <a:pt x="7003" y="2578"/>
                </a:cubicBezTo>
                <a:lnTo>
                  <a:pt x="6995" y="2602"/>
                </a:lnTo>
                <a:cubicBezTo>
                  <a:pt x="6477" y="2189"/>
                  <a:pt x="5888" y="1972"/>
                  <a:pt x="5288" y="1972"/>
                </a:cubicBezTo>
                <a:cubicBezTo>
                  <a:pt x="3423" y="1972"/>
                  <a:pt x="1912" y="4029"/>
                  <a:pt x="1912" y="6567"/>
                </a:cubicBezTo>
                <a:cubicBezTo>
                  <a:pt x="1912" y="6774"/>
                  <a:pt x="1922" y="6981"/>
                  <a:pt x="1942" y="7186"/>
                </a:cubicBezTo>
                <a:lnTo>
                  <a:pt x="1949" y="7180"/>
                </a:lnTo>
                <a:close/>
              </a:path>
              <a:path w="21600" h="21600" fill="none" extrusionOk="0">
                <a:moveTo>
                  <a:pt x="1074" y="12702"/>
                </a:moveTo>
                <a:cubicBezTo>
                  <a:pt x="1407" y="12969"/>
                  <a:pt x="1786" y="13110"/>
                  <a:pt x="2172" y="13110"/>
                </a:cubicBezTo>
                <a:cubicBezTo>
                  <a:pt x="2228" y="13110"/>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hlink"/>
          </a:solidFill>
          <a:ln w="9525">
            <a:solidFill>
              <a:srgbClr val="000000"/>
            </a:solidFill>
            <a:miter lim="800000"/>
            <a:headEnd/>
            <a:tailEnd/>
          </a:ln>
          <a:effectLst>
            <a:outerShdw dist="107763" dir="2700000" algn="ctr" rotWithShape="0">
              <a:srgbClr val="808080"/>
            </a:outerShdw>
          </a:effectLst>
        </p:spPr>
        <p:txBody>
          <a:bodyPr/>
          <a:lstStyle/>
          <a:p>
            <a:endParaRPr lang="en-US"/>
          </a:p>
        </p:txBody>
      </p:sp>
      <p:sp>
        <p:nvSpPr>
          <p:cNvPr id="54275" name="Text Box 268"/>
          <p:cNvSpPr txBox="1">
            <a:spLocks noChangeArrowheads="1"/>
          </p:cNvSpPr>
          <p:nvPr/>
        </p:nvSpPr>
        <p:spPr bwMode="gray">
          <a:xfrm>
            <a:off x="4787900" y="3141663"/>
            <a:ext cx="504825" cy="317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lvl1pPr algn="ctr">
              <a:lnSpc>
                <a:spcPct val="90000"/>
              </a:lnSpc>
              <a:defRPr sz="2400">
                <a:solidFill>
                  <a:schemeClr val="tx1"/>
                </a:solidFill>
                <a:latin typeface="Arial" panose="020B0604020202020204" pitchFamily="34" charset="0"/>
              </a:defRPr>
            </a:lvl1pPr>
            <a:lvl2pPr marL="742950" indent="-285750" algn="ctr">
              <a:lnSpc>
                <a:spcPct val="90000"/>
              </a:lnSpc>
              <a:defRPr sz="2400">
                <a:solidFill>
                  <a:schemeClr val="tx1"/>
                </a:solidFill>
                <a:latin typeface="Arial" panose="020B0604020202020204" pitchFamily="34" charset="0"/>
              </a:defRPr>
            </a:lvl2pPr>
            <a:lvl3pPr marL="1143000" indent="-228600" algn="ctr">
              <a:lnSpc>
                <a:spcPct val="90000"/>
              </a:lnSpc>
              <a:defRPr sz="2400">
                <a:solidFill>
                  <a:schemeClr val="tx1"/>
                </a:solidFill>
                <a:latin typeface="Arial" panose="020B0604020202020204" pitchFamily="34" charset="0"/>
              </a:defRPr>
            </a:lvl3pPr>
            <a:lvl4pPr marL="1600200" indent="-228600" algn="ctr">
              <a:lnSpc>
                <a:spcPct val="90000"/>
              </a:lnSpc>
              <a:defRPr sz="2400">
                <a:solidFill>
                  <a:schemeClr val="tx1"/>
                </a:solidFill>
                <a:latin typeface="Arial" panose="020B0604020202020204" pitchFamily="34" charset="0"/>
              </a:defRPr>
            </a:lvl4pPr>
            <a:lvl5pPr marL="2057400" indent="-228600" algn="ctr">
              <a:lnSpc>
                <a:spcPct val="90000"/>
              </a:lnSpc>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9pPr>
          </a:lstStyle>
          <a:p>
            <a:pPr>
              <a:lnSpc>
                <a:spcPct val="100000"/>
              </a:lnSpc>
              <a:spcBef>
                <a:spcPct val="50000"/>
              </a:spcBef>
            </a:pPr>
            <a:r>
              <a:rPr lang="en-GB" altLang="en-US" sz="1600" b="1"/>
              <a:t>P2</a:t>
            </a:r>
          </a:p>
        </p:txBody>
      </p:sp>
      <p:sp>
        <p:nvSpPr>
          <p:cNvPr id="54276" name="Text Box 267"/>
          <p:cNvSpPr txBox="1">
            <a:spLocks noChangeArrowheads="1"/>
          </p:cNvSpPr>
          <p:nvPr/>
        </p:nvSpPr>
        <p:spPr bwMode="gray">
          <a:xfrm>
            <a:off x="3708400" y="3141663"/>
            <a:ext cx="503238" cy="317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lvl1pPr algn="ctr">
              <a:lnSpc>
                <a:spcPct val="90000"/>
              </a:lnSpc>
              <a:defRPr sz="2400">
                <a:solidFill>
                  <a:schemeClr val="tx1"/>
                </a:solidFill>
                <a:latin typeface="Arial" panose="020B0604020202020204" pitchFamily="34" charset="0"/>
              </a:defRPr>
            </a:lvl1pPr>
            <a:lvl2pPr marL="742950" indent="-285750" algn="ctr">
              <a:lnSpc>
                <a:spcPct val="90000"/>
              </a:lnSpc>
              <a:defRPr sz="2400">
                <a:solidFill>
                  <a:schemeClr val="tx1"/>
                </a:solidFill>
                <a:latin typeface="Arial" panose="020B0604020202020204" pitchFamily="34" charset="0"/>
              </a:defRPr>
            </a:lvl2pPr>
            <a:lvl3pPr marL="1143000" indent="-228600" algn="ctr">
              <a:lnSpc>
                <a:spcPct val="90000"/>
              </a:lnSpc>
              <a:defRPr sz="2400">
                <a:solidFill>
                  <a:schemeClr val="tx1"/>
                </a:solidFill>
                <a:latin typeface="Arial" panose="020B0604020202020204" pitchFamily="34" charset="0"/>
              </a:defRPr>
            </a:lvl3pPr>
            <a:lvl4pPr marL="1600200" indent="-228600" algn="ctr">
              <a:lnSpc>
                <a:spcPct val="90000"/>
              </a:lnSpc>
              <a:defRPr sz="2400">
                <a:solidFill>
                  <a:schemeClr val="tx1"/>
                </a:solidFill>
                <a:latin typeface="Arial" panose="020B0604020202020204" pitchFamily="34" charset="0"/>
              </a:defRPr>
            </a:lvl4pPr>
            <a:lvl5pPr marL="2057400" indent="-228600" algn="ctr">
              <a:lnSpc>
                <a:spcPct val="90000"/>
              </a:lnSpc>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9pPr>
          </a:lstStyle>
          <a:p>
            <a:pPr>
              <a:lnSpc>
                <a:spcPct val="100000"/>
              </a:lnSpc>
              <a:spcBef>
                <a:spcPct val="50000"/>
              </a:spcBef>
            </a:pPr>
            <a:r>
              <a:rPr lang="en-GB" altLang="en-US" sz="1600" b="1"/>
              <a:t>P1</a:t>
            </a:r>
          </a:p>
        </p:txBody>
      </p:sp>
      <p:sp>
        <p:nvSpPr>
          <p:cNvPr id="54277" name="Line 293"/>
          <p:cNvSpPr>
            <a:spLocks noChangeShapeType="1"/>
          </p:cNvSpPr>
          <p:nvPr/>
        </p:nvSpPr>
        <p:spPr bwMode="gray">
          <a:xfrm flipV="1">
            <a:off x="2916238" y="3644900"/>
            <a:ext cx="338455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lstStyle/>
          <a:p>
            <a:endParaRPr lang="en-US"/>
          </a:p>
        </p:txBody>
      </p:sp>
      <p:sp>
        <p:nvSpPr>
          <p:cNvPr id="54278" name="Arc 256"/>
          <p:cNvSpPr>
            <a:spLocks/>
          </p:cNvSpPr>
          <p:nvPr/>
        </p:nvSpPr>
        <p:spPr bwMode="auto">
          <a:xfrm rot="-10479597" flipH="1" flipV="1">
            <a:off x="2052638" y="2492375"/>
            <a:ext cx="503237" cy="360363"/>
          </a:xfrm>
          <a:custGeom>
            <a:avLst/>
            <a:gdLst>
              <a:gd name="T0" fmla="*/ 320837 w 43200"/>
              <a:gd name="T1" fmla="*/ 353406 h 43200"/>
              <a:gd name="T2" fmla="*/ 503237 w 43200"/>
              <a:gd name="T3" fmla="*/ 180182 h 43200"/>
              <a:gd name="T4" fmla="*/ 251619 w 43200"/>
              <a:gd name="T5" fmla="*/ 180182 h 43200"/>
              <a:gd name="T6" fmla="*/ 0 60000 65536"/>
              <a:gd name="T7" fmla="*/ 0 60000 65536"/>
              <a:gd name="T8" fmla="*/ 0 60000 65536"/>
            </a:gdLst>
            <a:ahLst/>
            <a:cxnLst>
              <a:cxn ang="T6">
                <a:pos x="T0" y="T1"/>
              </a:cxn>
              <a:cxn ang="T7">
                <a:pos x="T2" y="T3"/>
              </a:cxn>
              <a:cxn ang="T8">
                <a:pos x="T4" y="T5"/>
              </a:cxn>
            </a:cxnLst>
            <a:rect l="0" t="0" r="r" b="b"/>
            <a:pathLst>
              <a:path w="43200" h="43200" fill="none" extrusionOk="0">
                <a:moveTo>
                  <a:pt x="27542" y="42366"/>
                </a:moveTo>
                <a:cubicBezTo>
                  <a:pt x="25609" y="42919"/>
                  <a:pt x="23609" y="43200"/>
                  <a:pt x="21600" y="43200"/>
                </a:cubicBezTo>
                <a:cubicBezTo>
                  <a:pt x="9670" y="43200"/>
                  <a:pt x="0" y="33529"/>
                  <a:pt x="0" y="21600"/>
                </a:cubicBezTo>
                <a:cubicBezTo>
                  <a:pt x="0" y="9670"/>
                  <a:pt x="9670" y="0"/>
                  <a:pt x="21600" y="0"/>
                </a:cubicBezTo>
                <a:cubicBezTo>
                  <a:pt x="33529" y="0"/>
                  <a:pt x="43200" y="9670"/>
                  <a:pt x="43200" y="21599"/>
                </a:cubicBezTo>
              </a:path>
              <a:path w="43200" h="43200" stroke="0" extrusionOk="0">
                <a:moveTo>
                  <a:pt x="27542" y="42366"/>
                </a:moveTo>
                <a:cubicBezTo>
                  <a:pt x="25609" y="42919"/>
                  <a:pt x="23609" y="43200"/>
                  <a:pt x="21600" y="43200"/>
                </a:cubicBezTo>
                <a:cubicBezTo>
                  <a:pt x="9670" y="43200"/>
                  <a:pt x="0" y="33529"/>
                  <a:pt x="0" y="21600"/>
                </a:cubicBezTo>
                <a:cubicBezTo>
                  <a:pt x="0" y="9670"/>
                  <a:pt x="9670" y="0"/>
                  <a:pt x="21600" y="0"/>
                </a:cubicBezTo>
                <a:cubicBezTo>
                  <a:pt x="33529" y="0"/>
                  <a:pt x="43200" y="9670"/>
                  <a:pt x="43200" y="21599"/>
                </a:cubicBezTo>
                <a:lnTo>
                  <a:pt x="21600" y="21600"/>
                </a:lnTo>
                <a:lnTo>
                  <a:pt x="27542" y="42366"/>
                </a:lnTo>
                <a:close/>
              </a:path>
            </a:pathLst>
          </a:custGeom>
          <a:noFill/>
          <a:ln w="28575">
            <a:solidFill>
              <a:schemeClr val="tx1"/>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lIns="82124" tIns="41061" rIns="82124" bIns="41061" anchor="ctr"/>
          <a:lstStyle/>
          <a:p>
            <a:endParaRPr lang="en-US"/>
          </a:p>
        </p:txBody>
      </p:sp>
      <p:sp>
        <p:nvSpPr>
          <p:cNvPr id="54279" name="Line 4"/>
          <p:cNvSpPr>
            <a:spLocks noChangeShapeType="1"/>
          </p:cNvSpPr>
          <p:nvPr/>
        </p:nvSpPr>
        <p:spPr bwMode="gray">
          <a:xfrm flipV="1">
            <a:off x="1403350" y="3363913"/>
            <a:ext cx="1008063" cy="36036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lstStyle/>
          <a:p>
            <a:endParaRPr lang="en-US"/>
          </a:p>
        </p:txBody>
      </p:sp>
      <p:grpSp>
        <p:nvGrpSpPr>
          <p:cNvPr id="54280" name="Group 90"/>
          <p:cNvGrpSpPr>
            <a:grpSpLocks/>
          </p:cNvGrpSpPr>
          <p:nvPr/>
        </p:nvGrpSpPr>
        <p:grpSpPr bwMode="auto">
          <a:xfrm>
            <a:off x="0" y="3465513"/>
            <a:ext cx="1574800" cy="1185862"/>
            <a:chOff x="1024" y="2210"/>
            <a:chExt cx="512" cy="296"/>
          </a:xfrm>
        </p:grpSpPr>
        <p:grpSp>
          <p:nvGrpSpPr>
            <p:cNvPr id="54420" name="Group 91"/>
            <p:cNvGrpSpPr>
              <a:grpSpLocks/>
            </p:cNvGrpSpPr>
            <p:nvPr/>
          </p:nvGrpSpPr>
          <p:grpSpPr bwMode="auto">
            <a:xfrm>
              <a:off x="1027" y="2213"/>
              <a:ext cx="509" cy="293"/>
              <a:chOff x="1027" y="2213"/>
              <a:chExt cx="509" cy="293"/>
            </a:xfrm>
          </p:grpSpPr>
          <p:grpSp>
            <p:nvGrpSpPr>
              <p:cNvPr id="54441" name="Group 92"/>
              <p:cNvGrpSpPr>
                <a:grpSpLocks/>
              </p:cNvGrpSpPr>
              <p:nvPr/>
            </p:nvGrpSpPr>
            <p:grpSpPr bwMode="auto">
              <a:xfrm>
                <a:off x="1027" y="2216"/>
                <a:ext cx="507" cy="290"/>
                <a:chOff x="1027" y="2216"/>
                <a:chExt cx="507" cy="290"/>
              </a:xfrm>
            </p:grpSpPr>
            <p:sp>
              <p:nvSpPr>
                <p:cNvPr id="54451" name="Oval 93"/>
                <p:cNvSpPr>
                  <a:spLocks noChangeArrowheads="1"/>
                </p:cNvSpPr>
                <p:nvPr/>
              </p:nvSpPr>
              <p:spPr bwMode="gray">
                <a:xfrm>
                  <a:off x="1204" y="2216"/>
                  <a:ext cx="217" cy="118"/>
                </a:xfrm>
                <a:prstGeom prst="ellipse">
                  <a:avLst/>
                </a:prstGeom>
                <a:solidFill>
                  <a:srgbClr val="DF737D"/>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lvl1pPr algn="ctr">
                    <a:lnSpc>
                      <a:spcPct val="90000"/>
                    </a:lnSpc>
                    <a:defRPr sz="2400">
                      <a:solidFill>
                        <a:schemeClr val="tx1"/>
                      </a:solidFill>
                      <a:latin typeface="Arial" panose="020B0604020202020204" pitchFamily="34" charset="0"/>
                    </a:defRPr>
                  </a:lvl1pPr>
                  <a:lvl2pPr marL="742950" indent="-285750" algn="ctr">
                    <a:lnSpc>
                      <a:spcPct val="90000"/>
                    </a:lnSpc>
                    <a:defRPr sz="2400">
                      <a:solidFill>
                        <a:schemeClr val="tx1"/>
                      </a:solidFill>
                      <a:latin typeface="Arial" panose="020B0604020202020204" pitchFamily="34" charset="0"/>
                    </a:defRPr>
                  </a:lvl2pPr>
                  <a:lvl3pPr marL="1143000" indent="-228600" algn="ctr">
                    <a:lnSpc>
                      <a:spcPct val="90000"/>
                    </a:lnSpc>
                    <a:defRPr sz="2400">
                      <a:solidFill>
                        <a:schemeClr val="tx1"/>
                      </a:solidFill>
                      <a:latin typeface="Arial" panose="020B0604020202020204" pitchFamily="34" charset="0"/>
                    </a:defRPr>
                  </a:lvl3pPr>
                  <a:lvl4pPr marL="1600200" indent="-228600" algn="ctr">
                    <a:lnSpc>
                      <a:spcPct val="90000"/>
                    </a:lnSpc>
                    <a:defRPr sz="2400">
                      <a:solidFill>
                        <a:schemeClr val="tx1"/>
                      </a:solidFill>
                      <a:latin typeface="Arial" panose="020B0604020202020204" pitchFamily="34" charset="0"/>
                    </a:defRPr>
                  </a:lvl4pPr>
                  <a:lvl5pPr marL="2057400" indent="-228600" algn="ctr">
                    <a:lnSpc>
                      <a:spcPct val="90000"/>
                    </a:lnSpc>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54452" name="Oval 94"/>
                <p:cNvSpPr>
                  <a:spLocks noChangeArrowheads="1"/>
                </p:cNvSpPr>
                <p:nvPr/>
              </p:nvSpPr>
              <p:spPr bwMode="gray">
                <a:xfrm>
                  <a:off x="1080" y="2247"/>
                  <a:ext cx="167" cy="119"/>
                </a:xfrm>
                <a:prstGeom prst="ellipse">
                  <a:avLst/>
                </a:prstGeom>
                <a:solidFill>
                  <a:srgbClr val="DF737D"/>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lvl1pPr algn="ctr">
                    <a:lnSpc>
                      <a:spcPct val="90000"/>
                    </a:lnSpc>
                    <a:defRPr sz="2400">
                      <a:solidFill>
                        <a:schemeClr val="tx1"/>
                      </a:solidFill>
                      <a:latin typeface="Arial" panose="020B0604020202020204" pitchFamily="34" charset="0"/>
                    </a:defRPr>
                  </a:lvl1pPr>
                  <a:lvl2pPr marL="742950" indent="-285750" algn="ctr">
                    <a:lnSpc>
                      <a:spcPct val="90000"/>
                    </a:lnSpc>
                    <a:defRPr sz="2400">
                      <a:solidFill>
                        <a:schemeClr val="tx1"/>
                      </a:solidFill>
                      <a:latin typeface="Arial" panose="020B0604020202020204" pitchFamily="34" charset="0"/>
                    </a:defRPr>
                  </a:lvl2pPr>
                  <a:lvl3pPr marL="1143000" indent="-228600" algn="ctr">
                    <a:lnSpc>
                      <a:spcPct val="90000"/>
                    </a:lnSpc>
                    <a:defRPr sz="2400">
                      <a:solidFill>
                        <a:schemeClr val="tx1"/>
                      </a:solidFill>
                      <a:latin typeface="Arial" panose="020B0604020202020204" pitchFamily="34" charset="0"/>
                    </a:defRPr>
                  </a:lvl3pPr>
                  <a:lvl4pPr marL="1600200" indent="-228600" algn="ctr">
                    <a:lnSpc>
                      <a:spcPct val="90000"/>
                    </a:lnSpc>
                    <a:defRPr sz="2400">
                      <a:solidFill>
                        <a:schemeClr val="tx1"/>
                      </a:solidFill>
                      <a:latin typeface="Arial" panose="020B0604020202020204" pitchFamily="34" charset="0"/>
                    </a:defRPr>
                  </a:lvl4pPr>
                  <a:lvl5pPr marL="2057400" indent="-228600" algn="ctr">
                    <a:lnSpc>
                      <a:spcPct val="90000"/>
                    </a:lnSpc>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54453" name="Oval 95"/>
                <p:cNvSpPr>
                  <a:spLocks noChangeArrowheads="1"/>
                </p:cNvSpPr>
                <p:nvPr/>
              </p:nvSpPr>
              <p:spPr bwMode="gray">
                <a:xfrm>
                  <a:off x="1027" y="2323"/>
                  <a:ext cx="112" cy="93"/>
                </a:xfrm>
                <a:prstGeom prst="ellipse">
                  <a:avLst/>
                </a:prstGeom>
                <a:solidFill>
                  <a:srgbClr val="DF737D"/>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lvl1pPr algn="ctr">
                    <a:lnSpc>
                      <a:spcPct val="90000"/>
                    </a:lnSpc>
                    <a:defRPr sz="2400">
                      <a:solidFill>
                        <a:schemeClr val="tx1"/>
                      </a:solidFill>
                      <a:latin typeface="Arial" panose="020B0604020202020204" pitchFamily="34" charset="0"/>
                    </a:defRPr>
                  </a:lvl1pPr>
                  <a:lvl2pPr marL="742950" indent="-285750" algn="ctr">
                    <a:lnSpc>
                      <a:spcPct val="90000"/>
                    </a:lnSpc>
                    <a:defRPr sz="2400">
                      <a:solidFill>
                        <a:schemeClr val="tx1"/>
                      </a:solidFill>
                      <a:latin typeface="Arial" panose="020B0604020202020204" pitchFamily="34" charset="0"/>
                    </a:defRPr>
                  </a:lvl2pPr>
                  <a:lvl3pPr marL="1143000" indent="-228600" algn="ctr">
                    <a:lnSpc>
                      <a:spcPct val="90000"/>
                    </a:lnSpc>
                    <a:defRPr sz="2400">
                      <a:solidFill>
                        <a:schemeClr val="tx1"/>
                      </a:solidFill>
                      <a:latin typeface="Arial" panose="020B0604020202020204" pitchFamily="34" charset="0"/>
                    </a:defRPr>
                  </a:lvl3pPr>
                  <a:lvl4pPr marL="1600200" indent="-228600" algn="ctr">
                    <a:lnSpc>
                      <a:spcPct val="90000"/>
                    </a:lnSpc>
                    <a:defRPr sz="2400">
                      <a:solidFill>
                        <a:schemeClr val="tx1"/>
                      </a:solidFill>
                      <a:latin typeface="Arial" panose="020B0604020202020204" pitchFamily="34" charset="0"/>
                    </a:defRPr>
                  </a:lvl4pPr>
                  <a:lvl5pPr marL="2057400" indent="-228600" algn="ctr">
                    <a:lnSpc>
                      <a:spcPct val="90000"/>
                    </a:lnSpc>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54454" name="Oval 96"/>
                <p:cNvSpPr>
                  <a:spLocks noChangeArrowheads="1"/>
                </p:cNvSpPr>
                <p:nvPr/>
              </p:nvSpPr>
              <p:spPr bwMode="gray">
                <a:xfrm>
                  <a:off x="1063" y="2366"/>
                  <a:ext cx="169" cy="103"/>
                </a:xfrm>
                <a:prstGeom prst="ellipse">
                  <a:avLst/>
                </a:prstGeom>
                <a:solidFill>
                  <a:srgbClr val="DF737D"/>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lvl1pPr algn="ctr">
                    <a:lnSpc>
                      <a:spcPct val="90000"/>
                    </a:lnSpc>
                    <a:defRPr sz="2400">
                      <a:solidFill>
                        <a:schemeClr val="tx1"/>
                      </a:solidFill>
                      <a:latin typeface="Arial" panose="020B0604020202020204" pitchFamily="34" charset="0"/>
                    </a:defRPr>
                  </a:lvl1pPr>
                  <a:lvl2pPr marL="742950" indent="-285750" algn="ctr">
                    <a:lnSpc>
                      <a:spcPct val="90000"/>
                    </a:lnSpc>
                    <a:defRPr sz="2400">
                      <a:solidFill>
                        <a:schemeClr val="tx1"/>
                      </a:solidFill>
                      <a:latin typeface="Arial" panose="020B0604020202020204" pitchFamily="34" charset="0"/>
                    </a:defRPr>
                  </a:lvl2pPr>
                  <a:lvl3pPr marL="1143000" indent="-228600" algn="ctr">
                    <a:lnSpc>
                      <a:spcPct val="90000"/>
                    </a:lnSpc>
                    <a:defRPr sz="2400">
                      <a:solidFill>
                        <a:schemeClr val="tx1"/>
                      </a:solidFill>
                      <a:latin typeface="Arial" panose="020B0604020202020204" pitchFamily="34" charset="0"/>
                    </a:defRPr>
                  </a:lvl3pPr>
                  <a:lvl4pPr marL="1600200" indent="-228600" algn="ctr">
                    <a:lnSpc>
                      <a:spcPct val="90000"/>
                    </a:lnSpc>
                    <a:defRPr sz="2400">
                      <a:solidFill>
                        <a:schemeClr val="tx1"/>
                      </a:solidFill>
                      <a:latin typeface="Arial" panose="020B0604020202020204" pitchFamily="34" charset="0"/>
                    </a:defRPr>
                  </a:lvl4pPr>
                  <a:lvl5pPr marL="2057400" indent="-228600" algn="ctr">
                    <a:lnSpc>
                      <a:spcPct val="90000"/>
                    </a:lnSpc>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54455" name="Oval 97"/>
                <p:cNvSpPr>
                  <a:spLocks noChangeArrowheads="1"/>
                </p:cNvSpPr>
                <p:nvPr/>
              </p:nvSpPr>
              <p:spPr bwMode="gray">
                <a:xfrm>
                  <a:off x="1185" y="2382"/>
                  <a:ext cx="257" cy="124"/>
                </a:xfrm>
                <a:prstGeom prst="ellipse">
                  <a:avLst/>
                </a:prstGeom>
                <a:solidFill>
                  <a:srgbClr val="DF737D"/>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lvl1pPr algn="ctr">
                    <a:lnSpc>
                      <a:spcPct val="90000"/>
                    </a:lnSpc>
                    <a:defRPr sz="2400">
                      <a:solidFill>
                        <a:schemeClr val="tx1"/>
                      </a:solidFill>
                      <a:latin typeface="Arial" panose="020B0604020202020204" pitchFamily="34" charset="0"/>
                    </a:defRPr>
                  </a:lvl1pPr>
                  <a:lvl2pPr marL="742950" indent="-285750" algn="ctr">
                    <a:lnSpc>
                      <a:spcPct val="90000"/>
                    </a:lnSpc>
                    <a:defRPr sz="2400">
                      <a:solidFill>
                        <a:schemeClr val="tx1"/>
                      </a:solidFill>
                      <a:latin typeface="Arial" panose="020B0604020202020204" pitchFamily="34" charset="0"/>
                    </a:defRPr>
                  </a:lvl2pPr>
                  <a:lvl3pPr marL="1143000" indent="-228600" algn="ctr">
                    <a:lnSpc>
                      <a:spcPct val="90000"/>
                    </a:lnSpc>
                    <a:defRPr sz="2400">
                      <a:solidFill>
                        <a:schemeClr val="tx1"/>
                      </a:solidFill>
                      <a:latin typeface="Arial" panose="020B0604020202020204" pitchFamily="34" charset="0"/>
                    </a:defRPr>
                  </a:lvl3pPr>
                  <a:lvl4pPr marL="1600200" indent="-228600" algn="ctr">
                    <a:lnSpc>
                      <a:spcPct val="90000"/>
                    </a:lnSpc>
                    <a:defRPr sz="2400">
                      <a:solidFill>
                        <a:schemeClr val="tx1"/>
                      </a:solidFill>
                      <a:latin typeface="Arial" panose="020B0604020202020204" pitchFamily="34" charset="0"/>
                    </a:defRPr>
                  </a:lvl4pPr>
                  <a:lvl5pPr marL="2057400" indent="-228600" algn="ctr">
                    <a:lnSpc>
                      <a:spcPct val="90000"/>
                    </a:lnSpc>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54456" name="Oval 98"/>
                <p:cNvSpPr>
                  <a:spLocks noChangeArrowheads="1"/>
                </p:cNvSpPr>
                <p:nvPr/>
              </p:nvSpPr>
              <p:spPr bwMode="gray">
                <a:xfrm>
                  <a:off x="1350" y="2249"/>
                  <a:ext cx="162" cy="94"/>
                </a:xfrm>
                <a:prstGeom prst="ellipse">
                  <a:avLst/>
                </a:prstGeom>
                <a:solidFill>
                  <a:srgbClr val="DF737D"/>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lvl1pPr algn="ctr">
                    <a:lnSpc>
                      <a:spcPct val="90000"/>
                    </a:lnSpc>
                    <a:defRPr sz="2400">
                      <a:solidFill>
                        <a:schemeClr val="tx1"/>
                      </a:solidFill>
                      <a:latin typeface="Arial" panose="020B0604020202020204" pitchFamily="34" charset="0"/>
                    </a:defRPr>
                  </a:lvl1pPr>
                  <a:lvl2pPr marL="742950" indent="-285750" algn="ctr">
                    <a:lnSpc>
                      <a:spcPct val="90000"/>
                    </a:lnSpc>
                    <a:defRPr sz="2400">
                      <a:solidFill>
                        <a:schemeClr val="tx1"/>
                      </a:solidFill>
                      <a:latin typeface="Arial" panose="020B0604020202020204" pitchFamily="34" charset="0"/>
                    </a:defRPr>
                  </a:lvl2pPr>
                  <a:lvl3pPr marL="1143000" indent="-228600" algn="ctr">
                    <a:lnSpc>
                      <a:spcPct val="90000"/>
                    </a:lnSpc>
                    <a:defRPr sz="2400">
                      <a:solidFill>
                        <a:schemeClr val="tx1"/>
                      </a:solidFill>
                      <a:latin typeface="Arial" panose="020B0604020202020204" pitchFamily="34" charset="0"/>
                    </a:defRPr>
                  </a:lvl3pPr>
                  <a:lvl4pPr marL="1600200" indent="-228600" algn="ctr">
                    <a:lnSpc>
                      <a:spcPct val="90000"/>
                    </a:lnSpc>
                    <a:defRPr sz="2400">
                      <a:solidFill>
                        <a:schemeClr val="tx1"/>
                      </a:solidFill>
                      <a:latin typeface="Arial" panose="020B0604020202020204" pitchFamily="34" charset="0"/>
                    </a:defRPr>
                  </a:lvl4pPr>
                  <a:lvl5pPr marL="2057400" indent="-228600" algn="ctr">
                    <a:lnSpc>
                      <a:spcPct val="90000"/>
                    </a:lnSpc>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54457" name="Oval 99"/>
                <p:cNvSpPr>
                  <a:spLocks noChangeArrowheads="1"/>
                </p:cNvSpPr>
                <p:nvPr/>
              </p:nvSpPr>
              <p:spPr bwMode="gray">
                <a:xfrm>
                  <a:off x="1374" y="2313"/>
                  <a:ext cx="160" cy="93"/>
                </a:xfrm>
                <a:prstGeom prst="ellipse">
                  <a:avLst/>
                </a:prstGeom>
                <a:solidFill>
                  <a:srgbClr val="DF737D"/>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lvl1pPr algn="ctr">
                    <a:lnSpc>
                      <a:spcPct val="90000"/>
                    </a:lnSpc>
                    <a:defRPr sz="2400">
                      <a:solidFill>
                        <a:schemeClr val="tx1"/>
                      </a:solidFill>
                      <a:latin typeface="Arial" panose="020B0604020202020204" pitchFamily="34" charset="0"/>
                    </a:defRPr>
                  </a:lvl1pPr>
                  <a:lvl2pPr marL="742950" indent="-285750" algn="ctr">
                    <a:lnSpc>
                      <a:spcPct val="90000"/>
                    </a:lnSpc>
                    <a:defRPr sz="2400">
                      <a:solidFill>
                        <a:schemeClr val="tx1"/>
                      </a:solidFill>
                      <a:latin typeface="Arial" panose="020B0604020202020204" pitchFamily="34" charset="0"/>
                    </a:defRPr>
                  </a:lvl2pPr>
                  <a:lvl3pPr marL="1143000" indent="-228600" algn="ctr">
                    <a:lnSpc>
                      <a:spcPct val="90000"/>
                    </a:lnSpc>
                    <a:defRPr sz="2400">
                      <a:solidFill>
                        <a:schemeClr val="tx1"/>
                      </a:solidFill>
                      <a:latin typeface="Arial" panose="020B0604020202020204" pitchFamily="34" charset="0"/>
                    </a:defRPr>
                  </a:lvl3pPr>
                  <a:lvl4pPr marL="1600200" indent="-228600" algn="ctr">
                    <a:lnSpc>
                      <a:spcPct val="90000"/>
                    </a:lnSpc>
                    <a:defRPr sz="2400">
                      <a:solidFill>
                        <a:schemeClr val="tx1"/>
                      </a:solidFill>
                      <a:latin typeface="Arial" panose="020B0604020202020204" pitchFamily="34" charset="0"/>
                    </a:defRPr>
                  </a:lvl4pPr>
                  <a:lvl5pPr marL="2057400" indent="-228600" algn="ctr">
                    <a:lnSpc>
                      <a:spcPct val="90000"/>
                    </a:lnSpc>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54458" name="Oval 100"/>
                <p:cNvSpPr>
                  <a:spLocks noChangeArrowheads="1"/>
                </p:cNvSpPr>
                <p:nvPr/>
              </p:nvSpPr>
              <p:spPr bwMode="gray">
                <a:xfrm>
                  <a:off x="1355" y="2332"/>
                  <a:ext cx="163" cy="155"/>
                </a:xfrm>
                <a:prstGeom prst="ellipse">
                  <a:avLst/>
                </a:prstGeom>
                <a:solidFill>
                  <a:srgbClr val="DF737D"/>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lvl1pPr algn="ctr">
                    <a:lnSpc>
                      <a:spcPct val="90000"/>
                    </a:lnSpc>
                    <a:defRPr sz="2400">
                      <a:solidFill>
                        <a:schemeClr val="tx1"/>
                      </a:solidFill>
                      <a:latin typeface="Arial" panose="020B0604020202020204" pitchFamily="34" charset="0"/>
                    </a:defRPr>
                  </a:lvl1pPr>
                  <a:lvl2pPr marL="742950" indent="-285750" algn="ctr">
                    <a:lnSpc>
                      <a:spcPct val="90000"/>
                    </a:lnSpc>
                    <a:defRPr sz="2400">
                      <a:solidFill>
                        <a:schemeClr val="tx1"/>
                      </a:solidFill>
                      <a:latin typeface="Arial" panose="020B0604020202020204" pitchFamily="34" charset="0"/>
                    </a:defRPr>
                  </a:lvl2pPr>
                  <a:lvl3pPr marL="1143000" indent="-228600" algn="ctr">
                    <a:lnSpc>
                      <a:spcPct val="90000"/>
                    </a:lnSpc>
                    <a:defRPr sz="2400">
                      <a:solidFill>
                        <a:schemeClr val="tx1"/>
                      </a:solidFill>
                      <a:latin typeface="Arial" panose="020B0604020202020204" pitchFamily="34" charset="0"/>
                    </a:defRPr>
                  </a:lvl3pPr>
                  <a:lvl4pPr marL="1600200" indent="-228600" algn="ctr">
                    <a:lnSpc>
                      <a:spcPct val="90000"/>
                    </a:lnSpc>
                    <a:defRPr sz="2400">
                      <a:solidFill>
                        <a:schemeClr val="tx1"/>
                      </a:solidFill>
                      <a:latin typeface="Arial" panose="020B0604020202020204" pitchFamily="34" charset="0"/>
                    </a:defRPr>
                  </a:lvl4pPr>
                  <a:lvl5pPr marL="2057400" indent="-228600" algn="ctr">
                    <a:lnSpc>
                      <a:spcPct val="90000"/>
                    </a:lnSpc>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54459" name="Oval 101"/>
                <p:cNvSpPr>
                  <a:spLocks noChangeArrowheads="1"/>
                </p:cNvSpPr>
                <p:nvPr/>
              </p:nvSpPr>
              <p:spPr bwMode="gray">
                <a:xfrm>
                  <a:off x="1120" y="2283"/>
                  <a:ext cx="326" cy="156"/>
                </a:xfrm>
                <a:prstGeom prst="ellipse">
                  <a:avLst/>
                </a:prstGeom>
                <a:solidFill>
                  <a:srgbClr val="DF737D"/>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lvl1pPr algn="ctr">
                    <a:lnSpc>
                      <a:spcPct val="90000"/>
                    </a:lnSpc>
                    <a:defRPr sz="2400">
                      <a:solidFill>
                        <a:schemeClr val="tx1"/>
                      </a:solidFill>
                      <a:latin typeface="Arial" panose="020B0604020202020204" pitchFamily="34" charset="0"/>
                    </a:defRPr>
                  </a:lvl1pPr>
                  <a:lvl2pPr marL="742950" indent="-285750" algn="ctr">
                    <a:lnSpc>
                      <a:spcPct val="90000"/>
                    </a:lnSpc>
                    <a:defRPr sz="2400">
                      <a:solidFill>
                        <a:schemeClr val="tx1"/>
                      </a:solidFill>
                      <a:latin typeface="Arial" panose="020B0604020202020204" pitchFamily="34" charset="0"/>
                    </a:defRPr>
                  </a:lvl2pPr>
                  <a:lvl3pPr marL="1143000" indent="-228600" algn="ctr">
                    <a:lnSpc>
                      <a:spcPct val="90000"/>
                    </a:lnSpc>
                    <a:defRPr sz="2400">
                      <a:solidFill>
                        <a:schemeClr val="tx1"/>
                      </a:solidFill>
                      <a:latin typeface="Arial" panose="020B0604020202020204" pitchFamily="34" charset="0"/>
                    </a:defRPr>
                  </a:lvl3pPr>
                  <a:lvl4pPr marL="1600200" indent="-228600" algn="ctr">
                    <a:lnSpc>
                      <a:spcPct val="90000"/>
                    </a:lnSpc>
                    <a:defRPr sz="2400">
                      <a:solidFill>
                        <a:schemeClr val="tx1"/>
                      </a:solidFill>
                      <a:latin typeface="Arial" panose="020B0604020202020204" pitchFamily="34" charset="0"/>
                    </a:defRPr>
                  </a:lvl4pPr>
                  <a:lvl5pPr marL="2057400" indent="-228600" algn="ctr">
                    <a:lnSpc>
                      <a:spcPct val="90000"/>
                    </a:lnSpc>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9pPr>
                </a:lstStyle>
                <a:p>
                  <a:endParaRPr lang="en-US" altLang="en-US"/>
                </a:p>
              </p:txBody>
            </p:sp>
          </p:grpSp>
          <p:grpSp>
            <p:nvGrpSpPr>
              <p:cNvPr id="54442" name="Group 102"/>
              <p:cNvGrpSpPr>
                <a:grpSpLocks/>
              </p:cNvGrpSpPr>
              <p:nvPr/>
            </p:nvGrpSpPr>
            <p:grpSpPr bwMode="auto">
              <a:xfrm>
                <a:off x="1028" y="2213"/>
                <a:ext cx="508" cy="293"/>
                <a:chOff x="1028" y="2213"/>
                <a:chExt cx="508" cy="293"/>
              </a:xfrm>
            </p:grpSpPr>
            <p:sp>
              <p:nvSpPr>
                <p:cNvPr id="54443" name="Arc 103"/>
                <p:cNvSpPr>
                  <a:spLocks/>
                </p:cNvSpPr>
                <p:nvPr/>
              </p:nvSpPr>
              <p:spPr bwMode="gray">
                <a:xfrm>
                  <a:off x="1207" y="2213"/>
                  <a:ext cx="209" cy="61"/>
                </a:xfrm>
                <a:custGeom>
                  <a:avLst/>
                  <a:gdLst>
                    <a:gd name="T0" fmla="*/ 0 w 40684"/>
                    <a:gd name="T1" fmla="*/ 41 h 21600"/>
                    <a:gd name="T2" fmla="*/ 209 w 40684"/>
                    <a:gd name="T3" fmla="*/ 40 h 21600"/>
                    <a:gd name="T4" fmla="*/ 105 w 40684"/>
                    <a:gd name="T5" fmla="*/ 61 h 21600"/>
                    <a:gd name="T6" fmla="*/ 0 60000 65536"/>
                    <a:gd name="T7" fmla="*/ 0 60000 65536"/>
                    <a:gd name="T8" fmla="*/ 0 60000 65536"/>
                  </a:gdLst>
                  <a:ahLst/>
                  <a:cxnLst>
                    <a:cxn ang="T6">
                      <a:pos x="T0" y="T1"/>
                    </a:cxn>
                    <a:cxn ang="T7">
                      <a:pos x="T2" y="T3"/>
                    </a:cxn>
                    <a:cxn ang="T8">
                      <a:pos x="T4" y="T5"/>
                    </a:cxn>
                  </a:cxnLst>
                  <a:rect l="0" t="0" r="r" b="b"/>
                  <a:pathLst>
                    <a:path w="40684" h="21600" fill="none" extrusionOk="0">
                      <a:moveTo>
                        <a:pt x="0" y="14526"/>
                      </a:moveTo>
                      <a:cubicBezTo>
                        <a:pt x="3014" y="5830"/>
                        <a:pt x="11206" y="0"/>
                        <a:pt x="20409" y="0"/>
                      </a:cubicBezTo>
                      <a:cubicBezTo>
                        <a:pt x="29465" y="0"/>
                        <a:pt x="37560" y="5649"/>
                        <a:pt x="40683" y="14150"/>
                      </a:cubicBezTo>
                    </a:path>
                    <a:path w="40684" h="21600" stroke="0" extrusionOk="0">
                      <a:moveTo>
                        <a:pt x="0" y="14526"/>
                      </a:moveTo>
                      <a:cubicBezTo>
                        <a:pt x="3014" y="5830"/>
                        <a:pt x="11206" y="0"/>
                        <a:pt x="20409" y="0"/>
                      </a:cubicBezTo>
                      <a:cubicBezTo>
                        <a:pt x="29465" y="0"/>
                        <a:pt x="37560" y="5649"/>
                        <a:pt x="40683" y="14150"/>
                      </a:cubicBezTo>
                      <a:lnTo>
                        <a:pt x="20409" y="21600"/>
                      </a:lnTo>
                      <a:lnTo>
                        <a:pt x="0" y="14526"/>
                      </a:lnTo>
                      <a:close/>
                    </a:path>
                  </a:pathLst>
                </a:custGeom>
                <a:solidFill>
                  <a:srgbClr val="DF737D"/>
                </a:solidFill>
                <a:ln w="12700" cap="rnd">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p>
                  <a:endParaRPr lang="en-US"/>
                </a:p>
              </p:txBody>
            </p:sp>
            <p:sp>
              <p:nvSpPr>
                <p:cNvPr id="54444" name="Arc 104"/>
                <p:cNvSpPr>
                  <a:spLocks/>
                </p:cNvSpPr>
                <p:nvPr/>
              </p:nvSpPr>
              <p:spPr bwMode="gray">
                <a:xfrm>
                  <a:off x="1080" y="2247"/>
                  <a:ext cx="133" cy="69"/>
                </a:xfrm>
                <a:custGeom>
                  <a:avLst/>
                  <a:gdLst>
                    <a:gd name="T0" fmla="*/ 4 w 32148"/>
                    <a:gd name="T1" fmla="*/ 69 h 28019"/>
                    <a:gd name="T2" fmla="*/ 133 w 32148"/>
                    <a:gd name="T3" fmla="*/ 7 h 28019"/>
                    <a:gd name="T4" fmla="*/ 89 w 32148"/>
                    <a:gd name="T5" fmla="*/ 53 h 28019"/>
                    <a:gd name="T6" fmla="*/ 0 60000 65536"/>
                    <a:gd name="T7" fmla="*/ 0 60000 65536"/>
                    <a:gd name="T8" fmla="*/ 0 60000 65536"/>
                  </a:gdLst>
                  <a:ahLst/>
                  <a:cxnLst>
                    <a:cxn ang="T6">
                      <a:pos x="T0" y="T1"/>
                    </a:cxn>
                    <a:cxn ang="T7">
                      <a:pos x="T2" y="T3"/>
                    </a:cxn>
                    <a:cxn ang="T8">
                      <a:pos x="T4" y="T5"/>
                    </a:cxn>
                  </a:cxnLst>
                  <a:rect l="0" t="0" r="r" b="b"/>
                  <a:pathLst>
                    <a:path w="32148" h="28019" fill="none" extrusionOk="0">
                      <a:moveTo>
                        <a:pt x="975" y="28019"/>
                      </a:moveTo>
                      <a:cubicBezTo>
                        <a:pt x="328" y="25940"/>
                        <a:pt x="0" y="23776"/>
                        <a:pt x="0" y="21600"/>
                      </a:cubicBezTo>
                      <a:cubicBezTo>
                        <a:pt x="0" y="9670"/>
                        <a:pt x="9670" y="0"/>
                        <a:pt x="21600" y="0"/>
                      </a:cubicBezTo>
                      <a:cubicBezTo>
                        <a:pt x="25293" y="0"/>
                        <a:pt x="28925" y="947"/>
                        <a:pt x="32148" y="2750"/>
                      </a:cubicBezTo>
                    </a:path>
                    <a:path w="32148" h="28019" stroke="0" extrusionOk="0">
                      <a:moveTo>
                        <a:pt x="975" y="28019"/>
                      </a:moveTo>
                      <a:cubicBezTo>
                        <a:pt x="328" y="25940"/>
                        <a:pt x="0" y="23776"/>
                        <a:pt x="0" y="21600"/>
                      </a:cubicBezTo>
                      <a:cubicBezTo>
                        <a:pt x="0" y="9670"/>
                        <a:pt x="9670" y="0"/>
                        <a:pt x="21600" y="0"/>
                      </a:cubicBezTo>
                      <a:cubicBezTo>
                        <a:pt x="25293" y="0"/>
                        <a:pt x="28925" y="947"/>
                        <a:pt x="32148" y="2750"/>
                      </a:cubicBezTo>
                      <a:lnTo>
                        <a:pt x="21600" y="21600"/>
                      </a:lnTo>
                      <a:lnTo>
                        <a:pt x="975" y="28019"/>
                      </a:lnTo>
                      <a:close/>
                    </a:path>
                  </a:pathLst>
                </a:custGeom>
                <a:solidFill>
                  <a:srgbClr val="DF737D"/>
                </a:solidFill>
                <a:ln w="12700" cap="rnd">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p>
                  <a:endParaRPr lang="en-US"/>
                </a:p>
              </p:txBody>
            </p:sp>
            <p:sp>
              <p:nvSpPr>
                <p:cNvPr id="54445" name="Arc 105"/>
                <p:cNvSpPr>
                  <a:spLocks/>
                </p:cNvSpPr>
                <p:nvPr/>
              </p:nvSpPr>
              <p:spPr bwMode="gray">
                <a:xfrm>
                  <a:off x="1028" y="2317"/>
                  <a:ext cx="80" cy="99"/>
                </a:xfrm>
                <a:custGeom>
                  <a:avLst/>
                  <a:gdLst>
                    <a:gd name="T0" fmla="*/ 32 w 21600"/>
                    <a:gd name="T1" fmla="*/ 99 h 37818"/>
                    <a:gd name="T2" fmla="*/ 56 w 21600"/>
                    <a:gd name="T3" fmla="*/ 0 h 37818"/>
                    <a:gd name="T4" fmla="*/ 80 w 21600"/>
                    <a:gd name="T5" fmla="*/ 54 h 37818"/>
                    <a:gd name="T6" fmla="*/ 0 60000 65536"/>
                    <a:gd name="T7" fmla="*/ 0 60000 65536"/>
                    <a:gd name="T8" fmla="*/ 0 60000 65536"/>
                  </a:gdLst>
                  <a:ahLst/>
                  <a:cxnLst>
                    <a:cxn ang="T6">
                      <a:pos x="T0" y="T1"/>
                    </a:cxn>
                    <a:cxn ang="T7">
                      <a:pos x="T2" y="T3"/>
                    </a:cxn>
                    <a:cxn ang="T8">
                      <a:pos x="T4" y="T5"/>
                    </a:cxn>
                  </a:cxnLst>
                  <a:rect l="0" t="0" r="r" b="b"/>
                  <a:pathLst>
                    <a:path w="21600" h="37818" fill="none" extrusionOk="0">
                      <a:moveTo>
                        <a:pt x="8602" y="37818"/>
                      </a:moveTo>
                      <a:cubicBezTo>
                        <a:pt x="3185" y="33737"/>
                        <a:pt x="0" y="27348"/>
                        <a:pt x="0" y="20566"/>
                      </a:cubicBezTo>
                      <a:cubicBezTo>
                        <a:pt x="0" y="11180"/>
                        <a:pt x="6061" y="2868"/>
                        <a:pt x="14997" y="-1"/>
                      </a:cubicBezTo>
                    </a:path>
                    <a:path w="21600" h="37818" stroke="0" extrusionOk="0">
                      <a:moveTo>
                        <a:pt x="8602" y="37818"/>
                      </a:moveTo>
                      <a:cubicBezTo>
                        <a:pt x="3185" y="33737"/>
                        <a:pt x="0" y="27348"/>
                        <a:pt x="0" y="20566"/>
                      </a:cubicBezTo>
                      <a:cubicBezTo>
                        <a:pt x="0" y="11180"/>
                        <a:pt x="6061" y="2868"/>
                        <a:pt x="14997" y="-1"/>
                      </a:cubicBezTo>
                      <a:lnTo>
                        <a:pt x="21600" y="20566"/>
                      </a:lnTo>
                      <a:lnTo>
                        <a:pt x="8602" y="37818"/>
                      </a:lnTo>
                      <a:close/>
                    </a:path>
                  </a:pathLst>
                </a:custGeom>
                <a:solidFill>
                  <a:srgbClr val="DF737D"/>
                </a:solidFill>
                <a:ln w="12700" cap="rnd">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p>
                  <a:endParaRPr lang="en-US"/>
                </a:p>
              </p:txBody>
            </p:sp>
            <p:sp>
              <p:nvSpPr>
                <p:cNvPr id="54446" name="Arc 106"/>
                <p:cNvSpPr>
                  <a:spLocks/>
                </p:cNvSpPr>
                <p:nvPr/>
              </p:nvSpPr>
              <p:spPr bwMode="gray">
                <a:xfrm>
                  <a:off x="1063" y="2415"/>
                  <a:ext cx="134" cy="58"/>
                </a:xfrm>
                <a:custGeom>
                  <a:avLst/>
                  <a:gdLst>
                    <a:gd name="T0" fmla="*/ 134 w 31494"/>
                    <a:gd name="T1" fmla="*/ 52 h 22766"/>
                    <a:gd name="T2" fmla="*/ 0 w 31494"/>
                    <a:gd name="T3" fmla="*/ 0 h 22766"/>
                    <a:gd name="T4" fmla="*/ 92 w 31494"/>
                    <a:gd name="T5" fmla="*/ 3 h 22766"/>
                    <a:gd name="T6" fmla="*/ 0 60000 65536"/>
                    <a:gd name="T7" fmla="*/ 0 60000 65536"/>
                    <a:gd name="T8" fmla="*/ 0 60000 65536"/>
                  </a:gdLst>
                  <a:ahLst/>
                  <a:cxnLst>
                    <a:cxn ang="T6">
                      <a:pos x="T0" y="T1"/>
                    </a:cxn>
                    <a:cxn ang="T7">
                      <a:pos x="T2" y="T3"/>
                    </a:cxn>
                    <a:cxn ang="T8">
                      <a:pos x="T4" y="T5"/>
                    </a:cxn>
                  </a:cxnLst>
                  <a:rect l="0" t="0" r="r" b="b"/>
                  <a:pathLst>
                    <a:path w="31494" h="22766" fill="none" extrusionOk="0">
                      <a:moveTo>
                        <a:pt x="31493" y="20366"/>
                      </a:moveTo>
                      <a:cubicBezTo>
                        <a:pt x="28434" y="21943"/>
                        <a:pt x="25042" y="22766"/>
                        <a:pt x="21600" y="22766"/>
                      </a:cubicBezTo>
                      <a:cubicBezTo>
                        <a:pt x="9670" y="22766"/>
                        <a:pt x="0" y="13095"/>
                        <a:pt x="0" y="1166"/>
                      </a:cubicBezTo>
                      <a:cubicBezTo>
                        <a:pt x="0" y="777"/>
                        <a:pt x="10" y="388"/>
                        <a:pt x="31" y="0"/>
                      </a:cubicBezTo>
                    </a:path>
                    <a:path w="31494" h="22766" stroke="0" extrusionOk="0">
                      <a:moveTo>
                        <a:pt x="31493" y="20366"/>
                      </a:moveTo>
                      <a:cubicBezTo>
                        <a:pt x="28434" y="21943"/>
                        <a:pt x="25042" y="22766"/>
                        <a:pt x="21600" y="22766"/>
                      </a:cubicBezTo>
                      <a:cubicBezTo>
                        <a:pt x="9670" y="22766"/>
                        <a:pt x="0" y="13095"/>
                        <a:pt x="0" y="1166"/>
                      </a:cubicBezTo>
                      <a:cubicBezTo>
                        <a:pt x="0" y="777"/>
                        <a:pt x="10" y="388"/>
                        <a:pt x="31" y="0"/>
                      </a:cubicBezTo>
                      <a:lnTo>
                        <a:pt x="21600" y="1166"/>
                      </a:lnTo>
                      <a:lnTo>
                        <a:pt x="31493" y="20366"/>
                      </a:lnTo>
                      <a:close/>
                    </a:path>
                  </a:pathLst>
                </a:custGeom>
                <a:solidFill>
                  <a:srgbClr val="DF737D"/>
                </a:solidFill>
                <a:ln w="12700" cap="rnd">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p>
                  <a:endParaRPr lang="en-US"/>
                </a:p>
              </p:txBody>
            </p:sp>
            <p:sp>
              <p:nvSpPr>
                <p:cNvPr id="54447" name="Arc 107"/>
                <p:cNvSpPr>
                  <a:spLocks/>
                </p:cNvSpPr>
                <p:nvPr/>
              </p:nvSpPr>
              <p:spPr bwMode="gray">
                <a:xfrm>
                  <a:off x="1190" y="2453"/>
                  <a:ext cx="225" cy="53"/>
                </a:xfrm>
                <a:custGeom>
                  <a:avLst/>
                  <a:gdLst>
                    <a:gd name="T0" fmla="*/ 225 w 39481"/>
                    <a:gd name="T1" fmla="*/ 28 h 21600"/>
                    <a:gd name="T2" fmla="*/ 0 w 39481"/>
                    <a:gd name="T3" fmla="*/ 10 h 21600"/>
                    <a:gd name="T4" fmla="*/ 121 w 39481"/>
                    <a:gd name="T5" fmla="*/ 0 h 21600"/>
                    <a:gd name="T6" fmla="*/ 0 60000 65536"/>
                    <a:gd name="T7" fmla="*/ 0 60000 65536"/>
                    <a:gd name="T8" fmla="*/ 0 60000 65536"/>
                  </a:gdLst>
                  <a:ahLst/>
                  <a:cxnLst>
                    <a:cxn ang="T6">
                      <a:pos x="T0" y="T1"/>
                    </a:cxn>
                    <a:cxn ang="T7">
                      <a:pos x="T2" y="T3"/>
                    </a:cxn>
                    <a:cxn ang="T8">
                      <a:pos x="T4" y="T5"/>
                    </a:cxn>
                  </a:cxnLst>
                  <a:rect l="0" t="0" r="r" b="b"/>
                  <a:pathLst>
                    <a:path w="39481" h="21600" fill="none" extrusionOk="0">
                      <a:moveTo>
                        <a:pt x="39481" y="11525"/>
                      </a:moveTo>
                      <a:cubicBezTo>
                        <a:pt x="35524" y="17796"/>
                        <a:pt x="28628" y="21600"/>
                        <a:pt x="21213" y="21600"/>
                      </a:cubicBezTo>
                      <a:cubicBezTo>
                        <a:pt x="10852" y="21600"/>
                        <a:pt x="1951" y="14243"/>
                        <a:pt x="-1" y="4069"/>
                      </a:cubicBezTo>
                    </a:path>
                    <a:path w="39481" h="21600" stroke="0" extrusionOk="0">
                      <a:moveTo>
                        <a:pt x="39481" y="11525"/>
                      </a:moveTo>
                      <a:cubicBezTo>
                        <a:pt x="35524" y="17796"/>
                        <a:pt x="28628" y="21600"/>
                        <a:pt x="21213" y="21600"/>
                      </a:cubicBezTo>
                      <a:cubicBezTo>
                        <a:pt x="10852" y="21600"/>
                        <a:pt x="1951" y="14243"/>
                        <a:pt x="-1" y="4069"/>
                      </a:cubicBezTo>
                      <a:lnTo>
                        <a:pt x="21213" y="0"/>
                      </a:lnTo>
                      <a:lnTo>
                        <a:pt x="39481" y="11525"/>
                      </a:lnTo>
                      <a:close/>
                    </a:path>
                  </a:pathLst>
                </a:custGeom>
                <a:solidFill>
                  <a:srgbClr val="DF737D"/>
                </a:solidFill>
                <a:ln w="12700" cap="rnd">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p>
                  <a:endParaRPr lang="en-US"/>
                </a:p>
              </p:txBody>
            </p:sp>
            <p:sp>
              <p:nvSpPr>
                <p:cNvPr id="54448" name="Arc 108"/>
                <p:cNvSpPr>
                  <a:spLocks/>
                </p:cNvSpPr>
                <p:nvPr/>
              </p:nvSpPr>
              <p:spPr bwMode="gray">
                <a:xfrm>
                  <a:off x="1413" y="2250"/>
                  <a:ext cx="101" cy="71"/>
                </a:xfrm>
                <a:custGeom>
                  <a:avLst/>
                  <a:gdLst>
                    <a:gd name="T0" fmla="*/ 0 w 26273"/>
                    <a:gd name="T1" fmla="*/ 1 h 32787"/>
                    <a:gd name="T2" fmla="*/ 89 w 26273"/>
                    <a:gd name="T3" fmla="*/ 71 h 32787"/>
                    <a:gd name="T4" fmla="*/ 18 w 26273"/>
                    <a:gd name="T5" fmla="*/ 47 h 32787"/>
                    <a:gd name="T6" fmla="*/ 0 60000 65536"/>
                    <a:gd name="T7" fmla="*/ 0 60000 65536"/>
                    <a:gd name="T8" fmla="*/ 0 60000 65536"/>
                  </a:gdLst>
                  <a:ahLst/>
                  <a:cxnLst>
                    <a:cxn ang="T6">
                      <a:pos x="T0" y="T1"/>
                    </a:cxn>
                    <a:cxn ang="T7">
                      <a:pos x="T2" y="T3"/>
                    </a:cxn>
                    <a:cxn ang="T8">
                      <a:pos x="T4" y="T5"/>
                    </a:cxn>
                  </a:cxnLst>
                  <a:rect l="0" t="0" r="r" b="b"/>
                  <a:pathLst>
                    <a:path w="26273" h="32787" fill="none" extrusionOk="0">
                      <a:moveTo>
                        <a:pt x="-1" y="511"/>
                      </a:moveTo>
                      <a:cubicBezTo>
                        <a:pt x="1534" y="171"/>
                        <a:pt x="3101" y="0"/>
                        <a:pt x="4673" y="0"/>
                      </a:cubicBezTo>
                      <a:cubicBezTo>
                        <a:pt x="16602" y="0"/>
                        <a:pt x="26273" y="9670"/>
                        <a:pt x="26273" y="21600"/>
                      </a:cubicBezTo>
                      <a:cubicBezTo>
                        <a:pt x="26273" y="25544"/>
                        <a:pt x="25193" y="29413"/>
                        <a:pt x="23150" y="32787"/>
                      </a:cubicBezTo>
                    </a:path>
                    <a:path w="26273" h="32787" stroke="0" extrusionOk="0">
                      <a:moveTo>
                        <a:pt x="-1" y="511"/>
                      </a:moveTo>
                      <a:cubicBezTo>
                        <a:pt x="1534" y="171"/>
                        <a:pt x="3101" y="0"/>
                        <a:pt x="4673" y="0"/>
                      </a:cubicBezTo>
                      <a:cubicBezTo>
                        <a:pt x="16602" y="0"/>
                        <a:pt x="26273" y="9670"/>
                        <a:pt x="26273" y="21600"/>
                      </a:cubicBezTo>
                      <a:cubicBezTo>
                        <a:pt x="26273" y="25544"/>
                        <a:pt x="25193" y="29413"/>
                        <a:pt x="23150" y="32787"/>
                      </a:cubicBezTo>
                      <a:lnTo>
                        <a:pt x="4673" y="21600"/>
                      </a:lnTo>
                      <a:lnTo>
                        <a:pt x="-1" y="511"/>
                      </a:lnTo>
                      <a:close/>
                    </a:path>
                  </a:pathLst>
                </a:custGeom>
                <a:solidFill>
                  <a:srgbClr val="DF737D"/>
                </a:solidFill>
                <a:ln w="12700" cap="rnd">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p>
                  <a:endParaRPr lang="en-US"/>
                </a:p>
              </p:txBody>
            </p:sp>
            <p:sp>
              <p:nvSpPr>
                <p:cNvPr id="54449" name="Arc 109"/>
                <p:cNvSpPr>
                  <a:spLocks/>
                </p:cNvSpPr>
                <p:nvPr/>
              </p:nvSpPr>
              <p:spPr bwMode="gray">
                <a:xfrm>
                  <a:off x="1443" y="2320"/>
                  <a:ext cx="93" cy="71"/>
                </a:xfrm>
                <a:custGeom>
                  <a:avLst/>
                  <a:gdLst>
                    <a:gd name="T0" fmla="*/ 55 w 21600"/>
                    <a:gd name="T1" fmla="*/ 0 h 30275"/>
                    <a:gd name="T2" fmla="*/ 75 w 21600"/>
                    <a:gd name="T3" fmla="*/ 71 h 30275"/>
                    <a:gd name="T4" fmla="*/ 0 w 21600"/>
                    <a:gd name="T5" fmla="*/ 41 h 30275"/>
                    <a:gd name="T6" fmla="*/ 0 60000 65536"/>
                    <a:gd name="T7" fmla="*/ 0 60000 65536"/>
                    <a:gd name="T8" fmla="*/ 0 60000 65536"/>
                  </a:gdLst>
                  <a:ahLst/>
                  <a:cxnLst>
                    <a:cxn ang="T6">
                      <a:pos x="T0" y="T1"/>
                    </a:cxn>
                    <a:cxn ang="T7">
                      <a:pos x="T2" y="T3"/>
                    </a:cxn>
                    <a:cxn ang="T8">
                      <a:pos x="T4" y="T5"/>
                    </a:cxn>
                  </a:cxnLst>
                  <a:rect l="0" t="0" r="r" b="b"/>
                  <a:pathLst>
                    <a:path w="21600" h="30275" fill="none" extrusionOk="0">
                      <a:moveTo>
                        <a:pt x="12844" y="-1"/>
                      </a:moveTo>
                      <a:cubicBezTo>
                        <a:pt x="18351" y="4072"/>
                        <a:pt x="21600" y="10516"/>
                        <a:pt x="21600" y="17366"/>
                      </a:cubicBezTo>
                      <a:cubicBezTo>
                        <a:pt x="21600" y="22017"/>
                        <a:pt x="20098" y="26545"/>
                        <a:pt x="17318" y="30275"/>
                      </a:cubicBezTo>
                    </a:path>
                    <a:path w="21600" h="30275" stroke="0" extrusionOk="0">
                      <a:moveTo>
                        <a:pt x="12844" y="-1"/>
                      </a:moveTo>
                      <a:cubicBezTo>
                        <a:pt x="18351" y="4072"/>
                        <a:pt x="21600" y="10516"/>
                        <a:pt x="21600" y="17366"/>
                      </a:cubicBezTo>
                      <a:cubicBezTo>
                        <a:pt x="21600" y="22017"/>
                        <a:pt x="20098" y="26545"/>
                        <a:pt x="17318" y="30275"/>
                      </a:cubicBezTo>
                      <a:lnTo>
                        <a:pt x="0" y="17366"/>
                      </a:lnTo>
                      <a:lnTo>
                        <a:pt x="12844" y="-1"/>
                      </a:lnTo>
                      <a:close/>
                    </a:path>
                  </a:pathLst>
                </a:custGeom>
                <a:solidFill>
                  <a:srgbClr val="DF737D"/>
                </a:solidFill>
                <a:ln w="12700" cap="rnd">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p>
                  <a:endParaRPr lang="en-US"/>
                </a:p>
              </p:txBody>
            </p:sp>
            <p:sp>
              <p:nvSpPr>
                <p:cNvPr id="54450" name="Arc 110"/>
                <p:cNvSpPr>
                  <a:spLocks/>
                </p:cNvSpPr>
                <p:nvPr/>
              </p:nvSpPr>
              <p:spPr bwMode="gray">
                <a:xfrm>
                  <a:off x="1408" y="2388"/>
                  <a:ext cx="112" cy="101"/>
                </a:xfrm>
                <a:custGeom>
                  <a:avLst/>
                  <a:gdLst>
                    <a:gd name="T0" fmla="*/ 107 w 28471"/>
                    <a:gd name="T1" fmla="*/ 0 h 29149"/>
                    <a:gd name="T2" fmla="*/ 0 w 28471"/>
                    <a:gd name="T3" fmla="*/ 97 h 29149"/>
                    <a:gd name="T4" fmla="*/ 27 w 28471"/>
                    <a:gd name="T5" fmla="*/ 26 h 29149"/>
                    <a:gd name="T6" fmla="*/ 0 60000 65536"/>
                    <a:gd name="T7" fmla="*/ 0 60000 65536"/>
                    <a:gd name="T8" fmla="*/ 0 60000 65536"/>
                  </a:gdLst>
                  <a:ahLst/>
                  <a:cxnLst>
                    <a:cxn ang="T6">
                      <a:pos x="T0" y="T1"/>
                    </a:cxn>
                    <a:cxn ang="T7">
                      <a:pos x="T2" y="T3"/>
                    </a:cxn>
                    <a:cxn ang="T8">
                      <a:pos x="T4" y="T5"/>
                    </a:cxn>
                  </a:cxnLst>
                  <a:rect l="0" t="0" r="r" b="b"/>
                  <a:pathLst>
                    <a:path w="28471" h="29149" fill="none" extrusionOk="0">
                      <a:moveTo>
                        <a:pt x="27108" y="0"/>
                      </a:moveTo>
                      <a:cubicBezTo>
                        <a:pt x="28009" y="2414"/>
                        <a:pt x="28471" y="4971"/>
                        <a:pt x="28471" y="7549"/>
                      </a:cubicBezTo>
                      <a:cubicBezTo>
                        <a:pt x="28471" y="19478"/>
                        <a:pt x="18800" y="29149"/>
                        <a:pt x="6871" y="29149"/>
                      </a:cubicBezTo>
                      <a:cubicBezTo>
                        <a:pt x="4535" y="29149"/>
                        <a:pt x="2214" y="28770"/>
                        <a:pt x="-1" y="28027"/>
                      </a:cubicBezTo>
                    </a:path>
                    <a:path w="28471" h="29149" stroke="0" extrusionOk="0">
                      <a:moveTo>
                        <a:pt x="27108" y="0"/>
                      </a:moveTo>
                      <a:cubicBezTo>
                        <a:pt x="28009" y="2414"/>
                        <a:pt x="28471" y="4971"/>
                        <a:pt x="28471" y="7549"/>
                      </a:cubicBezTo>
                      <a:cubicBezTo>
                        <a:pt x="28471" y="19478"/>
                        <a:pt x="18800" y="29149"/>
                        <a:pt x="6871" y="29149"/>
                      </a:cubicBezTo>
                      <a:cubicBezTo>
                        <a:pt x="4535" y="29149"/>
                        <a:pt x="2214" y="28770"/>
                        <a:pt x="-1" y="28027"/>
                      </a:cubicBezTo>
                      <a:lnTo>
                        <a:pt x="6871" y="7549"/>
                      </a:lnTo>
                      <a:lnTo>
                        <a:pt x="27108" y="0"/>
                      </a:lnTo>
                      <a:close/>
                    </a:path>
                  </a:pathLst>
                </a:custGeom>
                <a:solidFill>
                  <a:srgbClr val="DF737D"/>
                </a:solidFill>
                <a:ln w="12700" cap="rnd">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p>
                  <a:endParaRPr lang="en-US"/>
                </a:p>
              </p:txBody>
            </p:sp>
          </p:grpSp>
        </p:grpSp>
        <p:grpSp>
          <p:nvGrpSpPr>
            <p:cNvPr id="54421" name="Group 111"/>
            <p:cNvGrpSpPr>
              <a:grpSpLocks/>
            </p:cNvGrpSpPr>
            <p:nvPr/>
          </p:nvGrpSpPr>
          <p:grpSpPr bwMode="auto">
            <a:xfrm>
              <a:off x="1024" y="2210"/>
              <a:ext cx="511" cy="292"/>
              <a:chOff x="1024" y="2210"/>
              <a:chExt cx="511" cy="292"/>
            </a:xfrm>
          </p:grpSpPr>
          <p:grpSp>
            <p:nvGrpSpPr>
              <p:cNvPr id="54422" name="Group 112"/>
              <p:cNvGrpSpPr>
                <a:grpSpLocks/>
              </p:cNvGrpSpPr>
              <p:nvPr/>
            </p:nvGrpSpPr>
            <p:grpSpPr bwMode="auto">
              <a:xfrm>
                <a:off x="1024" y="2212"/>
                <a:ext cx="510" cy="290"/>
                <a:chOff x="1024" y="2212"/>
                <a:chExt cx="510" cy="290"/>
              </a:xfrm>
            </p:grpSpPr>
            <p:sp>
              <p:nvSpPr>
                <p:cNvPr id="54432" name="Oval 113"/>
                <p:cNvSpPr>
                  <a:spLocks noChangeArrowheads="1"/>
                </p:cNvSpPr>
                <p:nvPr/>
              </p:nvSpPr>
              <p:spPr bwMode="gray">
                <a:xfrm>
                  <a:off x="1200" y="2212"/>
                  <a:ext cx="221" cy="118"/>
                </a:xfrm>
                <a:prstGeom prst="ellipse">
                  <a:avLst/>
                </a:prstGeom>
                <a:solidFill>
                  <a:srgbClr val="DF737D"/>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lvl1pPr algn="ctr">
                    <a:lnSpc>
                      <a:spcPct val="90000"/>
                    </a:lnSpc>
                    <a:defRPr sz="2400">
                      <a:solidFill>
                        <a:schemeClr val="tx1"/>
                      </a:solidFill>
                      <a:latin typeface="Arial" panose="020B0604020202020204" pitchFamily="34" charset="0"/>
                    </a:defRPr>
                  </a:lvl1pPr>
                  <a:lvl2pPr marL="742950" indent="-285750" algn="ctr">
                    <a:lnSpc>
                      <a:spcPct val="90000"/>
                    </a:lnSpc>
                    <a:defRPr sz="2400">
                      <a:solidFill>
                        <a:schemeClr val="tx1"/>
                      </a:solidFill>
                      <a:latin typeface="Arial" panose="020B0604020202020204" pitchFamily="34" charset="0"/>
                    </a:defRPr>
                  </a:lvl2pPr>
                  <a:lvl3pPr marL="1143000" indent="-228600" algn="ctr">
                    <a:lnSpc>
                      <a:spcPct val="90000"/>
                    </a:lnSpc>
                    <a:defRPr sz="2400">
                      <a:solidFill>
                        <a:schemeClr val="tx1"/>
                      </a:solidFill>
                      <a:latin typeface="Arial" panose="020B0604020202020204" pitchFamily="34" charset="0"/>
                    </a:defRPr>
                  </a:lvl3pPr>
                  <a:lvl4pPr marL="1600200" indent="-228600" algn="ctr">
                    <a:lnSpc>
                      <a:spcPct val="90000"/>
                    </a:lnSpc>
                    <a:defRPr sz="2400">
                      <a:solidFill>
                        <a:schemeClr val="tx1"/>
                      </a:solidFill>
                      <a:latin typeface="Arial" panose="020B0604020202020204" pitchFamily="34" charset="0"/>
                    </a:defRPr>
                  </a:lvl4pPr>
                  <a:lvl5pPr marL="2057400" indent="-228600" algn="ctr">
                    <a:lnSpc>
                      <a:spcPct val="90000"/>
                    </a:lnSpc>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54433" name="Oval 114"/>
                <p:cNvSpPr>
                  <a:spLocks noChangeArrowheads="1"/>
                </p:cNvSpPr>
                <p:nvPr/>
              </p:nvSpPr>
              <p:spPr bwMode="gray">
                <a:xfrm>
                  <a:off x="1077" y="2246"/>
                  <a:ext cx="169" cy="115"/>
                </a:xfrm>
                <a:prstGeom prst="ellipse">
                  <a:avLst/>
                </a:prstGeom>
                <a:solidFill>
                  <a:srgbClr val="DF737D"/>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lvl1pPr algn="ctr">
                    <a:lnSpc>
                      <a:spcPct val="90000"/>
                    </a:lnSpc>
                    <a:defRPr sz="2400">
                      <a:solidFill>
                        <a:schemeClr val="tx1"/>
                      </a:solidFill>
                      <a:latin typeface="Arial" panose="020B0604020202020204" pitchFamily="34" charset="0"/>
                    </a:defRPr>
                  </a:lvl1pPr>
                  <a:lvl2pPr marL="742950" indent="-285750" algn="ctr">
                    <a:lnSpc>
                      <a:spcPct val="90000"/>
                    </a:lnSpc>
                    <a:defRPr sz="2400">
                      <a:solidFill>
                        <a:schemeClr val="tx1"/>
                      </a:solidFill>
                      <a:latin typeface="Arial" panose="020B0604020202020204" pitchFamily="34" charset="0"/>
                    </a:defRPr>
                  </a:lvl2pPr>
                  <a:lvl3pPr marL="1143000" indent="-228600" algn="ctr">
                    <a:lnSpc>
                      <a:spcPct val="90000"/>
                    </a:lnSpc>
                    <a:defRPr sz="2400">
                      <a:solidFill>
                        <a:schemeClr val="tx1"/>
                      </a:solidFill>
                      <a:latin typeface="Arial" panose="020B0604020202020204" pitchFamily="34" charset="0"/>
                    </a:defRPr>
                  </a:lvl3pPr>
                  <a:lvl4pPr marL="1600200" indent="-228600" algn="ctr">
                    <a:lnSpc>
                      <a:spcPct val="90000"/>
                    </a:lnSpc>
                    <a:defRPr sz="2400">
                      <a:solidFill>
                        <a:schemeClr val="tx1"/>
                      </a:solidFill>
                      <a:latin typeface="Arial" panose="020B0604020202020204" pitchFamily="34" charset="0"/>
                    </a:defRPr>
                  </a:lvl4pPr>
                  <a:lvl5pPr marL="2057400" indent="-228600" algn="ctr">
                    <a:lnSpc>
                      <a:spcPct val="90000"/>
                    </a:lnSpc>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54434" name="Oval 115"/>
                <p:cNvSpPr>
                  <a:spLocks noChangeArrowheads="1"/>
                </p:cNvSpPr>
                <p:nvPr/>
              </p:nvSpPr>
              <p:spPr bwMode="gray">
                <a:xfrm>
                  <a:off x="1024" y="2317"/>
                  <a:ext cx="114" cy="96"/>
                </a:xfrm>
                <a:prstGeom prst="ellipse">
                  <a:avLst/>
                </a:prstGeom>
                <a:solidFill>
                  <a:srgbClr val="DF737D"/>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lvl1pPr algn="ctr">
                    <a:lnSpc>
                      <a:spcPct val="90000"/>
                    </a:lnSpc>
                    <a:defRPr sz="2400">
                      <a:solidFill>
                        <a:schemeClr val="tx1"/>
                      </a:solidFill>
                      <a:latin typeface="Arial" panose="020B0604020202020204" pitchFamily="34" charset="0"/>
                    </a:defRPr>
                  </a:lvl1pPr>
                  <a:lvl2pPr marL="742950" indent="-285750" algn="ctr">
                    <a:lnSpc>
                      <a:spcPct val="90000"/>
                    </a:lnSpc>
                    <a:defRPr sz="2400">
                      <a:solidFill>
                        <a:schemeClr val="tx1"/>
                      </a:solidFill>
                      <a:latin typeface="Arial" panose="020B0604020202020204" pitchFamily="34" charset="0"/>
                    </a:defRPr>
                  </a:lvl2pPr>
                  <a:lvl3pPr marL="1143000" indent="-228600" algn="ctr">
                    <a:lnSpc>
                      <a:spcPct val="90000"/>
                    </a:lnSpc>
                    <a:defRPr sz="2400">
                      <a:solidFill>
                        <a:schemeClr val="tx1"/>
                      </a:solidFill>
                      <a:latin typeface="Arial" panose="020B0604020202020204" pitchFamily="34" charset="0"/>
                    </a:defRPr>
                  </a:lvl3pPr>
                  <a:lvl4pPr marL="1600200" indent="-228600" algn="ctr">
                    <a:lnSpc>
                      <a:spcPct val="90000"/>
                    </a:lnSpc>
                    <a:defRPr sz="2400">
                      <a:solidFill>
                        <a:schemeClr val="tx1"/>
                      </a:solidFill>
                      <a:latin typeface="Arial" panose="020B0604020202020204" pitchFamily="34" charset="0"/>
                    </a:defRPr>
                  </a:lvl4pPr>
                  <a:lvl5pPr marL="2057400" indent="-228600" algn="ctr">
                    <a:lnSpc>
                      <a:spcPct val="90000"/>
                    </a:lnSpc>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54435" name="Oval 116"/>
                <p:cNvSpPr>
                  <a:spLocks noChangeArrowheads="1"/>
                </p:cNvSpPr>
                <p:nvPr/>
              </p:nvSpPr>
              <p:spPr bwMode="gray">
                <a:xfrm>
                  <a:off x="1059" y="2361"/>
                  <a:ext cx="171" cy="105"/>
                </a:xfrm>
                <a:prstGeom prst="ellipse">
                  <a:avLst/>
                </a:prstGeom>
                <a:solidFill>
                  <a:srgbClr val="DF737D"/>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lvl1pPr algn="ctr">
                    <a:lnSpc>
                      <a:spcPct val="90000"/>
                    </a:lnSpc>
                    <a:defRPr sz="2400">
                      <a:solidFill>
                        <a:schemeClr val="tx1"/>
                      </a:solidFill>
                      <a:latin typeface="Arial" panose="020B0604020202020204" pitchFamily="34" charset="0"/>
                    </a:defRPr>
                  </a:lvl1pPr>
                  <a:lvl2pPr marL="742950" indent="-285750" algn="ctr">
                    <a:lnSpc>
                      <a:spcPct val="90000"/>
                    </a:lnSpc>
                    <a:defRPr sz="2400">
                      <a:solidFill>
                        <a:schemeClr val="tx1"/>
                      </a:solidFill>
                      <a:latin typeface="Arial" panose="020B0604020202020204" pitchFamily="34" charset="0"/>
                    </a:defRPr>
                  </a:lvl2pPr>
                  <a:lvl3pPr marL="1143000" indent="-228600" algn="ctr">
                    <a:lnSpc>
                      <a:spcPct val="90000"/>
                    </a:lnSpc>
                    <a:defRPr sz="2400">
                      <a:solidFill>
                        <a:schemeClr val="tx1"/>
                      </a:solidFill>
                      <a:latin typeface="Arial" panose="020B0604020202020204" pitchFamily="34" charset="0"/>
                    </a:defRPr>
                  </a:lvl3pPr>
                  <a:lvl4pPr marL="1600200" indent="-228600" algn="ctr">
                    <a:lnSpc>
                      <a:spcPct val="90000"/>
                    </a:lnSpc>
                    <a:defRPr sz="2400">
                      <a:solidFill>
                        <a:schemeClr val="tx1"/>
                      </a:solidFill>
                      <a:latin typeface="Arial" panose="020B0604020202020204" pitchFamily="34" charset="0"/>
                    </a:defRPr>
                  </a:lvl4pPr>
                  <a:lvl5pPr marL="2057400" indent="-228600" algn="ctr">
                    <a:lnSpc>
                      <a:spcPct val="90000"/>
                    </a:lnSpc>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54436" name="Oval 117"/>
                <p:cNvSpPr>
                  <a:spLocks noChangeArrowheads="1"/>
                </p:cNvSpPr>
                <p:nvPr/>
              </p:nvSpPr>
              <p:spPr bwMode="gray">
                <a:xfrm>
                  <a:off x="1183" y="2379"/>
                  <a:ext cx="255" cy="123"/>
                </a:xfrm>
                <a:prstGeom prst="ellipse">
                  <a:avLst/>
                </a:prstGeom>
                <a:solidFill>
                  <a:srgbClr val="DF737D"/>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lvl1pPr algn="ctr">
                    <a:lnSpc>
                      <a:spcPct val="90000"/>
                    </a:lnSpc>
                    <a:defRPr sz="2400">
                      <a:solidFill>
                        <a:schemeClr val="tx1"/>
                      </a:solidFill>
                      <a:latin typeface="Arial" panose="020B0604020202020204" pitchFamily="34" charset="0"/>
                    </a:defRPr>
                  </a:lvl1pPr>
                  <a:lvl2pPr marL="742950" indent="-285750" algn="ctr">
                    <a:lnSpc>
                      <a:spcPct val="90000"/>
                    </a:lnSpc>
                    <a:defRPr sz="2400">
                      <a:solidFill>
                        <a:schemeClr val="tx1"/>
                      </a:solidFill>
                      <a:latin typeface="Arial" panose="020B0604020202020204" pitchFamily="34" charset="0"/>
                    </a:defRPr>
                  </a:lvl2pPr>
                  <a:lvl3pPr marL="1143000" indent="-228600" algn="ctr">
                    <a:lnSpc>
                      <a:spcPct val="90000"/>
                    </a:lnSpc>
                    <a:defRPr sz="2400">
                      <a:solidFill>
                        <a:schemeClr val="tx1"/>
                      </a:solidFill>
                      <a:latin typeface="Arial" panose="020B0604020202020204" pitchFamily="34" charset="0"/>
                    </a:defRPr>
                  </a:lvl3pPr>
                  <a:lvl4pPr marL="1600200" indent="-228600" algn="ctr">
                    <a:lnSpc>
                      <a:spcPct val="90000"/>
                    </a:lnSpc>
                    <a:defRPr sz="2400">
                      <a:solidFill>
                        <a:schemeClr val="tx1"/>
                      </a:solidFill>
                      <a:latin typeface="Arial" panose="020B0604020202020204" pitchFamily="34" charset="0"/>
                    </a:defRPr>
                  </a:lvl4pPr>
                  <a:lvl5pPr marL="2057400" indent="-228600" algn="ctr">
                    <a:lnSpc>
                      <a:spcPct val="90000"/>
                    </a:lnSpc>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54437" name="Oval 118"/>
                <p:cNvSpPr>
                  <a:spLocks noChangeArrowheads="1"/>
                </p:cNvSpPr>
                <p:nvPr/>
              </p:nvSpPr>
              <p:spPr bwMode="gray">
                <a:xfrm>
                  <a:off x="1347" y="2247"/>
                  <a:ext cx="165" cy="92"/>
                </a:xfrm>
                <a:prstGeom prst="ellipse">
                  <a:avLst/>
                </a:prstGeom>
                <a:solidFill>
                  <a:srgbClr val="DF737D"/>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lvl1pPr algn="ctr">
                    <a:lnSpc>
                      <a:spcPct val="90000"/>
                    </a:lnSpc>
                    <a:defRPr sz="2400">
                      <a:solidFill>
                        <a:schemeClr val="tx1"/>
                      </a:solidFill>
                      <a:latin typeface="Arial" panose="020B0604020202020204" pitchFamily="34" charset="0"/>
                    </a:defRPr>
                  </a:lvl1pPr>
                  <a:lvl2pPr marL="742950" indent="-285750" algn="ctr">
                    <a:lnSpc>
                      <a:spcPct val="90000"/>
                    </a:lnSpc>
                    <a:defRPr sz="2400">
                      <a:solidFill>
                        <a:schemeClr val="tx1"/>
                      </a:solidFill>
                      <a:latin typeface="Arial" panose="020B0604020202020204" pitchFamily="34" charset="0"/>
                    </a:defRPr>
                  </a:lvl2pPr>
                  <a:lvl3pPr marL="1143000" indent="-228600" algn="ctr">
                    <a:lnSpc>
                      <a:spcPct val="90000"/>
                    </a:lnSpc>
                    <a:defRPr sz="2400">
                      <a:solidFill>
                        <a:schemeClr val="tx1"/>
                      </a:solidFill>
                      <a:latin typeface="Arial" panose="020B0604020202020204" pitchFamily="34" charset="0"/>
                    </a:defRPr>
                  </a:lvl3pPr>
                  <a:lvl4pPr marL="1600200" indent="-228600" algn="ctr">
                    <a:lnSpc>
                      <a:spcPct val="90000"/>
                    </a:lnSpc>
                    <a:defRPr sz="2400">
                      <a:solidFill>
                        <a:schemeClr val="tx1"/>
                      </a:solidFill>
                      <a:latin typeface="Arial" panose="020B0604020202020204" pitchFamily="34" charset="0"/>
                    </a:defRPr>
                  </a:lvl4pPr>
                  <a:lvl5pPr marL="2057400" indent="-228600" algn="ctr">
                    <a:lnSpc>
                      <a:spcPct val="90000"/>
                    </a:lnSpc>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54438" name="Oval 119"/>
                <p:cNvSpPr>
                  <a:spLocks noChangeArrowheads="1"/>
                </p:cNvSpPr>
                <p:nvPr/>
              </p:nvSpPr>
              <p:spPr bwMode="gray">
                <a:xfrm>
                  <a:off x="1373" y="2309"/>
                  <a:ext cx="161" cy="92"/>
                </a:xfrm>
                <a:prstGeom prst="ellipse">
                  <a:avLst/>
                </a:prstGeom>
                <a:solidFill>
                  <a:srgbClr val="DF737D"/>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lvl1pPr algn="ctr">
                    <a:lnSpc>
                      <a:spcPct val="90000"/>
                    </a:lnSpc>
                    <a:defRPr sz="2400">
                      <a:solidFill>
                        <a:schemeClr val="tx1"/>
                      </a:solidFill>
                      <a:latin typeface="Arial" panose="020B0604020202020204" pitchFamily="34" charset="0"/>
                    </a:defRPr>
                  </a:lvl1pPr>
                  <a:lvl2pPr marL="742950" indent="-285750" algn="ctr">
                    <a:lnSpc>
                      <a:spcPct val="90000"/>
                    </a:lnSpc>
                    <a:defRPr sz="2400">
                      <a:solidFill>
                        <a:schemeClr val="tx1"/>
                      </a:solidFill>
                      <a:latin typeface="Arial" panose="020B0604020202020204" pitchFamily="34" charset="0"/>
                    </a:defRPr>
                  </a:lvl2pPr>
                  <a:lvl3pPr marL="1143000" indent="-228600" algn="ctr">
                    <a:lnSpc>
                      <a:spcPct val="90000"/>
                    </a:lnSpc>
                    <a:defRPr sz="2400">
                      <a:solidFill>
                        <a:schemeClr val="tx1"/>
                      </a:solidFill>
                      <a:latin typeface="Arial" panose="020B0604020202020204" pitchFamily="34" charset="0"/>
                    </a:defRPr>
                  </a:lvl3pPr>
                  <a:lvl4pPr marL="1600200" indent="-228600" algn="ctr">
                    <a:lnSpc>
                      <a:spcPct val="90000"/>
                    </a:lnSpc>
                    <a:defRPr sz="2400">
                      <a:solidFill>
                        <a:schemeClr val="tx1"/>
                      </a:solidFill>
                      <a:latin typeface="Arial" panose="020B0604020202020204" pitchFamily="34" charset="0"/>
                    </a:defRPr>
                  </a:lvl4pPr>
                  <a:lvl5pPr marL="2057400" indent="-228600" algn="ctr">
                    <a:lnSpc>
                      <a:spcPct val="90000"/>
                    </a:lnSpc>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54439" name="Oval 120"/>
                <p:cNvSpPr>
                  <a:spLocks noChangeArrowheads="1"/>
                </p:cNvSpPr>
                <p:nvPr/>
              </p:nvSpPr>
              <p:spPr bwMode="gray">
                <a:xfrm>
                  <a:off x="1355" y="2330"/>
                  <a:ext cx="162" cy="153"/>
                </a:xfrm>
                <a:prstGeom prst="ellipse">
                  <a:avLst/>
                </a:prstGeom>
                <a:solidFill>
                  <a:srgbClr val="DF737D"/>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lvl1pPr algn="ctr">
                    <a:lnSpc>
                      <a:spcPct val="90000"/>
                    </a:lnSpc>
                    <a:defRPr sz="2400">
                      <a:solidFill>
                        <a:schemeClr val="tx1"/>
                      </a:solidFill>
                      <a:latin typeface="Arial" panose="020B0604020202020204" pitchFamily="34" charset="0"/>
                    </a:defRPr>
                  </a:lvl1pPr>
                  <a:lvl2pPr marL="742950" indent="-285750" algn="ctr">
                    <a:lnSpc>
                      <a:spcPct val="90000"/>
                    </a:lnSpc>
                    <a:defRPr sz="2400">
                      <a:solidFill>
                        <a:schemeClr val="tx1"/>
                      </a:solidFill>
                      <a:latin typeface="Arial" panose="020B0604020202020204" pitchFamily="34" charset="0"/>
                    </a:defRPr>
                  </a:lvl2pPr>
                  <a:lvl3pPr marL="1143000" indent="-228600" algn="ctr">
                    <a:lnSpc>
                      <a:spcPct val="90000"/>
                    </a:lnSpc>
                    <a:defRPr sz="2400">
                      <a:solidFill>
                        <a:schemeClr val="tx1"/>
                      </a:solidFill>
                      <a:latin typeface="Arial" panose="020B0604020202020204" pitchFamily="34" charset="0"/>
                    </a:defRPr>
                  </a:lvl3pPr>
                  <a:lvl4pPr marL="1600200" indent="-228600" algn="ctr">
                    <a:lnSpc>
                      <a:spcPct val="90000"/>
                    </a:lnSpc>
                    <a:defRPr sz="2400">
                      <a:solidFill>
                        <a:schemeClr val="tx1"/>
                      </a:solidFill>
                      <a:latin typeface="Arial" panose="020B0604020202020204" pitchFamily="34" charset="0"/>
                    </a:defRPr>
                  </a:lvl4pPr>
                  <a:lvl5pPr marL="2057400" indent="-228600" algn="ctr">
                    <a:lnSpc>
                      <a:spcPct val="90000"/>
                    </a:lnSpc>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54440" name="Oval 121"/>
                <p:cNvSpPr>
                  <a:spLocks noChangeArrowheads="1"/>
                </p:cNvSpPr>
                <p:nvPr/>
              </p:nvSpPr>
              <p:spPr bwMode="gray">
                <a:xfrm>
                  <a:off x="1119" y="2282"/>
                  <a:ext cx="327" cy="154"/>
                </a:xfrm>
                <a:prstGeom prst="ellipse">
                  <a:avLst/>
                </a:prstGeom>
                <a:solidFill>
                  <a:srgbClr val="DF737D"/>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lvl1pPr algn="ctr">
                    <a:lnSpc>
                      <a:spcPct val="90000"/>
                    </a:lnSpc>
                    <a:defRPr sz="2400">
                      <a:solidFill>
                        <a:schemeClr val="tx1"/>
                      </a:solidFill>
                      <a:latin typeface="Arial" panose="020B0604020202020204" pitchFamily="34" charset="0"/>
                    </a:defRPr>
                  </a:lvl1pPr>
                  <a:lvl2pPr marL="742950" indent="-285750" algn="ctr">
                    <a:lnSpc>
                      <a:spcPct val="90000"/>
                    </a:lnSpc>
                    <a:defRPr sz="2400">
                      <a:solidFill>
                        <a:schemeClr val="tx1"/>
                      </a:solidFill>
                      <a:latin typeface="Arial" panose="020B0604020202020204" pitchFamily="34" charset="0"/>
                    </a:defRPr>
                  </a:lvl2pPr>
                  <a:lvl3pPr marL="1143000" indent="-228600" algn="ctr">
                    <a:lnSpc>
                      <a:spcPct val="90000"/>
                    </a:lnSpc>
                    <a:defRPr sz="2400">
                      <a:solidFill>
                        <a:schemeClr val="tx1"/>
                      </a:solidFill>
                      <a:latin typeface="Arial" panose="020B0604020202020204" pitchFamily="34" charset="0"/>
                    </a:defRPr>
                  </a:lvl3pPr>
                  <a:lvl4pPr marL="1600200" indent="-228600" algn="ctr">
                    <a:lnSpc>
                      <a:spcPct val="90000"/>
                    </a:lnSpc>
                    <a:defRPr sz="2400">
                      <a:solidFill>
                        <a:schemeClr val="tx1"/>
                      </a:solidFill>
                      <a:latin typeface="Arial" panose="020B0604020202020204" pitchFamily="34" charset="0"/>
                    </a:defRPr>
                  </a:lvl4pPr>
                  <a:lvl5pPr marL="2057400" indent="-228600" algn="ctr">
                    <a:lnSpc>
                      <a:spcPct val="90000"/>
                    </a:lnSpc>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9pPr>
                </a:lstStyle>
                <a:p>
                  <a:endParaRPr lang="en-US" altLang="en-US"/>
                </a:p>
              </p:txBody>
            </p:sp>
          </p:grpSp>
          <p:grpSp>
            <p:nvGrpSpPr>
              <p:cNvPr id="54423" name="Group 122"/>
              <p:cNvGrpSpPr>
                <a:grpSpLocks/>
              </p:cNvGrpSpPr>
              <p:nvPr/>
            </p:nvGrpSpPr>
            <p:grpSpPr bwMode="auto">
              <a:xfrm>
                <a:off x="1025" y="2210"/>
                <a:ext cx="510" cy="292"/>
                <a:chOff x="1025" y="2210"/>
                <a:chExt cx="510" cy="292"/>
              </a:xfrm>
            </p:grpSpPr>
            <p:sp>
              <p:nvSpPr>
                <p:cNvPr id="54424" name="Arc 123"/>
                <p:cNvSpPr>
                  <a:spLocks/>
                </p:cNvSpPr>
                <p:nvPr/>
              </p:nvSpPr>
              <p:spPr bwMode="gray">
                <a:xfrm>
                  <a:off x="1204" y="2210"/>
                  <a:ext cx="212" cy="61"/>
                </a:xfrm>
                <a:custGeom>
                  <a:avLst/>
                  <a:gdLst>
                    <a:gd name="T0" fmla="*/ 0 w 40686"/>
                    <a:gd name="T1" fmla="*/ 41 h 21600"/>
                    <a:gd name="T2" fmla="*/ 212 w 40686"/>
                    <a:gd name="T3" fmla="*/ 40 h 21600"/>
                    <a:gd name="T4" fmla="*/ 106 w 40686"/>
                    <a:gd name="T5" fmla="*/ 61 h 21600"/>
                    <a:gd name="T6" fmla="*/ 0 60000 65536"/>
                    <a:gd name="T7" fmla="*/ 0 60000 65536"/>
                    <a:gd name="T8" fmla="*/ 0 60000 65536"/>
                  </a:gdLst>
                  <a:ahLst/>
                  <a:cxnLst>
                    <a:cxn ang="T6">
                      <a:pos x="T0" y="T1"/>
                    </a:cxn>
                    <a:cxn ang="T7">
                      <a:pos x="T2" y="T3"/>
                    </a:cxn>
                    <a:cxn ang="T8">
                      <a:pos x="T4" y="T5"/>
                    </a:cxn>
                  </a:cxnLst>
                  <a:rect l="0" t="0" r="r" b="b"/>
                  <a:pathLst>
                    <a:path w="40686" h="21600" fill="none" extrusionOk="0">
                      <a:moveTo>
                        <a:pt x="0" y="14561"/>
                      </a:moveTo>
                      <a:cubicBezTo>
                        <a:pt x="3003" y="5847"/>
                        <a:pt x="11204" y="0"/>
                        <a:pt x="20421" y="0"/>
                      </a:cubicBezTo>
                      <a:cubicBezTo>
                        <a:pt x="29467" y="0"/>
                        <a:pt x="37555" y="5637"/>
                        <a:pt x="40686" y="14124"/>
                      </a:cubicBezTo>
                    </a:path>
                    <a:path w="40686" h="21600" stroke="0" extrusionOk="0">
                      <a:moveTo>
                        <a:pt x="0" y="14561"/>
                      </a:moveTo>
                      <a:cubicBezTo>
                        <a:pt x="3003" y="5847"/>
                        <a:pt x="11204" y="0"/>
                        <a:pt x="20421" y="0"/>
                      </a:cubicBezTo>
                      <a:cubicBezTo>
                        <a:pt x="29467" y="0"/>
                        <a:pt x="37555" y="5637"/>
                        <a:pt x="40686" y="14124"/>
                      </a:cubicBezTo>
                      <a:lnTo>
                        <a:pt x="20421" y="21600"/>
                      </a:lnTo>
                      <a:lnTo>
                        <a:pt x="0" y="14561"/>
                      </a:lnTo>
                      <a:close/>
                    </a:path>
                  </a:pathLst>
                </a:custGeom>
                <a:solidFill>
                  <a:srgbClr val="DF737D"/>
                </a:solidFill>
                <a:ln w="12700" cap="rnd">
                  <a:solidFill>
                    <a:srgbClr val="496164"/>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p>
                  <a:endParaRPr lang="en-US"/>
                </a:p>
              </p:txBody>
            </p:sp>
            <p:sp>
              <p:nvSpPr>
                <p:cNvPr id="54425" name="Arc 124"/>
                <p:cNvSpPr>
                  <a:spLocks/>
                </p:cNvSpPr>
                <p:nvPr/>
              </p:nvSpPr>
              <p:spPr bwMode="gray">
                <a:xfrm>
                  <a:off x="1077" y="2243"/>
                  <a:ext cx="134" cy="71"/>
                </a:xfrm>
                <a:custGeom>
                  <a:avLst/>
                  <a:gdLst>
                    <a:gd name="T0" fmla="*/ 4 w 32039"/>
                    <a:gd name="T1" fmla="*/ 71 h 28267"/>
                    <a:gd name="T2" fmla="*/ 134 w 32039"/>
                    <a:gd name="T3" fmla="*/ 7 h 28267"/>
                    <a:gd name="T4" fmla="*/ 90 w 32039"/>
                    <a:gd name="T5" fmla="*/ 54 h 28267"/>
                    <a:gd name="T6" fmla="*/ 0 60000 65536"/>
                    <a:gd name="T7" fmla="*/ 0 60000 65536"/>
                    <a:gd name="T8" fmla="*/ 0 60000 65536"/>
                  </a:gdLst>
                  <a:ahLst/>
                  <a:cxnLst>
                    <a:cxn ang="T6">
                      <a:pos x="T0" y="T1"/>
                    </a:cxn>
                    <a:cxn ang="T7">
                      <a:pos x="T2" y="T3"/>
                    </a:cxn>
                    <a:cxn ang="T8">
                      <a:pos x="T4" y="T5"/>
                    </a:cxn>
                  </a:cxnLst>
                  <a:rect l="0" t="0" r="r" b="b"/>
                  <a:pathLst>
                    <a:path w="32039" h="28267" fill="none" extrusionOk="0">
                      <a:moveTo>
                        <a:pt x="1054" y="28266"/>
                      </a:moveTo>
                      <a:cubicBezTo>
                        <a:pt x="355" y="26113"/>
                        <a:pt x="0" y="23863"/>
                        <a:pt x="0" y="21600"/>
                      </a:cubicBezTo>
                      <a:cubicBezTo>
                        <a:pt x="0" y="9670"/>
                        <a:pt x="9670" y="0"/>
                        <a:pt x="21600" y="0"/>
                      </a:cubicBezTo>
                      <a:cubicBezTo>
                        <a:pt x="25251" y="0"/>
                        <a:pt x="28842" y="925"/>
                        <a:pt x="32038" y="2690"/>
                      </a:cubicBezTo>
                    </a:path>
                    <a:path w="32039" h="28267" stroke="0" extrusionOk="0">
                      <a:moveTo>
                        <a:pt x="1054" y="28266"/>
                      </a:moveTo>
                      <a:cubicBezTo>
                        <a:pt x="355" y="26113"/>
                        <a:pt x="0" y="23863"/>
                        <a:pt x="0" y="21600"/>
                      </a:cubicBezTo>
                      <a:cubicBezTo>
                        <a:pt x="0" y="9670"/>
                        <a:pt x="9670" y="0"/>
                        <a:pt x="21600" y="0"/>
                      </a:cubicBezTo>
                      <a:cubicBezTo>
                        <a:pt x="25251" y="0"/>
                        <a:pt x="28842" y="925"/>
                        <a:pt x="32038" y="2690"/>
                      </a:cubicBezTo>
                      <a:lnTo>
                        <a:pt x="21600" y="21600"/>
                      </a:lnTo>
                      <a:lnTo>
                        <a:pt x="1054" y="28266"/>
                      </a:lnTo>
                      <a:close/>
                    </a:path>
                  </a:pathLst>
                </a:custGeom>
                <a:solidFill>
                  <a:srgbClr val="DF737D"/>
                </a:solidFill>
                <a:ln w="12700" cap="rnd">
                  <a:solidFill>
                    <a:srgbClr val="496164"/>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p>
                  <a:endParaRPr lang="en-US"/>
                </a:p>
              </p:txBody>
            </p:sp>
            <p:sp>
              <p:nvSpPr>
                <p:cNvPr id="54426" name="Arc 125"/>
                <p:cNvSpPr>
                  <a:spLocks/>
                </p:cNvSpPr>
                <p:nvPr/>
              </p:nvSpPr>
              <p:spPr bwMode="gray">
                <a:xfrm>
                  <a:off x="1025" y="2312"/>
                  <a:ext cx="82" cy="100"/>
                </a:xfrm>
                <a:custGeom>
                  <a:avLst/>
                  <a:gdLst>
                    <a:gd name="T0" fmla="*/ 33 w 21600"/>
                    <a:gd name="T1" fmla="*/ 100 h 37829"/>
                    <a:gd name="T2" fmla="*/ 56 w 21600"/>
                    <a:gd name="T3" fmla="*/ 0 h 37829"/>
                    <a:gd name="T4" fmla="*/ 82 w 21600"/>
                    <a:gd name="T5" fmla="*/ 54 h 37829"/>
                    <a:gd name="T6" fmla="*/ 0 60000 65536"/>
                    <a:gd name="T7" fmla="*/ 0 60000 65536"/>
                    <a:gd name="T8" fmla="*/ 0 60000 65536"/>
                  </a:gdLst>
                  <a:ahLst/>
                  <a:cxnLst>
                    <a:cxn ang="T6">
                      <a:pos x="T0" y="T1"/>
                    </a:cxn>
                    <a:cxn ang="T7">
                      <a:pos x="T2" y="T3"/>
                    </a:cxn>
                    <a:cxn ang="T8">
                      <a:pos x="T4" y="T5"/>
                    </a:cxn>
                  </a:cxnLst>
                  <a:rect l="0" t="0" r="r" b="b"/>
                  <a:pathLst>
                    <a:path w="21600" h="37829" fill="none" extrusionOk="0">
                      <a:moveTo>
                        <a:pt x="8695" y="37829"/>
                      </a:moveTo>
                      <a:cubicBezTo>
                        <a:pt x="3223" y="33753"/>
                        <a:pt x="0" y="27331"/>
                        <a:pt x="0" y="20508"/>
                      </a:cubicBezTo>
                      <a:cubicBezTo>
                        <a:pt x="0" y="11191"/>
                        <a:pt x="5973" y="2924"/>
                        <a:pt x="14819" y="-1"/>
                      </a:cubicBezTo>
                    </a:path>
                    <a:path w="21600" h="37829" stroke="0" extrusionOk="0">
                      <a:moveTo>
                        <a:pt x="8695" y="37829"/>
                      </a:moveTo>
                      <a:cubicBezTo>
                        <a:pt x="3223" y="33753"/>
                        <a:pt x="0" y="27331"/>
                        <a:pt x="0" y="20508"/>
                      </a:cubicBezTo>
                      <a:cubicBezTo>
                        <a:pt x="0" y="11191"/>
                        <a:pt x="5973" y="2924"/>
                        <a:pt x="14819" y="-1"/>
                      </a:cubicBezTo>
                      <a:lnTo>
                        <a:pt x="21600" y="20508"/>
                      </a:lnTo>
                      <a:lnTo>
                        <a:pt x="8695" y="37829"/>
                      </a:lnTo>
                      <a:close/>
                    </a:path>
                  </a:pathLst>
                </a:custGeom>
                <a:solidFill>
                  <a:srgbClr val="DF737D"/>
                </a:solidFill>
                <a:ln w="12700" cap="rnd">
                  <a:solidFill>
                    <a:srgbClr val="496164"/>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p>
                  <a:endParaRPr lang="en-US"/>
                </a:p>
              </p:txBody>
            </p:sp>
            <p:sp>
              <p:nvSpPr>
                <p:cNvPr id="54427" name="Arc 126"/>
                <p:cNvSpPr>
                  <a:spLocks/>
                </p:cNvSpPr>
                <p:nvPr/>
              </p:nvSpPr>
              <p:spPr bwMode="gray">
                <a:xfrm>
                  <a:off x="1058" y="2411"/>
                  <a:ext cx="134" cy="57"/>
                </a:xfrm>
                <a:custGeom>
                  <a:avLst/>
                  <a:gdLst>
                    <a:gd name="T0" fmla="*/ 134 w 31221"/>
                    <a:gd name="T1" fmla="*/ 51 h 22381"/>
                    <a:gd name="T2" fmla="*/ 0 w 31221"/>
                    <a:gd name="T3" fmla="*/ 0 h 22381"/>
                    <a:gd name="T4" fmla="*/ 93 w 31221"/>
                    <a:gd name="T5" fmla="*/ 2 h 22381"/>
                    <a:gd name="T6" fmla="*/ 0 60000 65536"/>
                    <a:gd name="T7" fmla="*/ 0 60000 65536"/>
                    <a:gd name="T8" fmla="*/ 0 60000 65536"/>
                  </a:gdLst>
                  <a:ahLst/>
                  <a:cxnLst>
                    <a:cxn ang="T6">
                      <a:pos x="T0" y="T1"/>
                    </a:cxn>
                    <a:cxn ang="T7">
                      <a:pos x="T2" y="T3"/>
                    </a:cxn>
                    <a:cxn ang="T8">
                      <a:pos x="T4" y="T5"/>
                    </a:cxn>
                  </a:cxnLst>
                  <a:rect l="0" t="0" r="r" b="b"/>
                  <a:pathLst>
                    <a:path w="31221" h="22381" fill="none" extrusionOk="0">
                      <a:moveTo>
                        <a:pt x="31220" y="20119"/>
                      </a:moveTo>
                      <a:cubicBezTo>
                        <a:pt x="28231" y="21607"/>
                        <a:pt x="24938" y="22381"/>
                        <a:pt x="21600" y="22381"/>
                      </a:cubicBezTo>
                      <a:cubicBezTo>
                        <a:pt x="9670" y="22381"/>
                        <a:pt x="0" y="12710"/>
                        <a:pt x="0" y="781"/>
                      </a:cubicBezTo>
                      <a:cubicBezTo>
                        <a:pt x="0" y="520"/>
                        <a:pt x="4" y="260"/>
                        <a:pt x="14" y="0"/>
                      </a:cubicBezTo>
                    </a:path>
                    <a:path w="31221" h="22381" stroke="0" extrusionOk="0">
                      <a:moveTo>
                        <a:pt x="31220" y="20119"/>
                      </a:moveTo>
                      <a:cubicBezTo>
                        <a:pt x="28231" y="21607"/>
                        <a:pt x="24938" y="22381"/>
                        <a:pt x="21600" y="22381"/>
                      </a:cubicBezTo>
                      <a:cubicBezTo>
                        <a:pt x="9670" y="22381"/>
                        <a:pt x="0" y="12710"/>
                        <a:pt x="0" y="781"/>
                      </a:cubicBezTo>
                      <a:cubicBezTo>
                        <a:pt x="0" y="520"/>
                        <a:pt x="4" y="260"/>
                        <a:pt x="14" y="0"/>
                      </a:cubicBezTo>
                      <a:lnTo>
                        <a:pt x="21600" y="781"/>
                      </a:lnTo>
                      <a:lnTo>
                        <a:pt x="31220" y="20119"/>
                      </a:lnTo>
                      <a:close/>
                    </a:path>
                  </a:pathLst>
                </a:custGeom>
                <a:solidFill>
                  <a:srgbClr val="DF737D"/>
                </a:solidFill>
                <a:ln w="12700" cap="rnd">
                  <a:solidFill>
                    <a:srgbClr val="496164"/>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p>
                  <a:endParaRPr lang="en-US"/>
                </a:p>
              </p:txBody>
            </p:sp>
            <p:sp>
              <p:nvSpPr>
                <p:cNvPr id="54428" name="Arc 127"/>
                <p:cNvSpPr>
                  <a:spLocks/>
                </p:cNvSpPr>
                <p:nvPr/>
              </p:nvSpPr>
              <p:spPr bwMode="gray">
                <a:xfrm>
                  <a:off x="1190" y="2449"/>
                  <a:ext cx="226" cy="53"/>
                </a:xfrm>
                <a:custGeom>
                  <a:avLst/>
                  <a:gdLst>
                    <a:gd name="T0" fmla="*/ 226 w 39463"/>
                    <a:gd name="T1" fmla="*/ 28 h 21600"/>
                    <a:gd name="T2" fmla="*/ 0 w 39463"/>
                    <a:gd name="T3" fmla="*/ 10 h 21600"/>
                    <a:gd name="T4" fmla="*/ 122 w 39463"/>
                    <a:gd name="T5" fmla="*/ 0 h 21600"/>
                    <a:gd name="T6" fmla="*/ 0 60000 65536"/>
                    <a:gd name="T7" fmla="*/ 0 60000 65536"/>
                    <a:gd name="T8" fmla="*/ 0 60000 65536"/>
                  </a:gdLst>
                  <a:ahLst/>
                  <a:cxnLst>
                    <a:cxn ang="T6">
                      <a:pos x="T0" y="T1"/>
                    </a:cxn>
                    <a:cxn ang="T7">
                      <a:pos x="T2" y="T3"/>
                    </a:cxn>
                    <a:cxn ang="T8">
                      <a:pos x="T4" y="T5"/>
                    </a:cxn>
                  </a:cxnLst>
                  <a:rect l="0" t="0" r="r" b="b"/>
                  <a:pathLst>
                    <a:path w="39463" h="21600" fill="none" extrusionOk="0">
                      <a:moveTo>
                        <a:pt x="39462" y="11558"/>
                      </a:moveTo>
                      <a:cubicBezTo>
                        <a:pt x="35502" y="17810"/>
                        <a:pt x="28616" y="21600"/>
                        <a:pt x="21216" y="21600"/>
                      </a:cubicBezTo>
                      <a:cubicBezTo>
                        <a:pt x="10849" y="21600"/>
                        <a:pt x="1944" y="14234"/>
                        <a:pt x="-1" y="4052"/>
                      </a:cubicBezTo>
                    </a:path>
                    <a:path w="39463" h="21600" stroke="0" extrusionOk="0">
                      <a:moveTo>
                        <a:pt x="39462" y="11558"/>
                      </a:moveTo>
                      <a:cubicBezTo>
                        <a:pt x="35502" y="17810"/>
                        <a:pt x="28616" y="21600"/>
                        <a:pt x="21216" y="21600"/>
                      </a:cubicBezTo>
                      <a:cubicBezTo>
                        <a:pt x="10849" y="21600"/>
                        <a:pt x="1944" y="14234"/>
                        <a:pt x="-1" y="4052"/>
                      </a:cubicBezTo>
                      <a:lnTo>
                        <a:pt x="21216" y="0"/>
                      </a:lnTo>
                      <a:lnTo>
                        <a:pt x="39462" y="11558"/>
                      </a:lnTo>
                      <a:close/>
                    </a:path>
                  </a:pathLst>
                </a:custGeom>
                <a:solidFill>
                  <a:srgbClr val="DF737D"/>
                </a:solidFill>
                <a:ln w="12700" cap="rnd">
                  <a:solidFill>
                    <a:srgbClr val="496164"/>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p>
                  <a:endParaRPr lang="en-US"/>
                </a:p>
              </p:txBody>
            </p:sp>
            <p:sp>
              <p:nvSpPr>
                <p:cNvPr id="54429" name="Arc 128"/>
                <p:cNvSpPr>
                  <a:spLocks/>
                </p:cNvSpPr>
                <p:nvPr/>
              </p:nvSpPr>
              <p:spPr bwMode="gray">
                <a:xfrm>
                  <a:off x="1413" y="2248"/>
                  <a:ext cx="100" cy="70"/>
                </a:xfrm>
                <a:custGeom>
                  <a:avLst/>
                  <a:gdLst>
                    <a:gd name="T0" fmla="*/ 0 w 26302"/>
                    <a:gd name="T1" fmla="*/ 1 h 33032"/>
                    <a:gd name="T2" fmla="*/ 88 w 26302"/>
                    <a:gd name="T3" fmla="*/ 70 h 33032"/>
                    <a:gd name="T4" fmla="*/ 18 w 26302"/>
                    <a:gd name="T5" fmla="*/ 46 h 33032"/>
                    <a:gd name="T6" fmla="*/ 0 60000 65536"/>
                    <a:gd name="T7" fmla="*/ 0 60000 65536"/>
                    <a:gd name="T8" fmla="*/ 0 60000 65536"/>
                  </a:gdLst>
                  <a:ahLst/>
                  <a:cxnLst>
                    <a:cxn ang="T6">
                      <a:pos x="T0" y="T1"/>
                    </a:cxn>
                    <a:cxn ang="T7">
                      <a:pos x="T2" y="T3"/>
                    </a:cxn>
                    <a:cxn ang="T8">
                      <a:pos x="T4" y="T5"/>
                    </a:cxn>
                  </a:cxnLst>
                  <a:rect l="0" t="0" r="r" b="b"/>
                  <a:pathLst>
                    <a:path w="26302" h="33032" fill="none" extrusionOk="0">
                      <a:moveTo>
                        <a:pt x="-1" y="517"/>
                      </a:moveTo>
                      <a:cubicBezTo>
                        <a:pt x="1543" y="173"/>
                        <a:pt x="3120" y="0"/>
                        <a:pt x="4702" y="0"/>
                      </a:cubicBezTo>
                      <a:cubicBezTo>
                        <a:pt x="16631" y="0"/>
                        <a:pt x="26302" y="9670"/>
                        <a:pt x="26302" y="21600"/>
                      </a:cubicBezTo>
                      <a:cubicBezTo>
                        <a:pt x="26302" y="25641"/>
                        <a:pt x="25167" y="29602"/>
                        <a:pt x="23028" y="33032"/>
                      </a:cubicBezTo>
                    </a:path>
                    <a:path w="26302" h="33032" stroke="0" extrusionOk="0">
                      <a:moveTo>
                        <a:pt x="-1" y="517"/>
                      </a:moveTo>
                      <a:cubicBezTo>
                        <a:pt x="1543" y="173"/>
                        <a:pt x="3120" y="0"/>
                        <a:pt x="4702" y="0"/>
                      </a:cubicBezTo>
                      <a:cubicBezTo>
                        <a:pt x="16631" y="0"/>
                        <a:pt x="26302" y="9670"/>
                        <a:pt x="26302" y="21600"/>
                      </a:cubicBezTo>
                      <a:cubicBezTo>
                        <a:pt x="26302" y="25641"/>
                        <a:pt x="25167" y="29602"/>
                        <a:pt x="23028" y="33032"/>
                      </a:cubicBezTo>
                      <a:lnTo>
                        <a:pt x="4702" y="21600"/>
                      </a:lnTo>
                      <a:lnTo>
                        <a:pt x="-1" y="517"/>
                      </a:lnTo>
                      <a:close/>
                    </a:path>
                  </a:pathLst>
                </a:custGeom>
                <a:solidFill>
                  <a:srgbClr val="DF737D"/>
                </a:solidFill>
                <a:ln w="12700" cap="rnd">
                  <a:solidFill>
                    <a:srgbClr val="496164"/>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p>
                  <a:endParaRPr lang="en-US"/>
                </a:p>
              </p:txBody>
            </p:sp>
            <p:sp>
              <p:nvSpPr>
                <p:cNvPr id="54430" name="Arc 129"/>
                <p:cNvSpPr>
                  <a:spLocks/>
                </p:cNvSpPr>
                <p:nvPr/>
              </p:nvSpPr>
              <p:spPr bwMode="gray">
                <a:xfrm>
                  <a:off x="1441" y="2317"/>
                  <a:ext cx="94" cy="70"/>
                </a:xfrm>
                <a:custGeom>
                  <a:avLst/>
                  <a:gdLst>
                    <a:gd name="T0" fmla="*/ 56 w 21600"/>
                    <a:gd name="T1" fmla="*/ 0 h 30033"/>
                    <a:gd name="T2" fmla="*/ 76 w 21600"/>
                    <a:gd name="T3" fmla="*/ 70 h 30033"/>
                    <a:gd name="T4" fmla="*/ 0 w 21600"/>
                    <a:gd name="T5" fmla="*/ 41 h 30033"/>
                    <a:gd name="T6" fmla="*/ 0 60000 65536"/>
                    <a:gd name="T7" fmla="*/ 0 60000 65536"/>
                    <a:gd name="T8" fmla="*/ 0 60000 65536"/>
                  </a:gdLst>
                  <a:ahLst/>
                  <a:cxnLst>
                    <a:cxn ang="T6">
                      <a:pos x="T0" y="T1"/>
                    </a:cxn>
                    <a:cxn ang="T7">
                      <a:pos x="T2" y="T3"/>
                    </a:cxn>
                    <a:cxn ang="T8">
                      <a:pos x="T4" y="T5"/>
                    </a:cxn>
                  </a:cxnLst>
                  <a:rect l="0" t="0" r="r" b="b"/>
                  <a:pathLst>
                    <a:path w="21600" h="30033" fill="none" extrusionOk="0">
                      <a:moveTo>
                        <a:pt x="12778" y="0"/>
                      </a:moveTo>
                      <a:cubicBezTo>
                        <a:pt x="18324" y="4069"/>
                        <a:pt x="21600" y="10536"/>
                        <a:pt x="21600" y="17415"/>
                      </a:cubicBezTo>
                      <a:cubicBezTo>
                        <a:pt x="21600" y="21943"/>
                        <a:pt x="20176" y="26357"/>
                        <a:pt x="17531" y="30033"/>
                      </a:cubicBezTo>
                    </a:path>
                    <a:path w="21600" h="30033" stroke="0" extrusionOk="0">
                      <a:moveTo>
                        <a:pt x="12778" y="0"/>
                      </a:moveTo>
                      <a:cubicBezTo>
                        <a:pt x="18324" y="4069"/>
                        <a:pt x="21600" y="10536"/>
                        <a:pt x="21600" y="17415"/>
                      </a:cubicBezTo>
                      <a:cubicBezTo>
                        <a:pt x="21600" y="21943"/>
                        <a:pt x="20176" y="26357"/>
                        <a:pt x="17531" y="30033"/>
                      </a:cubicBezTo>
                      <a:lnTo>
                        <a:pt x="0" y="17415"/>
                      </a:lnTo>
                      <a:lnTo>
                        <a:pt x="12778" y="0"/>
                      </a:lnTo>
                      <a:close/>
                    </a:path>
                  </a:pathLst>
                </a:custGeom>
                <a:solidFill>
                  <a:srgbClr val="DF737D"/>
                </a:solidFill>
                <a:ln w="12700" cap="rnd">
                  <a:solidFill>
                    <a:srgbClr val="496164"/>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p>
                  <a:endParaRPr lang="en-US"/>
                </a:p>
              </p:txBody>
            </p:sp>
            <p:sp>
              <p:nvSpPr>
                <p:cNvPr id="54431" name="Arc 130"/>
                <p:cNvSpPr>
                  <a:spLocks/>
                </p:cNvSpPr>
                <p:nvPr/>
              </p:nvSpPr>
              <p:spPr bwMode="gray">
                <a:xfrm>
                  <a:off x="1406" y="2385"/>
                  <a:ext cx="115" cy="103"/>
                </a:xfrm>
                <a:custGeom>
                  <a:avLst/>
                  <a:gdLst>
                    <a:gd name="T0" fmla="*/ 109 w 28630"/>
                    <a:gd name="T1" fmla="*/ 0 h 29390"/>
                    <a:gd name="T2" fmla="*/ 0 w 28630"/>
                    <a:gd name="T3" fmla="*/ 99 h 29390"/>
                    <a:gd name="T4" fmla="*/ 28 w 28630"/>
                    <a:gd name="T5" fmla="*/ 27 h 29390"/>
                    <a:gd name="T6" fmla="*/ 0 60000 65536"/>
                    <a:gd name="T7" fmla="*/ 0 60000 65536"/>
                    <a:gd name="T8" fmla="*/ 0 60000 65536"/>
                  </a:gdLst>
                  <a:ahLst/>
                  <a:cxnLst>
                    <a:cxn ang="T6">
                      <a:pos x="T0" y="T1"/>
                    </a:cxn>
                    <a:cxn ang="T7">
                      <a:pos x="T2" y="T3"/>
                    </a:cxn>
                    <a:cxn ang="T8">
                      <a:pos x="T4" y="T5"/>
                    </a:cxn>
                  </a:cxnLst>
                  <a:rect l="0" t="0" r="r" b="b"/>
                  <a:pathLst>
                    <a:path w="28630" h="29390" fill="none" extrusionOk="0">
                      <a:moveTo>
                        <a:pt x="27176" y="-1"/>
                      </a:moveTo>
                      <a:cubicBezTo>
                        <a:pt x="28137" y="2484"/>
                        <a:pt x="28630" y="5125"/>
                        <a:pt x="28630" y="7790"/>
                      </a:cubicBezTo>
                      <a:cubicBezTo>
                        <a:pt x="28630" y="19719"/>
                        <a:pt x="18959" y="29390"/>
                        <a:pt x="7030" y="29390"/>
                      </a:cubicBezTo>
                      <a:cubicBezTo>
                        <a:pt x="4637" y="29390"/>
                        <a:pt x="2262" y="28992"/>
                        <a:pt x="0" y="28213"/>
                      </a:cubicBezTo>
                    </a:path>
                    <a:path w="28630" h="29390" stroke="0" extrusionOk="0">
                      <a:moveTo>
                        <a:pt x="27176" y="-1"/>
                      </a:moveTo>
                      <a:cubicBezTo>
                        <a:pt x="28137" y="2484"/>
                        <a:pt x="28630" y="5125"/>
                        <a:pt x="28630" y="7790"/>
                      </a:cubicBezTo>
                      <a:cubicBezTo>
                        <a:pt x="28630" y="19719"/>
                        <a:pt x="18959" y="29390"/>
                        <a:pt x="7030" y="29390"/>
                      </a:cubicBezTo>
                      <a:cubicBezTo>
                        <a:pt x="4637" y="29390"/>
                        <a:pt x="2262" y="28992"/>
                        <a:pt x="0" y="28213"/>
                      </a:cubicBezTo>
                      <a:lnTo>
                        <a:pt x="7030" y="7790"/>
                      </a:lnTo>
                      <a:lnTo>
                        <a:pt x="27176" y="-1"/>
                      </a:lnTo>
                      <a:close/>
                    </a:path>
                  </a:pathLst>
                </a:custGeom>
                <a:solidFill>
                  <a:srgbClr val="DF737D"/>
                </a:solidFill>
                <a:ln w="12700" cap="rnd">
                  <a:solidFill>
                    <a:srgbClr val="496164"/>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p>
                  <a:endParaRPr lang="en-US"/>
                </a:p>
              </p:txBody>
            </p:sp>
          </p:grpSp>
        </p:grpSp>
      </p:grpSp>
      <p:grpSp>
        <p:nvGrpSpPr>
          <p:cNvPr id="54281" name="Group 131"/>
          <p:cNvGrpSpPr>
            <a:grpSpLocks/>
          </p:cNvGrpSpPr>
          <p:nvPr/>
        </p:nvGrpSpPr>
        <p:grpSpPr bwMode="auto">
          <a:xfrm>
            <a:off x="7405688" y="3384550"/>
            <a:ext cx="1574800" cy="1185863"/>
            <a:chOff x="1024" y="2210"/>
            <a:chExt cx="512" cy="296"/>
          </a:xfrm>
        </p:grpSpPr>
        <p:grpSp>
          <p:nvGrpSpPr>
            <p:cNvPr id="54380" name="Group 132"/>
            <p:cNvGrpSpPr>
              <a:grpSpLocks/>
            </p:cNvGrpSpPr>
            <p:nvPr/>
          </p:nvGrpSpPr>
          <p:grpSpPr bwMode="auto">
            <a:xfrm>
              <a:off x="1027" y="2213"/>
              <a:ext cx="509" cy="293"/>
              <a:chOff x="1027" y="2213"/>
              <a:chExt cx="509" cy="293"/>
            </a:xfrm>
          </p:grpSpPr>
          <p:grpSp>
            <p:nvGrpSpPr>
              <p:cNvPr id="54401" name="Group 133"/>
              <p:cNvGrpSpPr>
                <a:grpSpLocks/>
              </p:cNvGrpSpPr>
              <p:nvPr/>
            </p:nvGrpSpPr>
            <p:grpSpPr bwMode="auto">
              <a:xfrm>
                <a:off x="1027" y="2216"/>
                <a:ext cx="507" cy="290"/>
                <a:chOff x="1027" y="2216"/>
                <a:chExt cx="507" cy="290"/>
              </a:xfrm>
            </p:grpSpPr>
            <p:sp>
              <p:nvSpPr>
                <p:cNvPr id="54411" name="Oval 134"/>
                <p:cNvSpPr>
                  <a:spLocks noChangeArrowheads="1"/>
                </p:cNvSpPr>
                <p:nvPr/>
              </p:nvSpPr>
              <p:spPr bwMode="gray">
                <a:xfrm>
                  <a:off x="1204" y="2216"/>
                  <a:ext cx="217" cy="118"/>
                </a:xfrm>
                <a:prstGeom prst="ellipse">
                  <a:avLst/>
                </a:prstGeom>
                <a:solidFill>
                  <a:srgbClr val="DF737D"/>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lvl1pPr algn="ctr">
                    <a:lnSpc>
                      <a:spcPct val="90000"/>
                    </a:lnSpc>
                    <a:defRPr sz="2400">
                      <a:solidFill>
                        <a:schemeClr val="tx1"/>
                      </a:solidFill>
                      <a:latin typeface="Arial" panose="020B0604020202020204" pitchFamily="34" charset="0"/>
                    </a:defRPr>
                  </a:lvl1pPr>
                  <a:lvl2pPr marL="742950" indent="-285750" algn="ctr">
                    <a:lnSpc>
                      <a:spcPct val="90000"/>
                    </a:lnSpc>
                    <a:defRPr sz="2400">
                      <a:solidFill>
                        <a:schemeClr val="tx1"/>
                      </a:solidFill>
                      <a:latin typeface="Arial" panose="020B0604020202020204" pitchFamily="34" charset="0"/>
                    </a:defRPr>
                  </a:lvl2pPr>
                  <a:lvl3pPr marL="1143000" indent="-228600" algn="ctr">
                    <a:lnSpc>
                      <a:spcPct val="90000"/>
                    </a:lnSpc>
                    <a:defRPr sz="2400">
                      <a:solidFill>
                        <a:schemeClr val="tx1"/>
                      </a:solidFill>
                      <a:latin typeface="Arial" panose="020B0604020202020204" pitchFamily="34" charset="0"/>
                    </a:defRPr>
                  </a:lvl3pPr>
                  <a:lvl4pPr marL="1600200" indent="-228600" algn="ctr">
                    <a:lnSpc>
                      <a:spcPct val="90000"/>
                    </a:lnSpc>
                    <a:defRPr sz="2400">
                      <a:solidFill>
                        <a:schemeClr val="tx1"/>
                      </a:solidFill>
                      <a:latin typeface="Arial" panose="020B0604020202020204" pitchFamily="34" charset="0"/>
                    </a:defRPr>
                  </a:lvl4pPr>
                  <a:lvl5pPr marL="2057400" indent="-228600" algn="ctr">
                    <a:lnSpc>
                      <a:spcPct val="90000"/>
                    </a:lnSpc>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54412" name="Oval 135"/>
                <p:cNvSpPr>
                  <a:spLocks noChangeArrowheads="1"/>
                </p:cNvSpPr>
                <p:nvPr/>
              </p:nvSpPr>
              <p:spPr bwMode="gray">
                <a:xfrm>
                  <a:off x="1080" y="2247"/>
                  <a:ext cx="167" cy="119"/>
                </a:xfrm>
                <a:prstGeom prst="ellipse">
                  <a:avLst/>
                </a:prstGeom>
                <a:solidFill>
                  <a:srgbClr val="DF737D"/>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lvl1pPr algn="ctr">
                    <a:lnSpc>
                      <a:spcPct val="90000"/>
                    </a:lnSpc>
                    <a:defRPr sz="2400">
                      <a:solidFill>
                        <a:schemeClr val="tx1"/>
                      </a:solidFill>
                      <a:latin typeface="Arial" panose="020B0604020202020204" pitchFamily="34" charset="0"/>
                    </a:defRPr>
                  </a:lvl1pPr>
                  <a:lvl2pPr marL="742950" indent="-285750" algn="ctr">
                    <a:lnSpc>
                      <a:spcPct val="90000"/>
                    </a:lnSpc>
                    <a:defRPr sz="2400">
                      <a:solidFill>
                        <a:schemeClr val="tx1"/>
                      </a:solidFill>
                      <a:latin typeface="Arial" panose="020B0604020202020204" pitchFamily="34" charset="0"/>
                    </a:defRPr>
                  </a:lvl2pPr>
                  <a:lvl3pPr marL="1143000" indent="-228600" algn="ctr">
                    <a:lnSpc>
                      <a:spcPct val="90000"/>
                    </a:lnSpc>
                    <a:defRPr sz="2400">
                      <a:solidFill>
                        <a:schemeClr val="tx1"/>
                      </a:solidFill>
                      <a:latin typeface="Arial" panose="020B0604020202020204" pitchFamily="34" charset="0"/>
                    </a:defRPr>
                  </a:lvl3pPr>
                  <a:lvl4pPr marL="1600200" indent="-228600" algn="ctr">
                    <a:lnSpc>
                      <a:spcPct val="90000"/>
                    </a:lnSpc>
                    <a:defRPr sz="2400">
                      <a:solidFill>
                        <a:schemeClr val="tx1"/>
                      </a:solidFill>
                      <a:latin typeface="Arial" panose="020B0604020202020204" pitchFamily="34" charset="0"/>
                    </a:defRPr>
                  </a:lvl4pPr>
                  <a:lvl5pPr marL="2057400" indent="-228600" algn="ctr">
                    <a:lnSpc>
                      <a:spcPct val="90000"/>
                    </a:lnSpc>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54413" name="Oval 136"/>
                <p:cNvSpPr>
                  <a:spLocks noChangeArrowheads="1"/>
                </p:cNvSpPr>
                <p:nvPr/>
              </p:nvSpPr>
              <p:spPr bwMode="gray">
                <a:xfrm>
                  <a:off x="1027" y="2323"/>
                  <a:ext cx="112" cy="93"/>
                </a:xfrm>
                <a:prstGeom prst="ellipse">
                  <a:avLst/>
                </a:prstGeom>
                <a:solidFill>
                  <a:srgbClr val="DF737D"/>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lvl1pPr algn="ctr">
                    <a:lnSpc>
                      <a:spcPct val="90000"/>
                    </a:lnSpc>
                    <a:defRPr sz="2400">
                      <a:solidFill>
                        <a:schemeClr val="tx1"/>
                      </a:solidFill>
                      <a:latin typeface="Arial" panose="020B0604020202020204" pitchFamily="34" charset="0"/>
                    </a:defRPr>
                  </a:lvl1pPr>
                  <a:lvl2pPr marL="742950" indent="-285750" algn="ctr">
                    <a:lnSpc>
                      <a:spcPct val="90000"/>
                    </a:lnSpc>
                    <a:defRPr sz="2400">
                      <a:solidFill>
                        <a:schemeClr val="tx1"/>
                      </a:solidFill>
                      <a:latin typeface="Arial" panose="020B0604020202020204" pitchFamily="34" charset="0"/>
                    </a:defRPr>
                  </a:lvl2pPr>
                  <a:lvl3pPr marL="1143000" indent="-228600" algn="ctr">
                    <a:lnSpc>
                      <a:spcPct val="90000"/>
                    </a:lnSpc>
                    <a:defRPr sz="2400">
                      <a:solidFill>
                        <a:schemeClr val="tx1"/>
                      </a:solidFill>
                      <a:latin typeface="Arial" panose="020B0604020202020204" pitchFamily="34" charset="0"/>
                    </a:defRPr>
                  </a:lvl3pPr>
                  <a:lvl4pPr marL="1600200" indent="-228600" algn="ctr">
                    <a:lnSpc>
                      <a:spcPct val="90000"/>
                    </a:lnSpc>
                    <a:defRPr sz="2400">
                      <a:solidFill>
                        <a:schemeClr val="tx1"/>
                      </a:solidFill>
                      <a:latin typeface="Arial" panose="020B0604020202020204" pitchFamily="34" charset="0"/>
                    </a:defRPr>
                  </a:lvl4pPr>
                  <a:lvl5pPr marL="2057400" indent="-228600" algn="ctr">
                    <a:lnSpc>
                      <a:spcPct val="90000"/>
                    </a:lnSpc>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54414" name="Oval 137"/>
                <p:cNvSpPr>
                  <a:spLocks noChangeArrowheads="1"/>
                </p:cNvSpPr>
                <p:nvPr/>
              </p:nvSpPr>
              <p:spPr bwMode="gray">
                <a:xfrm>
                  <a:off x="1063" y="2366"/>
                  <a:ext cx="169" cy="103"/>
                </a:xfrm>
                <a:prstGeom prst="ellipse">
                  <a:avLst/>
                </a:prstGeom>
                <a:solidFill>
                  <a:srgbClr val="DF737D"/>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lvl1pPr algn="ctr">
                    <a:lnSpc>
                      <a:spcPct val="90000"/>
                    </a:lnSpc>
                    <a:defRPr sz="2400">
                      <a:solidFill>
                        <a:schemeClr val="tx1"/>
                      </a:solidFill>
                      <a:latin typeface="Arial" panose="020B0604020202020204" pitchFamily="34" charset="0"/>
                    </a:defRPr>
                  </a:lvl1pPr>
                  <a:lvl2pPr marL="742950" indent="-285750" algn="ctr">
                    <a:lnSpc>
                      <a:spcPct val="90000"/>
                    </a:lnSpc>
                    <a:defRPr sz="2400">
                      <a:solidFill>
                        <a:schemeClr val="tx1"/>
                      </a:solidFill>
                      <a:latin typeface="Arial" panose="020B0604020202020204" pitchFamily="34" charset="0"/>
                    </a:defRPr>
                  </a:lvl2pPr>
                  <a:lvl3pPr marL="1143000" indent="-228600" algn="ctr">
                    <a:lnSpc>
                      <a:spcPct val="90000"/>
                    </a:lnSpc>
                    <a:defRPr sz="2400">
                      <a:solidFill>
                        <a:schemeClr val="tx1"/>
                      </a:solidFill>
                      <a:latin typeface="Arial" panose="020B0604020202020204" pitchFamily="34" charset="0"/>
                    </a:defRPr>
                  </a:lvl3pPr>
                  <a:lvl4pPr marL="1600200" indent="-228600" algn="ctr">
                    <a:lnSpc>
                      <a:spcPct val="90000"/>
                    </a:lnSpc>
                    <a:defRPr sz="2400">
                      <a:solidFill>
                        <a:schemeClr val="tx1"/>
                      </a:solidFill>
                      <a:latin typeface="Arial" panose="020B0604020202020204" pitchFamily="34" charset="0"/>
                    </a:defRPr>
                  </a:lvl4pPr>
                  <a:lvl5pPr marL="2057400" indent="-228600" algn="ctr">
                    <a:lnSpc>
                      <a:spcPct val="90000"/>
                    </a:lnSpc>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54415" name="Oval 138"/>
                <p:cNvSpPr>
                  <a:spLocks noChangeArrowheads="1"/>
                </p:cNvSpPr>
                <p:nvPr/>
              </p:nvSpPr>
              <p:spPr bwMode="gray">
                <a:xfrm>
                  <a:off x="1185" y="2382"/>
                  <a:ext cx="257" cy="124"/>
                </a:xfrm>
                <a:prstGeom prst="ellipse">
                  <a:avLst/>
                </a:prstGeom>
                <a:solidFill>
                  <a:srgbClr val="DF737D"/>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lvl1pPr algn="ctr">
                    <a:lnSpc>
                      <a:spcPct val="90000"/>
                    </a:lnSpc>
                    <a:defRPr sz="2400">
                      <a:solidFill>
                        <a:schemeClr val="tx1"/>
                      </a:solidFill>
                      <a:latin typeface="Arial" panose="020B0604020202020204" pitchFamily="34" charset="0"/>
                    </a:defRPr>
                  </a:lvl1pPr>
                  <a:lvl2pPr marL="742950" indent="-285750" algn="ctr">
                    <a:lnSpc>
                      <a:spcPct val="90000"/>
                    </a:lnSpc>
                    <a:defRPr sz="2400">
                      <a:solidFill>
                        <a:schemeClr val="tx1"/>
                      </a:solidFill>
                      <a:latin typeface="Arial" panose="020B0604020202020204" pitchFamily="34" charset="0"/>
                    </a:defRPr>
                  </a:lvl2pPr>
                  <a:lvl3pPr marL="1143000" indent="-228600" algn="ctr">
                    <a:lnSpc>
                      <a:spcPct val="90000"/>
                    </a:lnSpc>
                    <a:defRPr sz="2400">
                      <a:solidFill>
                        <a:schemeClr val="tx1"/>
                      </a:solidFill>
                      <a:latin typeface="Arial" panose="020B0604020202020204" pitchFamily="34" charset="0"/>
                    </a:defRPr>
                  </a:lvl3pPr>
                  <a:lvl4pPr marL="1600200" indent="-228600" algn="ctr">
                    <a:lnSpc>
                      <a:spcPct val="90000"/>
                    </a:lnSpc>
                    <a:defRPr sz="2400">
                      <a:solidFill>
                        <a:schemeClr val="tx1"/>
                      </a:solidFill>
                      <a:latin typeface="Arial" panose="020B0604020202020204" pitchFamily="34" charset="0"/>
                    </a:defRPr>
                  </a:lvl4pPr>
                  <a:lvl5pPr marL="2057400" indent="-228600" algn="ctr">
                    <a:lnSpc>
                      <a:spcPct val="90000"/>
                    </a:lnSpc>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54416" name="Oval 139"/>
                <p:cNvSpPr>
                  <a:spLocks noChangeArrowheads="1"/>
                </p:cNvSpPr>
                <p:nvPr/>
              </p:nvSpPr>
              <p:spPr bwMode="gray">
                <a:xfrm>
                  <a:off x="1350" y="2249"/>
                  <a:ext cx="162" cy="94"/>
                </a:xfrm>
                <a:prstGeom prst="ellipse">
                  <a:avLst/>
                </a:prstGeom>
                <a:solidFill>
                  <a:srgbClr val="DF737D"/>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lvl1pPr algn="ctr">
                    <a:lnSpc>
                      <a:spcPct val="90000"/>
                    </a:lnSpc>
                    <a:defRPr sz="2400">
                      <a:solidFill>
                        <a:schemeClr val="tx1"/>
                      </a:solidFill>
                      <a:latin typeface="Arial" panose="020B0604020202020204" pitchFamily="34" charset="0"/>
                    </a:defRPr>
                  </a:lvl1pPr>
                  <a:lvl2pPr marL="742950" indent="-285750" algn="ctr">
                    <a:lnSpc>
                      <a:spcPct val="90000"/>
                    </a:lnSpc>
                    <a:defRPr sz="2400">
                      <a:solidFill>
                        <a:schemeClr val="tx1"/>
                      </a:solidFill>
                      <a:latin typeface="Arial" panose="020B0604020202020204" pitchFamily="34" charset="0"/>
                    </a:defRPr>
                  </a:lvl2pPr>
                  <a:lvl3pPr marL="1143000" indent="-228600" algn="ctr">
                    <a:lnSpc>
                      <a:spcPct val="90000"/>
                    </a:lnSpc>
                    <a:defRPr sz="2400">
                      <a:solidFill>
                        <a:schemeClr val="tx1"/>
                      </a:solidFill>
                      <a:latin typeface="Arial" panose="020B0604020202020204" pitchFamily="34" charset="0"/>
                    </a:defRPr>
                  </a:lvl3pPr>
                  <a:lvl4pPr marL="1600200" indent="-228600" algn="ctr">
                    <a:lnSpc>
                      <a:spcPct val="90000"/>
                    </a:lnSpc>
                    <a:defRPr sz="2400">
                      <a:solidFill>
                        <a:schemeClr val="tx1"/>
                      </a:solidFill>
                      <a:latin typeface="Arial" panose="020B0604020202020204" pitchFamily="34" charset="0"/>
                    </a:defRPr>
                  </a:lvl4pPr>
                  <a:lvl5pPr marL="2057400" indent="-228600" algn="ctr">
                    <a:lnSpc>
                      <a:spcPct val="90000"/>
                    </a:lnSpc>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54417" name="Oval 140"/>
                <p:cNvSpPr>
                  <a:spLocks noChangeArrowheads="1"/>
                </p:cNvSpPr>
                <p:nvPr/>
              </p:nvSpPr>
              <p:spPr bwMode="gray">
                <a:xfrm>
                  <a:off x="1374" y="2313"/>
                  <a:ext cx="160" cy="93"/>
                </a:xfrm>
                <a:prstGeom prst="ellipse">
                  <a:avLst/>
                </a:prstGeom>
                <a:solidFill>
                  <a:srgbClr val="DF737D"/>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lvl1pPr algn="ctr">
                    <a:lnSpc>
                      <a:spcPct val="90000"/>
                    </a:lnSpc>
                    <a:defRPr sz="2400">
                      <a:solidFill>
                        <a:schemeClr val="tx1"/>
                      </a:solidFill>
                      <a:latin typeface="Arial" panose="020B0604020202020204" pitchFamily="34" charset="0"/>
                    </a:defRPr>
                  </a:lvl1pPr>
                  <a:lvl2pPr marL="742950" indent="-285750" algn="ctr">
                    <a:lnSpc>
                      <a:spcPct val="90000"/>
                    </a:lnSpc>
                    <a:defRPr sz="2400">
                      <a:solidFill>
                        <a:schemeClr val="tx1"/>
                      </a:solidFill>
                      <a:latin typeface="Arial" panose="020B0604020202020204" pitchFamily="34" charset="0"/>
                    </a:defRPr>
                  </a:lvl2pPr>
                  <a:lvl3pPr marL="1143000" indent="-228600" algn="ctr">
                    <a:lnSpc>
                      <a:spcPct val="90000"/>
                    </a:lnSpc>
                    <a:defRPr sz="2400">
                      <a:solidFill>
                        <a:schemeClr val="tx1"/>
                      </a:solidFill>
                      <a:latin typeface="Arial" panose="020B0604020202020204" pitchFamily="34" charset="0"/>
                    </a:defRPr>
                  </a:lvl3pPr>
                  <a:lvl4pPr marL="1600200" indent="-228600" algn="ctr">
                    <a:lnSpc>
                      <a:spcPct val="90000"/>
                    </a:lnSpc>
                    <a:defRPr sz="2400">
                      <a:solidFill>
                        <a:schemeClr val="tx1"/>
                      </a:solidFill>
                      <a:latin typeface="Arial" panose="020B0604020202020204" pitchFamily="34" charset="0"/>
                    </a:defRPr>
                  </a:lvl4pPr>
                  <a:lvl5pPr marL="2057400" indent="-228600" algn="ctr">
                    <a:lnSpc>
                      <a:spcPct val="90000"/>
                    </a:lnSpc>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54418" name="Oval 141"/>
                <p:cNvSpPr>
                  <a:spLocks noChangeArrowheads="1"/>
                </p:cNvSpPr>
                <p:nvPr/>
              </p:nvSpPr>
              <p:spPr bwMode="gray">
                <a:xfrm>
                  <a:off x="1355" y="2332"/>
                  <a:ext cx="163" cy="155"/>
                </a:xfrm>
                <a:prstGeom prst="ellipse">
                  <a:avLst/>
                </a:prstGeom>
                <a:solidFill>
                  <a:srgbClr val="DF737D"/>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lvl1pPr algn="ctr">
                    <a:lnSpc>
                      <a:spcPct val="90000"/>
                    </a:lnSpc>
                    <a:defRPr sz="2400">
                      <a:solidFill>
                        <a:schemeClr val="tx1"/>
                      </a:solidFill>
                      <a:latin typeface="Arial" panose="020B0604020202020204" pitchFamily="34" charset="0"/>
                    </a:defRPr>
                  </a:lvl1pPr>
                  <a:lvl2pPr marL="742950" indent="-285750" algn="ctr">
                    <a:lnSpc>
                      <a:spcPct val="90000"/>
                    </a:lnSpc>
                    <a:defRPr sz="2400">
                      <a:solidFill>
                        <a:schemeClr val="tx1"/>
                      </a:solidFill>
                      <a:latin typeface="Arial" panose="020B0604020202020204" pitchFamily="34" charset="0"/>
                    </a:defRPr>
                  </a:lvl2pPr>
                  <a:lvl3pPr marL="1143000" indent="-228600" algn="ctr">
                    <a:lnSpc>
                      <a:spcPct val="90000"/>
                    </a:lnSpc>
                    <a:defRPr sz="2400">
                      <a:solidFill>
                        <a:schemeClr val="tx1"/>
                      </a:solidFill>
                      <a:latin typeface="Arial" panose="020B0604020202020204" pitchFamily="34" charset="0"/>
                    </a:defRPr>
                  </a:lvl3pPr>
                  <a:lvl4pPr marL="1600200" indent="-228600" algn="ctr">
                    <a:lnSpc>
                      <a:spcPct val="90000"/>
                    </a:lnSpc>
                    <a:defRPr sz="2400">
                      <a:solidFill>
                        <a:schemeClr val="tx1"/>
                      </a:solidFill>
                      <a:latin typeface="Arial" panose="020B0604020202020204" pitchFamily="34" charset="0"/>
                    </a:defRPr>
                  </a:lvl4pPr>
                  <a:lvl5pPr marL="2057400" indent="-228600" algn="ctr">
                    <a:lnSpc>
                      <a:spcPct val="90000"/>
                    </a:lnSpc>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54419" name="Oval 142"/>
                <p:cNvSpPr>
                  <a:spLocks noChangeArrowheads="1"/>
                </p:cNvSpPr>
                <p:nvPr/>
              </p:nvSpPr>
              <p:spPr bwMode="gray">
                <a:xfrm>
                  <a:off x="1120" y="2283"/>
                  <a:ext cx="326" cy="156"/>
                </a:xfrm>
                <a:prstGeom prst="ellipse">
                  <a:avLst/>
                </a:prstGeom>
                <a:solidFill>
                  <a:srgbClr val="DF737D"/>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lvl1pPr algn="ctr">
                    <a:lnSpc>
                      <a:spcPct val="90000"/>
                    </a:lnSpc>
                    <a:defRPr sz="2400">
                      <a:solidFill>
                        <a:schemeClr val="tx1"/>
                      </a:solidFill>
                      <a:latin typeface="Arial" panose="020B0604020202020204" pitchFamily="34" charset="0"/>
                    </a:defRPr>
                  </a:lvl1pPr>
                  <a:lvl2pPr marL="742950" indent="-285750" algn="ctr">
                    <a:lnSpc>
                      <a:spcPct val="90000"/>
                    </a:lnSpc>
                    <a:defRPr sz="2400">
                      <a:solidFill>
                        <a:schemeClr val="tx1"/>
                      </a:solidFill>
                      <a:latin typeface="Arial" panose="020B0604020202020204" pitchFamily="34" charset="0"/>
                    </a:defRPr>
                  </a:lvl2pPr>
                  <a:lvl3pPr marL="1143000" indent="-228600" algn="ctr">
                    <a:lnSpc>
                      <a:spcPct val="90000"/>
                    </a:lnSpc>
                    <a:defRPr sz="2400">
                      <a:solidFill>
                        <a:schemeClr val="tx1"/>
                      </a:solidFill>
                      <a:latin typeface="Arial" panose="020B0604020202020204" pitchFamily="34" charset="0"/>
                    </a:defRPr>
                  </a:lvl3pPr>
                  <a:lvl4pPr marL="1600200" indent="-228600" algn="ctr">
                    <a:lnSpc>
                      <a:spcPct val="90000"/>
                    </a:lnSpc>
                    <a:defRPr sz="2400">
                      <a:solidFill>
                        <a:schemeClr val="tx1"/>
                      </a:solidFill>
                      <a:latin typeface="Arial" panose="020B0604020202020204" pitchFamily="34" charset="0"/>
                    </a:defRPr>
                  </a:lvl4pPr>
                  <a:lvl5pPr marL="2057400" indent="-228600" algn="ctr">
                    <a:lnSpc>
                      <a:spcPct val="90000"/>
                    </a:lnSpc>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9pPr>
                </a:lstStyle>
                <a:p>
                  <a:endParaRPr lang="en-US" altLang="en-US"/>
                </a:p>
              </p:txBody>
            </p:sp>
          </p:grpSp>
          <p:grpSp>
            <p:nvGrpSpPr>
              <p:cNvPr id="54402" name="Group 143"/>
              <p:cNvGrpSpPr>
                <a:grpSpLocks/>
              </p:cNvGrpSpPr>
              <p:nvPr/>
            </p:nvGrpSpPr>
            <p:grpSpPr bwMode="auto">
              <a:xfrm>
                <a:off x="1028" y="2213"/>
                <a:ext cx="508" cy="293"/>
                <a:chOff x="1028" y="2213"/>
                <a:chExt cx="508" cy="293"/>
              </a:xfrm>
            </p:grpSpPr>
            <p:sp>
              <p:nvSpPr>
                <p:cNvPr id="54403" name="Arc 144"/>
                <p:cNvSpPr>
                  <a:spLocks/>
                </p:cNvSpPr>
                <p:nvPr/>
              </p:nvSpPr>
              <p:spPr bwMode="gray">
                <a:xfrm>
                  <a:off x="1207" y="2213"/>
                  <a:ext cx="209" cy="61"/>
                </a:xfrm>
                <a:custGeom>
                  <a:avLst/>
                  <a:gdLst>
                    <a:gd name="T0" fmla="*/ 0 w 40684"/>
                    <a:gd name="T1" fmla="*/ 41 h 21600"/>
                    <a:gd name="T2" fmla="*/ 209 w 40684"/>
                    <a:gd name="T3" fmla="*/ 40 h 21600"/>
                    <a:gd name="T4" fmla="*/ 105 w 40684"/>
                    <a:gd name="T5" fmla="*/ 61 h 21600"/>
                    <a:gd name="T6" fmla="*/ 0 60000 65536"/>
                    <a:gd name="T7" fmla="*/ 0 60000 65536"/>
                    <a:gd name="T8" fmla="*/ 0 60000 65536"/>
                  </a:gdLst>
                  <a:ahLst/>
                  <a:cxnLst>
                    <a:cxn ang="T6">
                      <a:pos x="T0" y="T1"/>
                    </a:cxn>
                    <a:cxn ang="T7">
                      <a:pos x="T2" y="T3"/>
                    </a:cxn>
                    <a:cxn ang="T8">
                      <a:pos x="T4" y="T5"/>
                    </a:cxn>
                  </a:cxnLst>
                  <a:rect l="0" t="0" r="r" b="b"/>
                  <a:pathLst>
                    <a:path w="40684" h="21600" fill="none" extrusionOk="0">
                      <a:moveTo>
                        <a:pt x="0" y="14526"/>
                      </a:moveTo>
                      <a:cubicBezTo>
                        <a:pt x="3014" y="5830"/>
                        <a:pt x="11206" y="0"/>
                        <a:pt x="20409" y="0"/>
                      </a:cubicBezTo>
                      <a:cubicBezTo>
                        <a:pt x="29465" y="0"/>
                        <a:pt x="37560" y="5649"/>
                        <a:pt x="40683" y="14150"/>
                      </a:cubicBezTo>
                    </a:path>
                    <a:path w="40684" h="21600" stroke="0" extrusionOk="0">
                      <a:moveTo>
                        <a:pt x="0" y="14526"/>
                      </a:moveTo>
                      <a:cubicBezTo>
                        <a:pt x="3014" y="5830"/>
                        <a:pt x="11206" y="0"/>
                        <a:pt x="20409" y="0"/>
                      </a:cubicBezTo>
                      <a:cubicBezTo>
                        <a:pt x="29465" y="0"/>
                        <a:pt x="37560" y="5649"/>
                        <a:pt x="40683" y="14150"/>
                      </a:cubicBezTo>
                      <a:lnTo>
                        <a:pt x="20409" y="21600"/>
                      </a:lnTo>
                      <a:lnTo>
                        <a:pt x="0" y="14526"/>
                      </a:lnTo>
                      <a:close/>
                    </a:path>
                  </a:pathLst>
                </a:custGeom>
                <a:solidFill>
                  <a:srgbClr val="DF737D"/>
                </a:solidFill>
                <a:ln w="12700" cap="rnd">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p>
                  <a:endParaRPr lang="en-US"/>
                </a:p>
              </p:txBody>
            </p:sp>
            <p:sp>
              <p:nvSpPr>
                <p:cNvPr id="54404" name="Arc 145"/>
                <p:cNvSpPr>
                  <a:spLocks/>
                </p:cNvSpPr>
                <p:nvPr/>
              </p:nvSpPr>
              <p:spPr bwMode="gray">
                <a:xfrm>
                  <a:off x="1080" y="2247"/>
                  <a:ext cx="133" cy="69"/>
                </a:xfrm>
                <a:custGeom>
                  <a:avLst/>
                  <a:gdLst>
                    <a:gd name="T0" fmla="*/ 4 w 32148"/>
                    <a:gd name="T1" fmla="*/ 69 h 28019"/>
                    <a:gd name="T2" fmla="*/ 133 w 32148"/>
                    <a:gd name="T3" fmla="*/ 7 h 28019"/>
                    <a:gd name="T4" fmla="*/ 89 w 32148"/>
                    <a:gd name="T5" fmla="*/ 53 h 28019"/>
                    <a:gd name="T6" fmla="*/ 0 60000 65536"/>
                    <a:gd name="T7" fmla="*/ 0 60000 65536"/>
                    <a:gd name="T8" fmla="*/ 0 60000 65536"/>
                  </a:gdLst>
                  <a:ahLst/>
                  <a:cxnLst>
                    <a:cxn ang="T6">
                      <a:pos x="T0" y="T1"/>
                    </a:cxn>
                    <a:cxn ang="T7">
                      <a:pos x="T2" y="T3"/>
                    </a:cxn>
                    <a:cxn ang="T8">
                      <a:pos x="T4" y="T5"/>
                    </a:cxn>
                  </a:cxnLst>
                  <a:rect l="0" t="0" r="r" b="b"/>
                  <a:pathLst>
                    <a:path w="32148" h="28019" fill="none" extrusionOk="0">
                      <a:moveTo>
                        <a:pt x="975" y="28019"/>
                      </a:moveTo>
                      <a:cubicBezTo>
                        <a:pt x="328" y="25940"/>
                        <a:pt x="0" y="23776"/>
                        <a:pt x="0" y="21600"/>
                      </a:cubicBezTo>
                      <a:cubicBezTo>
                        <a:pt x="0" y="9670"/>
                        <a:pt x="9670" y="0"/>
                        <a:pt x="21600" y="0"/>
                      </a:cubicBezTo>
                      <a:cubicBezTo>
                        <a:pt x="25293" y="0"/>
                        <a:pt x="28925" y="947"/>
                        <a:pt x="32148" y="2750"/>
                      </a:cubicBezTo>
                    </a:path>
                    <a:path w="32148" h="28019" stroke="0" extrusionOk="0">
                      <a:moveTo>
                        <a:pt x="975" y="28019"/>
                      </a:moveTo>
                      <a:cubicBezTo>
                        <a:pt x="328" y="25940"/>
                        <a:pt x="0" y="23776"/>
                        <a:pt x="0" y="21600"/>
                      </a:cubicBezTo>
                      <a:cubicBezTo>
                        <a:pt x="0" y="9670"/>
                        <a:pt x="9670" y="0"/>
                        <a:pt x="21600" y="0"/>
                      </a:cubicBezTo>
                      <a:cubicBezTo>
                        <a:pt x="25293" y="0"/>
                        <a:pt x="28925" y="947"/>
                        <a:pt x="32148" y="2750"/>
                      </a:cubicBezTo>
                      <a:lnTo>
                        <a:pt x="21600" y="21600"/>
                      </a:lnTo>
                      <a:lnTo>
                        <a:pt x="975" y="28019"/>
                      </a:lnTo>
                      <a:close/>
                    </a:path>
                  </a:pathLst>
                </a:custGeom>
                <a:solidFill>
                  <a:srgbClr val="DF737D"/>
                </a:solidFill>
                <a:ln w="12700" cap="rnd">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p>
                  <a:endParaRPr lang="en-US"/>
                </a:p>
              </p:txBody>
            </p:sp>
            <p:sp>
              <p:nvSpPr>
                <p:cNvPr id="54405" name="Arc 146"/>
                <p:cNvSpPr>
                  <a:spLocks/>
                </p:cNvSpPr>
                <p:nvPr/>
              </p:nvSpPr>
              <p:spPr bwMode="gray">
                <a:xfrm>
                  <a:off x="1028" y="2317"/>
                  <a:ext cx="80" cy="99"/>
                </a:xfrm>
                <a:custGeom>
                  <a:avLst/>
                  <a:gdLst>
                    <a:gd name="T0" fmla="*/ 32 w 21600"/>
                    <a:gd name="T1" fmla="*/ 99 h 37818"/>
                    <a:gd name="T2" fmla="*/ 56 w 21600"/>
                    <a:gd name="T3" fmla="*/ 0 h 37818"/>
                    <a:gd name="T4" fmla="*/ 80 w 21600"/>
                    <a:gd name="T5" fmla="*/ 54 h 37818"/>
                    <a:gd name="T6" fmla="*/ 0 60000 65536"/>
                    <a:gd name="T7" fmla="*/ 0 60000 65536"/>
                    <a:gd name="T8" fmla="*/ 0 60000 65536"/>
                  </a:gdLst>
                  <a:ahLst/>
                  <a:cxnLst>
                    <a:cxn ang="T6">
                      <a:pos x="T0" y="T1"/>
                    </a:cxn>
                    <a:cxn ang="T7">
                      <a:pos x="T2" y="T3"/>
                    </a:cxn>
                    <a:cxn ang="T8">
                      <a:pos x="T4" y="T5"/>
                    </a:cxn>
                  </a:cxnLst>
                  <a:rect l="0" t="0" r="r" b="b"/>
                  <a:pathLst>
                    <a:path w="21600" h="37818" fill="none" extrusionOk="0">
                      <a:moveTo>
                        <a:pt x="8602" y="37818"/>
                      </a:moveTo>
                      <a:cubicBezTo>
                        <a:pt x="3185" y="33737"/>
                        <a:pt x="0" y="27348"/>
                        <a:pt x="0" y="20566"/>
                      </a:cubicBezTo>
                      <a:cubicBezTo>
                        <a:pt x="0" y="11180"/>
                        <a:pt x="6061" y="2868"/>
                        <a:pt x="14997" y="-1"/>
                      </a:cubicBezTo>
                    </a:path>
                    <a:path w="21600" h="37818" stroke="0" extrusionOk="0">
                      <a:moveTo>
                        <a:pt x="8602" y="37818"/>
                      </a:moveTo>
                      <a:cubicBezTo>
                        <a:pt x="3185" y="33737"/>
                        <a:pt x="0" y="27348"/>
                        <a:pt x="0" y="20566"/>
                      </a:cubicBezTo>
                      <a:cubicBezTo>
                        <a:pt x="0" y="11180"/>
                        <a:pt x="6061" y="2868"/>
                        <a:pt x="14997" y="-1"/>
                      </a:cubicBezTo>
                      <a:lnTo>
                        <a:pt x="21600" y="20566"/>
                      </a:lnTo>
                      <a:lnTo>
                        <a:pt x="8602" y="37818"/>
                      </a:lnTo>
                      <a:close/>
                    </a:path>
                  </a:pathLst>
                </a:custGeom>
                <a:solidFill>
                  <a:srgbClr val="DF737D"/>
                </a:solidFill>
                <a:ln w="12700" cap="rnd">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p>
                  <a:endParaRPr lang="en-US"/>
                </a:p>
              </p:txBody>
            </p:sp>
            <p:sp>
              <p:nvSpPr>
                <p:cNvPr id="54406" name="Arc 147"/>
                <p:cNvSpPr>
                  <a:spLocks/>
                </p:cNvSpPr>
                <p:nvPr/>
              </p:nvSpPr>
              <p:spPr bwMode="gray">
                <a:xfrm>
                  <a:off x="1063" y="2415"/>
                  <a:ext cx="134" cy="58"/>
                </a:xfrm>
                <a:custGeom>
                  <a:avLst/>
                  <a:gdLst>
                    <a:gd name="T0" fmla="*/ 134 w 31494"/>
                    <a:gd name="T1" fmla="*/ 52 h 22766"/>
                    <a:gd name="T2" fmla="*/ 0 w 31494"/>
                    <a:gd name="T3" fmla="*/ 0 h 22766"/>
                    <a:gd name="T4" fmla="*/ 92 w 31494"/>
                    <a:gd name="T5" fmla="*/ 3 h 22766"/>
                    <a:gd name="T6" fmla="*/ 0 60000 65536"/>
                    <a:gd name="T7" fmla="*/ 0 60000 65536"/>
                    <a:gd name="T8" fmla="*/ 0 60000 65536"/>
                  </a:gdLst>
                  <a:ahLst/>
                  <a:cxnLst>
                    <a:cxn ang="T6">
                      <a:pos x="T0" y="T1"/>
                    </a:cxn>
                    <a:cxn ang="T7">
                      <a:pos x="T2" y="T3"/>
                    </a:cxn>
                    <a:cxn ang="T8">
                      <a:pos x="T4" y="T5"/>
                    </a:cxn>
                  </a:cxnLst>
                  <a:rect l="0" t="0" r="r" b="b"/>
                  <a:pathLst>
                    <a:path w="31494" h="22766" fill="none" extrusionOk="0">
                      <a:moveTo>
                        <a:pt x="31493" y="20366"/>
                      </a:moveTo>
                      <a:cubicBezTo>
                        <a:pt x="28434" y="21943"/>
                        <a:pt x="25042" y="22766"/>
                        <a:pt x="21600" y="22766"/>
                      </a:cubicBezTo>
                      <a:cubicBezTo>
                        <a:pt x="9670" y="22766"/>
                        <a:pt x="0" y="13095"/>
                        <a:pt x="0" y="1166"/>
                      </a:cubicBezTo>
                      <a:cubicBezTo>
                        <a:pt x="0" y="777"/>
                        <a:pt x="10" y="388"/>
                        <a:pt x="31" y="0"/>
                      </a:cubicBezTo>
                    </a:path>
                    <a:path w="31494" h="22766" stroke="0" extrusionOk="0">
                      <a:moveTo>
                        <a:pt x="31493" y="20366"/>
                      </a:moveTo>
                      <a:cubicBezTo>
                        <a:pt x="28434" y="21943"/>
                        <a:pt x="25042" y="22766"/>
                        <a:pt x="21600" y="22766"/>
                      </a:cubicBezTo>
                      <a:cubicBezTo>
                        <a:pt x="9670" y="22766"/>
                        <a:pt x="0" y="13095"/>
                        <a:pt x="0" y="1166"/>
                      </a:cubicBezTo>
                      <a:cubicBezTo>
                        <a:pt x="0" y="777"/>
                        <a:pt x="10" y="388"/>
                        <a:pt x="31" y="0"/>
                      </a:cubicBezTo>
                      <a:lnTo>
                        <a:pt x="21600" y="1166"/>
                      </a:lnTo>
                      <a:lnTo>
                        <a:pt x="31493" y="20366"/>
                      </a:lnTo>
                      <a:close/>
                    </a:path>
                  </a:pathLst>
                </a:custGeom>
                <a:solidFill>
                  <a:srgbClr val="DF737D"/>
                </a:solidFill>
                <a:ln w="12700" cap="rnd">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p>
                  <a:endParaRPr lang="en-US"/>
                </a:p>
              </p:txBody>
            </p:sp>
            <p:sp>
              <p:nvSpPr>
                <p:cNvPr id="54407" name="Arc 148"/>
                <p:cNvSpPr>
                  <a:spLocks/>
                </p:cNvSpPr>
                <p:nvPr/>
              </p:nvSpPr>
              <p:spPr bwMode="gray">
                <a:xfrm>
                  <a:off x="1190" y="2453"/>
                  <a:ext cx="225" cy="53"/>
                </a:xfrm>
                <a:custGeom>
                  <a:avLst/>
                  <a:gdLst>
                    <a:gd name="T0" fmla="*/ 225 w 39481"/>
                    <a:gd name="T1" fmla="*/ 28 h 21600"/>
                    <a:gd name="T2" fmla="*/ 0 w 39481"/>
                    <a:gd name="T3" fmla="*/ 10 h 21600"/>
                    <a:gd name="T4" fmla="*/ 121 w 39481"/>
                    <a:gd name="T5" fmla="*/ 0 h 21600"/>
                    <a:gd name="T6" fmla="*/ 0 60000 65536"/>
                    <a:gd name="T7" fmla="*/ 0 60000 65536"/>
                    <a:gd name="T8" fmla="*/ 0 60000 65536"/>
                  </a:gdLst>
                  <a:ahLst/>
                  <a:cxnLst>
                    <a:cxn ang="T6">
                      <a:pos x="T0" y="T1"/>
                    </a:cxn>
                    <a:cxn ang="T7">
                      <a:pos x="T2" y="T3"/>
                    </a:cxn>
                    <a:cxn ang="T8">
                      <a:pos x="T4" y="T5"/>
                    </a:cxn>
                  </a:cxnLst>
                  <a:rect l="0" t="0" r="r" b="b"/>
                  <a:pathLst>
                    <a:path w="39481" h="21600" fill="none" extrusionOk="0">
                      <a:moveTo>
                        <a:pt x="39481" y="11525"/>
                      </a:moveTo>
                      <a:cubicBezTo>
                        <a:pt x="35524" y="17796"/>
                        <a:pt x="28628" y="21600"/>
                        <a:pt x="21213" y="21600"/>
                      </a:cubicBezTo>
                      <a:cubicBezTo>
                        <a:pt x="10852" y="21600"/>
                        <a:pt x="1951" y="14243"/>
                        <a:pt x="-1" y="4069"/>
                      </a:cubicBezTo>
                    </a:path>
                    <a:path w="39481" h="21600" stroke="0" extrusionOk="0">
                      <a:moveTo>
                        <a:pt x="39481" y="11525"/>
                      </a:moveTo>
                      <a:cubicBezTo>
                        <a:pt x="35524" y="17796"/>
                        <a:pt x="28628" y="21600"/>
                        <a:pt x="21213" y="21600"/>
                      </a:cubicBezTo>
                      <a:cubicBezTo>
                        <a:pt x="10852" y="21600"/>
                        <a:pt x="1951" y="14243"/>
                        <a:pt x="-1" y="4069"/>
                      </a:cubicBezTo>
                      <a:lnTo>
                        <a:pt x="21213" y="0"/>
                      </a:lnTo>
                      <a:lnTo>
                        <a:pt x="39481" y="11525"/>
                      </a:lnTo>
                      <a:close/>
                    </a:path>
                  </a:pathLst>
                </a:custGeom>
                <a:solidFill>
                  <a:srgbClr val="DF737D"/>
                </a:solidFill>
                <a:ln w="12700" cap="rnd">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p>
                  <a:endParaRPr lang="en-US"/>
                </a:p>
              </p:txBody>
            </p:sp>
            <p:sp>
              <p:nvSpPr>
                <p:cNvPr id="54408" name="Arc 149"/>
                <p:cNvSpPr>
                  <a:spLocks/>
                </p:cNvSpPr>
                <p:nvPr/>
              </p:nvSpPr>
              <p:spPr bwMode="gray">
                <a:xfrm>
                  <a:off x="1413" y="2250"/>
                  <a:ext cx="101" cy="71"/>
                </a:xfrm>
                <a:custGeom>
                  <a:avLst/>
                  <a:gdLst>
                    <a:gd name="T0" fmla="*/ 0 w 26273"/>
                    <a:gd name="T1" fmla="*/ 1 h 32787"/>
                    <a:gd name="T2" fmla="*/ 89 w 26273"/>
                    <a:gd name="T3" fmla="*/ 71 h 32787"/>
                    <a:gd name="T4" fmla="*/ 18 w 26273"/>
                    <a:gd name="T5" fmla="*/ 47 h 32787"/>
                    <a:gd name="T6" fmla="*/ 0 60000 65536"/>
                    <a:gd name="T7" fmla="*/ 0 60000 65536"/>
                    <a:gd name="T8" fmla="*/ 0 60000 65536"/>
                  </a:gdLst>
                  <a:ahLst/>
                  <a:cxnLst>
                    <a:cxn ang="T6">
                      <a:pos x="T0" y="T1"/>
                    </a:cxn>
                    <a:cxn ang="T7">
                      <a:pos x="T2" y="T3"/>
                    </a:cxn>
                    <a:cxn ang="T8">
                      <a:pos x="T4" y="T5"/>
                    </a:cxn>
                  </a:cxnLst>
                  <a:rect l="0" t="0" r="r" b="b"/>
                  <a:pathLst>
                    <a:path w="26273" h="32787" fill="none" extrusionOk="0">
                      <a:moveTo>
                        <a:pt x="-1" y="511"/>
                      </a:moveTo>
                      <a:cubicBezTo>
                        <a:pt x="1534" y="171"/>
                        <a:pt x="3101" y="0"/>
                        <a:pt x="4673" y="0"/>
                      </a:cubicBezTo>
                      <a:cubicBezTo>
                        <a:pt x="16602" y="0"/>
                        <a:pt x="26273" y="9670"/>
                        <a:pt x="26273" y="21600"/>
                      </a:cubicBezTo>
                      <a:cubicBezTo>
                        <a:pt x="26273" y="25544"/>
                        <a:pt x="25193" y="29413"/>
                        <a:pt x="23150" y="32787"/>
                      </a:cubicBezTo>
                    </a:path>
                    <a:path w="26273" h="32787" stroke="0" extrusionOk="0">
                      <a:moveTo>
                        <a:pt x="-1" y="511"/>
                      </a:moveTo>
                      <a:cubicBezTo>
                        <a:pt x="1534" y="171"/>
                        <a:pt x="3101" y="0"/>
                        <a:pt x="4673" y="0"/>
                      </a:cubicBezTo>
                      <a:cubicBezTo>
                        <a:pt x="16602" y="0"/>
                        <a:pt x="26273" y="9670"/>
                        <a:pt x="26273" y="21600"/>
                      </a:cubicBezTo>
                      <a:cubicBezTo>
                        <a:pt x="26273" y="25544"/>
                        <a:pt x="25193" y="29413"/>
                        <a:pt x="23150" y="32787"/>
                      </a:cubicBezTo>
                      <a:lnTo>
                        <a:pt x="4673" y="21600"/>
                      </a:lnTo>
                      <a:lnTo>
                        <a:pt x="-1" y="511"/>
                      </a:lnTo>
                      <a:close/>
                    </a:path>
                  </a:pathLst>
                </a:custGeom>
                <a:solidFill>
                  <a:srgbClr val="DF737D"/>
                </a:solidFill>
                <a:ln w="12700" cap="rnd">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p>
                  <a:endParaRPr lang="en-US"/>
                </a:p>
              </p:txBody>
            </p:sp>
            <p:sp>
              <p:nvSpPr>
                <p:cNvPr id="54409" name="Arc 150"/>
                <p:cNvSpPr>
                  <a:spLocks/>
                </p:cNvSpPr>
                <p:nvPr/>
              </p:nvSpPr>
              <p:spPr bwMode="gray">
                <a:xfrm>
                  <a:off x="1443" y="2320"/>
                  <a:ext cx="93" cy="71"/>
                </a:xfrm>
                <a:custGeom>
                  <a:avLst/>
                  <a:gdLst>
                    <a:gd name="T0" fmla="*/ 55 w 21600"/>
                    <a:gd name="T1" fmla="*/ 0 h 30275"/>
                    <a:gd name="T2" fmla="*/ 75 w 21600"/>
                    <a:gd name="T3" fmla="*/ 71 h 30275"/>
                    <a:gd name="T4" fmla="*/ 0 w 21600"/>
                    <a:gd name="T5" fmla="*/ 41 h 30275"/>
                    <a:gd name="T6" fmla="*/ 0 60000 65536"/>
                    <a:gd name="T7" fmla="*/ 0 60000 65536"/>
                    <a:gd name="T8" fmla="*/ 0 60000 65536"/>
                  </a:gdLst>
                  <a:ahLst/>
                  <a:cxnLst>
                    <a:cxn ang="T6">
                      <a:pos x="T0" y="T1"/>
                    </a:cxn>
                    <a:cxn ang="T7">
                      <a:pos x="T2" y="T3"/>
                    </a:cxn>
                    <a:cxn ang="T8">
                      <a:pos x="T4" y="T5"/>
                    </a:cxn>
                  </a:cxnLst>
                  <a:rect l="0" t="0" r="r" b="b"/>
                  <a:pathLst>
                    <a:path w="21600" h="30275" fill="none" extrusionOk="0">
                      <a:moveTo>
                        <a:pt x="12844" y="-1"/>
                      </a:moveTo>
                      <a:cubicBezTo>
                        <a:pt x="18351" y="4072"/>
                        <a:pt x="21600" y="10516"/>
                        <a:pt x="21600" y="17366"/>
                      </a:cubicBezTo>
                      <a:cubicBezTo>
                        <a:pt x="21600" y="22017"/>
                        <a:pt x="20098" y="26545"/>
                        <a:pt x="17318" y="30275"/>
                      </a:cubicBezTo>
                    </a:path>
                    <a:path w="21600" h="30275" stroke="0" extrusionOk="0">
                      <a:moveTo>
                        <a:pt x="12844" y="-1"/>
                      </a:moveTo>
                      <a:cubicBezTo>
                        <a:pt x="18351" y="4072"/>
                        <a:pt x="21600" y="10516"/>
                        <a:pt x="21600" y="17366"/>
                      </a:cubicBezTo>
                      <a:cubicBezTo>
                        <a:pt x="21600" y="22017"/>
                        <a:pt x="20098" y="26545"/>
                        <a:pt x="17318" y="30275"/>
                      </a:cubicBezTo>
                      <a:lnTo>
                        <a:pt x="0" y="17366"/>
                      </a:lnTo>
                      <a:lnTo>
                        <a:pt x="12844" y="-1"/>
                      </a:lnTo>
                      <a:close/>
                    </a:path>
                  </a:pathLst>
                </a:custGeom>
                <a:solidFill>
                  <a:srgbClr val="DF737D"/>
                </a:solidFill>
                <a:ln w="12700" cap="rnd">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p>
                  <a:endParaRPr lang="en-US"/>
                </a:p>
              </p:txBody>
            </p:sp>
            <p:sp>
              <p:nvSpPr>
                <p:cNvPr id="54410" name="Arc 151"/>
                <p:cNvSpPr>
                  <a:spLocks/>
                </p:cNvSpPr>
                <p:nvPr/>
              </p:nvSpPr>
              <p:spPr bwMode="gray">
                <a:xfrm>
                  <a:off x="1408" y="2388"/>
                  <a:ext cx="112" cy="101"/>
                </a:xfrm>
                <a:custGeom>
                  <a:avLst/>
                  <a:gdLst>
                    <a:gd name="T0" fmla="*/ 107 w 28471"/>
                    <a:gd name="T1" fmla="*/ 0 h 29149"/>
                    <a:gd name="T2" fmla="*/ 0 w 28471"/>
                    <a:gd name="T3" fmla="*/ 97 h 29149"/>
                    <a:gd name="T4" fmla="*/ 27 w 28471"/>
                    <a:gd name="T5" fmla="*/ 26 h 29149"/>
                    <a:gd name="T6" fmla="*/ 0 60000 65536"/>
                    <a:gd name="T7" fmla="*/ 0 60000 65536"/>
                    <a:gd name="T8" fmla="*/ 0 60000 65536"/>
                  </a:gdLst>
                  <a:ahLst/>
                  <a:cxnLst>
                    <a:cxn ang="T6">
                      <a:pos x="T0" y="T1"/>
                    </a:cxn>
                    <a:cxn ang="T7">
                      <a:pos x="T2" y="T3"/>
                    </a:cxn>
                    <a:cxn ang="T8">
                      <a:pos x="T4" y="T5"/>
                    </a:cxn>
                  </a:cxnLst>
                  <a:rect l="0" t="0" r="r" b="b"/>
                  <a:pathLst>
                    <a:path w="28471" h="29149" fill="none" extrusionOk="0">
                      <a:moveTo>
                        <a:pt x="27108" y="0"/>
                      </a:moveTo>
                      <a:cubicBezTo>
                        <a:pt x="28009" y="2414"/>
                        <a:pt x="28471" y="4971"/>
                        <a:pt x="28471" y="7549"/>
                      </a:cubicBezTo>
                      <a:cubicBezTo>
                        <a:pt x="28471" y="19478"/>
                        <a:pt x="18800" y="29149"/>
                        <a:pt x="6871" y="29149"/>
                      </a:cubicBezTo>
                      <a:cubicBezTo>
                        <a:pt x="4535" y="29149"/>
                        <a:pt x="2214" y="28770"/>
                        <a:pt x="-1" y="28027"/>
                      </a:cubicBezTo>
                    </a:path>
                    <a:path w="28471" h="29149" stroke="0" extrusionOk="0">
                      <a:moveTo>
                        <a:pt x="27108" y="0"/>
                      </a:moveTo>
                      <a:cubicBezTo>
                        <a:pt x="28009" y="2414"/>
                        <a:pt x="28471" y="4971"/>
                        <a:pt x="28471" y="7549"/>
                      </a:cubicBezTo>
                      <a:cubicBezTo>
                        <a:pt x="28471" y="19478"/>
                        <a:pt x="18800" y="29149"/>
                        <a:pt x="6871" y="29149"/>
                      </a:cubicBezTo>
                      <a:cubicBezTo>
                        <a:pt x="4535" y="29149"/>
                        <a:pt x="2214" y="28770"/>
                        <a:pt x="-1" y="28027"/>
                      </a:cubicBezTo>
                      <a:lnTo>
                        <a:pt x="6871" y="7549"/>
                      </a:lnTo>
                      <a:lnTo>
                        <a:pt x="27108" y="0"/>
                      </a:lnTo>
                      <a:close/>
                    </a:path>
                  </a:pathLst>
                </a:custGeom>
                <a:solidFill>
                  <a:srgbClr val="DF737D"/>
                </a:solidFill>
                <a:ln w="12700" cap="rnd">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p>
                  <a:endParaRPr lang="en-US"/>
                </a:p>
              </p:txBody>
            </p:sp>
          </p:grpSp>
        </p:grpSp>
        <p:grpSp>
          <p:nvGrpSpPr>
            <p:cNvPr id="54381" name="Group 152"/>
            <p:cNvGrpSpPr>
              <a:grpSpLocks/>
            </p:cNvGrpSpPr>
            <p:nvPr/>
          </p:nvGrpSpPr>
          <p:grpSpPr bwMode="auto">
            <a:xfrm>
              <a:off x="1024" y="2210"/>
              <a:ext cx="511" cy="292"/>
              <a:chOff x="1024" y="2210"/>
              <a:chExt cx="511" cy="292"/>
            </a:xfrm>
          </p:grpSpPr>
          <p:grpSp>
            <p:nvGrpSpPr>
              <p:cNvPr id="54382" name="Group 153"/>
              <p:cNvGrpSpPr>
                <a:grpSpLocks/>
              </p:cNvGrpSpPr>
              <p:nvPr/>
            </p:nvGrpSpPr>
            <p:grpSpPr bwMode="auto">
              <a:xfrm>
                <a:off x="1024" y="2212"/>
                <a:ext cx="510" cy="290"/>
                <a:chOff x="1024" y="2212"/>
                <a:chExt cx="510" cy="290"/>
              </a:xfrm>
            </p:grpSpPr>
            <p:sp>
              <p:nvSpPr>
                <p:cNvPr id="54392" name="Oval 154"/>
                <p:cNvSpPr>
                  <a:spLocks noChangeArrowheads="1"/>
                </p:cNvSpPr>
                <p:nvPr/>
              </p:nvSpPr>
              <p:spPr bwMode="gray">
                <a:xfrm>
                  <a:off x="1200" y="2212"/>
                  <a:ext cx="221" cy="118"/>
                </a:xfrm>
                <a:prstGeom prst="ellipse">
                  <a:avLst/>
                </a:prstGeom>
                <a:solidFill>
                  <a:srgbClr val="DF737D"/>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lvl1pPr algn="ctr">
                    <a:lnSpc>
                      <a:spcPct val="90000"/>
                    </a:lnSpc>
                    <a:defRPr sz="2400">
                      <a:solidFill>
                        <a:schemeClr val="tx1"/>
                      </a:solidFill>
                      <a:latin typeface="Arial" panose="020B0604020202020204" pitchFamily="34" charset="0"/>
                    </a:defRPr>
                  </a:lvl1pPr>
                  <a:lvl2pPr marL="742950" indent="-285750" algn="ctr">
                    <a:lnSpc>
                      <a:spcPct val="90000"/>
                    </a:lnSpc>
                    <a:defRPr sz="2400">
                      <a:solidFill>
                        <a:schemeClr val="tx1"/>
                      </a:solidFill>
                      <a:latin typeface="Arial" panose="020B0604020202020204" pitchFamily="34" charset="0"/>
                    </a:defRPr>
                  </a:lvl2pPr>
                  <a:lvl3pPr marL="1143000" indent="-228600" algn="ctr">
                    <a:lnSpc>
                      <a:spcPct val="90000"/>
                    </a:lnSpc>
                    <a:defRPr sz="2400">
                      <a:solidFill>
                        <a:schemeClr val="tx1"/>
                      </a:solidFill>
                      <a:latin typeface="Arial" panose="020B0604020202020204" pitchFamily="34" charset="0"/>
                    </a:defRPr>
                  </a:lvl3pPr>
                  <a:lvl4pPr marL="1600200" indent="-228600" algn="ctr">
                    <a:lnSpc>
                      <a:spcPct val="90000"/>
                    </a:lnSpc>
                    <a:defRPr sz="2400">
                      <a:solidFill>
                        <a:schemeClr val="tx1"/>
                      </a:solidFill>
                      <a:latin typeface="Arial" panose="020B0604020202020204" pitchFamily="34" charset="0"/>
                    </a:defRPr>
                  </a:lvl4pPr>
                  <a:lvl5pPr marL="2057400" indent="-228600" algn="ctr">
                    <a:lnSpc>
                      <a:spcPct val="90000"/>
                    </a:lnSpc>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54393" name="Oval 155"/>
                <p:cNvSpPr>
                  <a:spLocks noChangeArrowheads="1"/>
                </p:cNvSpPr>
                <p:nvPr/>
              </p:nvSpPr>
              <p:spPr bwMode="gray">
                <a:xfrm>
                  <a:off x="1077" y="2246"/>
                  <a:ext cx="169" cy="115"/>
                </a:xfrm>
                <a:prstGeom prst="ellipse">
                  <a:avLst/>
                </a:prstGeom>
                <a:solidFill>
                  <a:srgbClr val="DF737D"/>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lvl1pPr algn="ctr">
                    <a:lnSpc>
                      <a:spcPct val="90000"/>
                    </a:lnSpc>
                    <a:defRPr sz="2400">
                      <a:solidFill>
                        <a:schemeClr val="tx1"/>
                      </a:solidFill>
                      <a:latin typeface="Arial" panose="020B0604020202020204" pitchFamily="34" charset="0"/>
                    </a:defRPr>
                  </a:lvl1pPr>
                  <a:lvl2pPr marL="742950" indent="-285750" algn="ctr">
                    <a:lnSpc>
                      <a:spcPct val="90000"/>
                    </a:lnSpc>
                    <a:defRPr sz="2400">
                      <a:solidFill>
                        <a:schemeClr val="tx1"/>
                      </a:solidFill>
                      <a:latin typeface="Arial" panose="020B0604020202020204" pitchFamily="34" charset="0"/>
                    </a:defRPr>
                  </a:lvl2pPr>
                  <a:lvl3pPr marL="1143000" indent="-228600" algn="ctr">
                    <a:lnSpc>
                      <a:spcPct val="90000"/>
                    </a:lnSpc>
                    <a:defRPr sz="2400">
                      <a:solidFill>
                        <a:schemeClr val="tx1"/>
                      </a:solidFill>
                      <a:latin typeface="Arial" panose="020B0604020202020204" pitchFamily="34" charset="0"/>
                    </a:defRPr>
                  </a:lvl3pPr>
                  <a:lvl4pPr marL="1600200" indent="-228600" algn="ctr">
                    <a:lnSpc>
                      <a:spcPct val="90000"/>
                    </a:lnSpc>
                    <a:defRPr sz="2400">
                      <a:solidFill>
                        <a:schemeClr val="tx1"/>
                      </a:solidFill>
                      <a:latin typeface="Arial" panose="020B0604020202020204" pitchFamily="34" charset="0"/>
                    </a:defRPr>
                  </a:lvl4pPr>
                  <a:lvl5pPr marL="2057400" indent="-228600" algn="ctr">
                    <a:lnSpc>
                      <a:spcPct val="90000"/>
                    </a:lnSpc>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54394" name="Oval 156"/>
                <p:cNvSpPr>
                  <a:spLocks noChangeArrowheads="1"/>
                </p:cNvSpPr>
                <p:nvPr/>
              </p:nvSpPr>
              <p:spPr bwMode="gray">
                <a:xfrm>
                  <a:off x="1024" y="2317"/>
                  <a:ext cx="114" cy="96"/>
                </a:xfrm>
                <a:prstGeom prst="ellipse">
                  <a:avLst/>
                </a:prstGeom>
                <a:solidFill>
                  <a:srgbClr val="DF737D"/>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lvl1pPr algn="ctr">
                    <a:lnSpc>
                      <a:spcPct val="90000"/>
                    </a:lnSpc>
                    <a:defRPr sz="2400">
                      <a:solidFill>
                        <a:schemeClr val="tx1"/>
                      </a:solidFill>
                      <a:latin typeface="Arial" panose="020B0604020202020204" pitchFamily="34" charset="0"/>
                    </a:defRPr>
                  </a:lvl1pPr>
                  <a:lvl2pPr marL="742950" indent="-285750" algn="ctr">
                    <a:lnSpc>
                      <a:spcPct val="90000"/>
                    </a:lnSpc>
                    <a:defRPr sz="2400">
                      <a:solidFill>
                        <a:schemeClr val="tx1"/>
                      </a:solidFill>
                      <a:latin typeface="Arial" panose="020B0604020202020204" pitchFamily="34" charset="0"/>
                    </a:defRPr>
                  </a:lvl2pPr>
                  <a:lvl3pPr marL="1143000" indent="-228600" algn="ctr">
                    <a:lnSpc>
                      <a:spcPct val="90000"/>
                    </a:lnSpc>
                    <a:defRPr sz="2400">
                      <a:solidFill>
                        <a:schemeClr val="tx1"/>
                      </a:solidFill>
                      <a:latin typeface="Arial" panose="020B0604020202020204" pitchFamily="34" charset="0"/>
                    </a:defRPr>
                  </a:lvl3pPr>
                  <a:lvl4pPr marL="1600200" indent="-228600" algn="ctr">
                    <a:lnSpc>
                      <a:spcPct val="90000"/>
                    </a:lnSpc>
                    <a:defRPr sz="2400">
                      <a:solidFill>
                        <a:schemeClr val="tx1"/>
                      </a:solidFill>
                      <a:latin typeface="Arial" panose="020B0604020202020204" pitchFamily="34" charset="0"/>
                    </a:defRPr>
                  </a:lvl4pPr>
                  <a:lvl5pPr marL="2057400" indent="-228600" algn="ctr">
                    <a:lnSpc>
                      <a:spcPct val="90000"/>
                    </a:lnSpc>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54395" name="Oval 157"/>
                <p:cNvSpPr>
                  <a:spLocks noChangeArrowheads="1"/>
                </p:cNvSpPr>
                <p:nvPr/>
              </p:nvSpPr>
              <p:spPr bwMode="gray">
                <a:xfrm>
                  <a:off x="1059" y="2361"/>
                  <a:ext cx="171" cy="105"/>
                </a:xfrm>
                <a:prstGeom prst="ellipse">
                  <a:avLst/>
                </a:prstGeom>
                <a:solidFill>
                  <a:srgbClr val="DF737D"/>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lvl1pPr algn="ctr">
                    <a:lnSpc>
                      <a:spcPct val="90000"/>
                    </a:lnSpc>
                    <a:defRPr sz="2400">
                      <a:solidFill>
                        <a:schemeClr val="tx1"/>
                      </a:solidFill>
                      <a:latin typeface="Arial" panose="020B0604020202020204" pitchFamily="34" charset="0"/>
                    </a:defRPr>
                  </a:lvl1pPr>
                  <a:lvl2pPr marL="742950" indent="-285750" algn="ctr">
                    <a:lnSpc>
                      <a:spcPct val="90000"/>
                    </a:lnSpc>
                    <a:defRPr sz="2400">
                      <a:solidFill>
                        <a:schemeClr val="tx1"/>
                      </a:solidFill>
                      <a:latin typeface="Arial" panose="020B0604020202020204" pitchFamily="34" charset="0"/>
                    </a:defRPr>
                  </a:lvl2pPr>
                  <a:lvl3pPr marL="1143000" indent="-228600" algn="ctr">
                    <a:lnSpc>
                      <a:spcPct val="90000"/>
                    </a:lnSpc>
                    <a:defRPr sz="2400">
                      <a:solidFill>
                        <a:schemeClr val="tx1"/>
                      </a:solidFill>
                      <a:latin typeface="Arial" panose="020B0604020202020204" pitchFamily="34" charset="0"/>
                    </a:defRPr>
                  </a:lvl3pPr>
                  <a:lvl4pPr marL="1600200" indent="-228600" algn="ctr">
                    <a:lnSpc>
                      <a:spcPct val="90000"/>
                    </a:lnSpc>
                    <a:defRPr sz="2400">
                      <a:solidFill>
                        <a:schemeClr val="tx1"/>
                      </a:solidFill>
                      <a:latin typeface="Arial" panose="020B0604020202020204" pitchFamily="34" charset="0"/>
                    </a:defRPr>
                  </a:lvl4pPr>
                  <a:lvl5pPr marL="2057400" indent="-228600" algn="ctr">
                    <a:lnSpc>
                      <a:spcPct val="90000"/>
                    </a:lnSpc>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54396" name="Oval 158"/>
                <p:cNvSpPr>
                  <a:spLocks noChangeArrowheads="1"/>
                </p:cNvSpPr>
                <p:nvPr/>
              </p:nvSpPr>
              <p:spPr bwMode="gray">
                <a:xfrm>
                  <a:off x="1183" y="2379"/>
                  <a:ext cx="255" cy="123"/>
                </a:xfrm>
                <a:prstGeom prst="ellipse">
                  <a:avLst/>
                </a:prstGeom>
                <a:solidFill>
                  <a:srgbClr val="DF737D"/>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lvl1pPr algn="ctr">
                    <a:lnSpc>
                      <a:spcPct val="90000"/>
                    </a:lnSpc>
                    <a:defRPr sz="2400">
                      <a:solidFill>
                        <a:schemeClr val="tx1"/>
                      </a:solidFill>
                      <a:latin typeface="Arial" panose="020B0604020202020204" pitchFamily="34" charset="0"/>
                    </a:defRPr>
                  </a:lvl1pPr>
                  <a:lvl2pPr marL="742950" indent="-285750" algn="ctr">
                    <a:lnSpc>
                      <a:spcPct val="90000"/>
                    </a:lnSpc>
                    <a:defRPr sz="2400">
                      <a:solidFill>
                        <a:schemeClr val="tx1"/>
                      </a:solidFill>
                      <a:latin typeface="Arial" panose="020B0604020202020204" pitchFamily="34" charset="0"/>
                    </a:defRPr>
                  </a:lvl2pPr>
                  <a:lvl3pPr marL="1143000" indent="-228600" algn="ctr">
                    <a:lnSpc>
                      <a:spcPct val="90000"/>
                    </a:lnSpc>
                    <a:defRPr sz="2400">
                      <a:solidFill>
                        <a:schemeClr val="tx1"/>
                      </a:solidFill>
                      <a:latin typeface="Arial" panose="020B0604020202020204" pitchFamily="34" charset="0"/>
                    </a:defRPr>
                  </a:lvl3pPr>
                  <a:lvl4pPr marL="1600200" indent="-228600" algn="ctr">
                    <a:lnSpc>
                      <a:spcPct val="90000"/>
                    </a:lnSpc>
                    <a:defRPr sz="2400">
                      <a:solidFill>
                        <a:schemeClr val="tx1"/>
                      </a:solidFill>
                      <a:latin typeface="Arial" panose="020B0604020202020204" pitchFamily="34" charset="0"/>
                    </a:defRPr>
                  </a:lvl4pPr>
                  <a:lvl5pPr marL="2057400" indent="-228600" algn="ctr">
                    <a:lnSpc>
                      <a:spcPct val="90000"/>
                    </a:lnSpc>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54397" name="Oval 159"/>
                <p:cNvSpPr>
                  <a:spLocks noChangeArrowheads="1"/>
                </p:cNvSpPr>
                <p:nvPr/>
              </p:nvSpPr>
              <p:spPr bwMode="gray">
                <a:xfrm>
                  <a:off x="1347" y="2247"/>
                  <a:ext cx="165" cy="92"/>
                </a:xfrm>
                <a:prstGeom prst="ellipse">
                  <a:avLst/>
                </a:prstGeom>
                <a:solidFill>
                  <a:srgbClr val="DF737D"/>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lvl1pPr algn="ctr">
                    <a:lnSpc>
                      <a:spcPct val="90000"/>
                    </a:lnSpc>
                    <a:defRPr sz="2400">
                      <a:solidFill>
                        <a:schemeClr val="tx1"/>
                      </a:solidFill>
                      <a:latin typeface="Arial" panose="020B0604020202020204" pitchFamily="34" charset="0"/>
                    </a:defRPr>
                  </a:lvl1pPr>
                  <a:lvl2pPr marL="742950" indent="-285750" algn="ctr">
                    <a:lnSpc>
                      <a:spcPct val="90000"/>
                    </a:lnSpc>
                    <a:defRPr sz="2400">
                      <a:solidFill>
                        <a:schemeClr val="tx1"/>
                      </a:solidFill>
                      <a:latin typeface="Arial" panose="020B0604020202020204" pitchFamily="34" charset="0"/>
                    </a:defRPr>
                  </a:lvl2pPr>
                  <a:lvl3pPr marL="1143000" indent="-228600" algn="ctr">
                    <a:lnSpc>
                      <a:spcPct val="90000"/>
                    </a:lnSpc>
                    <a:defRPr sz="2400">
                      <a:solidFill>
                        <a:schemeClr val="tx1"/>
                      </a:solidFill>
                      <a:latin typeface="Arial" panose="020B0604020202020204" pitchFamily="34" charset="0"/>
                    </a:defRPr>
                  </a:lvl3pPr>
                  <a:lvl4pPr marL="1600200" indent="-228600" algn="ctr">
                    <a:lnSpc>
                      <a:spcPct val="90000"/>
                    </a:lnSpc>
                    <a:defRPr sz="2400">
                      <a:solidFill>
                        <a:schemeClr val="tx1"/>
                      </a:solidFill>
                      <a:latin typeface="Arial" panose="020B0604020202020204" pitchFamily="34" charset="0"/>
                    </a:defRPr>
                  </a:lvl4pPr>
                  <a:lvl5pPr marL="2057400" indent="-228600" algn="ctr">
                    <a:lnSpc>
                      <a:spcPct val="90000"/>
                    </a:lnSpc>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54398" name="Oval 160"/>
                <p:cNvSpPr>
                  <a:spLocks noChangeArrowheads="1"/>
                </p:cNvSpPr>
                <p:nvPr/>
              </p:nvSpPr>
              <p:spPr bwMode="gray">
                <a:xfrm>
                  <a:off x="1373" y="2309"/>
                  <a:ext cx="161" cy="92"/>
                </a:xfrm>
                <a:prstGeom prst="ellipse">
                  <a:avLst/>
                </a:prstGeom>
                <a:solidFill>
                  <a:srgbClr val="DF737D"/>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lvl1pPr algn="ctr">
                    <a:lnSpc>
                      <a:spcPct val="90000"/>
                    </a:lnSpc>
                    <a:defRPr sz="2400">
                      <a:solidFill>
                        <a:schemeClr val="tx1"/>
                      </a:solidFill>
                      <a:latin typeface="Arial" panose="020B0604020202020204" pitchFamily="34" charset="0"/>
                    </a:defRPr>
                  </a:lvl1pPr>
                  <a:lvl2pPr marL="742950" indent="-285750" algn="ctr">
                    <a:lnSpc>
                      <a:spcPct val="90000"/>
                    </a:lnSpc>
                    <a:defRPr sz="2400">
                      <a:solidFill>
                        <a:schemeClr val="tx1"/>
                      </a:solidFill>
                      <a:latin typeface="Arial" panose="020B0604020202020204" pitchFamily="34" charset="0"/>
                    </a:defRPr>
                  </a:lvl2pPr>
                  <a:lvl3pPr marL="1143000" indent="-228600" algn="ctr">
                    <a:lnSpc>
                      <a:spcPct val="90000"/>
                    </a:lnSpc>
                    <a:defRPr sz="2400">
                      <a:solidFill>
                        <a:schemeClr val="tx1"/>
                      </a:solidFill>
                      <a:latin typeface="Arial" panose="020B0604020202020204" pitchFamily="34" charset="0"/>
                    </a:defRPr>
                  </a:lvl3pPr>
                  <a:lvl4pPr marL="1600200" indent="-228600" algn="ctr">
                    <a:lnSpc>
                      <a:spcPct val="90000"/>
                    </a:lnSpc>
                    <a:defRPr sz="2400">
                      <a:solidFill>
                        <a:schemeClr val="tx1"/>
                      </a:solidFill>
                      <a:latin typeface="Arial" panose="020B0604020202020204" pitchFamily="34" charset="0"/>
                    </a:defRPr>
                  </a:lvl4pPr>
                  <a:lvl5pPr marL="2057400" indent="-228600" algn="ctr">
                    <a:lnSpc>
                      <a:spcPct val="90000"/>
                    </a:lnSpc>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54399" name="Oval 161"/>
                <p:cNvSpPr>
                  <a:spLocks noChangeArrowheads="1"/>
                </p:cNvSpPr>
                <p:nvPr/>
              </p:nvSpPr>
              <p:spPr bwMode="gray">
                <a:xfrm>
                  <a:off x="1355" y="2330"/>
                  <a:ext cx="162" cy="153"/>
                </a:xfrm>
                <a:prstGeom prst="ellipse">
                  <a:avLst/>
                </a:prstGeom>
                <a:solidFill>
                  <a:srgbClr val="DF737D"/>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lvl1pPr algn="ctr">
                    <a:lnSpc>
                      <a:spcPct val="90000"/>
                    </a:lnSpc>
                    <a:defRPr sz="2400">
                      <a:solidFill>
                        <a:schemeClr val="tx1"/>
                      </a:solidFill>
                      <a:latin typeface="Arial" panose="020B0604020202020204" pitchFamily="34" charset="0"/>
                    </a:defRPr>
                  </a:lvl1pPr>
                  <a:lvl2pPr marL="742950" indent="-285750" algn="ctr">
                    <a:lnSpc>
                      <a:spcPct val="90000"/>
                    </a:lnSpc>
                    <a:defRPr sz="2400">
                      <a:solidFill>
                        <a:schemeClr val="tx1"/>
                      </a:solidFill>
                      <a:latin typeface="Arial" panose="020B0604020202020204" pitchFamily="34" charset="0"/>
                    </a:defRPr>
                  </a:lvl2pPr>
                  <a:lvl3pPr marL="1143000" indent="-228600" algn="ctr">
                    <a:lnSpc>
                      <a:spcPct val="90000"/>
                    </a:lnSpc>
                    <a:defRPr sz="2400">
                      <a:solidFill>
                        <a:schemeClr val="tx1"/>
                      </a:solidFill>
                      <a:latin typeface="Arial" panose="020B0604020202020204" pitchFamily="34" charset="0"/>
                    </a:defRPr>
                  </a:lvl3pPr>
                  <a:lvl4pPr marL="1600200" indent="-228600" algn="ctr">
                    <a:lnSpc>
                      <a:spcPct val="90000"/>
                    </a:lnSpc>
                    <a:defRPr sz="2400">
                      <a:solidFill>
                        <a:schemeClr val="tx1"/>
                      </a:solidFill>
                      <a:latin typeface="Arial" panose="020B0604020202020204" pitchFamily="34" charset="0"/>
                    </a:defRPr>
                  </a:lvl4pPr>
                  <a:lvl5pPr marL="2057400" indent="-228600" algn="ctr">
                    <a:lnSpc>
                      <a:spcPct val="90000"/>
                    </a:lnSpc>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54400" name="Oval 162"/>
                <p:cNvSpPr>
                  <a:spLocks noChangeArrowheads="1"/>
                </p:cNvSpPr>
                <p:nvPr/>
              </p:nvSpPr>
              <p:spPr bwMode="gray">
                <a:xfrm>
                  <a:off x="1119" y="2282"/>
                  <a:ext cx="327" cy="154"/>
                </a:xfrm>
                <a:prstGeom prst="ellipse">
                  <a:avLst/>
                </a:prstGeom>
                <a:solidFill>
                  <a:srgbClr val="DF737D"/>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lvl1pPr algn="ctr">
                    <a:lnSpc>
                      <a:spcPct val="90000"/>
                    </a:lnSpc>
                    <a:defRPr sz="2400">
                      <a:solidFill>
                        <a:schemeClr val="tx1"/>
                      </a:solidFill>
                      <a:latin typeface="Arial" panose="020B0604020202020204" pitchFamily="34" charset="0"/>
                    </a:defRPr>
                  </a:lvl1pPr>
                  <a:lvl2pPr marL="742950" indent="-285750" algn="ctr">
                    <a:lnSpc>
                      <a:spcPct val="90000"/>
                    </a:lnSpc>
                    <a:defRPr sz="2400">
                      <a:solidFill>
                        <a:schemeClr val="tx1"/>
                      </a:solidFill>
                      <a:latin typeface="Arial" panose="020B0604020202020204" pitchFamily="34" charset="0"/>
                    </a:defRPr>
                  </a:lvl2pPr>
                  <a:lvl3pPr marL="1143000" indent="-228600" algn="ctr">
                    <a:lnSpc>
                      <a:spcPct val="90000"/>
                    </a:lnSpc>
                    <a:defRPr sz="2400">
                      <a:solidFill>
                        <a:schemeClr val="tx1"/>
                      </a:solidFill>
                      <a:latin typeface="Arial" panose="020B0604020202020204" pitchFamily="34" charset="0"/>
                    </a:defRPr>
                  </a:lvl3pPr>
                  <a:lvl4pPr marL="1600200" indent="-228600" algn="ctr">
                    <a:lnSpc>
                      <a:spcPct val="90000"/>
                    </a:lnSpc>
                    <a:defRPr sz="2400">
                      <a:solidFill>
                        <a:schemeClr val="tx1"/>
                      </a:solidFill>
                      <a:latin typeface="Arial" panose="020B0604020202020204" pitchFamily="34" charset="0"/>
                    </a:defRPr>
                  </a:lvl4pPr>
                  <a:lvl5pPr marL="2057400" indent="-228600" algn="ctr">
                    <a:lnSpc>
                      <a:spcPct val="90000"/>
                    </a:lnSpc>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9pPr>
                </a:lstStyle>
                <a:p>
                  <a:endParaRPr lang="en-US" altLang="en-US"/>
                </a:p>
              </p:txBody>
            </p:sp>
          </p:grpSp>
          <p:grpSp>
            <p:nvGrpSpPr>
              <p:cNvPr id="54383" name="Group 163"/>
              <p:cNvGrpSpPr>
                <a:grpSpLocks/>
              </p:cNvGrpSpPr>
              <p:nvPr/>
            </p:nvGrpSpPr>
            <p:grpSpPr bwMode="auto">
              <a:xfrm>
                <a:off x="1025" y="2210"/>
                <a:ext cx="510" cy="292"/>
                <a:chOff x="1025" y="2210"/>
                <a:chExt cx="510" cy="292"/>
              </a:xfrm>
            </p:grpSpPr>
            <p:sp>
              <p:nvSpPr>
                <p:cNvPr id="54384" name="Arc 164"/>
                <p:cNvSpPr>
                  <a:spLocks/>
                </p:cNvSpPr>
                <p:nvPr/>
              </p:nvSpPr>
              <p:spPr bwMode="gray">
                <a:xfrm>
                  <a:off x="1204" y="2210"/>
                  <a:ext cx="212" cy="61"/>
                </a:xfrm>
                <a:custGeom>
                  <a:avLst/>
                  <a:gdLst>
                    <a:gd name="T0" fmla="*/ 0 w 40686"/>
                    <a:gd name="T1" fmla="*/ 41 h 21600"/>
                    <a:gd name="T2" fmla="*/ 212 w 40686"/>
                    <a:gd name="T3" fmla="*/ 40 h 21600"/>
                    <a:gd name="T4" fmla="*/ 106 w 40686"/>
                    <a:gd name="T5" fmla="*/ 61 h 21600"/>
                    <a:gd name="T6" fmla="*/ 0 60000 65536"/>
                    <a:gd name="T7" fmla="*/ 0 60000 65536"/>
                    <a:gd name="T8" fmla="*/ 0 60000 65536"/>
                  </a:gdLst>
                  <a:ahLst/>
                  <a:cxnLst>
                    <a:cxn ang="T6">
                      <a:pos x="T0" y="T1"/>
                    </a:cxn>
                    <a:cxn ang="T7">
                      <a:pos x="T2" y="T3"/>
                    </a:cxn>
                    <a:cxn ang="T8">
                      <a:pos x="T4" y="T5"/>
                    </a:cxn>
                  </a:cxnLst>
                  <a:rect l="0" t="0" r="r" b="b"/>
                  <a:pathLst>
                    <a:path w="40686" h="21600" fill="none" extrusionOk="0">
                      <a:moveTo>
                        <a:pt x="0" y="14561"/>
                      </a:moveTo>
                      <a:cubicBezTo>
                        <a:pt x="3003" y="5847"/>
                        <a:pt x="11204" y="0"/>
                        <a:pt x="20421" y="0"/>
                      </a:cubicBezTo>
                      <a:cubicBezTo>
                        <a:pt x="29467" y="0"/>
                        <a:pt x="37555" y="5637"/>
                        <a:pt x="40686" y="14124"/>
                      </a:cubicBezTo>
                    </a:path>
                    <a:path w="40686" h="21600" stroke="0" extrusionOk="0">
                      <a:moveTo>
                        <a:pt x="0" y="14561"/>
                      </a:moveTo>
                      <a:cubicBezTo>
                        <a:pt x="3003" y="5847"/>
                        <a:pt x="11204" y="0"/>
                        <a:pt x="20421" y="0"/>
                      </a:cubicBezTo>
                      <a:cubicBezTo>
                        <a:pt x="29467" y="0"/>
                        <a:pt x="37555" y="5637"/>
                        <a:pt x="40686" y="14124"/>
                      </a:cubicBezTo>
                      <a:lnTo>
                        <a:pt x="20421" y="21600"/>
                      </a:lnTo>
                      <a:lnTo>
                        <a:pt x="0" y="14561"/>
                      </a:lnTo>
                      <a:close/>
                    </a:path>
                  </a:pathLst>
                </a:custGeom>
                <a:solidFill>
                  <a:srgbClr val="DF737D"/>
                </a:solidFill>
                <a:ln w="12700" cap="rnd">
                  <a:solidFill>
                    <a:srgbClr val="496164"/>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p>
                  <a:endParaRPr lang="en-US"/>
                </a:p>
              </p:txBody>
            </p:sp>
            <p:sp>
              <p:nvSpPr>
                <p:cNvPr id="54385" name="Arc 165"/>
                <p:cNvSpPr>
                  <a:spLocks/>
                </p:cNvSpPr>
                <p:nvPr/>
              </p:nvSpPr>
              <p:spPr bwMode="gray">
                <a:xfrm>
                  <a:off x="1077" y="2243"/>
                  <a:ext cx="134" cy="71"/>
                </a:xfrm>
                <a:custGeom>
                  <a:avLst/>
                  <a:gdLst>
                    <a:gd name="T0" fmla="*/ 4 w 32039"/>
                    <a:gd name="T1" fmla="*/ 71 h 28267"/>
                    <a:gd name="T2" fmla="*/ 134 w 32039"/>
                    <a:gd name="T3" fmla="*/ 7 h 28267"/>
                    <a:gd name="T4" fmla="*/ 90 w 32039"/>
                    <a:gd name="T5" fmla="*/ 54 h 28267"/>
                    <a:gd name="T6" fmla="*/ 0 60000 65536"/>
                    <a:gd name="T7" fmla="*/ 0 60000 65536"/>
                    <a:gd name="T8" fmla="*/ 0 60000 65536"/>
                  </a:gdLst>
                  <a:ahLst/>
                  <a:cxnLst>
                    <a:cxn ang="T6">
                      <a:pos x="T0" y="T1"/>
                    </a:cxn>
                    <a:cxn ang="T7">
                      <a:pos x="T2" y="T3"/>
                    </a:cxn>
                    <a:cxn ang="T8">
                      <a:pos x="T4" y="T5"/>
                    </a:cxn>
                  </a:cxnLst>
                  <a:rect l="0" t="0" r="r" b="b"/>
                  <a:pathLst>
                    <a:path w="32039" h="28267" fill="none" extrusionOk="0">
                      <a:moveTo>
                        <a:pt x="1054" y="28266"/>
                      </a:moveTo>
                      <a:cubicBezTo>
                        <a:pt x="355" y="26113"/>
                        <a:pt x="0" y="23863"/>
                        <a:pt x="0" y="21600"/>
                      </a:cubicBezTo>
                      <a:cubicBezTo>
                        <a:pt x="0" y="9670"/>
                        <a:pt x="9670" y="0"/>
                        <a:pt x="21600" y="0"/>
                      </a:cubicBezTo>
                      <a:cubicBezTo>
                        <a:pt x="25251" y="0"/>
                        <a:pt x="28842" y="925"/>
                        <a:pt x="32038" y="2690"/>
                      </a:cubicBezTo>
                    </a:path>
                    <a:path w="32039" h="28267" stroke="0" extrusionOk="0">
                      <a:moveTo>
                        <a:pt x="1054" y="28266"/>
                      </a:moveTo>
                      <a:cubicBezTo>
                        <a:pt x="355" y="26113"/>
                        <a:pt x="0" y="23863"/>
                        <a:pt x="0" y="21600"/>
                      </a:cubicBezTo>
                      <a:cubicBezTo>
                        <a:pt x="0" y="9670"/>
                        <a:pt x="9670" y="0"/>
                        <a:pt x="21600" y="0"/>
                      </a:cubicBezTo>
                      <a:cubicBezTo>
                        <a:pt x="25251" y="0"/>
                        <a:pt x="28842" y="925"/>
                        <a:pt x="32038" y="2690"/>
                      </a:cubicBezTo>
                      <a:lnTo>
                        <a:pt x="21600" y="21600"/>
                      </a:lnTo>
                      <a:lnTo>
                        <a:pt x="1054" y="28266"/>
                      </a:lnTo>
                      <a:close/>
                    </a:path>
                  </a:pathLst>
                </a:custGeom>
                <a:solidFill>
                  <a:srgbClr val="DF737D"/>
                </a:solidFill>
                <a:ln w="12700" cap="rnd">
                  <a:solidFill>
                    <a:srgbClr val="496164"/>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p>
                  <a:endParaRPr lang="en-US"/>
                </a:p>
              </p:txBody>
            </p:sp>
            <p:sp>
              <p:nvSpPr>
                <p:cNvPr id="54386" name="Arc 166"/>
                <p:cNvSpPr>
                  <a:spLocks/>
                </p:cNvSpPr>
                <p:nvPr/>
              </p:nvSpPr>
              <p:spPr bwMode="gray">
                <a:xfrm>
                  <a:off x="1025" y="2312"/>
                  <a:ext cx="82" cy="100"/>
                </a:xfrm>
                <a:custGeom>
                  <a:avLst/>
                  <a:gdLst>
                    <a:gd name="T0" fmla="*/ 33 w 21600"/>
                    <a:gd name="T1" fmla="*/ 100 h 37829"/>
                    <a:gd name="T2" fmla="*/ 56 w 21600"/>
                    <a:gd name="T3" fmla="*/ 0 h 37829"/>
                    <a:gd name="T4" fmla="*/ 82 w 21600"/>
                    <a:gd name="T5" fmla="*/ 54 h 37829"/>
                    <a:gd name="T6" fmla="*/ 0 60000 65536"/>
                    <a:gd name="T7" fmla="*/ 0 60000 65536"/>
                    <a:gd name="T8" fmla="*/ 0 60000 65536"/>
                  </a:gdLst>
                  <a:ahLst/>
                  <a:cxnLst>
                    <a:cxn ang="T6">
                      <a:pos x="T0" y="T1"/>
                    </a:cxn>
                    <a:cxn ang="T7">
                      <a:pos x="T2" y="T3"/>
                    </a:cxn>
                    <a:cxn ang="T8">
                      <a:pos x="T4" y="T5"/>
                    </a:cxn>
                  </a:cxnLst>
                  <a:rect l="0" t="0" r="r" b="b"/>
                  <a:pathLst>
                    <a:path w="21600" h="37829" fill="none" extrusionOk="0">
                      <a:moveTo>
                        <a:pt x="8695" y="37829"/>
                      </a:moveTo>
                      <a:cubicBezTo>
                        <a:pt x="3223" y="33753"/>
                        <a:pt x="0" y="27331"/>
                        <a:pt x="0" y="20508"/>
                      </a:cubicBezTo>
                      <a:cubicBezTo>
                        <a:pt x="0" y="11191"/>
                        <a:pt x="5973" y="2924"/>
                        <a:pt x="14819" y="-1"/>
                      </a:cubicBezTo>
                    </a:path>
                    <a:path w="21600" h="37829" stroke="0" extrusionOk="0">
                      <a:moveTo>
                        <a:pt x="8695" y="37829"/>
                      </a:moveTo>
                      <a:cubicBezTo>
                        <a:pt x="3223" y="33753"/>
                        <a:pt x="0" y="27331"/>
                        <a:pt x="0" y="20508"/>
                      </a:cubicBezTo>
                      <a:cubicBezTo>
                        <a:pt x="0" y="11191"/>
                        <a:pt x="5973" y="2924"/>
                        <a:pt x="14819" y="-1"/>
                      </a:cubicBezTo>
                      <a:lnTo>
                        <a:pt x="21600" y="20508"/>
                      </a:lnTo>
                      <a:lnTo>
                        <a:pt x="8695" y="37829"/>
                      </a:lnTo>
                      <a:close/>
                    </a:path>
                  </a:pathLst>
                </a:custGeom>
                <a:solidFill>
                  <a:srgbClr val="DF737D"/>
                </a:solidFill>
                <a:ln w="12700" cap="rnd">
                  <a:solidFill>
                    <a:srgbClr val="496164"/>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p>
                  <a:endParaRPr lang="en-US"/>
                </a:p>
              </p:txBody>
            </p:sp>
            <p:sp>
              <p:nvSpPr>
                <p:cNvPr id="54387" name="Arc 167"/>
                <p:cNvSpPr>
                  <a:spLocks/>
                </p:cNvSpPr>
                <p:nvPr/>
              </p:nvSpPr>
              <p:spPr bwMode="gray">
                <a:xfrm>
                  <a:off x="1058" y="2411"/>
                  <a:ext cx="134" cy="57"/>
                </a:xfrm>
                <a:custGeom>
                  <a:avLst/>
                  <a:gdLst>
                    <a:gd name="T0" fmla="*/ 134 w 31221"/>
                    <a:gd name="T1" fmla="*/ 51 h 22381"/>
                    <a:gd name="T2" fmla="*/ 0 w 31221"/>
                    <a:gd name="T3" fmla="*/ 0 h 22381"/>
                    <a:gd name="T4" fmla="*/ 93 w 31221"/>
                    <a:gd name="T5" fmla="*/ 2 h 22381"/>
                    <a:gd name="T6" fmla="*/ 0 60000 65536"/>
                    <a:gd name="T7" fmla="*/ 0 60000 65536"/>
                    <a:gd name="T8" fmla="*/ 0 60000 65536"/>
                  </a:gdLst>
                  <a:ahLst/>
                  <a:cxnLst>
                    <a:cxn ang="T6">
                      <a:pos x="T0" y="T1"/>
                    </a:cxn>
                    <a:cxn ang="T7">
                      <a:pos x="T2" y="T3"/>
                    </a:cxn>
                    <a:cxn ang="T8">
                      <a:pos x="T4" y="T5"/>
                    </a:cxn>
                  </a:cxnLst>
                  <a:rect l="0" t="0" r="r" b="b"/>
                  <a:pathLst>
                    <a:path w="31221" h="22381" fill="none" extrusionOk="0">
                      <a:moveTo>
                        <a:pt x="31220" y="20119"/>
                      </a:moveTo>
                      <a:cubicBezTo>
                        <a:pt x="28231" y="21607"/>
                        <a:pt x="24938" y="22381"/>
                        <a:pt x="21600" y="22381"/>
                      </a:cubicBezTo>
                      <a:cubicBezTo>
                        <a:pt x="9670" y="22381"/>
                        <a:pt x="0" y="12710"/>
                        <a:pt x="0" y="781"/>
                      </a:cubicBezTo>
                      <a:cubicBezTo>
                        <a:pt x="0" y="520"/>
                        <a:pt x="4" y="260"/>
                        <a:pt x="14" y="0"/>
                      </a:cubicBezTo>
                    </a:path>
                    <a:path w="31221" h="22381" stroke="0" extrusionOk="0">
                      <a:moveTo>
                        <a:pt x="31220" y="20119"/>
                      </a:moveTo>
                      <a:cubicBezTo>
                        <a:pt x="28231" y="21607"/>
                        <a:pt x="24938" y="22381"/>
                        <a:pt x="21600" y="22381"/>
                      </a:cubicBezTo>
                      <a:cubicBezTo>
                        <a:pt x="9670" y="22381"/>
                        <a:pt x="0" y="12710"/>
                        <a:pt x="0" y="781"/>
                      </a:cubicBezTo>
                      <a:cubicBezTo>
                        <a:pt x="0" y="520"/>
                        <a:pt x="4" y="260"/>
                        <a:pt x="14" y="0"/>
                      </a:cubicBezTo>
                      <a:lnTo>
                        <a:pt x="21600" y="781"/>
                      </a:lnTo>
                      <a:lnTo>
                        <a:pt x="31220" y="20119"/>
                      </a:lnTo>
                      <a:close/>
                    </a:path>
                  </a:pathLst>
                </a:custGeom>
                <a:solidFill>
                  <a:srgbClr val="DF737D"/>
                </a:solidFill>
                <a:ln w="12700" cap="rnd">
                  <a:solidFill>
                    <a:srgbClr val="496164"/>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p>
                  <a:endParaRPr lang="en-US"/>
                </a:p>
              </p:txBody>
            </p:sp>
            <p:sp>
              <p:nvSpPr>
                <p:cNvPr id="54388" name="Arc 168"/>
                <p:cNvSpPr>
                  <a:spLocks/>
                </p:cNvSpPr>
                <p:nvPr/>
              </p:nvSpPr>
              <p:spPr bwMode="gray">
                <a:xfrm>
                  <a:off x="1190" y="2449"/>
                  <a:ext cx="226" cy="53"/>
                </a:xfrm>
                <a:custGeom>
                  <a:avLst/>
                  <a:gdLst>
                    <a:gd name="T0" fmla="*/ 226 w 39463"/>
                    <a:gd name="T1" fmla="*/ 28 h 21600"/>
                    <a:gd name="T2" fmla="*/ 0 w 39463"/>
                    <a:gd name="T3" fmla="*/ 10 h 21600"/>
                    <a:gd name="T4" fmla="*/ 122 w 39463"/>
                    <a:gd name="T5" fmla="*/ 0 h 21600"/>
                    <a:gd name="T6" fmla="*/ 0 60000 65536"/>
                    <a:gd name="T7" fmla="*/ 0 60000 65536"/>
                    <a:gd name="T8" fmla="*/ 0 60000 65536"/>
                  </a:gdLst>
                  <a:ahLst/>
                  <a:cxnLst>
                    <a:cxn ang="T6">
                      <a:pos x="T0" y="T1"/>
                    </a:cxn>
                    <a:cxn ang="T7">
                      <a:pos x="T2" y="T3"/>
                    </a:cxn>
                    <a:cxn ang="T8">
                      <a:pos x="T4" y="T5"/>
                    </a:cxn>
                  </a:cxnLst>
                  <a:rect l="0" t="0" r="r" b="b"/>
                  <a:pathLst>
                    <a:path w="39463" h="21600" fill="none" extrusionOk="0">
                      <a:moveTo>
                        <a:pt x="39462" y="11558"/>
                      </a:moveTo>
                      <a:cubicBezTo>
                        <a:pt x="35502" y="17810"/>
                        <a:pt x="28616" y="21600"/>
                        <a:pt x="21216" y="21600"/>
                      </a:cubicBezTo>
                      <a:cubicBezTo>
                        <a:pt x="10849" y="21600"/>
                        <a:pt x="1944" y="14234"/>
                        <a:pt x="-1" y="4052"/>
                      </a:cubicBezTo>
                    </a:path>
                    <a:path w="39463" h="21600" stroke="0" extrusionOk="0">
                      <a:moveTo>
                        <a:pt x="39462" y="11558"/>
                      </a:moveTo>
                      <a:cubicBezTo>
                        <a:pt x="35502" y="17810"/>
                        <a:pt x="28616" y="21600"/>
                        <a:pt x="21216" y="21600"/>
                      </a:cubicBezTo>
                      <a:cubicBezTo>
                        <a:pt x="10849" y="21600"/>
                        <a:pt x="1944" y="14234"/>
                        <a:pt x="-1" y="4052"/>
                      </a:cubicBezTo>
                      <a:lnTo>
                        <a:pt x="21216" y="0"/>
                      </a:lnTo>
                      <a:lnTo>
                        <a:pt x="39462" y="11558"/>
                      </a:lnTo>
                      <a:close/>
                    </a:path>
                  </a:pathLst>
                </a:custGeom>
                <a:solidFill>
                  <a:srgbClr val="DF737D"/>
                </a:solidFill>
                <a:ln w="12700" cap="rnd">
                  <a:solidFill>
                    <a:srgbClr val="496164"/>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p>
                  <a:endParaRPr lang="en-US"/>
                </a:p>
              </p:txBody>
            </p:sp>
            <p:sp>
              <p:nvSpPr>
                <p:cNvPr id="54389" name="Arc 169"/>
                <p:cNvSpPr>
                  <a:spLocks/>
                </p:cNvSpPr>
                <p:nvPr/>
              </p:nvSpPr>
              <p:spPr bwMode="gray">
                <a:xfrm>
                  <a:off x="1413" y="2248"/>
                  <a:ext cx="100" cy="70"/>
                </a:xfrm>
                <a:custGeom>
                  <a:avLst/>
                  <a:gdLst>
                    <a:gd name="T0" fmla="*/ 0 w 26302"/>
                    <a:gd name="T1" fmla="*/ 1 h 33032"/>
                    <a:gd name="T2" fmla="*/ 88 w 26302"/>
                    <a:gd name="T3" fmla="*/ 70 h 33032"/>
                    <a:gd name="T4" fmla="*/ 18 w 26302"/>
                    <a:gd name="T5" fmla="*/ 46 h 33032"/>
                    <a:gd name="T6" fmla="*/ 0 60000 65536"/>
                    <a:gd name="T7" fmla="*/ 0 60000 65536"/>
                    <a:gd name="T8" fmla="*/ 0 60000 65536"/>
                  </a:gdLst>
                  <a:ahLst/>
                  <a:cxnLst>
                    <a:cxn ang="T6">
                      <a:pos x="T0" y="T1"/>
                    </a:cxn>
                    <a:cxn ang="T7">
                      <a:pos x="T2" y="T3"/>
                    </a:cxn>
                    <a:cxn ang="T8">
                      <a:pos x="T4" y="T5"/>
                    </a:cxn>
                  </a:cxnLst>
                  <a:rect l="0" t="0" r="r" b="b"/>
                  <a:pathLst>
                    <a:path w="26302" h="33032" fill="none" extrusionOk="0">
                      <a:moveTo>
                        <a:pt x="-1" y="517"/>
                      </a:moveTo>
                      <a:cubicBezTo>
                        <a:pt x="1543" y="173"/>
                        <a:pt x="3120" y="0"/>
                        <a:pt x="4702" y="0"/>
                      </a:cubicBezTo>
                      <a:cubicBezTo>
                        <a:pt x="16631" y="0"/>
                        <a:pt x="26302" y="9670"/>
                        <a:pt x="26302" y="21600"/>
                      </a:cubicBezTo>
                      <a:cubicBezTo>
                        <a:pt x="26302" y="25641"/>
                        <a:pt x="25167" y="29602"/>
                        <a:pt x="23028" y="33032"/>
                      </a:cubicBezTo>
                    </a:path>
                    <a:path w="26302" h="33032" stroke="0" extrusionOk="0">
                      <a:moveTo>
                        <a:pt x="-1" y="517"/>
                      </a:moveTo>
                      <a:cubicBezTo>
                        <a:pt x="1543" y="173"/>
                        <a:pt x="3120" y="0"/>
                        <a:pt x="4702" y="0"/>
                      </a:cubicBezTo>
                      <a:cubicBezTo>
                        <a:pt x="16631" y="0"/>
                        <a:pt x="26302" y="9670"/>
                        <a:pt x="26302" y="21600"/>
                      </a:cubicBezTo>
                      <a:cubicBezTo>
                        <a:pt x="26302" y="25641"/>
                        <a:pt x="25167" y="29602"/>
                        <a:pt x="23028" y="33032"/>
                      </a:cubicBezTo>
                      <a:lnTo>
                        <a:pt x="4702" y="21600"/>
                      </a:lnTo>
                      <a:lnTo>
                        <a:pt x="-1" y="517"/>
                      </a:lnTo>
                      <a:close/>
                    </a:path>
                  </a:pathLst>
                </a:custGeom>
                <a:solidFill>
                  <a:srgbClr val="DF737D"/>
                </a:solidFill>
                <a:ln w="12700" cap="rnd">
                  <a:solidFill>
                    <a:srgbClr val="496164"/>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p>
                  <a:endParaRPr lang="en-US"/>
                </a:p>
              </p:txBody>
            </p:sp>
            <p:sp>
              <p:nvSpPr>
                <p:cNvPr id="54390" name="Arc 170"/>
                <p:cNvSpPr>
                  <a:spLocks/>
                </p:cNvSpPr>
                <p:nvPr/>
              </p:nvSpPr>
              <p:spPr bwMode="gray">
                <a:xfrm>
                  <a:off x="1441" y="2317"/>
                  <a:ext cx="94" cy="70"/>
                </a:xfrm>
                <a:custGeom>
                  <a:avLst/>
                  <a:gdLst>
                    <a:gd name="T0" fmla="*/ 56 w 21600"/>
                    <a:gd name="T1" fmla="*/ 0 h 30033"/>
                    <a:gd name="T2" fmla="*/ 76 w 21600"/>
                    <a:gd name="T3" fmla="*/ 70 h 30033"/>
                    <a:gd name="T4" fmla="*/ 0 w 21600"/>
                    <a:gd name="T5" fmla="*/ 41 h 30033"/>
                    <a:gd name="T6" fmla="*/ 0 60000 65536"/>
                    <a:gd name="T7" fmla="*/ 0 60000 65536"/>
                    <a:gd name="T8" fmla="*/ 0 60000 65536"/>
                  </a:gdLst>
                  <a:ahLst/>
                  <a:cxnLst>
                    <a:cxn ang="T6">
                      <a:pos x="T0" y="T1"/>
                    </a:cxn>
                    <a:cxn ang="T7">
                      <a:pos x="T2" y="T3"/>
                    </a:cxn>
                    <a:cxn ang="T8">
                      <a:pos x="T4" y="T5"/>
                    </a:cxn>
                  </a:cxnLst>
                  <a:rect l="0" t="0" r="r" b="b"/>
                  <a:pathLst>
                    <a:path w="21600" h="30033" fill="none" extrusionOk="0">
                      <a:moveTo>
                        <a:pt x="12778" y="0"/>
                      </a:moveTo>
                      <a:cubicBezTo>
                        <a:pt x="18324" y="4069"/>
                        <a:pt x="21600" y="10536"/>
                        <a:pt x="21600" y="17415"/>
                      </a:cubicBezTo>
                      <a:cubicBezTo>
                        <a:pt x="21600" y="21943"/>
                        <a:pt x="20176" y="26357"/>
                        <a:pt x="17531" y="30033"/>
                      </a:cubicBezTo>
                    </a:path>
                    <a:path w="21600" h="30033" stroke="0" extrusionOk="0">
                      <a:moveTo>
                        <a:pt x="12778" y="0"/>
                      </a:moveTo>
                      <a:cubicBezTo>
                        <a:pt x="18324" y="4069"/>
                        <a:pt x="21600" y="10536"/>
                        <a:pt x="21600" y="17415"/>
                      </a:cubicBezTo>
                      <a:cubicBezTo>
                        <a:pt x="21600" y="21943"/>
                        <a:pt x="20176" y="26357"/>
                        <a:pt x="17531" y="30033"/>
                      </a:cubicBezTo>
                      <a:lnTo>
                        <a:pt x="0" y="17415"/>
                      </a:lnTo>
                      <a:lnTo>
                        <a:pt x="12778" y="0"/>
                      </a:lnTo>
                      <a:close/>
                    </a:path>
                  </a:pathLst>
                </a:custGeom>
                <a:solidFill>
                  <a:srgbClr val="DF737D"/>
                </a:solidFill>
                <a:ln w="12700" cap="rnd">
                  <a:solidFill>
                    <a:srgbClr val="496164"/>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p>
                  <a:endParaRPr lang="en-US"/>
                </a:p>
              </p:txBody>
            </p:sp>
            <p:sp>
              <p:nvSpPr>
                <p:cNvPr id="54391" name="Arc 171"/>
                <p:cNvSpPr>
                  <a:spLocks/>
                </p:cNvSpPr>
                <p:nvPr/>
              </p:nvSpPr>
              <p:spPr bwMode="gray">
                <a:xfrm>
                  <a:off x="1406" y="2385"/>
                  <a:ext cx="115" cy="103"/>
                </a:xfrm>
                <a:custGeom>
                  <a:avLst/>
                  <a:gdLst>
                    <a:gd name="T0" fmla="*/ 109 w 28630"/>
                    <a:gd name="T1" fmla="*/ 0 h 29390"/>
                    <a:gd name="T2" fmla="*/ 0 w 28630"/>
                    <a:gd name="T3" fmla="*/ 99 h 29390"/>
                    <a:gd name="T4" fmla="*/ 28 w 28630"/>
                    <a:gd name="T5" fmla="*/ 27 h 29390"/>
                    <a:gd name="T6" fmla="*/ 0 60000 65536"/>
                    <a:gd name="T7" fmla="*/ 0 60000 65536"/>
                    <a:gd name="T8" fmla="*/ 0 60000 65536"/>
                  </a:gdLst>
                  <a:ahLst/>
                  <a:cxnLst>
                    <a:cxn ang="T6">
                      <a:pos x="T0" y="T1"/>
                    </a:cxn>
                    <a:cxn ang="T7">
                      <a:pos x="T2" y="T3"/>
                    </a:cxn>
                    <a:cxn ang="T8">
                      <a:pos x="T4" y="T5"/>
                    </a:cxn>
                  </a:cxnLst>
                  <a:rect l="0" t="0" r="r" b="b"/>
                  <a:pathLst>
                    <a:path w="28630" h="29390" fill="none" extrusionOk="0">
                      <a:moveTo>
                        <a:pt x="27176" y="-1"/>
                      </a:moveTo>
                      <a:cubicBezTo>
                        <a:pt x="28137" y="2484"/>
                        <a:pt x="28630" y="5125"/>
                        <a:pt x="28630" y="7790"/>
                      </a:cubicBezTo>
                      <a:cubicBezTo>
                        <a:pt x="28630" y="19719"/>
                        <a:pt x="18959" y="29390"/>
                        <a:pt x="7030" y="29390"/>
                      </a:cubicBezTo>
                      <a:cubicBezTo>
                        <a:pt x="4637" y="29390"/>
                        <a:pt x="2262" y="28992"/>
                        <a:pt x="0" y="28213"/>
                      </a:cubicBezTo>
                    </a:path>
                    <a:path w="28630" h="29390" stroke="0" extrusionOk="0">
                      <a:moveTo>
                        <a:pt x="27176" y="-1"/>
                      </a:moveTo>
                      <a:cubicBezTo>
                        <a:pt x="28137" y="2484"/>
                        <a:pt x="28630" y="5125"/>
                        <a:pt x="28630" y="7790"/>
                      </a:cubicBezTo>
                      <a:cubicBezTo>
                        <a:pt x="28630" y="19719"/>
                        <a:pt x="18959" y="29390"/>
                        <a:pt x="7030" y="29390"/>
                      </a:cubicBezTo>
                      <a:cubicBezTo>
                        <a:pt x="4637" y="29390"/>
                        <a:pt x="2262" y="28992"/>
                        <a:pt x="0" y="28213"/>
                      </a:cubicBezTo>
                      <a:lnTo>
                        <a:pt x="7030" y="7790"/>
                      </a:lnTo>
                      <a:lnTo>
                        <a:pt x="27176" y="-1"/>
                      </a:lnTo>
                      <a:close/>
                    </a:path>
                  </a:pathLst>
                </a:custGeom>
                <a:solidFill>
                  <a:srgbClr val="DF737D"/>
                </a:solidFill>
                <a:ln w="12700" cap="rnd">
                  <a:solidFill>
                    <a:srgbClr val="496164"/>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2991" tIns="21502" rIns="42991" bIns="21502">
                  <a:spAutoFit/>
                </a:bodyPr>
                <a:lstStyle/>
                <a:p>
                  <a:endParaRPr lang="en-US"/>
                </a:p>
              </p:txBody>
            </p:sp>
          </p:grpSp>
        </p:grpSp>
      </p:grpSp>
      <p:sp>
        <p:nvSpPr>
          <p:cNvPr id="54282" name="Line 172"/>
          <p:cNvSpPr>
            <a:spLocks noChangeShapeType="1"/>
          </p:cNvSpPr>
          <p:nvPr/>
        </p:nvSpPr>
        <p:spPr bwMode="gray">
          <a:xfrm flipH="1" flipV="1">
            <a:off x="6564313" y="3394075"/>
            <a:ext cx="1246187" cy="3937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lstStyle/>
          <a:p>
            <a:endParaRPr lang="en-US"/>
          </a:p>
        </p:txBody>
      </p:sp>
      <p:sp>
        <p:nvSpPr>
          <p:cNvPr id="54283" name="Rectangle 173"/>
          <p:cNvSpPr>
            <a:spLocks noGrp="1" noChangeArrowheads="1"/>
          </p:cNvSpPr>
          <p:nvPr>
            <p:ph type="title"/>
          </p:nvPr>
        </p:nvSpPr>
        <p:spPr/>
        <p:txBody>
          <a:bodyPr/>
          <a:lstStyle/>
          <a:p>
            <a:pPr eaLnBrk="1" hangingPunct="1"/>
            <a:r>
              <a:rPr lang="en-GB" altLang="en-US" smtClean="0"/>
              <a:t>PW Operation and Encapsulation</a:t>
            </a:r>
          </a:p>
        </p:txBody>
      </p:sp>
      <p:pic>
        <p:nvPicPr>
          <p:cNvPr id="54284" name="Picture 17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7394575" y="3617913"/>
            <a:ext cx="6096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54285" name="Line 175"/>
          <p:cNvSpPr>
            <a:spLocks noChangeShapeType="1"/>
          </p:cNvSpPr>
          <p:nvPr/>
        </p:nvSpPr>
        <p:spPr bwMode="gray">
          <a:xfrm>
            <a:off x="3181350" y="2895600"/>
            <a:ext cx="2868613" cy="47625"/>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lstStyle/>
          <a:p>
            <a:endParaRPr lang="en-US"/>
          </a:p>
        </p:txBody>
      </p:sp>
      <p:sp>
        <p:nvSpPr>
          <p:cNvPr id="54286" name="Text Box 176"/>
          <p:cNvSpPr txBox="1">
            <a:spLocks noChangeArrowheads="1"/>
          </p:cNvSpPr>
          <p:nvPr/>
        </p:nvSpPr>
        <p:spPr bwMode="gray">
          <a:xfrm>
            <a:off x="4211638" y="2570163"/>
            <a:ext cx="1223962" cy="317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lvl1pPr algn="ctr">
              <a:lnSpc>
                <a:spcPct val="90000"/>
              </a:lnSpc>
              <a:defRPr sz="2400">
                <a:solidFill>
                  <a:schemeClr val="tx1"/>
                </a:solidFill>
                <a:latin typeface="Arial" panose="020B0604020202020204" pitchFamily="34" charset="0"/>
              </a:defRPr>
            </a:lvl1pPr>
            <a:lvl2pPr marL="742950" indent="-285750" algn="ctr">
              <a:lnSpc>
                <a:spcPct val="90000"/>
              </a:lnSpc>
              <a:defRPr sz="2400">
                <a:solidFill>
                  <a:schemeClr val="tx1"/>
                </a:solidFill>
                <a:latin typeface="Arial" panose="020B0604020202020204" pitchFamily="34" charset="0"/>
              </a:defRPr>
            </a:lvl2pPr>
            <a:lvl3pPr marL="1143000" indent="-228600" algn="ctr">
              <a:lnSpc>
                <a:spcPct val="90000"/>
              </a:lnSpc>
              <a:defRPr sz="2400">
                <a:solidFill>
                  <a:schemeClr val="tx1"/>
                </a:solidFill>
                <a:latin typeface="Arial" panose="020B0604020202020204" pitchFamily="34" charset="0"/>
              </a:defRPr>
            </a:lvl3pPr>
            <a:lvl4pPr marL="1600200" indent="-228600" algn="ctr">
              <a:lnSpc>
                <a:spcPct val="90000"/>
              </a:lnSpc>
              <a:defRPr sz="2400">
                <a:solidFill>
                  <a:schemeClr val="tx1"/>
                </a:solidFill>
                <a:latin typeface="Arial" panose="020B0604020202020204" pitchFamily="34" charset="0"/>
              </a:defRPr>
            </a:lvl4pPr>
            <a:lvl5pPr marL="2057400" indent="-228600" algn="ctr">
              <a:lnSpc>
                <a:spcPct val="90000"/>
              </a:lnSpc>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9pPr>
          </a:lstStyle>
          <a:p>
            <a:pPr>
              <a:lnSpc>
                <a:spcPct val="100000"/>
              </a:lnSpc>
              <a:spcBef>
                <a:spcPct val="50000"/>
              </a:spcBef>
            </a:pPr>
            <a:r>
              <a:rPr lang="en-GB" altLang="en-US" sz="1600" b="1"/>
              <a:t>IP/MPLS</a:t>
            </a:r>
          </a:p>
        </p:txBody>
      </p:sp>
      <p:sp>
        <p:nvSpPr>
          <p:cNvPr id="54287" name="Text Box 182"/>
          <p:cNvSpPr txBox="1">
            <a:spLocks noChangeArrowheads="1"/>
          </p:cNvSpPr>
          <p:nvPr/>
        </p:nvSpPr>
        <p:spPr bwMode="gray">
          <a:xfrm>
            <a:off x="241300" y="3970338"/>
            <a:ext cx="866775" cy="438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lvl1pPr algn="ctr">
              <a:lnSpc>
                <a:spcPct val="90000"/>
              </a:lnSpc>
              <a:defRPr sz="2400">
                <a:solidFill>
                  <a:schemeClr val="tx1"/>
                </a:solidFill>
                <a:latin typeface="Arial" panose="020B0604020202020204" pitchFamily="34" charset="0"/>
              </a:defRPr>
            </a:lvl1pPr>
            <a:lvl2pPr marL="742950" indent="-285750" algn="ctr">
              <a:lnSpc>
                <a:spcPct val="90000"/>
              </a:lnSpc>
              <a:defRPr sz="2400">
                <a:solidFill>
                  <a:schemeClr val="tx1"/>
                </a:solidFill>
                <a:latin typeface="Arial" panose="020B0604020202020204" pitchFamily="34" charset="0"/>
              </a:defRPr>
            </a:lvl2pPr>
            <a:lvl3pPr marL="1143000" indent="-228600" algn="ctr">
              <a:lnSpc>
                <a:spcPct val="90000"/>
              </a:lnSpc>
              <a:defRPr sz="2400">
                <a:solidFill>
                  <a:schemeClr val="tx1"/>
                </a:solidFill>
                <a:latin typeface="Arial" panose="020B0604020202020204" pitchFamily="34" charset="0"/>
              </a:defRPr>
            </a:lvl3pPr>
            <a:lvl4pPr marL="1600200" indent="-228600" algn="ctr">
              <a:lnSpc>
                <a:spcPct val="90000"/>
              </a:lnSpc>
              <a:defRPr sz="2400">
                <a:solidFill>
                  <a:schemeClr val="tx1"/>
                </a:solidFill>
                <a:latin typeface="Arial" panose="020B0604020202020204" pitchFamily="34" charset="0"/>
              </a:defRPr>
            </a:lvl4pPr>
            <a:lvl5pPr marL="2057400" indent="-228600" algn="ctr">
              <a:lnSpc>
                <a:spcPct val="90000"/>
              </a:lnSpc>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9pPr>
          </a:lstStyle>
          <a:p>
            <a:pPr>
              <a:lnSpc>
                <a:spcPct val="100000"/>
              </a:lnSpc>
              <a:spcBef>
                <a:spcPct val="50000"/>
              </a:spcBef>
            </a:pPr>
            <a:r>
              <a:rPr lang="en-GB" altLang="en-US" sz="1200" b="1"/>
              <a:t>Customer Site</a:t>
            </a:r>
          </a:p>
        </p:txBody>
      </p:sp>
      <p:sp>
        <p:nvSpPr>
          <p:cNvPr id="54288" name="Text Box 183"/>
          <p:cNvSpPr txBox="1">
            <a:spLocks noChangeArrowheads="1"/>
          </p:cNvSpPr>
          <p:nvPr/>
        </p:nvSpPr>
        <p:spPr bwMode="gray">
          <a:xfrm>
            <a:off x="7958138" y="3913188"/>
            <a:ext cx="866775" cy="438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lvl1pPr algn="ctr">
              <a:lnSpc>
                <a:spcPct val="90000"/>
              </a:lnSpc>
              <a:defRPr sz="2400">
                <a:solidFill>
                  <a:schemeClr val="tx1"/>
                </a:solidFill>
                <a:latin typeface="Arial" panose="020B0604020202020204" pitchFamily="34" charset="0"/>
              </a:defRPr>
            </a:lvl1pPr>
            <a:lvl2pPr marL="742950" indent="-285750" algn="ctr">
              <a:lnSpc>
                <a:spcPct val="90000"/>
              </a:lnSpc>
              <a:defRPr sz="2400">
                <a:solidFill>
                  <a:schemeClr val="tx1"/>
                </a:solidFill>
                <a:latin typeface="Arial" panose="020B0604020202020204" pitchFamily="34" charset="0"/>
              </a:defRPr>
            </a:lvl2pPr>
            <a:lvl3pPr marL="1143000" indent="-228600" algn="ctr">
              <a:lnSpc>
                <a:spcPct val="90000"/>
              </a:lnSpc>
              <a:defRPr sz="2400">
                <a:solidFill>
                  <a:schemeClr val="tx1"/>
                </a:solidFill>
                <a:latin typeface="Arial" panose="020B0604020202020204" pitchFamily="34" charset="0"/>
              </a:defRPr>
            </a:lvl3pPr>
            <a:lvl4pPr marL="1600200" indent="-228600" algn="ctr">
              <a:lnSpc>
                <a:spcPct val="90000"/>
              </a:lnSpc>
              <a:defRPr sz="2400">
                <a:solidFill>
                  <a:schemeClr val="tx1"/>
                </a:solidFill>
                <a:latin typeface="Arial" panose="020B0604020202020204" pitchFamily="34" charset="0"/>
              </a:defRPr>
            </a:lvl4pPr>
            <a:lvl5pPr marL="2057400" indent="-228600" algn="ctr">
              <a:lnSpc>
                <a:spcPct val="90000"/>
              </a:lnSpc>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9pPr>
          </a:lstStyle>
          <a:p>
            <a:pPr>
              <a:lnSpc>
                <a:spcPct val="100000"/>
              </a:lnSpc>
              <a:spcBef>
                <a:spcPct val="50000"/>
              </a:spcBef>
            </a:pPr>
            <a:r>
              <a:rPr lang="en-GB" altLang="en-US" sz="1200" b="1"/>
              <a:t>Customer Site</a:t>
            </a:r>
          </a:p>
        </p:txBody>
      </p:sp>
      <p:grpSp>
        <p:nvGrpSpPr>
          <p:cNvPr id="54289" name="Group 185"/>
          <p:cNvGrpSpPr>
            <a:grpSpLocks/>
          </p:cNvGrpSpPr>
          <p:nvPr/>
        </p:nvGrpSpPr>
        <p:grpSpPr bwMode="auto">
          <a:xfrm>
            <a:off x="2268538" y="2708275"/>
            <a:ext cx="835025" cy="1150938"/>
            <a:chOff x="1200" y="1752"/>
            <a:chExt cx="680" cy="972"/>
          </a:xfrm>
        </p:grpSpPr>
        <p:sp>
          <p:nvSpPr>
            <p:cNvPr id="54356" name="Freeform 186"/>
            <p:cNvSpPr>
              <a:spLocks noChangeAspect="1"/>
            </p:cNvSpPr>
            <p:nvPr/>
          </p:nvSpPr>
          <p:spPr bwMode="auto">
            <a:xfrm>
              <a:off x="1202" y="1752"/>
              <a:ext cx="677" cy="281"/>
            </a:xfrm>
            <a:custGeom>
              <a:avLst/>
              <a:gdLst>
                <a:gd name="T0" fmla="*/ 143 w 652"/>
                <a:gd name="T1" fmla="*/ 281 h 217"/>
                <a:gd name="T2" fmla="*/ 0 w 652"/>
                <a:gd name="T3" fmla="*/ 133 h 217"/>
                <a:gd name="T4" fmla="*/ 143 w 652"/>
                <a:gd name="T5" fmla="*/ 0 h 217"/>
                <a:gd name="T6" fmla="*/ 530 w 652"/>
                <a:gd name="T7" fmla="*/ 0 h 217"/>
                <a:gd name="T8" fmla="*/ 677 w 652"/>
                <a:gd name="T9" fmla="*/ 133 h 217"/>
                <a:gd name="T10" fmla="*/ 534 w 652"/>
                <a:gd name="T11" fmla="*/ 281 h 217"/>
                <a:gd name="T12" fmla="*/ 143 w 652"/>
                <a:gd name="T13" fmla="*/ 281 h 21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52" h="217">
                  <a:moveTo>
                    <a:pt x="138" y="217"/>
                  </a:moveTo>
                  <a:lnTo>
                    <a:pt x="0" y="103"/>
                  </a:lnTo>
                  <a:lnTo>
                    <a:pt x="138" y="0"/>
                  </a:lnTo>
                  <a:lnTo>
                    <a:pt x="510" y="0"/>
                  </a:lnTo>
                  <a:lnTo>
                    <a:pt x="652" y="103"/>
                  </a:lnTo>
                  <a:lnTo>
                    <a:pt x="514" y="217"/>
                  </a:lnTo>
                  <a:lnTo>
                    <a:pt x="138" y="217"/>
                  </a:lnTo>
                  <a:close/>
                </a:path>
              </a:pathLst>
            </a:custGeom>
            <a:solidFill>
              <a:srgbClr val="00B4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4357" name="Freeform 187"/>
            <p:cNvSpPr>
              <a:spLocks noChangeAspect="1"/>
            </p:cNvSpPr>
            <p:nvPr/>
          </p:nvSpPr>
          <p:spPr bwMode="auto">
            <a:xfrm>
              <a:off x="1200" y="1885"/>
              <a:ext cx="149" cy="838"/>
            </a:xfrm>
            <a:custGeom>
              <a:avLst/>
              <a:gdLst>
                <a:gd name="T0" fmla="*/ 148 w 149"/>
                <a:gd name="T1" fmla="*/ 154 h 845"/>
                <a:gd name="T2" fmla="*/ 149 w 149"/>
                <a:gd name="T3" fmla="*/ 838 h 845"/>
                <a:gd name="T4" fmla="*/ 0 w 149"/>
                <a:gd name="T5" fmla="*/ 642 h 845"/>
                <a:gd name="T6" fmla="*/ 2 w 149"/>
                <a:gd name="T7" fmla="*/ 0 h 845"/>
                <a:gd name="T8" fmla="*/ 148 w 149"/>
                <a:gd name="T9" fmla="*/ 154 h 84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9" h="845">
                  <a:moveTo>
                    <a:pt x="148" y="155"/>
                  </a:moveTo>
                  <a:lnTo>
                    <a:pt x="149" y="845"/>
                  </a:lnTo>
                  <a:lnTo>
                    <a:pt x="0" y="647"/>
                  </a:lnTo>
                  <a:lnTo>
                    <a:pt x="2" y="0"/>
                  </a:lnTo>
                  <a:lnTo>
                    <a:pt x="148" y="155"/>
                  </a:lnTo>
                  <a:close/>
                </a:path>
              </a:pathLst>
            </a:custGeom>
            <a:solidFill>
              <a:srgbClr val="0078AA"/>
            </a:solidFill>
            <a:ln w="6350" cap="flat" cmpd="sng">
              <a:solidFill>
                <a:srgbClr val="AAE6FF"/>
              </a:solidFill>
              <a:prstDash val="solid"/>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4358" name="Line 188"/>
            <p:cNvSpPr>
              <a:spLocks noChangeAspect="1" noChangeShapeType="1"/>
            </p:cNvSpPr>
            <p:nvPr/>
          </p:nvSpPr>
          <p:spPr bwMode="auto">
            <a:xfrm>
              <a:off x="1202" y="1885"/>
              <a:ext cx="1"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359" name="Line 189"/>
            <p:cNvSpPr>
              <a:spLocks noChangeAspect="1" noChangeShapeType="1"/>
            </p:cNvSpPr>
            <p:nvPr/>
          </p:nvSpPr>
          <p:spPr bwMode="auto">
            <a:xfrm flipV="1">
              <a:off x="1202" y="1752"/>
              <a:ext cx="143" cy="133"/>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360" name="Line 190"/>
            <p:cNvSpPr>
              <a:spLocks noChangeAspect="1" noChangeShapeType="1"/>
            </p:cNvSpPr>
            <p:nvPr/>
          </p:nvSpPr>
          <p:spPr bwMode="auto">
            <a:xfrm>
              <a:off x="1345" y="1752"/>
              <a:ext cx="1"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361" name="Line 191"/>
            <p:cNvSpPr>
              <a:spLocks noChangeAspect="1" noChangeShapeType="1"/>
            </p:cNvSpPr>
            <p:nvPr/>
          </p:nvSpPr>
          <p:spPr bwMode="auto">
            <a:xfrm>
              <a:off x="1345" y="1752"/>
              <a:ext cx="387"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362" name="Line 192"/>
            <p:cNvSpPr>
              <a:spLocks noChangeAspect="1" noChangeShapeType="1"/>
            </p:cNvSpPr>
            <p:nvPr/>
          </p:nvSpPr>
          <p:spPr bwMode="auto">
            <a:xfrm>
              <a:off x="1732" y="1752"/>
              <a:ext cx="0"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363" name="Line 193"/>
            <p:cNvSpPr>
              <a:spLocks noChangeAspect="1" noChangeShapeType="1"/>
            </p:cNvSpPr>
            <p:nvPr/>
          </p:nvSpPr>
          <p:spPr bwMode="auto">
            <a:xfrm>
              <a:off x="1732" y="1752"/>
              <a:ext cx="147" cy="133"/>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364" name="Line 194"/>
            <p:cNvSpPr>
              <a:spLocks noChangeAspect="1" noChangeShapeType="1"/>
            </p:cNvSpPr>
            <p:nvPr/>
          </p:nvSpPr>
          <p:spPr bwMode="auto">
            <a:xfrm>
              <a:off x="1879" y="1885"/>
              <a:ext cx="1"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365" name="Line 195"/>
            <p:cNvSpPr>
              <a:spLocks noChangeAspect="1" noChangeShapeType="1"/>
            </p:cNvSpPr>
            <p:nvPr/>
          </p:nvSpPr>
          <p:spPr bwMode="auto">
            <a:xfrm>
              <a:off x="1345" y="2033"/>
              <a:ext cx="1"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366" name="Rectangle 196"/>
            <p:cNvSpPr>
              <a:spLocks noChangeAspect="1" noChangeArrowheads="1"/>
            </p:cNvSpPr>
            <p:nvPr/>
          </p:nvSpPr>
          <p:spPr bwMode="auto">
            <a:xfrm>
              <a:off x="1345" y="2031"/>
              <a:ext cx="391" cy="693"/>
            </a:xfrm>
            <a:prstGeom prst="rect">
              <a:avLst/>
            </a:prstGeom>
            <a:solidFill>
              <a:srgbClr val="0078AA"/>
            </a:solidFill>
            <a:ln w="6350" algn="ctr">
              <a:solidFill>
                <a:srgbClr val="AAE6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lgn="ctr">
                <a:lnSpc>
                  <a:spcPct val="90000"/>
                </a:lnSpc>
                <a:defRPr sz="2400">
                  <a:solidFill>
                    <a:schemeClr val="tx1"/>
                  </a:solidFill>
                  <a:latin typeface="Arial" panose="020B0604020202020204" pitchFamily="34" charset="0"/>
                </a:defRPr>
              </a:lvl1pPr>
              <a:lvl2pPr marL="742950" indent="-285750" algn="ctr">
                <a:lnSpc>
                  <a:spcPct val="90000"/>
                </a:lnSpc>
                <a:defRPr sz="2400">
                  <a:solidFill>
                    <a:schemeClr val="tx1"/>
                  </a:solidFill>
                  <a:latin typeface="Arial" panose="020B0604020202020204" pitchFamily="34" charset="0"/>
                </a:defRPr>
              </a:lvl2pPr>
              <a:lvl3pPr marL="1143000" indent="-228600" algn="ctr">
                <a:lnSpc>
                  <a:spcPct val="90000"/>
                </a:lnSpc>
                <a:defRPr sz="2400">
                  <a:solidFill>
                    <a:schemeClr val="tx1"/>
                  </a:solidFill>
                  <a:latin typeface="Arial" panose="020B0604020202020204" pitchFamily="34" charset="0"/>
                </a:defRPr>
              </a:lvl3pPr>
              <a:lvl4pPr marL="1600200" indent="-228600" algn="ctr">
                <a:lnSpc>
                  <a:spcPct val="90000"/>
                </a:lnSpc>
                <a:defRPr sz="2400">
                  <a:solidFill>
                    <a:schemeClr val="tx1"/>
                  </a:solidFill>
                  <a:latin typeface="Arial" panose="020B0604020202020204" pitchFamily="34" charset="0"/>
                </a:defRPr>
              </a:lvl4pPr>
              <a:lvl5pPr marL="2057400" indent="-228600" algn="ctr">
                <a:lnSpc>
                  <a:spcPct val="90000"/>
                </a:lnSpc>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54367" name="Line 197"/>
            <p:cNvSpPr>
              <a:spLocks noChangeAspect="1" noChangeShapeType="1"/>
            </p:cNvSpPr>
            <p:nvPr/>
          </p:nvSpPr>
          <p:spPr bwMode="auto">
            <a:xfrm>
              <a:off x="1345" y="2033"/>
              <a:ext cx="1"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368" name="Freeform 198"/>
            <p:cNvSpPr>
              <a:spLocks noChangeAspect="1"/>
            </p:cNvSpPr>
            <p:nvPr/>
          </p:nvSpPr>
          <p:spPr bwMode="auto">
            <a:xfrm>
              <a:off x="1734" y="1885"/>
              <a:ext cx="144" cy="833"/>
            </a:xfrm>
            <a:custGeom>
              <a:avLst/>
              <a:gdLst>
                <a:gd name="T0" fmla="*/ 0 w 144"/>
                <a:gd name="T1" fmla="*/ 148 h 833"/>
                <a:gd name="T2" fmla="*/ 1 w 144"/>
                <a:gd name="T3" fmla="*/ 833 h 833"/>
                <a:gd name="T4" fmla="*/ 144 w 144"/>
                <a:gd name="T5" fmla="*/ 689 h 833"/>
                <a:gd name="T6" fmla="*/ 143 w 144"/>
                <a:gd name="T7" fmla="*/ 0 h 833"/>
                <a:gd name="T8" fmla="*/ 0 w 144"/>
                <a:gd name="T9" fmla="*/ 148 h 8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4" h="833">
                  <a:moveTo>
                    <a:pt x="0" y="148"/>
                  </a:moveTo>
                  <a:lnTo>
                    <a:pt x="1" y="833"/>
                  </a:lnTo>
                  <a:lnTo>
                    <a:pt x="144" y="689"/>
                  </a:lnTo>
                  <a:lnTo>
                    <a:pt x="143" y="0"/>
                  </a:lnTo>
                  <a:lnTo>
                    <a:pt x="0" y="148"/>
                  </a:lnTo>
                  <a:close/>
                </a:path>
              </a:pathLst>
            </a:custGeom>
            <a:solidFill>
              <a:srgbClr val="0078AA"/>
            </a:solidFill>
            <a:ln w="6350" cap="flat" cmpd="sng">
              <a:solidFill>
                <a:srgbClr val="AAE6FF"/>
              </a:solidFill>
              <a:prstDash val="solid"/>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4369" name="Line 199"/>
            <p:cNvSpPr>
              <a:spLocks noChangeAspect="1" noChangeShapeType="1"/>
            </p:cNvSpPr>
            <p:nvPr/>
          </p:nvSpPr>
          <p:spPr bwMode="auto">
            <a:xfrm>
              <a:off x="1879" y="1885"/>
              <a:ext cx="1"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370" name="Line 200"/>
            <p:cNvSpPr>
              <a:spLocks noChangeAspect="1" noChangeShapeType="1"/>
            </p:cNvSpPr>
            <p:nvPr/>
          </p:nvSpPr>
          <p:spPr bwMode="auto">
            <a:xfrm>
              <a:off x="1202" y="1885"/>
              <a:ext cx="1"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371" name="Line 201"/>
            <p:cNvSpPr>
              <a:spLocks noChangeAspect="1" noChangeShapeType="1"/>
            </p:cNvSpPr>
            <p:nvPr/>
          </p:nvSpPr>
          <p:spPr bwMode="auto">
            <a:xfrm>
              <a:off x="1345" y="2033"/>
              <a:ext cx="1"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372" name="Line 202"/>
            <p:cNvSpPr>
              <a:spLocks noChangeAspect="1" noChangeShapeType="1"/>
            </p:cNvSpPr>
            <p:nvPr/>
          </p:nvSpPr>
          <p:spPr bwMode="auto">
            <a:xfrm>
              <a:off x="1540" y="1792"/>
              <a:ext cx="0" cy="200"/>
            </a:xfrm>
            <a:prstGeom prst="line">
              <a:avLst/>
            </a:prstGeom>
            <a:noFill/>
            <a:ln w="412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endParaRPr lang="en-US"/>
            </a:p>
          </p:txBody>
        </p:sp>
        <p:sp>
          <p:nvSpPr>
            <p:cNvPr id="54373" name="Line 203"/>
            <p:cNvSpPr>
              <a:spLocks noChangeAspect="1" noChangeShapeType="1"/>
            </p:cNvSpPr>
            <p:nvPr/>
          </p:nvSpPr>
          <p:spPr bwMode="auto">
            <a:xfrm rot="5400000">
              <a:off x="1541" y="1701"/>
              <a:ext cx="1" cy="382"/>
            </a:xfrm>
            <a:prstGeom prst="line">
              <a:avLst/>
            </a:prstGeom>
            <a:noFill/>
            <a:ln w="412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endParaRPr lang="en-US"/>
            </a:p>
          </p:txBody>
        </p:sp>
        <p:sp>
          <p:nvSpPr>
            <p:cNvPr id="54374" name="Freeform 204"/>
            <p:cNvSpPr>
              <a:spLocks noChangeAspect="1"/>
            </p:cNvSpPr>
            <p:nvPr/>
          </p:nvSpPr>
          <p:spPr bwMode="auto">
            <a:xfrm>
              <a:off x="1360" y="1803"/>
              <a:ext cx="364" cy="181"/>
            </a:xfrm>
            <a:custGeom>
              <a:avLst/>
              <a:gdLst>
                <a:gd name="T0" fmla="*/ 0 w 1718"/>
                <a:gd name="T1" fmla="*/ 0 h 851"/>
                <a:gd name="T2" fmla="*/ 90 w 1718"/>
                <a:gd name="T3" fmla="*/ 0 h 851"/>
                <a:gd name="T4" fmla="*/ 273 w 1718"/>
                <a:gd name="T5" fmla="*/ 181 h 851"/>
                <a:gd name="T6" fmla="*/ 364 w 1718"/>
                <a:gd name="T7" fmla="*/ 181 h 85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18" h="851">
                  <a:moveTo>
                    <a:pt x="0" y="0"/>
                  </a:moveTo>
                  <a:lnTo>
                    <a:pt x="427" y="0"/>
                  </a:lnTo>
                  <a:lnTo>
                    <a:pt x="1289" y="850"/>
                  </a:lnTo>
                  <a:lnTo>
                    <a:pt x="1717" y="850"/>
                  </a:lnTo>
                </a:path>
              </a:pathLst>
            </a:custGeom>
            <a:noFill/>
            <a:ln w="34925"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4375" name="Freeform 205"/>
            <p:cNvSpPr>
              <a:spLocks noChangeAspect="1"/>
            </p:cNvSpPr>
            <p:nvPr/>
          </p:nvSpPr>
          <p:spPr bwMode="auto">
            <a:xfrm>
              <a:off x="1360" y="1803"/>
              <a:ext cx="364" cy="181"/>
            </a:xfrm>
            <a:custGeom>
              <a:avLst/>
              <a:gdLst>
                <a:gd name="T0" fmla="*/ 364 w 1718"/>
                <a:gd name="T1" fmla="*/ 0 h 851"/>
                <a:gd name="T2" fmla="*/ 273 w 1718"/>
                <a:gd name="T3" fmla="*/ 0 h 851"/>
                <a:gd name="T4" fmla="*/ 90 w 1718"/>
                <a:gd name="T5" fmla="*/ 181 h 851"/>
                <a:gd name="T6" fmla="*/ 0 w 1718"/>
                <a:gd name="T7" fmla="*/ 181 h 85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18" h="851">
                  <a:moveTo>
                    <a:pt x="1717" y="0"/>
                  </a:moveTo>
                  <a:lnTo>
                    <a:pt x="1289" y="0"/>
                  </a:lnTo>
                  <a:lnTo>
                    <a:pt x="427" y="850"/>
                  </a:lnTo>
                  <a:lnTo>
                    <a:pt x="0" y="850"/>
                  </a:lnTo>
                </a:path>
              </a:pathLst>
            </a:custGeom>
            <a:noFill/>
            <a:ln w="34925"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4376" name="Line 206"/>
            <p:cNvSpPr>
              <a:spLocks noChangeAspect="1" noChangeShapeType="1"/>
            </p:cNvSpPr>
            <p:nvPr/>
          </p:nvSpPr>
          <p:spPr bwMode="auto">
            <a:xfrm rot="5400000">
              <a:off x="1540" y="1701"/>
              <a:ext cx="1" cy="382"/>
            </a:xfrm>
            <a:prstGeom prst="line">
              <a:avLst/>
            </a:prstGeom>
            <a:noFill/>
            <a:ln w="3175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endParaRPr lang="en-US"/>
            </a:p>
          </p:txBody>
        </p:sp>
        <p:sp>
          <p:nvSpPr>
            <p:cNvPr id="54377" name="Freeform 207"/>
            <p:cNvSpPr>
              <a:spLocks noChangeAspect="1"/>
            </p:cNvSpPr>
            <p:nvPr/>
          </p:nvSpPr>
          <p:spPr bwMode="auto">
            <a:xfrm>
              <a:off x="1360" y="1802"/>
              <a:ext cx="364" cy="181"/>
            </a:xfrm>
            <a:custGeom>
              <a:avLst/>
              <a:gdLst>
                <a:gd name="T0" fmla="*/ 0 w 1718"/>
                <a:gd name="T1" fmla="*/ 0 h 851"/>
                <a:gd name="T2" fmla="*/ 90 w 1718"/>
                <a:gd name="T3" fmla="*/ 0 h 851"/>
                <a:gd name="T4" fmla="*/ 273 w 1718"/>
                <a:gd name="T5" fmla="*/ 181 h 851"/>
                <a:gd name="T6" fmla="*/ 364 w 1718"/>
                <a:gd name="T7" fmla="*/ 181 h 85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18" h="851">
                  <a:moveTo>
                    <a:pt x="0" y="0"/>
                  </a:moveTo>
                  <a:lnTo>
                    <a:pt x="427" y="0"/>
                  </a:lnTo>
                  <a:lnTo>
                    <a:pt x="1289" y="850"/>
                  </a:lnTo>
                  <a:lnTo>
                    <a:pt x="1717" y="850"/>
                  </a:lnTo>
                </a:path>
              </a:pathLst>
            </a:custGeom>
            <a:noFill/>
            <a:ln w="25400" cap="rnd" cmpd="sng">
              <a:solidFill>
                <a:srgbClr val="FFFFFF"/>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4378" name="Freeform 208"/>
            <p:cNvSpPr>
              <a:spLocks noChangeAspect="1"/>
            </p:cNvSpPr>
            <p:nvPr/>
          </p:nvSpPr>
          <p:spPr bwMode="auto">
            <a:xfrm>
              <a:off x="1360" y="1802"/>
              <a:ext cx="364" cy="181"/>
            </a:xfrm>
            <a:custGeom>
              <a:avLst/>
              <a:gdLst>
                <a:gd name="T0" fmla="*/ 364 w 1718"/>
                <a:gd name="T1" fmla="*/ 0 h 851"/>
                <a:gd name="T2" fmla="*/ 273 w 1718"/>
                <a:gd name="T3" fmla="*/ 0 h 851"/>
                <a:gd name="T4" fmla="*/ 90 w 1718"/>
                <a:gd name="T5" fmla="*/ 181 h 851"/>
                <a:gd name="T6" fmla="*/ 0 w 1718"/>
                <a:gd name="T7" fmla="*/ 181 h 85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18" h="851">
                  <a:moveTo>
                    <a:pt x="1717" y="0"/>
                  </a:moveTo>
                  <a:lnTo>
                    <a:pt x="1289" y="0"/>
                  </a:lnTo>
                  <a:lnTo>
                    <a:pt x="427" y="850"/>
                  </a:lnTo>
                  <a:lnTo>
                    <a:pt x="0" y="850"/>
                  </a:lnTo>
                </a:path>
              </a:pathLst>
            </a:custGeom>
            <a:noFill/>
            <a:ln w="25400" cap="rnd" cmpd="sng">
              <a:solidFill>
                <a:srgbClr val="FFFFFF"/>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4379" name="Line 209"/>
            <p:cNvSpPr>
              <a:spLocks noChangeAspect="1" noChangeShapeType="1"/>
            </p:cNvSpPr>
            <p:nvPr/>
          </p:nvSpPr>
          <p:spPr bwMode="auto">
            <a:xfrm>
              <a:off x="1542" y="1793"/>
              <a:ext cx="0" cy="200"/>
            </a:xfrm>
            <a:prstGeom prst="line">
              <a:avLst/>
            </a:prstGeom>
            <a:noFill/>
            <a:ln w="3175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endParaRPr lang="en-US"/>
            </a:p>
          </p:txBody>
        </p:sp>
      </p:grpSp>
      <p:grpSp>
        <p:nvGrpSpPr>
          <p:cNvPr id="54290" name="Group 210"/>
          <p:cNvGrpSpPr>
            <a:grpSpLocks/>
          </p:cNvGrpSpPr>
          <p:nvPr/>
        </p:nvGrpSpPr>
        <p:grpSpPr bwMode="auto">
          <a:xfrm>
            <a:off x="6011863" y="2708275"/>
            <a:ext cx="835025" cy="1150938"/>
            <a:chOff x="1200" y="1752"/>
            <a:chExt cx="680" cy="972"/>
          </a:xfrm>
        </p:grpSpPr>
        <p:sp>
          <p:nvSpPr>
            <p:cNvPr id="54332" name="Freeform 211"/>
            <p:cNvSpPr>
              <a:spLocks noChangeAspect="1"/>
            </p:cNvSpPr>
            <p:nvPr/>
          </p:nvSpPr>
          <p:spPr bwMode="auto">
            <a:xfrm>
              <a:off x="1202" y="1752"/>
              <a:ext cx="677" cy="281"/>
            </a:xfrm>
            <a:custGeom>
              <a:avLst/>
              <a:gdLst>
                <a:gd name="T0" fmla="*/ 143 w 652"/>
                <a:gd name="T1" fmla="*/ 281 h 217"/>
                <a:gd name="T2" fmla="*/ 0 w 652"/>
                <a:gd name="T3" fmla="*/ 133 h 217"/>
                <a:gd name="T4" fmla="*/ 143 w 652"/>
                <a:gd name="T5" fmla="*/ 0 h 217"/>
                <a:gd name="T6" fmla="*/ 530 w 652"/>
                <a:gd name="T7" fmla="*/ 0 h 217"/>
                <a:gd name="T8" fmla="*/ 677 w 652"/>
                <a:gd name="T9" fmla="*/ 133 h 217"/>
                <a:gd name="T10" fmla="*/ 534 w 652"/>
                <a:gd name="T11" fmla="*/ 281 h 217"/>
                <a:gd name="T12" fmla="*/ 143 w 652"/>
                <a:gd name="T13" fmla="*/ 281 h 21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52" h="217">
                  <a:moveTo>
                    <a:pt x="138" y="217"/>
                  </a:moveTo>
                  <a:lnTo>
                    <a:pt x="0" y="103"/>
                  </a:lnTo>
                  <a:lnTo>
                    <a:pt x="138" y="0"/>
                  </a:lnTo>
                  <a:lnTo>
                    <a:pt x="510" y="0"/>
                  </a:lnTo>
                  <a:lnTo>
                    <a:pt x="652" y="103"/>
                  </a:lnTo>
                  <a:lnTo>
                    <a:pt x="514" y="217"/>
                  </a:lnTo>
                  <a:lnTo>
                    <a:pt x="138" y="217"/>
                  </a:lnTo>
                  <a:close/>
                </a:path>
              </a:pathLst>
            </a:custGeom>
            <a:solidFill>
              <a:srgbClr val="00B4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4333" name="Freeform 212"/>
            <p:cNvSpPr>
              <a:spLocks noChangeAspect="1"/>
            </p:cNvSpPr>
            <p:nvPr/>
          </p:nvSpPr>
          <p:spPr bwMode="auto">
            <a:xfrm>
              <a:off x="1200" y="1885"/>
              <a:ext cx="149" cy="838"/>
            </a:xfrm>
            <a:custGeom>
              <a:avLst/>
              <a:gdLst>
                <a:gd name="T0" fmla="*/ 148 w 149"/>
                <a:gd name="T1" fmla="*/ 154 h 845"/>
                <a:gd name="T2" fmla="*/ 149 w 149"/>
                <a:gd name="T3" fmla="*/ 838 h 845"/>
                <a:gd name="T4" fmla="*/ 0 w 149"/>
                <a:gd name="T5" fmla="*/ 642 h 845"/>
                <a:gd name="T6" fmla="*/ 2 w 149"/>
                <a:gd name="T7" fmla="*/ 0 h 845"/>
                <a:gd name="T8" fmla="*/ 148 w 149"/>
                <a:gd name="T9" fmla="*/ 154 h 84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9" h="845">
                  <a:moveTo>
                    <a:pt x="148" y="155"/>
                  </a:moveTo>
                  <a:lnTo>
                    <a:pt x="149" y="845"/>
                  </a:lnTo>
                  <a:lnTo>
                    <a:pt x="0" y="647"/>
                  </a:lnTo>
                  <a:lnTo>
                    <a:pt x="2" y="0"/>
                  </a:lnTo>
                  <a:lnTo>
                    <a:pt x="148" y="155"/>
                  </a:lnTo>
                  <a:close/>
                </a:path>
              </a:pathLst>
            </a:custGeom>
            <a:solidFill>
              <a:srgbClr val="0078AA"/>
            </a:solidFill>
            <a:ln w="6350" cap="flat" cmpd="sng">
              <a:solidFill>
                <a:srgbClr val="AAE6FF"/>
              </a:solidFill>
              <a:prstDash val="solid"/>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4334" name="Line 213"/>
            <p:cNvSpPr>
              <a:spLocks noChangeAspect="1" noChangeShapeType="1"/>
            </p:cNvSpPr>
            <p:nvPr/>
          </p:nvSpPr>
          <p:spPr bwMode="auto">
            <a:xfrm>
              <a:off x="1202" y="1885"/>
              <a:ext cx="1"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335" name="Line 214"/>
            <p:cNvSpPr>
              <a:spLocks noChangeAspect="1" noChangeShapeType="1"/>
            </p:cNvSpPr>
            <p:nvPr/>
          </p:nvSpPr>
          <p:spPr bwMode="auto">
            <a:xfrm flipV="1">
              <a:off x="1202" y="1752"/>
              <a:ext cx="143" cy="133"/>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336" name="Line 215"/>
            <p:cNvSpPr>
              <a:spLocks noChangeAspect="1" noChangeShapeType="1"/>
            </p:cNvSpPr>
            <p:nvPr/>
          </p:nvSpPr>
          <p:spPr bwMode="auto">
            <a:xfrm>
              <a:off x="1345" y="1752"/>
              <a:ext cx="1"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337" name="Line 216"/>
            <p:cNvSpPr>
              <a:spLocks noChangeAspect="1" noChangeShapeType="1"/>
            </p:cNvSpPr>
            <p:nvPr/>
          </p:nvSpPr>
          <p:spPr bwMode="auto">
            <a:xfrm>
              <a:off x="1345" y="1752"/>
              <a:ext cx="387"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338" name="Line 217"/>
            <p:cNvSpPr>
              <a:spLocks noChangeAspect="1" noChangeShapeType="1"/>
            </p:cNvSpPr>
            <p:nvPr/>
          </p:nvSpPr>
          <p:spPr bwMode="auto">
            <a:xfrm>
              <a:off x="1732" y="1752"/>
              <a:ext cx="0"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339" name="Line 218"/>
            <p:cNvSpPr>
              <a:spLocks noChangeAspect="1" noChangeShapeType="1"/>
            </p:cNvSpPr>
            <p:nvPr/>
          </p:nvSpPr>
          <p:spPr bwMode="auto">
            <a:xfrm>
              <a:off x="1732" y="1752"/>
              <a:ext cx="147" cy="133"/>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340" name="Line 219"/>
            <p:cNvSpPr>
              <a:spLocks noChangeAspect="1" noChangeShapeType="1"/>
            </p:cNvSpPr>
            <p:nvPr/>
          </p:nvSpPr>
          <p:spPr bwMode="auto">
            <a:xfrm>
              <a:off x="1879" y="1885"/>
              <a:ext cx="1"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341" name="Line 220"/>
            <p:cNvSpPr>
              <a:spLocks noChangeAspect="1" noChangeShapeType="1"/>
            </p:cNvSpPr>
            <p:nvPr/>
          </p:nvSpPr>
          <p:spPr bwMode="auto">
            <a:xfrm>
              <a:off x="1345" y="2033"/>
              <a:ext cx="1"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342" name="Rectangle 221"/>
            <p:cNvSpPr>
              <a:spLocks noChangeAspect="1" noChangeArrowheads="1"/>
            </p:cNvSpPr>
            <p:nvPr/>
          </p:nvSpPr>
          <p:spPr bwMode="auto">
            <a:xfrm>
              <a:off x="1345" y="2031"/>
              <a:ext cx="391" cy="693"/>
            </a:xfrm>
            <a:prstGeom prst="rect">
              <a:avLst/>
            </a:prstGeom>
            <a:solidFill>
              <a:srgbClr val="0078AA"/>
            </a:solidFill>
            <a:ln w="6350" algn="ctr">
              <a:solidFill>
                <a:srgbClr val="AAE6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lgn="ctr">
                <a:lnSpc>
                  <a:spcPct val="90000"/>
                </a:lnSpc>
                <a:defRPr sz="2400">
                  <a:solidFill>
                    <a:schemeClr val="tx1"/>
                  </a:solidFill>
                  <a:latin typeface="Arial" panose="020B0604020202020204" pitchFamily="34" charset="0"/>
                </a:defRPr>
              </a:lvl1pPr>
              <a:lvl2pPr marL="742950" indent="-285750" algn="ctr">
                <a:lnSpc>
                  <a:spcPct val="90000"/>
                </a:lnSpc>
                <a:defRPr sz="2400">
                  <a:solidFill>
                    <a:schemeClr val="tx1"/>
                  </a:solidFill>
                  <a:latin typeface="Arial" panose="020B0604020202020204" pitchFamily="34" charset="0"/>
                </a:defRPr>
              </a:lvl2pPr>
              <a:lvl3pPr marL="1143000" indent="-228600" algn="ctr">
                <a:lnSpc>
                  <a:spcPct val="90000"/>
                </a:lnSpc>
                <a:defRPr sz="2400">
                  <a:solidFill>
                    <a:schemeClr val="tx1"/>
                  </a:solidFill>
                  <a:latin typeface="Arial" panose="020B0604020202020204" pitchFamily="34" charset="0"/>
                </a:defRPr>
              </a:lvl3pPr>
              <a:lvl4pPr marL="1600200" indent="-228600" algn="ctr">
                <a:lnSpc>
                  <a:spcPct val="90000"/>
                </a:lnSpc>
                <a:defRPr sz="2400">
                  <a:solidFill>
                    <a:schemeClr val="tx1"/>
                  </a:solidFill>
                  <a:latin typeface="Arial" panose="020B0604020202020204" pitchFamily="34" charset="0"/>
                </a:defRPr>
              </a:lvl4pPr>
              <a:lvl5pPr marL="2057400" indent="-228600" algn="ctr">
                <a:lnSpc>
                  <a:spcPct val="90000"/>
                </a:lnSpc>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54343" name="Line 222"/>
            <p:cNvSpPr>
              <a:spLocks noChangeAspect="1" noChangeShapeType="1"/>
            </p:cNvSpPr>
            <p:nvPr/>
          </p:nvSpPr>
          <p:spPr bwMode="auto">
            <a:xfrm>
              <a:off x="1345" y="2033"/>
              <a:ext cx="1"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344" name="Freeform 223"/>
            <p:cNvSpPr>
              <a:spLocks noChangeAspect="1"/>
            </p:cNvSpPr>
            <p:nvPr/>
          </p:nvSpPr>
          <p:spPr bwMode="auto">
            <a:xfrm>
              <a:off x="1734" y="1885"/>
              <a:ext cx="144" cy="833"/>
            </a:xfrm>
            <a:custGeom>
              <a:avLst/>
              <a:gdLst>
                <a:gd name="T0" fmla="*/ 0 w 144"/>
                <a:gd name="T1" fmla="*/ 148 h 833"/>
                <a:gd name="T2" fmla="*/ 1 w 144"/>
                <a:gd name="T3" fmla="*/ 833 h 833"/>
                <a:gd name="T4" fmla="*/ 144 w 144"/>
                <a:gd name="T5" fmla="*/ 689 h 833"/>
                <a:gd name="T6" fmla="*/ 143 w 144"/>
                <a:gd name="T7" fmla="*/ 0 h 833"/>
                <a:gd name="T8" fmla="*/ 0 w 144"/>
                <a:gd name="T9" fmla="*/ 148 h 8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4" h="833">
                  <a:moveTo>
                    <a:pt x="0" y="148"/>
                  </a:moveTo>
                  <a:lnTo>
                    <a:pt x="1" y="833"/>
                  </a:lnTo>
                  <a:lnTo>
                    <a:pt x="144" y="689"/>
                  </a:lnTo>
                  <a:lnTo>
                    <a:pt x="143" y="0"/>
                  </a:lnTo>
                  <a:lnTo>
                    <a:pt x="0" y="148"/>
                  </a:lnTo>
                  <a:close/>
                </a:path>
              </a:pathLst>
            </a:custGeom>
            <a:solidFill>
              <a:srgbClr val="0078AA"/>
            </a:solidFill>
            <a:ln w="6350" cap="flat" cmpd="sng">
              <a:solidFill>
                <a:srgbClr val="AAE6FF"/>
              </a:solidFill>
              <a:prstDash val="solid"/>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4345" name="Line 224"/>
            <p:cNvSpPr>
              <a:spLocks noChangeAspect="1" noChangeShapeType="1"/>
            </p:cNvSpPr>
            <p:nvPr/>
          </p:nvSpPr>
          <p:spPr bwMode="auto">
            <a:xfrm>
              <a:off x="1879" y="1885"/>
              <a:ext cx="1"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346" name="Line 225"/>
            <p:cNvSpPr>
              <a:spLocks noChangeAspect="1" noChangeShapeType="1"/>
            </p:cNvSpPr>
            <p:nvPr/>
          </p:nvSpPr>
          <p:spPr bwMode="auto">
            <a:xfrm>
              <a:off x="1202" y="1885"/>
              <a:ext cx="1"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347" name="Line 226"/>
            <p:cNvSpPr>
              <a:spLocks noChangeAspect="1" noChangeShapeType="1"/>
            </p:cNvSpPr>
            <p:nvPr/>
          </p:nvSpPr>
          <p:spPr bwMode="auto">
            <a:xfrm>
              <a:off x="1345" y="2033"/>
              <a:ext cx="1"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348" name="Line 227"/>
            <p:cNvSpPr>
              <a:spLocks noChangeAspect="1" noChangeShapeType="1"/>
            </p:cNvSpPr>
            <p:nvPr/>
          </p:nvSpPr>
          <p:spPr bwMode="auto">
            <a:xfrm>
              <a:off x="1540" y="1792"/>
              <a:ext cx="0" cy="200"/>
            </a:xfrm>
            <a:prstGeom prst="line">
              <a:avLst/>
            </a:prstGeom>
            <a:noFill/>
            <a:ln w="412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endParaRPr lang="en-US"/>
            </a:p>
          </p:txBody>
        </p:sp>
        <p:sp>
          <p:nvSpPr>
            <p:cNvPr id="54349" name="Line 228"/>
            <p:cNvSpPr>
              <a:spLocks noChangeAspect="1" noChangeShapeType="1"/>
            </p:cNvSpPr>
            <p:nvPr/>
          </p:nvSpPr>
          <p:spPr bwMode="auto">
            <a:xfrm rot="5400000">
              <a:off x="1541" y="1701"/>
              <a:ext cx="1" cy="382"/>
            </a:xfrm>
            <a:prstGeom prst="line">
              <a:avLst/>
            </a:prstGeom>
            <a:noFill/>
            <a:ln w="412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endParaRPr lang="en-US"/>
            </a:p>
          </p:txBody>
        </p:sp>
        <p:sp>
          <p:nvSpPr>
            <p:cNvPr id="54350" name="Freeform 229"/>
            <p:cNvSpPr>
              <a:spLocks noChangeAspect="1"/>
            </p:cNvSpPr>
            <p:nvPr/>
          </p:nvSpPr>
          <p:spPr bwMode="auto">
            <a:xfrm>
              <a:off x="1360" y="1803"/>
              <a:ext cx="364" cy="181"/>
            </a:xfrm>
            <a:custGeom>
              <a:avLst/>
              <a:gdLst>
                <a:gd name="T0" fmla="*/ 0 w 1718"/>
                <a:gd name="T1" fmla="*/ 0 h 851"/>
                <a:gd name="T2" fmla="*/ 90 w 1718"/>
                <a:gd name="T3" fmla="*/ 0 h 851"/>
                <a:gd name="T4" fmla="*/ 273 w 1718"/>
                <a:gd name="T5" fmla="*/ 181 h 851"/>
                <a:gd name="T6" fmla="*/ 364 w 1718"/>
                <a:gd name="T7" fmla="*/ 181 h 85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18" h="851">
                  <a:moveTo>
                    <a:pt x="0" y="0"/>
                  </a:moveTo>
                  <a:lnTo>
                    <a:pt x="427" y="0"/>
                  </a:lnTo>
                  <a:lnTo>
                    <a:pt x="1289" y="850"/>
                  </a:lnTo>
                  <a:lnTo>
                    <a:pt x="1717" y="850"/>
                  </a:lnTo>
                </a:path>
              </a:pathLst>
            </a:custGeom>
            <a:noFill/>
            <a:ln w="34925"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4351" name="Freeform 230"/>
            <p:cNvSpPr>
              <a:spLocks noChangeAspect="1"/>
            </p:cNvSpPr>
            <p:nvPr/>
          </p:nvSpPr>
          <p:spPr bwMode="auto">
            <a:xfrm>
              <a:off x="1360" y="1803"/>
              <a:ext cx="364" cy="181"/>
            </a:xfrm>
            <a:custGeom>
              <a:avLst/>
              <a:gdLst>
                <a:gd name="T0" fmla="*/ 364 w 1718"/>
                <a:gd name="T1" fmla="*/ 0 h 851"/>
                <a:gd name="T2" fmla="*/ 273 w 1718"/>
                <a:gd name="T3" fmla="*/ 0 h 851"/>
                <a:gd name="T4" fmla="*/ 90 w 1718"/>
                <a:gd name="T5" fmla="*/ 181 h 851"/>
                <a:gd name="T6" fmla="*/ 0 w 1718"/>
                <a:gd name="T7" fmla="*/ 181 h 85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18" h="851">
                  <a:moveTo>
                    <a:pt x="1717" y="0"/>
                  </a:moveTo>
                  <a:lnTo>
                    <a:pt x="1289" y="0"/>
                  </a:lnTo>
                  <a:lnTo>
                    <a:pt x="427" y="850"/>
                  </a:lnTo>
                  <a:lnTo>
                    <a:pt x="0" y="850"/>
                  </a:lnTo>
                </a:path>
              </a:pathLst>
            </a:custGeom>
            <a:noFill/>
            <a:ln w="34925"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4352" name="Line 231"/>
            <p:cNvSpPr>
              <a:spLocks noChangeAspect="1" noChangeShapeType="1"/>
            </p:cNvSpPr>
            <p:nvPr/>
          </p:nvSpPr>
          <p:spPr bwMode="auto">
            <a:xfrm rot="5400000">
              <a:off x="1540" y="1701"/>
              <a:ext cx="1" cy="382"/>
            </a:xfrm>
            <a:prstGeom prst="line">
              <a:avLst/>
            </a:prstGeom>
            <a:noFill/>
            <a:ln w="3175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endParaRPr lang="en-US"/>
            </a:p>
          </p:txBody>
        </p:sp>
        <p:sp>
          <p:nvSpPr>
            <p:cNvPr id="54353" name="Freeform 232"/>
            <p:cNvSpPr>
              <a:spLocks noChangeAspect="1"/>
            </p:cNvSpPr>
            <p:nvPr/>
          </p:nvSpPr>
          <p:spPr bwMode="auto">
            <a:xfrm>
              <a:off x="1360" y="1802"/>
              <a:ext cx="364" cy="181"/>
            </a:xfrm>
            <a:custGeom>
              <a:avLst/>
              <a:gdLst>
                <a:gd name="T0" fmla="*/ 0 w 1718"/>
                <a:gd name="T1" fmla="*/ 0 h 851"/>
                <a:gd name="T2" fmla="*/ 90 w 1718"/>
                <a:gd name="T3" fmla="*/ 0 h 851"/>
                <a:gd name="T4" fmla="*/ 273 w 1718"/>
                <a:gd name="T5" fmla="*/ 181 h 851"/>
                <a:gd name="T6" fmla="*/ 364 w 1718"/>
                <a:gd name="T7" fmla="*/ 181 h 85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18" h="851">
                  <a:moveTo>
                    <a:pt x="0" y="0"/>
                  </a:moveTo>
                  <a:lnTo>
                    <a:pt x="427" y="0"/>
                  </a:lnTo>
                  <a:lnTo>
                    <a:pt x="1289" y="850"/>
                  </a:lnTo>
                  <a:lnTo>
                    <a:pt x="1717" y="850"/>
                  </a:lnTo>
                </a:path>
              </a:pathLst>
            </a:custGeom>
            <a:noFill/>
            <a:ln w="25400" cap="rnd" cmpd="sng">
              <a:solidFill>
                <a:srgbClr val="FFFFFF"/>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4354" name="Freeform 233"/>
            <p:cNvSpPr>
              <a:spLocks noChangeAspect="1"/>
            </p:cNvSpPr>
            <p:nvPr/>
          </p:nvSpPr>
          <p:spPr bwMode="auto">
            <a:xfrm>
              <a:off x="1360" y="1802"/>
              <a:ext cx="364" cy="181"/>
            </a:xfrm>
            <a:custGeom>
              <a:avLst/>
              <a:gdLst>
                <a:gd name="T0" fmla="*/ 364 w 1718"/>
                <a:gd name="T1" fmla="*/ 0 h 851"/>
                <a:gd name="T2" fmla="*/ 273 w 1718"/>
                <a:gd name="T3" fmla="*/ 0 h 851"/>
                <a:gd name="T4" fmla="*/ 90 w 1718"/>
                <a:gd name="T5" fmla="*/ 181 h 851"/>
                <a:gd name="T6" fmla="*/ 0 w 1718"/>
                <a:gd name="T7" fmla="*/ 181 h 85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18" h="851">
                  <a:moveTo>
                    <a:pt x="1717" y="0"/>
                  </a:moveTo>
                  <a:lnTo>
                    <a:pt x="1289" y="0"/>
                  </a:lnTo>
                  <a:lnTo>
                    <a:pt x="427" y="850"/>
                  </a:lnTo>
                  <a:lnTo>
                    <a:pt x="0" y="850"/>
                  </a:lnTo>
                </a:path>
              </a:pathLst>
            </a:custGeom>
            <a:noFill/>
            <a:ln w="25400" cap="rnd" cmpd="sng">
              <a:solidFill>
                <a:srgbClr val="FFFFFF"/>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4355" name="Line 234"/>
            <p:cNvSpPr>
              <a:spLocks noChangeAspect="1" noChangeShapeType="1"/>
            </p:cNvSpPr>
            <p:nvPr/>
          </p:nvSpPr>
          <p:spPr bwMode="auto">
            <a:xfrm>
              <a:off x="1542" y="1793"/>
              <a:ext cx="0" cy="200"/>
            </a:xfrm>
            <a:prstGeom prst="line">
              <a:avLst/>
            </a:prstGeom>
            <a:noFill/>
            <a:ln w="3175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endParaRPr lang="en-US"/>
            </a:p>
          </p:txBody>
        </p:sp>
      </p:grpSp>
      <p:pic>
        <p:nvPicPr>
          <p:cNvPr id="54291" name="Picture 235"/>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949325" y="3549650"/>
            <a:ext cx="6096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54292" name="Line 240"/>
          <p:cNvSpPr>
            <a:spLocks noChangeShapeType="1"/>
          </p:cNvSpPr>
          <p:nvPr/>
        </p:nvSpPr>
        <p:spPr bwMode="auto">
          <a:xfrm rot="10800000">
            <a:off x="2627313" y="1849438"/>
            <a:ext cx="0" cy="863600"/>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lIns="82124" tIns="41061" rIns="82124" bIns="41061"/>
          <a:lstStyle/>
          <a:p>
            <a:endParaRPr lang="en-US"/>
          </a:p>
        </p:txBody>
      </p:sp>
      <p:sp>
        <p:nvSpPr>
          <p:cNvPr id="54293" name="Line 241"/>
          <p:cNvSpPr>
            <a:spLocks noChangeShapeType="1"/>
          </p:cNvSpPr>
          <p:nvPr/>
        </p:nvSpPr>
        <p:spPr bwMode="auto">
          <a:xfrm rot="10800000">
            <a:off x="6443663" y="1922463"/>
            <a:ext cx="0" cy="792162"/>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lIns="82124" tIns="41061" rIns="82124" bIns="41061"/>
          <a:lstStyle/>
          <a:p>
            <a:endParaRPr lang="en-US"/>
          </a:p>
        </p:txBody>
      </p:sp>
      <p:sp>
        <p:nvSpPr>
          <p:cNvPr id="54294" name="Text Box 243"/>
          <p:cNvSpPr txBox="1">
            <a:spLocks noChangeArrowheads="1"/>
          </p:cNvSpPr>
          <p:nvPr/>
        </p:nvSpPr>
        <p:spPr bwMode="gray">
          <a:xfrm>
            <a:off x="3563938" y="1490663"/>
            <a:ext cx="2376487" cy="438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lvl1pPr algn="ctr">
              <a:lnSpc>
                <a:spcPct val="90000"/>
              </a:lnSpc>
              <a:defRPr sz="2400">
                <a:solidFill>
                  <a:schemeClr val="tx1"/>
                </a:solidFill>
                <a:latin typeface="Arial" panose="020B0604020202020204" pitchFamily="34" charset="0"/>
              </a:defRPr>
            </a:lvl1pPr>
            <a:lvl2pPr marL="742950" indent="-285750" algn="ctr">
              <a:lnSpc>
                <a:spcPct val="90000"/>
              </a:lnSpc>
              <a:defRPr sz="2400">
                <a:solidFill>
                  <a:schemeClr val="tx1"/>
                </a:solidFill>
                <a:latin typeface="Arial" panose="020B0604020202020204" pitchFamily="34" charset="0"/>
              </a:defRPr>
            </a:lvl2pPr>
            <a:lvl3pPr marL="1143000" indent="-228600" algn="ctr">
              <a:lnSpc>
                <a:spcPct val="90000"/>
              </a:lnSpc>
              <a:defRPr sz="2400">
                <a:solidFill>
                  <a:schemeClr val="tx1"/>
                </a:solidFill>
                <a:latin typeface="Arial" panose="020B0604020202020204" pitchFamily="34" charset="0"/>
              </a:defRPr>
            </a:lvl3pPr>
            <a:lvl4pPr marL="1600200" indent="-228600" algn="ctr">
              <a:lnSpc>
                <a:spcPct val="90000"/>
              </a:lnSpc>
              <a:defRPr sz="2400">
                <a:solidFill>
                  <a:schemeClr val="tx1"/>
                </a:solidFill>
                <a:latin typeface="Arial" panose="020B0604020202020204" pitchFamily="34" charset="0"/>
              </a:defRPr>
            </a:lvl4pPr>
            <a:lvl5pPr marL="2057400" indent="-228600" algn="ctr">
              <a:lnSpc>
                <a:spcPct val="90000"/>
              </a:lnSpc>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9pPr>
          </a:lstStyle>
          <a:p>
            <a:pPr>
              <a:lnSpc>
                <a:spcPct val="100000"/>
              </a:lnSpc>
              <a:spcBef>
                <a:spcPct val="50000"/>
              </a:spcBef>
            </a:pPr>
            <a:r>
              <a:rPr lang="en-GB" altLang="en-US" sz="1200" b="1"/>
              <a:t>Directed LDP Session between PE1 and PE2</a:t>
            </a:r>
          </a:p>
        </p:txBody>
      </p:sp>
      <p:sp>
        <p:nvSpPr>
          <p:cNvPr id="54295" name="Text Box 245"/>
          <p:cNvSpPr txBox="1">
            <a:spLocks noChangeArrowheads="1"/>
          </p:cNvSpPr>
          <p:nvPr/>
        </p:nvSpPr>
        <p:spPr bwMode="gray">
          <a:xfrm>
            <a:off x="6011863" y="3859213"/>
            <a:ext cx="866775" cy="317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lvl1pPr algn="ctr">
              <a:lnSpc>
                <a:spcPct val="90000"/>
              </a:lnSpc>
              <a:defRPr sz="2400">
                <a:solidFill>
                  <a:schemeClr val="tx1"/>
                </a:solidFill>
                <a:latin typeface="Arial" panose="020B0604020202020204" pitchFamily="34" charset="0"/>
              </a:defRPr>
            </a:lvl1pPr>
            <a:lvl2pPr marL="742950" indent="-285750" algn="ctr">
              <a:lnSpc>
                <a:spcPct val="90000"/>
              </a:lnSpc>
              <a:defRPr sz="2400">
                <a:solidFill>
                  <a:schemeClr val="tx1"/>
                </a:solidFill>
                <a:latin typeface="Arial" panose="020B0604020202020204" pitchFamily="34" charset="0"/>
              </a:defRPr>
            </a:lvl2pPr>
            <a:lvl3pPr marL="1143000" indent="-228600" algn="ctr">
              <a:lnSpc>
                <a:spcPct val="90000"/>
              </a:lnSpc>
              <a:defRPr sz="2400">
                <a:solidFill>
                  <a:schemeClr val="tx1"/>
                </a:solidFill>
                <a:latin typeface="Arial" panose="020B0604020202020204" pitchFamily="34" charset="0"/>
              </a:defRPr>
            </a:lvl3pPr>
            <a:lvl4pPr marL="1600200" indent="-228600" algn="ctr">
              <a:lnSpc>
                <a:spcPct val="90000"/>
              </a:lnSpc>
              <a:defRPr sz="2400">
                <a:solidFill>
                  <a:schemeClr val="tx1"/>
                </a:solidFill>
                <a:latin typeface="Arial" panose="020B0604020202020204" pitchFamily="34" charset="0"/>
              </a:defRPr>
            </a:lvl4pPr>
            <a:lvl5pPr marL="2057400" indent="-228600" algn="ctr">
              <a:lnSpc>
                <a:spcPct val="90000"/>
              </a:lnSpc>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9pPr>
          </a:lstStyle>
          <a:p>
            <a:pPr>
              <a:lnSpc>
                <a:spcPct val="100000"/>
              </a:lnSpc>
              <a:spcBef>
                <a:spcPct val="50000"/>
              </a:spcBef>
            </a:pPr>
            <a:r>
              <a:rPr lang="en-GB" altLang="en-US" sz="1600" b="1"/>
              <a:t>PE2</a:t>
            </a:r>
          </a:p>
        </p:txBody>
      </p:sp>
      <p:sp>
        <p:nvSpPr>
          <p:cNvPr id="54296" name="Text Box 246"/>
          <p:cNvSpPr txBox="1">
            <a:spLocks noChangeArrowheads="1"/>
          </p:cNvSpPr>
          <p:nvPr/>
        </p:nvSpPr>
        <p:spPr bwMode="gray">
          <a:xfrm>
            <a:off x="830263" y="3889375"/>
            <a:ext cx="866775" cy="317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lvl1pPr algn="ctr">
              <a:lnSpc>
                <a:spcPct val="90000"/>
              </a:lnSpc>
              <a:defRPr sz="2400">
                <a:solidFill>
                  <a:schemeClr val="tx1"/>
                </a:solidFill>
                <a:latin typeface="Arial" panose="020B0604020202020204" pitchFamily="34" charset="0"/>
              </a:defRPr>
            </a:lvl1pPr>
            <a:lvl2pPr marL="742950" indent="-285750" algn="ctr">
              <a:lnSpc>
                <a:spcPct val="90000"/>
              </a:lnSpc>
              <a:defRPr sz="2400">
                <a:solidFill>
                  <a:schemeClr val="tx1"/>
                </a:solidFill>
                <a:latin typeface="Arial" panose="020B0604020202020204" pitchFamily="34" charset="0"/>
              </a:defRPr>
            </a:lvl2pPr>
            <a:lvl3pPr marL="1143000" indent="-228600" algn="ctr">
              <a:lnSpc>
                <a:spcPct val="90000"/>
              </a:lnSpc>
              <a:defRPr sz="2400">
                <a:solidFill>
                  <a:schemeClr val="tx1"/>
                </a:solidFill>
                <a:latin typeface="Arial" panose="020B0604020202020204" pitchFamily="34" charset="0"/>
              </a:defRPr>
            </a:lvl3pPr>
            <a:lvl4pPr marL="1600200" indent="-228600" algn="ctr">
              <a:lnSpc>
                <a:spcPct val="90000"/>
              </a:lnSpc>
              <a:defRPr sz="2400">
                <a:solidFill>
                  <a:schemeClr val="tx1"/>
                </a:solidFill>
                <a:latin typeface="Arial" panose="020B0604020202020204" pitchFamily="34" charset="0"/>
              </a:defRPr>
            </a:lvl4pPr>
            <a:lvl5pPr marL="2057400" indent="-228600" algn="ctr">
              <a:lnSpc>
                <a:spcPct val="90000"/>
              </a:lnSpc>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9pPr>
          </a:lstStyle>
          <a:p>
            <a:pPr>
              <a:lnSpc>
                <a:spcPct val="100000"/>
              </a:lnSpc>
              <a:spcBef>
                <a:spcPct val="50000"/>
              </a:spcBef>
            </a:pPr>
            <a:r>
              <a:rPr lang="en-GB" altLang="en-US" sz="1600" b="1"/>
              <a:t>CE</a:t>
            </a:r>
          </a:p>
        </p:txBody>
      </p:sp>
      <p:sp>
        <p:nvSpPr>
          <p:cNvPr id="54297" name="Text Box 248"/>
          <p:cNvSpPr txBox="1">
            <a:spLocks noChangeArrowheads="1"/>
          </p:cNvSpPr>
          <p:nvPr/>
        </p:nvSpPr>
        <p:spPr bwMode="gray">
          <a:xfrm>
            <a:off x="7235825" y="3938588"/>
            <a:ext cx="866775" cy="317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lvl1pPr algn="ctr">
              <a:lnSpc>
                <a:spcPct val="90000"/>
              </a:lnSpc>
              <a:defRPr sz="2400">
                <a:solidFill>
                  <a:schemeClr val="tx1"/>
                </a:solidFill>
                <a:latin typeface="Arial" panose="020B0604020202020204" pitchFamily="34" charset="0"/>
              </a:defRPr>
            </a:lvl1pPr>
            <a:lvl2pPr marL="742950" indent="-285750" algn="ctr">
              <a:lnSpc>
                <a:spcPct val="90000"/>
              </a:lnSpc>
              <a:defRPr sz="2400">
                <a:solidFill>
                  <a:schemeClr val="tx1"/>
                </a:solidFill>
                <a:latin typeface="Arial" panose="020B0604020202020204" pitchFamily="34" charset="0"/>
              </a:defRPr>
            </a:lvl2pPr>
            <a:lvl3pPr marL="1143000" indent="-228600" algn="ctr">
              <a:lnSpc>
                <a:spcPct val="90000"/>
              </a:lnSpc>
              <a:defRPr sz="2400">
                <a:solidFill>
                  <a:schemeClr val="tx1"/>
                </a:solidFill>
                <a:latin typeface="Arial" panose="020B0604020202020204" pitchFamily="34" charset="0"/>
              </a:defRPr>
            </a:lvl3pPr>
            <a:lvl4pPr marL="1600200" indent="-228600" algn="ctr">
              <a:lnSpc>
                <a:spcPct val="90000"/>
              </a:lnSpc>
              <a:defRPr sz="2400">
                <a:solidFill>
                  <a:schemeClr val="tx1"/>
                </a:solidFill>
                <a:latin typeface="Arial" panose="020B0604020202020204" pitchFamily="34" charset="0"/>
              </a:defRPr>
            </a:lvl4pPr>
            <a:lvl5pPr marL="2057400" indent="-228600" algn="ctr">
              <a:lnSpc>
                <a:spcPct val="90000"/>
              </a:lnSpc>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9pPr>
          </a:lstStyle>
          <a:p>
            <a:pPr>
              <a:lnSpc>
                <a:spcPct val="100000"/>
              </a:lnSpc>
              <a:spcBef>
                <a:spcPct val="50000"/>
              </a:spcBef>
            </a:pPr>
            <a:r>
              <a:rPr lang="en-GB" altLang="en-US" sz="1600" b="1"/>
              <a:t>CE</a:t>
            </a:r>
          </a:p>
        </p:txBody>
      </p:sp>
      <p:sp>
        <p:nvSpPr>
          <p:cNvPr id="1144058" name="AutoShape 250"/>
          <p:cNvSpPr>
            <a:spLocks noChangeArrowheads="1"/>
          </p:cNvSpPr>
          <p:nvPr/>
        </p:nvSpPr>
        <p:spPr bwMode="auto">
          <a:xfrm rot="5400000">
            <a:off x="4179094" y="1739106"/>
            <a:ext cx="641350" cy="3024188"/>
          </a:xfrm>
          <a:prstGeom prst="can">
            <a:avLst>
              <a:gd name="adj" fmla="val 25563"/>
            </a:avLst>
          </a:prstGeom>
          <a:solidFill>
            <a:srgbClr val="CCE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vert="eaVert" wrap="none" lIns="73025" tIns="36512" rIns="73025" bIns="36512" anchor="ctr"/>
          <a:lstStyle>
            <a:lvl1pPr defTabSz="814388">
              <a:lnSpc>
                <a:spcPct val="95000"/>
              </a:lnSpc>
              <a:spcBef>
                <a:spcPct val="50000"/>
              </a:spcBef>
              <a:buClr>
                <a:schemeClr val="tx2"/>
              </a:buClr>
              <a:buSzPct val="100000"/>
              <a:buFont typeface="Wingdings" panose="05000000000000000000" pitchFamily="2" charset="2"/>
              <a:buChar char="§"/>
              <a:defRPr sz="2400">
                <a:solidFill>
                  <a:schemeClr val="tx1"/>
                </a:solidFill>
                <a:latin typeface="Arial" panose="020B0604020202020204" pitchFamily="34" charset="0"/>
              </a:defRPr>
            </a:lvl1pPr>
            <a:lvl2pPr marL="742950" indent="-285750" defTabSz="814388">
              <a:lnSpc>
                <a:spcPct val="95000"/>
              </a:lnSpc>
              <a:spcBef>
                <a:spcPct val="35000"/>
              </a:spcBef>
              <a:defRPr sz="2000">
                <a:solidFill>
                  <a:schemeClr val="tx1"/>
                </a:solidFill>
                <a:latin typeface="Arial" panose="020B0604020202020204" pitchFamily="34" charset="0"/>
              </a:defRPr>
            </a:lvl2pPr>
            <a:lvl3pPr marL="1143000" indent="-228600" defTabSz="814388">
              <a:lnSpc>
                <a:spcPct val="95000"/>
              </a:lnSpc>
              <a:spcBef>
                <a:spcPct val="35000"/>
              </a:spcBef>
              <a:defRPr sz="2000">
                <a:solidFill>
                  <a:schemeClr val="tx1"/>
                </a:solidFill>
                <a:latin typeface="Arial" panose="020B0604020202020204" pitchFamily="34" charset="0"/>
              </a:defRPr>
            </a:lvl3pPr>
            <a:lvl4pPr marL="1600200" indent="-228600" defTabSz="814388">
              <a:lnSpc>
                <a:spcPct val="95000"/>
              </a:lnSpc>
              <a:spcBef>
                <a:spcPct val="35000"/>
              </a:spcBef>
              <a:defRPr sz="2000">
                <a:solidFill>
                  <a:schemeClr val="tx1"/>
                </a:solidFill>
                <a:latin typeface="Arial" panose="020B0604020202020204" pitchFamily="34" charset="0"/>
              </a:defRPr>
            </a:lvl4pPr>
            <a:lvl5pPr marL="2057400" indent="-228600" defTabSz="814388">
              <a:lnSpc>
                <a:spcPct val="95000"/>
              </a:lnSpc>
              <a:spcBef>
                <a:spcPct val="35000"/>
              </a:spcBef>
              <a:defRPr sz="2000">
                <a:solidFill>
                  <a:schemeClr val="tx1"/>
                </a:solidFill>
                <a:latin typeface="Arial" panose="020B0604020202020204" pitchFamily="34" charset="0"/>
              </a:defRPr>
            </a:lvl5pPr>
            <a:lvl6pPr marL="2514600" indent="-228600" defTabSz="814388" eaLnBrk="0" fontAlgn="base" hangingPunct="0">
              <a:lnSpc>
                <a:spcPct val="95000"/>
              </a:lnSpc>
              <a:spcBef>
                <a:spcPct val="35000"/>
              </a:spcBef>
              <a:spcAft>
                <a:spcPct val="0"/>
              </a:spcAft>
              <a:defRPr sz="2000">
                <a:solidFill>
                  <a:schemeClr val="tx1"/>
                </a:solidFill>
                <a:latin typeface="Arial" panose="020B0604020202020204" pitchFamily="34" charset="0"/>
              </a:defRPr>
            </a:lvl6pPr>
            <a:lvl7pPr marL="2971800" indent="-228600" defTabSz="814388" eaLnBrk="0" fontAlgn="base" hangingPunct="0">
              <a:lnSpc>
                <a:spcPct val="95000"/>
              </a:lnSpc>
              <a:spcBef>
                <a:spcPct val="35000"/>
              </a:spcBef>
              <a:spcAft>
                <a:spcPct val="0"/>
              </a:spcAft>
              <a:defRPr sz="2000">
                <a:solidFill>
                  <a:schemeClr val="tx1"/>
                </a:solidFill>
                <a:latin typeface="Arial" panose="020B0604020202020204" pitchFamily="34" charset="0"/>
              </a:defRPr>
            </a:lvl7pPr>
            <a:lvl8pPr marL="3429000" indent="-228600" defTabSz="814388" eaLnBrk="0" fontAlgn="base" hangingPunct="0">
              <a:lnSpc>
                <a:spcPct val="95000"/>
              </a:lnSpc>
              <a:spcBef>
                <a:spcPct val="35000"/>
              </a:spcBef>
              <a:spcAft>
                <a:spcPct val="0"/>
              </a:spcAft>
              <a:defRPr sz="2000">
                <a:solidFill>
                  <a:schemeClr val="tx1"/>
                </a:solidFill>
                <a:latin typeface="Arial" panose="020B0604020202020204" pitchFamily="34" charset="0"/>
              </a:defRPr>
            </a:lvl8pPr>
            <a:lvl9pPr marL="3886200" indent="-228600" defTabSz="814388" eaLnBrk="0" fontAlgn="base" hangingPunct="0">
              <a:lnSpc>
                <a:spcPct val="95000"/>
              </a:lnSpc>
              <a:spcBef>
                <a:spcPct val="35000"/>
              </a:spcBef>
              <a:spcAft>
                <a:spcPct val="0"/>
              </a:spcAft>
              <a:defRPr sz="2000">
                <a:solidFill>
                  <a:schemeClr val="tx1"/>
                </a:solidFill>
                <a:latin typeface="Arial" panose="020B0604020202020204" pitchFamily="34" charset="0"/>
              </a:defRPr>
            </a:lvl9pPr>
          </a:lstStyle>
          <a:p>
            <a:pPr algn="ctr">
              <a:lnSpc>
                <a:spcPct val="90000"/>
              </a:lnSpc>
              <a:spcBef>
                <a:spcPct val="0"/>
              </a:spcBef>
              <a:buClrTx/>
              <a:buSzTx/>
              <a:buFontTx/>
              <a:buNone/>
            </a:pPr>
            <a:r>
              <a:rPr lang="en-AU" altLang="en-US" sz="1400" b="1"/>
              <a:t>LSP</a:t>
            </a:r>
          </a:p>
        </p:txBody>
      </p:sp>
      <p:sp>
        <p:nvSpPr>
          <p:cNvPr id="54299" name="Text Box 254"/>
          <p:cNvSpPr txBox="1">
            <a:spLocks noChangeArrowheads="1"/>
          </p:cNvSpPr>
          <p:nvPr/>
        </p:nvSpPr>
        <p:spPr bwMode="gray">
          <a:xfrm>
            <a:off x="974725" y="2851150"/>
            <a:ext cx="1006475" cy="28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lvl1pPr algn="ctr">
              <a:lnSpc>
                <a:spcPct val="90000"/>
              </a:lnSpc>
              <a:defRPr sz="2400">
                <a:solidFill>
                  <a:schemeClr val="tx1"/>
                </a:solidFill>
                <a:latin typeface="Arial" panose="020B0604020202020204" pitchFamily="34" charset="0"/>
              </a:defRPr>
            </a:lvl1pPr>
            <a:lvl2pPr marL="742950" indent="-285750" algn="ctr">
              <a:lnSpc>
                <a:spcPct val="90000"/>
              </a:lnSpc>
              <a:defRPr sz="2400">
                <a:solidFill>
                  <a:schemeClr val="tx1"/>
                </a:solidFill>
                <a:latin typeface="Arial" panose="020B0604020202020204" pitchFamily="34" charset="0"/>
              </a:defRPr>
            </a:lvl2pPr>
            <a:lvl3pPr marL="1143000" indent="-228600" algn="ctr">
              <a:lnSpc>
                <a:spcPct val="90000"/>
              </a:lnSpc>
              <a:defRPr sz="2400">
                <a:solidFill>
                  <a:schemeClr val="tx1"/>
                </a:solidFill>
                <a:latin typeface="Arial" panose="020B0604020202020204" pitchFamily="34" charset="0"/>
              </a:defRPr>
            </a:lvl3pPr>
            <a:lvl4pPr marL="1600200" indent="-228600" algn="ctr">
              <a:lnSpc>
                <a:spcPct val="90000"/>
              </a:lnSpc>
              <a:defRPr sz="2400">
                <a:solidFill>
                  <a:schemeClr val="tx1"/>
                </a:solidFill>
                <a:latin typeface="Arial" panose="020B0604020202020204" pitchFamily="34" charset="0"/>
              </a:defRPr>
            </a:lvl4pPr>
            <a:lvl5pPr marL="2057400" indent="-228600" algn="ctr">
              <a:lnSpc>
                <a:spcPct val="90000"/>
              </a:lnSpc>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9pPr>
          </a:lstStyle>
          <a:p>
            <a:pPr>
              <a:lnSpc>
                <a:spcPct val="100000"/>
              </a:lnSpc>
              <a:spcBef>
                <a:spcPct val="50000"/>
              </a:spcBef>
            </a:pPr>
            <a:r>
              <a:rPr lang="en-GB" altLang="en-US" sz="1400" b="1"/>
              <a:t>“PW1”</a:t>
            </a:r>
          </a:p>
        </p:txBody>
      </p:sp>
      <p:sp>
        <p:nvSpPr>
          <p:cNvPr id="54300" name="Freeform 255"/>
          <p:cNvSpPr>
            <a:spLocks/>
          </p:cNvSpPr>
          <p:nvPr/>
        </p:nvSpPr>
        <p:spPr bwMode="auto">
          <a:xfrm rot="5400000">
            <a:off x="1698625" y="2919413"/>
            <a:ext cx="319088" cy="614362"/>
          </a:xfrm>
          <a:custGeom>
            <a:avLst/>
            <a:gdLst>
              <a:gd name="T0" fmla="*/ 0 w 383"/>
              <a:gd name="T1" fmla="*/ 614362 h 387"/>
              <a:gd name="T2" fmla="*/ 159961 w 383"/>
              <a:gd name="T3" fmla="*/ 479425 h 387"/>
              <a:gd name="T4" fmla="*/ 319088 w 383"/>
              <a:gd name="T5" fmla="*/ 0 h 387"/>
              <a:gd name="T6" fmla="*/ 0 60000 65536"/>
              <a:gd name="T7" fmla="*/ 0 60000 65536"/>
              <a:gd name="T8" fmla="*/ 0 60000 65536"/>
            </a:gdLst>
            <a:ahLst/>
            <a:cxnLst>
              <a:cxn ang="T6">
                <a:pos x="T0" y="T1"/>
              </a:cxn>
              <a:cxn ang="T7">
                <a:pos x="T2" y="T3"/>
              </a:cxn>
              <a:cxn ang="T8">
                <a:pos x="T4" y="T5"/>
              </a:cxn>
            </a:cxnLst>
            <a:rect l="0" t="0" r="r" b="b"/>
            <a:pathLst>
              <a:path w="383" h="387">
                <a:moveTo>
                  <a:pt x="0" y="387"/>
                </a:moveTo>
                <a:cubicBezTo>
                  <a:pt x="31" y="373"/>
                  <a:pt x="128" y="366"/>
                  <a:pt x="192" y="302"/>
                </a:cubicBezTo>
                <a:cubicBezTo>
                  <a:pt x="313" y="249"/>
                  <a:pt x="343" y="63"/>
                  <a:pt x="383" y="0"/>
                </a:cubicBezTo>
              </a:path>
            </a:pathLst>
          </a:custGeom>
          <a:noFill/>
          <a:ln w="9525" cap="flat" cmpd="sng">
            <a:solidFill>
              <a:schemeClr val="tx1"/>
            </a:solidFill>
            <a:prstDash val="solid"/>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lIns="82124" tIns="41061" rIns="82124" bIns="41061"/>
          <a:lstStyle/>
          <a:p>
            <a:endParaRPr lang="en-US"/>
          </a:p>
        </p:txBody>
      </p:sp>
      <p:sp>
        <p:nvSpPr>
          <p:cNvPr id="54301" name="Text Box 257"/>
          <p:cNvSpPr txBox="1">
            <a:spLocks noChangeArrowheads="1"/>
          </p:cNvSpPr>
          <p:nvPr/>
        </p:nvSpPr>
        <p:spPr bwMode="gray">
          <a:xfrm>
            <a:off x="1835150" y="2211388"/>
            <a:ext cx="866775" cy="317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lvl1pPr algn="ctr">
              <a:lnSpc>
                <a:spcPct val="90000"/>
              </a:lnSpc>
              <a:defRPr sz="2400">
                <a:solidFill>
                  <a:schemeClr val="tx1"/>
                </a:solidFill>
                <a:latin typeface="Arial" panose="020B0604020202020204" pitchFamily="34" charset="0"/>
              </a:defRPr>
            </a:lvl1pPr>
            <a:lvl2pPr marL="742950" indent="-285750" algn="ctr">
              <a:lnSpc>
                <a:spcPct val="90000"/>
              </a:lnSpc>
              <a:defRPr sz="2400">
                <a:solidFill>
                  <a:schemeClr val="tx1"/>
                </a:solidFill>
                <a:latin typeface="Arial" panose="020B0604020202020204" pitchFamily="34" charset="0"/>
              </a:defRPr>
            </a:lvl2pPr>
            <a:lvl3pPr marL="1143000" indent="-228600" algn="ctr">
              <a:lnSpc>
                <a:spcPct val="90000"/>
              </a:lnSpc>
              <a:defRPr sz="2400">
                <a:solidFill>
                  <a:schemeClr val="tx1"/>
                </a:solidFill>
                <a:latin typeface="Arial" panose="020B0604020202020204" pitchFamily="34" charset="0"/>
              </a:defRPr>
            </a:lvl3pPr>
            <a:lvl4pPr marL="1600200" indent="-228600" algn="ctr">
              <a:lnSpc>
                <a:spcPct val="90000"/>
              </a:lnSpc>
              <a:defRPr sz="2400">
                <a:solidFill>
                  <a:schemeClr val="tx1"/>
                </a:solidFill>
                <a:latin typeface="Arial" panose="020B0604020202020204" pitchFamily="34" charset="0"/>
              </a:defRPr>
            </a:lvl4pPr>
            <a:lvl5pPr marL="2057400" indent="-228600" algn="ctr">
              <a:lnSpc>
                <a:spcPct val="90000"/>
              </a:lnSpc>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9pPr>
          </a:lstStyle>
          <a:p>
            <a:pPr>
              <a:lnSpc>
                <a:spcPct val="100000"/>
              </a:lnSpc>
              <a:spcBef>
                <a:spcPct val="50000"/>
              </a:spcBef>
            </a:pPr>
            <a:r>
              <a:rPr lang="en-GB" altLang="en-US" sz="1600" b="1"/>
              <a:t>Lo0:</a:t>
            </a:r>
          </a:p>
        </p:txBody>
      </p:sp>
      <p:sp>
        <p:nvSpPr>
          <p:cNvPr id="1144067" name="AutoShape 259"/>
          <p:cNvSpPr>
            <a:spLocks noChangeArrowheads="1"/>
          </p:cNvSpPr>
          <p:nvPr/>
        </p:nvSpPr>
        <p:spPr bwMode="auto">
          <a:xfrm>
            <a:off x="5075238" y="3859213"/>
            <a:ext cx="1009650" cy="504825"/>
          </a:xfrm>
          <a:prstGeom prst="homePlate">
            <a:avLst>
              <a:gd name="adj" fmla="val 50000"/>
            </a:avLst>
          </a:prstGeom>
          <a:solidFill>
            <a:srgbClr val="9E0C0F"/>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lIns="82124" tIns="41061" rIns="82124" bIns="41061" anchor="ctr"/>
          <a:lstStyle>
            <a:lvl1pPr defTabSz="814388">
              <a:lnSpc>
                <a:spcPct val="95000"/>
              </a:lnSpc>
              <a:spcBef>
                <a:spcPct val="50000"/>
              </a:spcBef>
              <a:buClr>
                <a:schemeClr val="tx2"/>
              </a:buClr>
              <a:buSzPct val="100000"/>
              <a:buFont typeface="Wingdings" panose="05000000000000000000" pitchFamily="2" charset="2"/>
              <a:buChar char="§"/>
              <a:defRPr sz="2400">
                <a:solidFill>
                  <a:schemeClr val="tx1"/>
                </a:solidFill>
                <a:latin typeface="Arial" panose="020B0604020202020204" pitchFamily="34" charset="0"/>
              </a:defRPr>
            </a:lvl1pPr>
            <a:lvl2pPr marL="742950" indent="-285750" defTabSz="814388">
              <a:lnSpc>
                <a:spcPct val="95000"/>
              </a:lnSpc>
              <a:spcBef>
                <a:spcPct val="35000"/>
              </a:spcBef>
              <a:defRPr sz="2000">
                <a:solidFill>
                  <a:schemeClr val="tx1"/>
                </a:solidFill>
                <a:latin typeface="Arial" panose="020B0604020202020204" pitchFamily="34" charset="0"/>
              </a:defRPr>
            </a:lvl2pPr>
            <a:lvl3pPr marL="1143000" indent="-228600" defTabSz="814388">
              <a:lnSpc>
                <a:spcPct val="95000"/>
              </a:lnSpc>
              <a:spcBef>
                <a:spcPct val="35000"/>
              </a:spcBef>
              <a:defRPr sz="2000">
                <a:solidFill>
                  <a:schemeClr val="tx1"/>
                </a:solidFill>
                <a:latin typeface="Arial" panose="020B0604020202020204" pitchFamily="34" charset="0"/>
              </a:defRPr>
            </a:lvl3pPr>
            <a:lvl4pPr marL="1600200" indent="-228600" defTabSz="814388">
              <a:lnSpc>
                <a:spcPct val="95000"/>
              </a:lnSpc>
              <a:spcBef>
                <a:spcPct val="35000"/>
              </a:spcBef>
              <a:defRPr sz="2000">
                <a:solidFill>
                  <a:schemeClr val="tx1"/>
                </a:solidFill>
                <a:latin typeface="Arial" panose="020B0604020202020204" pitchFamily="34" charset="0"/>
              </a:defRPr>
            </a:lvl4pPr>
            <a:lvl5pPr marL="2057400" indent="-228600" defTabSz="814388">
              <a:lnSpc>
                <a:spcPct val="95000"/>
              </a:lnSpc>
              <a:spcBef>
                <a:spcPct val="35000"/>
              </a:spcBef>
              <a:defRPr sz="2000">
                <a:solidFill>
                  <a:schemeClr val="tx1"/>
                </a:solidFill>
                <a:latin typeface="Arial" panose="020B0604020202020204" pitchFamily="34" charset="0"/>
              </a:defRPr>
            </a:lvl5pPr>
            <a:lvl6pPr marL="2514600" indent="-228600" defTabSz="814388" eaLnBrk="0" fontAlgn="base" hangingPunct="0">
              <a:lnSpc>
                <a:spcPct val="95000"/>
              </a:lnSpc>
              <a:spcBef>
                <a:spcPct val="35000"/>
              </a:spcBef>
              <a:spcAft>
                <a:spcPct val="0"/>
              </a:spcAft>
              <a:defRPr sz="2000">
                <a:solidFill>
                  <a:schemeClr val="tx1"/>
                </a:solidFill>
                <a:latin typeface="Arial" panose="020B0604020202020204" pitchFamily="34" charset="0"/>
              </a:defRPr>
            </a:lvl6pPr>
            <a:lvl7pPr marL="2971800" indent="-228600" defTabSz="814388" eaLnBrk="0" fontAlgn="base" hangingPunct="0">
              <a:lnSpc>
                <a:spcPct val="95000"/>
              </a:lnSpc>
              <a:spcBef>
                <a:spcPct val="35000"/>
              </a:spcBef>
              <a:spcAft>
                <a:spcPct val="0"/>
              </a:spcAft>
              <a:defRPr sz="2000">
                <a:solidFill>
                  <a:schemeClr val="tx1"/>
                </a:solidFill>
                <a:latin typeface="Arial" panose="020B0604020202020204" pitchFamily="34" charset="0"/>
              </a:defRPr>
            </a:lvl7pPr>
            <a:lvl8pPr marL="3429000" indent="-228600" defTabSz="814388" eaLnBrk="0" fontAlgn="base" hangingPunct="0">
              <a:lnSpc>
                <a:spcPct val="95000"/>
              </a:lnSpc>
              <a:spcBef>
                <a:spcPct val="35000"/>
              </a:spcBef>
              <a:spcAft>
                <a:spcPct val="0"/>
              </a:spcAft>
              <a:defRPr sz="2000">
                <a:solidFill>
                  <a:schemeClr val="tx1"/>
                </a:solidFill>
                <a:latin typeface="Arial" panose="020B0604020202020204" pitchFamily="34" charset="0"/>
              </a:defRPr>
            </a:lvl8pPr>
            <a:lvl9pPr marL="3886200" indent="-228600" defTabSz="814388" eaLnBrk="0" fontAlgn="base" hangingPunct="0">
              <a:lnSpc>
                <a:spcPct val="95000"/>
              </a:lnSpc>
              <a:spcBef>
                <a:spcPct val="35000"/>
              </a:spcBef>
              <a:spcAft>
                <a:spcPct val="0"/>
              </a:spcAft>
              <a:defRPr sz="2000">
                <a:solidFill>
                  <a:schemeClr val="tx1"/>
                </a:solidFill>
                <a:latin typeface="Arial" panose="020B0604020202020204" pitchFamily="34" charset="0"/>
              </a:defRPr>
            </a:lvl9pPr>
          </a:lstStyle>
          <a:p>
            <a:pPr algn="ctr">
              <a:lnSpc>
                <a:spcPct val="90000"/>
              </a:lnSpc>
              <a:spcBef>
                <a:spcPct val="0"/>
              </a:spcBef>
              <a:buClrTx/>
              <a:buSzTx/>
              <a:buFontTx/>
              <a:buNone/>
            </a:pPr>
            <a:r>
              <a:rPr lang="en-AU" altLang="en-US" sz="1400" b="1">
                <a:solidFill>
                  <a:schemeClr val="bg1"/>
                </a:solidFill>
              </a:rPr>
              <a:t>Label 24</a:t>
            </a:r>
          </a:p>
          <a:p>
            <a:pPr algn="ctr">
              <a:lnSpc>
                <a:spcPct val="90000"/>
              </a:lnSpc>
              <a:spcBef>
                <a:spcPct val="0"/>
              </a:spcBef>
              <a:buClrTx/>
              <a:buSzTx/>
              <a:buFontTx/>
              <a:buNone/>
            </a:pPr>
            <a:r>
              <a:rPr lang="en-AU" altLang="en-US" sz="1400" b="1">
                <a:solidFill>
                  <a:schemeClr val="bg1"/>
                </a:solidFill>
              </a:rPr>
              <a:t>for Lo0:</a:t>
            </a:r>
          </a:p>
        </p:txBody>
      </p:sp>
      <p:sp>
        <p:nvSpPr>
          <p:cNvPr id="1144070" name="AutoShape 262"/>
          <p:cNvSpPr>
            <a:spLocks noChangeArrowheads="1"/>
          </p:cNvSpPr>
          <p:nvPr/>
        </p:nvSpPr>
        <p:spPr bwMode="auto">
          <a:xfrm>
            <a:off x="3059113" y="3867150"/>
            <a:ext cx="1009650" cy="504825"/>
          </a:xfrm>
          <a:prstGeom prst="homePlate">
            <a:avLst>
              <a:gd name="adj" fmla="val 50000"/>
            </a:avLst>
          </a:prstGeom>
          <a:solidFill>
            <a:srgbClr val="9E0C0F"/>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lIns="82124" tIns="41061" rIns="82124" bIns="41061" anchor="ctr"/>
          <a:lstStyle>
            <a:lvl1pPr defTabSz="814388">
              <a:lnSpc>
                <a:spcPct val="95000"/>
              </a:lnSpc>
              <a:spcBef>
                <a:spcPct val="50000"/>
              </a:spcBef>
              <a:buClr>
                <a:schemeClr val="tx2"/>
              </a:buClr>
              <a:buSzPct val="100000"/>
              <a:buFont typeface="Wingdings" panose="05000000000000000000" pitchFamily="2" charset="2"/>
              <a:buChar char="§"/>
              <a:defRPr sz="2400">
                <a:solidFill>
                  <a:schemeClr val="tx1"/>
                </a:solidFill>
                <a:latin typeface="Arial" panose="020B0604020202020204" pitchFamily="34" charset="0"/>
              </a:defRPr>
            </a:lvl1pPr>
            <a:lvl2pPr marL="742950" indent="-285750" defTabSz="814388">
              <a:lnSpc>
                <a:spcPct val="95000"/>
              </a:lnSpc>
              <a:spcBef>
                <a:spcPct val="35000"/>
              </a:spcBef>
              <a:defRPr sz="2000">
                <a:solidFill>
                  <a:schemeClr val="tx1"/>
                </a:solidFill>
                <a:latin typeface="Arial" panose="020B0604020202020204" pitchFamily="34" charset="0"/>
              </a:defRPr>
            </a:lvl2pPr>
            <a:lvl3pPr marL="1143000" indent="-228600" defTabSz="814388">
              <a:lnSpc>
                <a:spcPct val="95000"/>
              </a:lnSpc>
              <a:spcBef>
                <a:spcPct val="35000"/>
              </a:spcBef>
              <a:defRPr sz="2000">
                <a:solidFill>
                  <a:schemeClr val="tx1"/>
                </a:solidFill>
                <a:latin typeface="Arial" panose="020B0604020202020204" pitchFamily="34" charset="0"/>
              </a:defRPr>
            </a:lvl3pPr>
            <a:lvl4pPr marL="1600200" indent="-228600" defTabSz="814388">
              <a:lnSpc>
                <a:spcPct val="95000"/>
              </a:lnSpc>
              <a:spcBef>
                <a:spcPct val="35000"/>
              </a:spcBef>
              <a:defRPr sz="2000">
                <a:solidFill>
                  <a:schemeClr val="tx1"/>
                </a:solidFill>
                <a:latin typeface="Arial" panose="020B0604020202020204" pitchFamily="34" charset="0"/>
              </a:defRPr>
            </a:lvl4pPr>
            <a:lvl5pPr marL="2057400" indent="-228600" defTabSz="814388">
              <a:lnSpc>
                <a:spcPct val="95000"/>
              </a:lnSpc>
              <a:spcBef>
                <a:spcPct val="35000"/>
              </a:spcBef>
              <a:defRPr sz="2000">
                <a:solidFill>
                  <a:schemeClr val="tx1"/>
                </a:solidFill>
                <a:latin typeface="Arial" panose="020B0604020202020204" pitchFamily="34" charset="0"/>
              </a:defRPr>
            </a:lvl5pPr>
            <a:lvl6pPr marL="2514600" indent="-228600" defTabSz="814388" eaLnBrk="0" fontAlgn="base" hangingPunct="0">
              <a:lnSpc>
                <a:spcPct val="95000"/>
              </a:lnSpc>
              <a:spcBef>
                <a:spcPct val="35000"/>
              </a:spcBef>
              <a:spcAft>
                <a:spcPct val="0"/>
              </a:spcAft>
              <a:defRPr sz="2000">
                <a:solidFill>
                  <a:schemeClr val="tx1"/>
                </a:solidFill>
                <a:latin typeface="Arial" panose="020B0604020202020204" pitchFamily="34" charset="0"/>
              </a:defRPr>
            </a:lvl6pPr>
            <a:lvl7pPr marL="2971800" indent="-228600" defTabSz="814388" eaLnBrk="0" fontAlgn="base" hangingPunct="0">
              <a:lnSpc>
                <a:spcPct val="95000"/>
              </a:lnSpc>
              <a:spcBef>
                <a:spcPct val="35000"/>
              </a:spcBef>
              <a:spcAft>
                <a:spcPct val="0"/>
              </a:spcAft>
              <a:defRPr sz="2000">
                <a:solidFill>
                  <a:schemeClr val="tx1"/>
                </a:solidFill>
                <a:latin typeface="Arial" panose="020B0604020202020204" pitchFamily="34" charset="0"/>
              </a:defRPr>
            </a:lvl7pPr>
            <a:lvl8pPr marL="3429000" indent="-228600" defTabSz="814388" eaLnBrk="0" fontAlgn="base" hangingPunct="0">
              <a:lnSpc>
                <a:spcPct val="95000"/>
              </a:lnSpc>
              <a:spcBef>
                <a:spcPct val="35000"/>
              </a:spcBef>
              <a:spcAft>
                <a:spcPct val="0"/>
              </a:spcAft>
              <a:defRPr sz="2000">
                <a:solidFill>
                  <a:schemeClr val="tx1"/>
                </a:solidFill>
                <a:latin typeface="Arial" panose="020B0604020202020204" pitchFamily="34" charset="0"/>
              </a:defRPr>
            </a:lvl8pPr>
            <a:lvl9pPr marL="3886200" indent="-228600" defTabSz="814388" eaLnBrk="0" fontAlgn="base" hangingPunct="0">
              <a:lnSpc>
                <a:spcPct val="95000"/>
              </a:lnSpc>
              <a:spcBef>
                <a:spcPct val="35000"/>
              </a:spcBef>
              <a:spcAft>
                <a:spcPct val="0"/>
              </a:spcAft>
              <a:defRPr sz="2000">
                <a:solidFill>
                  <a:schemeClr val="tx1"/>
                </a:solidFill>
                <a:latin typeface="Arial" panose="020B0604020202020204" pitchFamily="34" charset="0"/>
              </a:defRPr>
            </a:lvl9pPr>
          </a:lstStyle>
          <a:p>
            <a:pPr algn="ctr">
              <a:lnSpc>
                <a:spcPct val="90000"/>
              </a:lnSpc>
              <a:spcBef>
                <a:spcPct val="0"/>
              </a:spcBef>
              <a:buClrTx/>
              <a:buSzTx/>
              <a:buFontTx/>
              <a:buNone/>
            </a:pPr>
            <a:r>
              <a:rPr lang="en-AU" altLang="en-US" sz="1400" b="1">
                <a:solidFill>
                  <a:schemeClr val="bg1"/>
                </a:solidFill>
              </a:rPr>
              <a:t>Label Pop</a:t>
            </a:r>
          </a:p>
          <a:p>
            <a:pPr algn="ctr">
              <a:lnSpc>
                <a:spcPct val="90000"/>
              </a:lnSpc>
              <a:spcBef>
                <a:spcPct val="0"/>
              </a:spcBef>
              <a:buClrTx/>
              <a:buSzTx/>
              <a:buFontTx/>
              <a:buNone/>
            </a:pPr>
            <a:r>
              <a:rPr lang="en-AU" altLang="en-US" sz="1400" b="1">
                <a:solidFill>
                  <a:schemeClr val="bg1"/>
                </a:solidFill>
              </a:rPr>
              <a:t>for Lo0:</a:t>
            </a:r>
          </a:p>
        </p:txBody>
      </p:sp>
      <p:sp>
        <p:nvSpPr>
          <p:cNvPr id="1144071" name="AutoShape 263"/>
          <p:cNvSpPr>
            <a:spLocks noChangeArrowheads="1"/>
          </p:cNvSpPr>
          <p:nvPr/>
        </p:nvSpPr>
        <p:spPr bwMode="auto">
          <a:xfrm>
            <a:off x="4067175" y="3859213"/>
            <a:ext cx="1009650" cy="504825"/>
          </a:xfrm>
          <a:prstGeom prst="homePlate">
            <a:avLst>
              <a:gd name="adj" fmla="val 50000"/>
            </a:avLst>
          </a:prstGeom>
          <a:solidFill>
            <a:srgbClr val="9E0C0F"/>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lIns="82124" tIns="41061" rIns="82124" bIns="41061" anchor="ctr"/>
          <a:lstStyle>
            <a:lvl1pPr defTabSz="814388">
              <a:lnSpc>
                <a:spcPct val="95000"/>
              </a:lnSpc>
              <a:spcBef>
                <a:spcPct val="50000"/>
              </a:spcBef>
              <a:buClr>
                <a:schemeClr val="tx2"/>
              </a:buClr>
              <a:buSzPct val="100000"/>
              <a:buFont typeface="Wingdings" panose="05000000000000000000" pitchFamily="2" charset="2"/>
              <a:buChar char="§"/>
              <a:defRPr sz="2400">
                <a:solidFill>
                  <a:schemeClr val="tx1"/>
                </a:solidFill>
                <a:latin typeface="Arial" panose="020B0604020202020204" pitchFamily="34" charset="0"/>
              </a:defRPr>
            </a:lvl1pPr>
            <a:lvl2pPr marL="742950" indent="-285750" defTabSz="814388">
              <a:lnSpc>
                <a:spcPct val="95000"/>
              </a:lnSpc>
              <a:spcBef>
                <a:spcPct val="35000"/>
              </a:spcBef>
              <a:defRPr sz="2000">
                <a:solidFill>
                  <a:schemeClr val="tx1"/>
                </a:solidFill>
                <a:latin typeface="Arial" panose="020B0604020202020204" pitchFamily="34" charset="0"/>
              </a:defRPr>
            </a:lvl2pPr>
            <a:lvl3pPr marL="1143000" indent="-228600" defTabSz="814388">
              <a:lnSpc>
                <a:spcPct val="95000"/>
              </a:lnSpc>
              <a:spcBef>
                <a:spcPct val="35000"/>
              </a:spcBef>
              <a:defRPr sz="2000">
                <a:solidFill>
                  <a:schemeClr val="tx1"/>
                </a:solidFill>
                <a:latin typeface="Arial" panose="020B0604020202020204" pitchFamily="34" charset="0"/>
              </a:defRPr>
            </a:lvl3pPr>
            <a:lvl4pPr marL="1600200" indent="-228600" defTabSz="814388">
              <a:lnSpc>
                <a:spcPct val="95000"/>
              </a:lnSpc>
              <a:spcBef>
                <a:spcPct val="35000"/>
              </a:spcBef>
              <a:defRPr sz="2000">
                <a:solidFill>
                  <a:schemeClr val="tx1"/>
                </a:solidFill>
                <a:latin typeface="Arial" panose="020B0604020202020204" pitchFamily="34" charset="0"/>
              </a:defRPr>
            </a:lvl4pPr>
            <a:lvl5pPr marL="2057400" indent="-228600" defTabSz="814388">
              <a:lnSpc>
                <a:spcPct val="95000"/>
              </a:lnSpc>
              <a:spcBef>
                <a:spcPct val="35000"/>
              </a:spcBef>
              <a:defRPr sz="2000">
                <a:solidFill>
                  <a:schemeClr val="tx1"/>
                </a:solidFill>
                <a:latin typeface="Arial" panose="020B0604020202020204" pitchFamily="34" charset="0"/>
              </a:defRPr>
            </a:lvl5pPr>
            <a:lvl6pPr marL="2514600" indent="-228600" defTabSz="814388" eaLnBrk="0" fontAlgn="base" hangingPunct="0">
              <a:lnSpc>
                <a:spcPct val="95000"/>
              </a:lnSpc>
              <a:spcBef>
                <a:spcPct val="35000"/>
              </a:spcBef>
              <a:spcAft>
                <a:spcPct val="0"/>
              </a:spcAft>
              <a:defRPr sz="2000">
                <a:solidFill>
                  <a:schemeClr val="tx1"/>
                </a:solidFill>
                <a:latin typeface="Arial" panose="020B0604020202020204" pitchFamily="34" charset="0"/>
              </a:defRPr>
            </a:lvl6pPr>
            <a:lvl7pPr marL="2971800" indent="-228600" defTabSz="814388" eaLnBrk="0" fontAlgn="base" hangingPunct="0">
              <a:lnSpc>
                <a:spcPct val="95000"/>
              </a:lnSpc>
              <a:spcBef>
                <a:spcPct val="35000"/>
              </a:spcBef>
              <a:spcAft>
                <a:spcPct val="0"/>
              </a:spcAft>
              <a:defRPr sz="2000">
                <a:solidFill>
                  <a:schemeClr val="tx1"/>
                </a:solidFill>
                <a:latin typeface="Arial" panose="020B0604020202020204" pitchFamily="34" charset="0"/>
              </a:defRPr>
            </a:lvl7pPr>
            <a:lvl8pPr marL="3429000" indent="-228600" defTabSz="814388" eaLnBrk="0" fontAlgn="base" hangingPunct="0">
              <a:lnSpc>
                <a:spcPct val="95000"/>
              </a:lnSpc>
              <a:spcBef>
                <a:spcPct val="35000"/>
              </a:spcBef>
              <a:spcAft>
                <a:spcPct val="0"/>
              </a:spcAft>
              <a:defRPr sz="2000">
                <a:solidFill>
                  <a:schemeClr val="tx1"/>
                </a:solidFill>
                <a:latin typeface="Arial" panose="020B0604020202020204" pitchFamily="34" charset="0"/>
              </a:defRPr>
            </a:lvl8pPr>
            <a:lvl9pPr marL="3886200" indent="-228600" defTabSz="814388" eaLnBrk="0" fontAlgn="base" hangingPunct="0">
              <a:lnSpc>
                <a:spcPct val="95000"/>
              </a:lnSpc>
              <a:spcBef>
                <a:spcPct val="35000"/>
              </a:spcBef>
              <a:spcAft>
                <a:spcPct val="0"/>
              </a:spcAft>
              <a:defRPr sz="2000">
                <a:solidFill>
                  <a:schemeClr val="tx1"/>
                </a:solidFill>
                <a:latin typeface="Arial" panose="020B0604020202020204" pitchFamily="34" charset="0"/>
              </a:defRPr>
            </a:lvl9pPr>
          </a:lstStyle>
          <a:p>
            <a:pPr algn="ctr">
              <a:lnSpc>
                <a:spcPct val="90000"/>
              </a:lnSpc>
              <a:spcBef>
                <a:spcPct val="0"/>
              </a:spcBef>
              <a:buClrTx/>
              <a:buSzTx/>
              <a:buFontTx/>
              <a:buNone/>
            </a:pPr>
            <a:r>
              <a:rPr lang="en-AU" altLang="en-US" sz="1400" b="1">
                <a:solidFill>
                  <a:schemeClr val="bg1"/>
                </a:solidFill>
              </a:rPr>
              <a:t>Label 38</a:t>
            </a:r>
          </a:p>
          <a:p>
            <a:pPr algn="ctr">
              <a:lnSpc>
                <a:spcPct val="90000"/>
              </a:lnSpc>
              <a:spcBef>
                <a:spcPct val="0"/>
              </a:spcBef>
              <a:buClrTx/>
              <a:buSzTx/>
              <a:buFontTx/>
              <a:buNone/>
            </a:pPr>
            <a:r>
              <a:rPr lang="en-AU" altLang="en-US" sz="1400" b="1">
                <a:solidFill>
                  <a:schemeClr val="bg1"/>
                </a:solidFill>
              </a:rPr>
              <a:t>for Lo0:</a:t>
            </a:r>
          </a:p>
        </p:txBody>
      </p:sp>
      <p:sp>
        <p:nvSpPr>
          <p:cNvPr id="1144072" name="AutoShape 264"/>
          <p:cNvSpPr>
            <a:spLocks noChangeArrowheads="1"/>
          </p:cNvSpPr>
          <p:nvPr/>
        </p:nvSpPr>
        <p:spPr bwMode="auto">
          <a:xfrm>
            <a:off x="2771775" y="1419225"/>
            <a:ext cx="1009650" cy="504825"/>
          </a:xfrm>
          <a:prstGeom prst="homePlate">
            <a:avLst>
              <a:gd name="adj" fmla="val 50000"/>
            </a:avLst>
          </a:prstGeom>
          <a:solidFill>
            <a:schemeClr val="accent2">
              <a:lumMod val="40000"/>
              <a:lumOff val="60000"/>
            </a:schemeClr>
          </a:solidFill>
          <a:ln>
            <a:noFill/>
          </a:ln>
          <a:effectLst/>
        </p:spPr>
        <p:txBody>
          <a:bodyPr wrap="none" lIns="82124" tIns="41061" rIns="82124" bIns="41061" anchor="ctr"/>
          <a:lstStyle>
            <a:lvl1pPr defTabSz="814388">
              <a:lnSpc>
                <a:spcPct val="95000"/>
              </a:lnSpc>
              <a:spcBef>
                <a:spcPct val="50000"/>
              </a:spcBef>
              <a:buClr>
                <a:schemeClr val="tx2"/>
              </a:buClr>
              <a:buSzPct val="100000"/>
              <a:buFont typeface="Wingdings" panose="05000000000000000000" pitchFamily="2" charset="2"/>
              <a:buChar char="§"/>
              <a:defRPr sz="2400">
                <a:solidFill>
                  <a:schemeClr val="tx1"/>
                </a:solidFill>
                <a:latin typeface="Arial" panose="020B0604020202020204" pitchFamily="34" charset="0"/>
              </a:defRPr>
            </a:lvl1pPr>
            <a:lvl2pPr marL="742950" indent="-285750" defTabSz="814388">
              <a:lnSpc>
                <a:spcPct val="95000"/>
              </a:lnSpc>
              <a:spcBef>
                <a:spcPct val="35000"/>
              </a:spcBef>
              <a:defRPr sz="2000">
                <a:solidFill>
                  <a:schemeClr val="tx1"/>
                </a:solidFill>
                <a:latin typeface="Arial" panose="020B0604020202020204" pitchFamily="34" charset="0"/>
              </a:defRPr>
            </a:lvl2pPr>
            <a:lvl3pPr marL="1143000" indent="-228600" defTabSz="814388">
              <a:lnSpc>
                <a:spcPct val="95000"/>
              </a:lnSpc>
              <a:spcBef>
                <a:spcPct val="35000"/>
              </a:spcBef>
              <a:defRPr sz="2000">
                <a:solidFill>
                  <a:schemeClr val="tx1"/>
                </a:solidFill>
                <a:latin typeface="Arial" panose="020B0604020202020204" pitchFamily="34" charset="0"/>
              </a:defRPr>
            </a:lvl3pPr>
            <a:lvl4pPr marL="1600200" indent="-228600" defTabSz="814388">
              <a:lnSpc>
                <a:spcPct val="95000"/>
              </a:lnSpc>
              <a:spcBef>
                <a:spcPct val="35000"/>
              </a:spcBef>
              <a:defRPr sz="2000">
                <a:solidFill>
                  <a:schemeClr val="tx1"/>
                </a:solidFill>
                <a:latin typeface="Arial" panose="020B0604020202020204" pitchFamily="34" charset="0"/>
              </a:defRPr>
            </a:lvl4pPr>
            <a:lvl5pPr marL="2057400" indent="-228600" defTabSz="814388">
              <a:lnSpc>
                <a:spcPct val="95000"/>
              </a:lnSpc>
              <a:spcBef>
                <a:spcPct val="35000"/>
              </a:spcBef>
              <a:defRPr sz="2000">
                <a:solidFill>
                  <a:schemeClr val="tx1"/>
                </a:solidFill>
                <a:latin typeface="Arial" panose="020B0604020202020204" pitchFamily="34" charset="0"/>
              </a:defRPr>
            </a:lvl5pPr>
            <a:lvl6pPr marL="2514600" indent="-228600" defTabSz="814388" eaLnBrk="0" fontAlgn="base" hangingPunct="0">
              <a:lnSpc>
                <a:spcPct val="95000"/>
              </a:lnSpc>
              <a:spcBef>
                <a:spcPct val="35000"/>
              </a:spcBef>
              <a:spcAft>
                <a:spcPct val="0"/>
              </a:spcAft>
              <a:defRPr sz="2000">
                <a:solidFill>
                  <a:schemeClr val="tx1"/>
                </a:solidFill>
                <a:latin typeface="Arial" panose="020B0604020202020204" pitchFamily="34" charset="0"/>
              </a:defRPr>
            </a:lvl6pPr>
            <a:lvl7pPr marL="2971800" indent="-228600" defTabSz="814388" eaLnBrk="0" fontAlgn="base" hangingPunct="0">
              <a:lnSpc>
                <a:spcPct val="95000"/>
              </a:lnSpc>
              <a:spcBef>
                <a:spcPct val="35000"/>
              </a:spcBef>
              <a:spcAft>
                <a:spcPct val="0"/>
              </a:spcAft>
              <a:defRPr sz="2000">
                <a:solidFill>
                  <a:schemeClr val="tx1"/>
                </a:solidFill>
                <a:latin typeface="Arial" panose="020B0604020202020204" pitchFamily="34" charset="0"/>
              </a:defRPr>
            </a:lvl7pPr>
            <a:lvl8pPr marL="3429000" indent="-228600" defTabSz="814388" eaLnBrk="0" fontAlgn="base" hangingPunct="0">
              <a:lnSpc>
                <a:spcPct val="95000"/>
              </a:lnSpc>
              <a:spcBef>
                <a:spcPct val="35000"/>
              </a:spcBef>
              <a:spcAft>
                <a:spcPct val="0"/>
              </a:spcAft>
              <a:defRPr sz="2000">
                <a:solidFill>
                  <a:schemeClr val="tx1"/>
                </a:solidFill>
                <a:latin typeface="Arial" panose="020B0604020202020204" pitchFamily="34" charset="0"/>
              </a:defRPr>
            </a:lvl8pPr>
            <a:lvl9pPr marL="3886200" indent="-228600" defTabSz="814388" eaLnBrk="0" fontAlgn="base" hangingPunct="0">
              <a:lnSpc>
                <a:spcPct val="95000"/>
              </a:lnSpc>
              <a:spcBef>
                <a:spcPct val="35000"/>
              </a:spcBef>
              <a:spcAft>
                <a:spcPct val="0"/>
              </a:spcAft>
              <a:defRPr sz="2000">
                <a:solidFill>
                  <a:schemeClr val="tx1"/>
                </a:solidFill>
                <a:latin typeface="Arial" panose="020B0604020202020204" pitchFamily="34" charset="0"/>
              </a:defRPr>
            </a:lvl9pPr>
          </a:lstStyle>
          <a:p>
            <a:pPr algn="ctr">
              <a:lnSpc>
                <a:spcPct val="90000"/>
              </a:lnSpc>
              <a:spcBef>
                <a:spcPct val="0"/>
              </a:spcBef>
              <a:buClrTx/>
              <a:buSzTx/>
              <a:buFontTx/>
              <a:buNone/>
            </a:pPr>
            <a:r>
              <a:rPr lang="en-AU" altLang="en-US" sz="1400" b="1"/>
              <a:t>Label 72</a:t>
            </a:r>
          </a:p>
          <a:p>
            <a:pPr algn="ctr">
              <a:lnSpc>
                <a:spcPct val="90000"/>
              </a:lnSpc>
              <a:spcBef>
                <a:spcPct val="0"/>
              </a:spcBef>
              <a:buClrTx/>
              <a:buSzTx/>
              <a:buFontTx/>
              <a:buNone/>
            </a:pPr>
            <a:r>
              <a:rPr lang="en-AU" altLang="en-US" sz="1400" b="1"/>
              <a:t>for PW1</a:t>
            </a:r>
          </a:p>
        </p:txBody>
      </p:sp>
      <p:pic>
        <p:nvPicPr>
          <p:cNvPr id="54306" name="Picture 265"/>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3635375" y="3435350"/>
            <a:ext cx="6096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54307" name="Picture 266"/>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4716463" y="3435350"/>
            <a:ext cx="6096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54308" name="Text Box 177"/>
          <p:cNvSpPr txBox="1">
            <a:spLocks noChangeArrowheads="1"/>
          </p:cNvSpPr>
          <p:nvPr/>
        </p:nvSpPr>
        <p:spPr bwMode="gray">
          <a:xfrm>
            <a:off x="2268538" y="3867150"/>
            <a:ext cx="866775" cy="317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lvl1pPr algn="ctr">
              <a:lnSpc>
                <a:spcPct val="90000"/>
              </a:lnSpc>
              <a:defRPr sz="2400">
                <a:solidFill>
                  <a:schemeClr val="tx1"/>
                </a:solidFill>
                <a:latin typeface="Arial" panose="020B0604020202020204" pitchFamily="34" charset="0"/>
              </a:defRPr>
            </a:lvl1pPr>
            <a:lvl2pPr marL="742950" indent="-285750" algn="ctr">
              <a:lnSpc>
                <a:spcPct val="90000"/>
              </a:lnSpc>
              <a:defRPr sz="2400">
                <a:solidFill>
                  <a:schemeClr val="tx1"/>
                </a:solidFill>
                <a:latin typeface="Arial" panose="020B0604020202020204" pitchFamily="34" charset="0"/>
              </a:defRPr>
            </a:lvl2pPr>
            <a:lvl3pPr marL="1143000" indent="-228600" algn="ctr">
              <a:lnSpc>
                <a:spcPct val="90000"/>
              </a:lnSpc>
              <a:defRPr sz="2400">
                <a:solidFill>
                  <a:schemeClr val="tx1"/>
                </a:solidFill>
                <a:latin typeface="Arial" panose="020B0604020202020204" pitchFamily="34" charset="0"/>
              </a:defRPr>
            </a:lvl3pPr>
            <a:lvl4pPr marL="1600200" indent="-228600" algn="ctr">
              <a:lnSpc>
                <a:spcPct val="90000"/>
              </a:lnSpc>
              <a:defRPr sz="2400">
                <a:solidFill>
                  <a:schemeClr val="tx1"/>
                </a:solidFill>
                <a:latin typeface="Arial" panose="020B0604020202020204" pitchFamily="34" charset="0"/>
              </a:defRPr>
            </a:lvl4pPr>
            <a:lvl5pPr marL="2057400" indent="-228600" algn="ctr">
              <a:lnSpc>
                <a:spcPct val="90000"/>
              </a:lnSpc>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9pPr>
          </a:lstStyle>
          <a:p>
            <a:pPr>
              <a:lnSpc>
                <a:spcPct val="100000"/>
              </a:lnSpc>
              <a:spcBef>
                <a:spcPct val="50000"/>
              </a:spcBef>
            </a:pPr>
            <a:r>
              <a:rPr lang="en-GB" altLang="en-US" sz="1600" b="1"/>
              <a:t>PE1</a:t>
            </a:r>
          </a:p>
        </p:txBody>
      </p:sp>
      <p:sp>
        <p:nvSpPr>
          <p:cNvPr id="54309" name="Line 271"/>
          <p:cNvSpPr>
            <a:spLocks noChangeShapeType="1"/>
          </p:cNvSpPr>
          <p:nvPr/>
        </p:nvSpPr>
        <p:spPr bwMode="auto">
          <a:xfrm rot="10800000">
            <a:off x="3059113" y="3795713"/>
            <a:ext cx="0" cy="935037"/>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lIns="82124" tIns="41061" rIns="82124" bIns="41061"/>
          <a:lstStyle/>
          <a:p>
            <a:endParaRPr lang="en-US"/>
          </a:p>
        </p:txBody>
      </p:sp>
      <p:sp>
        <p:nvSpPr>
          <p:cNvPr id="54310" name="Line 272"/>
          <p:cNvSpPr>
            <a:spLocks noChangeShapeType="1"/>
          </p:cNvSpPr>
          <p:nvPr/>
        </p:nvSpPr>
        <p:spPr bwMode="auto">
          <a:xfrm rot="10800000">
            <a:off x="4067175" y="3795713"/>
            <a:ext cx="0" cy="935037"/>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lIns="82124" tIns="41061" rIns="82124" bIns="41061"/>
          <a:lstStyle/>
          <a:p>
            <a:endParaRPr lang="en-US"/>
          </a:p>
        </p:txBody>
      </p:sp>
      <p:sp>
        <p:nvSpPr>
          <p:cNvPr id="54311" name="Line 273"/>
          <p:cNvSpPr>
            <a:spLocks noChangeShapeType="1"/>
          </p:cNvSpPr>
          <p:nvPr/>
        </p:nvSpPr>
        <p:spPr bwMode="auto">
          <a:xfrm rot="10800000">
            <a:off x="5076825" y="3795713"/>
            <a:ext cx="0" cy="935037"/>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lIns="82124" tIns="41061" rIns="82124" bIns="41061"/>
          <a:lstStyle/>
          <a:p>
            <a:endParaRPr lang="en-US"/>
          </a:p>
        </p:txBody>
      </p:sp>
      <p:sp>
        <p:nvSpPr>
          <p:cNvPr id="54312" name="Line 274"/>
          <p:cNvSpPr>
            <a:spLocks noChangeShapeType="1"/>
          </p:cNvSpPr>
          <p:nvPr/>
        </p:nvSpPr>
        <p:spPr bwMode="auto">
          <a:xfrm rot="10800000">
            <a:off x="6084888" y="3795713"/>
            <a:ext cx="0" cy="935037"/>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lIns="82124" tIns="41061" rIns="82124" bIns="41061"/>
          <a:lstStyle/>
          <a:p>
            <a:endParaRPr lang="en-US"/>
          </a:p>
        </p:txBody>
      </p:sp>
      <p:sp>
        <p:nvSpPr>
          <p:cNvPr id="54313" name="Text Box 275"/>
          <p:cNvSpPr txBox="1">
            <a:spLocks noChangeArrowheads="1"/>
          </p:cNvSpPr>
          <p:nvPr/>
        </p:nvSpPr>
        <p:spPr bwMode="gray">
          <a:xfrm>
            <a:off x="3059113" y="4587875"/>
            <a:ext cx="1008062" cy="438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lvl1pPr algn="ctr">
              <a:lnSpc>
                <a:spcPct val="90000"/>
              </a:lnSpc>
              <a:defRPr sz="2400">
                <a:solidFill>
                  <a:schemeClr val="tx1"/>
                </a:solidFill>
                <a:latin typeface="Arial" panose="020B0604020202020204" pitchFamily="34" charset="0"/>
              </a:defRPr>
            </a:lvl1pPr>
            <a:lvl2pPr marL="742950" indent="-285750" algn="ctr">
              <a:lnSpc>
                <a:spcPct val="90000"/>
              </a:lnSpc>
              <a:defRPr sz="2400">
                <a:solidFill>
                  <a:schemeClr val="tx1"/>
                </a:solidFill>
                <a:latin typeface="Arial" panose="020B0604020202020204" pitchFamily="34" charset="0"/>
              </a:defRPr>
            </a:lvl2pPr>
            <a:lvl3pPr marL="1143000" indent="-228600" algn="ctr">
              <a:lnSpc>
                <a:spcPct val="90000"/>
              </a:lnSpc>
              <a:defRPr sz="2400">
                <a:solidFill>
                  <a:schemeClr val="tx1"/>
                </a:solidFill>
                <a:latin typeface="Arial" panose="020B0604020202020204" pitchFamily="34" charset="0"/>
              </a:defRPr>
            </a:lvl3pPr>
            <a:lvl4pPr marL="1600200" indent="-228600" algn="ctr">
              <a:lnSpc>
                <a:spcPct val="90000"/>
              </a:lnSpc>
              <a:defRPr sz="2400">
                <a:solidFill>
                  <a:schemeClr val="tx1"/>
                </a:solidFill>
                <a:latin typeface="Arial" panose="020B0604020202020204" pitchFamily="34" charset="0"/>
              </a:defRPr>
            </a:lvl4pPr>
            <a:lvl5pPr marL="2057400" indent="-228600" algn="ctr">
              <a:lnSpc>
                <a:spcPct val="90000"/>
              </a:lnSpc>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9pPr>
          </a:lstStyle>
          <a:p>
            <a:pPr>
              <a:lnSpc>
                <a:spcPct val="100000"/>
              </a:lnSpc>
              <a:spcBef>
                <a:spcPct val="50000"/>
              </a:spcBef>
            </a:pPr>
            <a:r>
              <a:rPr lang="en-GB" altLang="en-US" sz="1200" b="1"/>
              <a:t>LDP</a:t>
            </a:r>
            <a:br>
              <a:rPr lang="en-GB" altLang="en-US" sz="1200" b="1"/>
            </a:br>
            <a:r>
              <a:rPr lang="en-GB" altLang="en-US" sz="1200" b="1"/>
              <a:t>Session</a:t>
            </a:r>
          </a:p>
        </p:txBody>
      </p:sp>
      <p:sp>
        <p:nvSpPr>
          <p:cNvPr id="54314" name="Freeform 278"/>
          <p:cNvSpPr>
            <a:spLocks/>
          </p:cNvSpPr>
          <p:nvPr/>
        </p:nvSpPr>
        <p:spPr bwMode="auto">
          <a:xfrm>
            <a:off x="4067175" y="4514850"/>
            <a:ext cx="1009650" cy="80963"/>
          </a:xfrm>
          <a:custGeom>
            <a:avLst/>
            <a:gdLst>
              <a:gd name="T0" fmla="*/ 0 w 636"/>
              <a:gd name="T1" fmla="*/ 0 h 51"/>
              <a:gd name="T2" fmla="*/ 466725 w 636"/>
              <a:gd name="T3" fmla="*/ 80963 h 51"/>
              <a:gd name="T4" fmla="*/ 1009650 w 636"/>
              <a:gd name="T5" fmla="*/ 1588 h 51"/>
              <a:gd name="T6" fmla="*/ 0 60000 65536"/>
              <a:gd name="T7" fmla="*/ 0 60000 65536"/>
              <a:gd name="T8" fmla="*/ 0 60000 65536"/>
            </a:gdLst>
            <a:ahLst/>
            <a:cxnLst>
              <a:cxn ang="T6">
                <a:pos x="T0" y="T1"/>
              </a:cxn>
              <a:cxn ang="T7">
                <a:pos x="T2" y="T3"/>
              </a:cxn>
              <a:cxn ang="T8">
                <a:pos x="T4" y="T5"/>
              </a:cxn>
            </a:cxnLst>
            <a:rect l="0" t="0" r="r" b="b"/>
            <a:pathLst>
              <a:path w="636" h="51">
                <a:moveTo>
                  <a:pt x="0" y="0"/>
                </a:moveTo>
                <a:cubicBezTo>
                  <a:pt x="49" y="9"/>
                  <a:pt x="188" y="51"/>
                  <a:pt x="294" y="51"/>
                </a:cubicBezTo>
                <a:cubicBezTo>
                  <a:pt x="400" y="51"/>
                  <a:pt x="565" y="11"/>
                  <a:pt x="636" y="1"/>
                </a:cubicBezTo>
              </a:path>
            </a:pathLst>
          </a:custGeom>
          <a:noFill/>
          <a:ln w="12700">
            <a:solidFill>
              <a:srgbClr val="9E0C0F"/>
            </a:solidFill>
            <a:prstDash val="dash"/>
            <a:round/>
            <a:headEnd type="triangl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lIns="82124" tIns="41061" rIns="82124" bIns="41061"/>
          <a:lstStyle/>
          <a:p>
            <a:endParaRPr lang="en-US"/>
          </a:p>
        </p:txBody>
      </p:sp>
      <p:sp>
        <p:nvSpPr>
          <p:cNvPr id="54315" name="Text Box 281"/>
          <p:cNvSpPr txBox="1">
            <a:spLocks noChangeArrowheads="1"/>
          </p:cNvSpPr>
          <p:nvPr/>
        </p:nvSpPr>
        <p:spPr bwMode="gray">
          <a:xfrm>
            <a:off x="4067175" y="4587875"/>
            <a:ext cx="1008063" cy="438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lvl1pPr algn="ctr">
              <a:lnSpc>
                <a:spcPct val="90000"/>
              </a:lnSpc>
              <a:defRPr sz="2400">
                <a:solidFill>
                  <a:schemeClr val="tx1"/>
                </a:solidFill>
                <a:latin typeface="Arial" panose="020B0604020202020204" pitchFamily="34" charset="0"/>
              </a:defRPr>
            </a:lvl1pPr>
            <a:lvl2pPr marL="742950" indent="-285750" algn="ctr">
              <a:lnSpc>
                <a:spcPct val="90000"/>
              </a:lnSpc>
              <a:defRPr sz="2400">
                <a:solidFill>
                  <a:schemeClr val="tx1"/>
                </a:solidFill>
                <a:latin typeface="Arial" panose="020B0604020202020204" pitchFamily="34" charset="0"/>
              </a:defRPr>
            </a:lvl2pPr>
            <a:lvl3pPr marL="1143000" indent="-228600" algn="ctr">
              <a:lnSpc>
                <a:spcPct val="90000"/>
              </a:lnSpc>
              <a:defRPr sz="2400">
                <a:solidFill>
                  <a:schemeClr val="tx1"/>
                </a:solidFill>
                <a:latin typeface="Arial" panose="020B0604020202020204" pitchFamily="34" charset="0"/>
              </a:defRPr>
            </a:lvl3pPr>
            <a:lvl4pPr marL="1600200" indent="-228600" algn="ctr">
              <a:lnSpc>
                <a:spcPct val="90000"/>
              </a:lnSpc>
              <a:defRPr sz="2400">
                <a:solidFill>
                  <a:schemeClr val="tx1"/>
                </a:solidFill>
                <a:latin typeface="Arial" panose="020B0604020202020204" pitchFamily="34" charset="0"/>
              </a:defRPr>
            </a:lvl4pPr>
            <a:lvl5pPr marL="2057400" indent="-228600" algn="ctr">
              <a:lnSpc>
                <a:spcPct val="90000"/>
              </a:lnSpc>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9pPr>
          </a:lstStyle>
          <a:p>
            <a:pPr>
              <a:lnSpc>
                <a:spcPct val="100000"/>
              </a:lnSpc>
              <a:spcBef>
                <a:spcPct val="50000"/>
              </a:spcBef>
            </a:pPr>
            <a:r>
              <a:rPr lang="en-GB" altLang="en-US" sz="1200" b="1"/>
              <a:t>LDP</a:t>
            </a:r>
            <a:br>
              <a:rPr lang="en-GB" altLang="en-US" sz="1200" b="1"/>
            </a:br>
            <a:r>
              <a:rPr lang="en-GB" altLang="en-US" sz="1200" b="1"/>
              <a:t>Session</a:t>
            </a:r>
          </a:p>
        </p:txBody>
      </p:sp>
      <p:sp>
        <p:nvSpPr>
          <p:cNvPr id="54316" name="Text Box 282"/>
          <p:cNvSpPr txBox="1">
            <a:spLocks noChangeArrowheads="1"/>
          </p:cNvSpPr>
          <p:nvPr/>
        </p:nvSpPr>
        <p:spPr bwMode="gray">
          <a:xfrm>
            <a:off x="5076825" y="4587875"/>
            <a:ext cx="1008063" cy="438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lvl1pPr algn="ctr">
              <a:lnSpc>
                <a:spcPct val="90000"/>
              </a:lnSpc>
              <a:defRPr sz="2400">
                <a:solidFill>
                  <a:schemeClr val="tx1"/>
                </a:solidFill>
                <a:latin typeface="Arial" panose="020B0604020202020204" pitchFamily="34" charset="0"/>
              </a:defRPr>
            </a:lvl1pPr>
            <a:lvl2pPr marL="742950" indent="-285750" algn="ctr">
              <a:lnSpc>
                <a:spcPct val="90000"/>
              </a:lnSpc>
              <a:defRPr sz="2400">
                <a:solidFill>
                  <a:schemeClr val="tx1"/>
                </a:solidFill>
                <a:latin typeface="Arial" panose="020B0604020202020204" pitchFamily="34" charset="0"/>
              </a:defRPr>
            </a:lvl2pPr>
            <a:lvl3pPr marL="1143000" indent="-228600" algn="ctr">
              <a:lnSpc>
                <a:spcPct val="90000"/>
              </a:lnSpc>
              <a:defRPr sz="2400">
                <a:solidFill>
                  <a:schemeClr val="tx1"/>
                </a:solidFill>
                <a:latin typeface="Arial" panose="020B0604020202020204" pitchFamily="34" charset="0"/>
              </a:defRPr>
            </a:lvl3pPr>
            <a:lvl4pPr marL="1600200" indent="-228600" algn="ctr">
              <a:lnSpc>
                <a:spcPct val="90000"/>
              </a:lnSpc>
              <a:defRPr sz="2400">
                <a:solidFill>
                  <a:schemeClr val="tx1"/>
                </a:solidFill>
                <a:latin typeface="Arial" panose="020B0604020202020204" pitchFamily="34" charset="0"/>
              </a:defRPr>
            </a:lvl4pPr>
            <a:lvl5pPr marL="2057400" indent="-228600" algn="ctr">
              <a:lnSpc>
                <a:spcPct val="90000"/>
              </a:lnSpc>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9pPr>
          </a:lstStyle>
          <a:p>
            <a:pPr>
              <a:lnSpc>
                <a:spcPct val="100000"/>
              </a:lnSpc>
              <a:spcBef>
                <a:spcPct val="50000"/>
              </a:spcBef>
            </a:pPr>
            <a:r>
              <a:rPr lang="en-GB" altLang="en-US" sz="1200" b="1"/>
              <a:t>LDP</a:t>
            </a:r>
            <a:br>
              <a:rPr lang="en-GB" altLang="en-US" sz="1200" b="1"/>
            </a:br>
            <a:r>
              <a:rPr lang="en-GB" altLang="en-US" sz="1200" b="1"/>
              <a:t>Session</a:t>
            </a:r>
          </a:p>
        </p:txBody>
      </p:sp>
      <p:grpSp>
        <p:nvGrpSpPr>
          <p:cNvPr id="1144096" name="Group 288"/>
          <p:cNvGrpSpPr>
            <a:grpSpLocks/>
          </p:cNvGrpSpPr>
          <p:nvPr/>
        </p:nvGrpSpPr>
        <p:grpSpPr bwMode="auto">
          <a:xfrm>
            <a:off x="3779838" y="3074988"/>
            <a:ext cx="2089150" cy="360362"/>
            <a:chOff x="2472" y="2296"/>
            <a:chExt cx="1316" cy="227"/>
          </a:xfrm>
        </p:grpSpPr>
        <p:sp>
          <p:nvSpPr>
            <p:cNvPr id="54329" name="AutoShape 283"/>
            <p:cNvSpPr>
              <a:spLocks noChangeArrowheads="1"/>
            </p:cNvSpPr>
            <p:nvPr/>
          </p:nvSpPr>
          <p:spPr bwMode="auto">
            <a:xfrm flipH="1">
              <a:off x="2472" y="2296"/>
              <a:ext cx="454" cy="227"/>
            </a:xfrm>
            <a:prstGeom prst="chevron">
              <a:avLst>
                <a:gd name="adj" fmla="val 50000"/>
              </a:avLst>
            </a:prstGeom>
            <a:solidFill>
              <a:srgbClr val="9E0C0F"/>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lIns="154800" tIns="41061" rIns="10800" bIns="41061" anchor="ctr"/>
            <a:lstStyle>
              <a:lvl1pPr defTabSz="814388">
                <a:lnSpc>
                  <a:spcPct val="95000"/>
                </a:lnSpc>
                <a:spcBef>
                  <a:spcPct val="50000"/>
                </a:spcBef>
                <a:buClr>
                  <a:schemeClr val="tx2"/>
                </a:buClr>
                <a:buSzPct val="100000"/>
                <a:buFont typeface="Wingdings" panose="05000000000000000000" pitchFamily="2" charset="2"/>
                <a:buChar char="§"/>
                <a:defRPr sz="2400">
                  <a:solidFill>
                    <a:schemeClr val="tx1"/>
                  </a:solidFill>
                  <a:latin typeface="Arial" panose="020B0604020202020204" pitchFamily="34" charset="0"/>
                </a:defRPr>
              </a:lvl1pPr>
              <a:lvl2pPr marL="742950" indent="-285750" defTabSz="814388">
                <a:lnSpc>
                  <a:spcPct val="95000"/>
                </a:lnSpc>
                <a:spcBef>
                  <a:spcPct val="35000"/>
                </a:spcBef>
                <a:defRPr sz="2000">
                  <a:solidFill>
                    <a:schemeClr val="tx1"/>
                  </a:solidFill>
                  <a:latin typeface="Arial" panose="020B0604020202020204" pitchFamily="34" charset="0"/>
                </a:defRPr>
              </a:lvl2pPr>
              <a:lvl3pPr marL="1143000" indent="-228600" defTabSz="814388">
                <a:lnSpc>
                  <a:spcPct val="95000"/>
                </a:lnSpc>
                <a:spcBef>
                  <a:spcPct val="35000"/>
                </a:spcBef>
                <a:defRPr sz="2000">
                  <a:solidFill>
                    <a:schemeClr val="tx1"/>
                  </a:solidFill>
                  <a:latin typeface="Arial" panose="020B0604020202020204" pitchFamily="34" charset="0"/>
                </a:defRPr>
              </a:lvl3pPr>
              <a:lvl4pPr marL="1600200" indent="-228600" defTabSz="814388">
                <a:lnSpc>
                  <a:spcPct val="95000"/>
                </a:lnSpc>
                <a:spcBef>
                  <a:spcPct val="35000"/>
                </a:spcBef>
                <a:defRPr sz="2000">
                  <a:solidFill>
                    <a:schemeClr val="tx1"/>
                  </a:solidFill>
                  <a:latin typeface="Arial" panose="020B0604020202020204" pitchFamily="34" charset="0"/>
                </a:defRPr>
              </a:lvl4pPr>
              <a:lvl5pPr marL="2057400" indent="-228600" defTabSz="814388">
                <a:lnSpc>
                  <a:spcPct val="95000"/>
                </a:lnSpc>
                <a:spcBef>
                  <a:spcPct val="35000"/>
                </a:spcBef>
                <a:defRPr sz="2000">
                  <a:solidFill>
                    <a:schemeClr val="tx1"/>
                  </a:solidFill>
                  <a:latin typeface="Arial" panose="020B0604020202020204" pitchFamily="34" charset="0"/>
                </a:defRPr>
              </a:lvl5pPr>
              <a:lvl6pPr marL="2514600" indent="-228600" defTabSz="814388" eaLnBrk="0" fontAlgn="base" hangingPunct="0">
                <a:lnSpc>
                  <a:spcPct val="95000"/>
                </a:lnSpc>
                <a:spcBef>
                  <a:spcPct val="35000"/>
                </a:spcBef>
                <a:spcAft>
                  <a:spcPct val="0"/>
                </a:spcAft>
                <a:defRPr sz="2000">
                  <a:solidFill>
                    <a:schemeClr val="tx1"/>
                  </a:solidFill>
                  <a:latin typeface="Arial" panose="020B0604020202020204" pitchFamily="34" charset="0"/>
                </a:defRPr>
              </a:lvl6pPr>
              <a:lvl7pPr marL="2971800" indent="-228600" defTabSz="814388" eaLnBrk="0" fontAlgn="base" hangingPunct="0">
                <a:lnSpc>
                  <a:spcPct val="95000"/>
                </a:lnSpc>
                <a:spcBef>
                  <a:spcPct val="35000"/>
                </a:spcBef>
                <a:spcAft>
                  <a:spcPct val="0"/>
                </a:spcAft>
                <a:defRPr sz="2000">
                  <a:solidFill>
                    <a:schemeClr val="tx1"/>
                  </a:solidFill>
                  <a:latin typeface="Arial" panose="020B0604020202020204" pitchFamily="34" charset="0"/>
                </a:defRPr>
              </a:lvl7pPr>
              <a:lvl8pPr marL="3429000" indent="-228600" defTabSz="814388" eaLnBrk="0" fontAlgn="base" hangingPunct="0">
                <a:lnSpc>
                  <a:spcPct val="95000"/>
                </a:lnSpc>
                <a:spcBef>
                  <a:spcPct val="35000"/>
                </a:spcBef>
                <a:spcAft>
                  <a:spcPct val="0"/>
                </a:spcAft>
                <a:defRPr sz="2000">
                  <a:solidFill>
                    <a:schemeClr val="tx1"/>
                  </a:solidFill>
                  <a:latin typeface="Arial" panose="020B0604020202020204" pitchFamily="34" charset="0"/>
                </a:defRPr>
              </a:lvl8pPr>
              <a:lvl9pPr marL="3886200" indent="-228600" defTabSz="814388" eaLnBrk="0" fontAlgn="base" hangingPunct="0">
                <a:lnSpc>
                  <a:spcPct val="95000"/>
                </a:lnSpc>
                <a:spcBef>
                  <a:spcPct val="35000"/>
                </a:spcBef>
                <a:spcAft>
                  <a:spcPct val="0"/>
                </a:spcAft>
                <a:defRPr sz="2000">
                  <a:solidFill>
                    <a:schemeClr val="tx1"/>
                  </a:solidFill>
                  <a:latin typeface="Arial" panose="020B0604020202020204" pitchFamily="34" charset="0"/>
                </a:defRPr>
              </a:lvl9pPr>
            </a:lstStyle>
            <a:p>
              <a:pPr algn="ctr">
                <a:lnSpc>
                  <a:spcPct val="90000"/>
                </a:lnSpc>
                <a:spcBef>
                  <a:spcPct val="0"/>
                </a:spcBef>
                <a:buClrTx/>
                <a:buSzTx/>
                <a:buFontTx/>
                <a:buNone/>
              </a:pPr>
              <a:r>
                <a:rPr lang="en-AU" altLang="en-US" sz="1400" b="1">
                  <a:solidFill>
                    <a:schemeClr val="bg1"/>
                  </a:solidFill>
                </a:rPr>
                <a:t>24</a:t>
              </a:r>
            </a:p>
          </p:txBody>
        </p:sp>
        <p:sp>
          <p:nvSpPr>
            <p:cNvPr id="54330" name="AutoShape 284"/>
            <p:cNvSpPr>
              <a:spLocks noChangeArrowheads="1"/>
            </p:cNvSpPr>
            <p:nvPr/>
          </p:nvSpPr>
          <p:spPr bwMode="auto">
            <a:xfrm flipH="1">
              <a:off x="2790" y="2296"/>
              <a:ext cx="454" cy="227"/>
            </a:xfrm>
            <a:prstGeom prst="chevron">
              <a:avLst>
                <a:gd name="adj" fmla="val 50000"/>
              </a:avLst>
            </a:prstGeom>
            <a:solidFill>
              <a:schemeClr val="folHlink"/>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lIns="154800" tIns="41061" rIns="10800" bIns="41061" anchor="ctr"/>
            <a:lstStyle>
              <a:lvl1pPr defTabSz="814388">
                <a:lnSpc>
                  <a:spcPct val="95000"/>
                </a:lnSpc>
                <a:spcBef>
                  <a:spcPct val="50000"/>
                </a:spcBef>
                <a:buClr>
                  <a:schemeClr val="tx2"/>
                </a:buClr>
                <a:buSzPct val="100000"/>
                <a:buFont typeface="Wingdings" panose="05000000000000000000" pitchFamily="2" charset="2"/>
                <a:buChar char="§"/>
                <a:defRPr sz="2400">
                  <a:solidFill>
                    <a:schemeClr val="tx1"/>
                  </a:solidFill>
                  <a:latin typeface="Arial" panose="020B0604020202020204" pitchFamily="34" charset="0"/>
                </a:defRPr>
              </a:lvl1pPr>
              <a:lvl2pPr marL="742950" indent="-285750" defTabSz="814388">
                <a:lnSpc>
                  <a:spcPct val="95000"/>
                </a:lnSpc>
                <a:spcBef>
                  <a:spcPct val="35000"/>
                </a:spcBef>
                <a:defRPr sz="2000">
                  <a:solidFill>
                    <a:schemeClr val="tx1"/>
                  </a:solidFill>
                  <a:latin typeface="Arial" panose="020B0604020202020204" pitchFamily="34" charset="0"/>
                </a:defRPr>
              </a:lvl2pPr>
              <a:lvl3pPr marL="1143000" indent="-228600" defTabSz="814388">
                <a:lnSpc>
                  <a:spcPct val="95000"/>
                </a:lnSpc>
                <a:spcBef>
                  <a:spcPct val="35000"/>
                </a:spcBef>
                <a:defRPr sz="2000">
                  <a:solidFill>
                    <a:schemeClr val="tx1"/>
                  </a:solidFill>
                  <a:latin typeface="Arial" panose="020B0604020202020204" pitchFamily="34" charset="0"/>
                </a:defRPr>
              </a:lvl3pPr>
              <a:lvl4pPr marL="1600200" indent="-228600" defTabSz="814388">
                <a:lnSpc>
                  <a:spcPct val="95000"/>
                </a:lnSpc>
                <a:spcBef>
                  <a:spcPct val="35000"/>
                </a:spcBef>
                <a:defRPr sz="2000">
                  <a:solidFill>
                    <a:schemeClr val="tx1"/>
                  </a:solidFill>
                  <a:latin typeface="Arial" panose="020B0604020202020204" pitchFamily="34" charset="0"/>
                </a:defRPr>
              </a:lvl4pPr>
              <a:lvl5pPr marL="2057400" indent="-228600" defTabSz="814388">
                <a:lnSpc>
                  <a:spcPct val="95000"/>
                </a:lnSpc>
                <a:spcBef>
                  <a:spcPct val="35000"/>
                </a:spcBef>
                <a:defRPr sz="2000">
                  <a:solidFill>
                    <a:schemeClr val="tx1"/>
                  </a:solidFill>
                  <a:latin typeface="Arial" panose="020B0604020202020204" pitchFamily="34" charset="0"/>
                </a:defRPr>
              </a:lvl5pPr>
              <a:lvl6pPr marL="2514600" indent="-228600" defTabSz="814388" eaLnBrk="0" fontAlgn="base" hangingPunct="0">
                <a:lnSpc>
                  <a:spcPct val="95000"/>
                </a:lnSpc>
                <a:spcBef>
                  <a:spcPct val="35000"/>
                </a:spcBef>
                <a:spcAft>
                  <a:spcPct val="0"/>
                </a:spcAft>
                <a:defRPr sz="2000">
                  <a:solidFill>
                    <a:schemeClr val="tx1"/>
                  </a:solidFill>
                  <a:latin typeface="Arial" panose="020B0604020202020204" pitchFamily="34" charset="0"/>
                </a:defRPr>
              </a:lvl6pPr>
              <a:lvl7pPr marL="2971800" indent="-228600" defTabSz="814388" eaLnBrk="0" fontAlgn="base" hangingPunct="0">
                <a:lnSpc>
                  <a:spcPct val="95000"/>
                </a:lnSpc>
                <a:spcBef>
                  <a:spcPct val="35000"/>
                </a:spcBef>
                <a:spcAft>
                  <a:spcPct val="0"/>
                </a:spcAft>
                <a:defRPr sz="2000">
                  <a:solidFill>
                    <a:schemeClr val="tx1"/>
                  </a:solidFill>
                  <a:latin typeface="Arial" panose="020B0604020202020204" pitchFamily="34" charset="0"/>
                </a:defRPr>
              </a:lvl7pPr>
              <a:lvl8pPr marL="3429000" indent="-228600" defTabSz="814388" eaLnBrk="0" fontAlgn="base" hangingPunct="0">
                <a:lnSpc>
                  <a:spcPct val="95000"/>
                </a:lnSpc>
                <a:spcBef>
                  <a:spcPct val="35000"/>
                </a:spcBef>
                <a:spcAft>
                  <a:spcPct val="0"/>
                </a:spcAft>
                <a:defRPr sz="2000">
                  <a:solidFill>
                    <a:schemeClr val="tx1"/>
                  </a:solidFill>
                  <a:latin typeface="Arial" panose="020B0604020202020204" pitchFamily="34" charset="0"/>
                </a:defRPr>
              </a:lvl8pPr>
              <a:lvl9pPr marL="3886200" indent="-228600" defTabSz="814388" eaLnBrk="0" fontAlgn="base" hangingPunct="0">
                <a:lnSpc>
                  <a:spcPct val="95000"/>
                </a:lnSpc>
                <a:spcBef>
                  <a:spcPct val="35000"/>
                </a:spcBef>
                <a:spcAft>
                  <a:spcPct val="0"/>
                </a:spcAft>
                <a:defRPr sz="2000">
                  <a:solidFill>
                    <a:schemeClr val="tx1"/>
                  </a:solidFill>
                  <a:latin typeface="Arial" panose="020B0604020202020204" pitchFamily="34" charset="0"/>
                </a:defRPr>
              </a:lvl9pPr>
            </a:lstStyle>
            <a:p>
              <a:pPr algn="ctr">
                <a:lnSpc>
                  <a:spcPct val="90000"/>
                </a:lnSpc>
                <a:spcBef>
                  <a:spcPct val="0"/>
                </a:spcBef>
                <a:buClrTx/>
                <a:buSzTx/>
                <a:buFontTx/>
                <a:buNone/>
              </a:pPr>
              <a:r>
                <a:rPr lang="en-AU" altLang="en-US" sz="1400" b="1"/>
                <a:t>72</a:t>
              </a:r>
            </a:p>
          </p:txBody>
        </p:sp>
        <p:sp>
          <p:nvSpPr>
            <p:cNvPr id="54331" name="AutoShape 285"/>
            <p:cNvSpPr>
              <a:spLocks noChangeArrowheads="1"/>
            </p:cNvSpPr>
            <p:nvPr/>
          </p:nvSpPr>
          <p:spPr bwMode="auto">
            <a:xfrm flipH="1">
              <a:off x="3107" y="2296"/>
              <a:ext cx="681" cy="227"/>
            </a:xfrm>
            <a:prstGeom prst="chevron">
              <a:avLst>
                <a:gd name="adj" fmla="val 49347"/>
              </a:avLst>
            </a:prstGeom>
            <a:solidFill>
              <a:schemeClr val="tx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lIns="154800" tIns="41061" rIns="10800" bIns="41061" anchor="ctr"/>
            <a:lstStyle>
              <a:lvl1pPr defTabSz="814388">
                <a:lnSpc>
                  <a:spcPct val="95000"/>
                </a:lnSpc>
                <a:spcBef>
                  <a:spcPct val="50000"/>
                </a:spcBef>
                <a:buClr>
                  <a:schemeClr val="tx2"/>
                </a:buClr>
                <a:buSzPct val="100000"/>
                <a:buFont typeface="Wingdings" panose="05000000000000000000" pitchFamily="2" charset="2"/>
                <a:buChar char="§"/>
                <a:defRPr sz="2400">
                  <a:solidFill>
                    <a:schemeClr val="tx1"/>
                  </a:solidFill>
                  <a:latin typeface="Arial" panose="020B0604020202020204" pitchFamily="34" charset="0"/>
                </a:defRPr>
              </a:lvl1pPr>
              <a:lvl2pPr marL="742950" indent="-285750" defTabSz="814388">
                <a:lnSpc>
                  <a:spcPct val="95000"/>
                </a:lnSpc>
                <a:spcBef>
                  <a:spcPct val="35000"/>
                </a:spcBef>
                <a:defRPr sz="2000">
                  <a:solidFill>
                    <a:schemeClr val="tx1"/>
                  </a:solidFill>
                  <a:latin typeface="Arial" panose="020B0604020202020204" pitchFamily="34" charset="0"/>
                </a:defRPr>
              </a:lvl2pPr>
              <a:lvl3pPr marL="1143000" indent="-228600" defTabSz="814388">
                <a:lnSpc>
                  <a:spcPct val="95000"/>
                </a:lnSpc>
                <a:spcBef>
                  <a:spcPct val="35000"/>
                </a:spcBef>
                <a:defRPr sz="2000">
                  <a:solidFill>
                    <a:schemeClr val="tx1"/>
                  </a:solidFill>
                  <a:latin typeface="Arial" panose="020B0604020202020204" pitchFamily="34" charset="0"/>
                </a:defRPr>
              </a:lvl3pPr>
              <a:lvl4pPr marL="1600200" indent="-228600" defTabSz="814388">
                <a:lnSpc>
                  <a:spcPct val="95000"/>
                </a:lnSpc>
                <a:spcBef>
                  <a:spcPct val="35000"/>
                </a:spcBef>
                <a:defRPr sz="2000">
                  <a:solidFill>
                    <a:schemeClr val="tx1"/>
                  </a:solidFill>
                  <a:latin typeface="Arial" panose="020B0604020202020204" pitchFamily="34" charset="0"/>
                </a:defRPr>
              </a:lvl4pPr>
              <a:lvl5pPr marL="2057400" indent="-228600" defTabSz="814388">
                <a:lnSpc>
                  <a:spcPct val="95000"/>
                </a:lnSpc>
                <a:spcBef>
                  <a:spcPct val="35000"/>
                </a:spcBef>
                <a:defRPr sz="2000">
                  <a:solidFill>
                    <a:schemeClr val="tx1"/>
                  </a:solidFill>
                  <a:latin typeface="Arial" panose="020B0604020202020204" pitchFamily="34" charset="0"/>
                </a:defRPr>
              </a:lvl5pPr>
              <a:lvl6pPr marL="2514600" indent="-228600" defTabSz="814388" eaLnBrk="0" fontAlgn="base" hangingPunct="0">
                <a:lnSpc>
                  <a:spcPct val="95000"/>
                </a:lnSpc>
                <a:spcBef>
                  <a:spcPct val="35000"/>
                </a:spcBef>
                <a:spcAft>
                  <a:spcPct val="0"/>
                </a:spcAft>
                <a:defRPr sz="2000">
                  <a:solidFill>
                    <a:schemeClr val="tx1"/>
                  </a:solidFill>
                  <a:latin typeface="Arial" panose="020B0604020202020204" pitchFamily="34" charset="0"/>
                </a:defRPr>
              </a:lvl6pPr>
              <a:lvl7pPr marL="2971800" indent="-228600" defTabSz="814388" eaLnBrk="0" fontAlgn="base" hangingPunct="0">
                <a:lnSpc>
                  <a:spcPct val="95000"/>
                </a:lnSpc>
                <a:spcBef>
                  <a:spcPct val="35000"/>
                </a:spcBef>
                <a:spcAft>
                  <a:spcPct val="0"/>
                </a:spcAft>
                <a:defRPr sz="2000">
                  <a:solidFill>
                    <a:schemeClr val="tx1"/>
                  </a:solidFill>
                  <a:latin typeface="Arial" panose="020B0604020202020204" pitchFamily="34" charset="0"/>
                </a:defRPr>
              </a:lvl7pPr>
              <a:lvl8pPr marL="3429000" indent="-228600" defTabSz="814388" eaLnBrk="0" fontAlgn="base" hangingPunct="0">
                <a:lnSpc>
                  <a:spcPct val="95000"/>
                </a:lnSpc>
                <a:spcBef>
                  <a:spcPct val="35000"/>
                </a:spcBef>
                <a:spcAft>
                  <a:spcPct val="0"/>
                </a:spcAft>
                <a:defRPr sz="2000">
                  <a:solidFill>
                    <a:schemeClr val="tx1"/>
                  </a:solidFill>
                  <a:latin typeface="Arial" panose="020B0604020202020204" pitchFamily="34" charset="0"/>
                </a:defRPr>
              </a:lvl8pPr>
              <a:lvl9pPr marL="3886200" indent="-228600" defTabSz="814388" eaLnBrk="0" fontAlgn="base" hangingPunct="0">
                <a:lnSpc>
                  <a:spcPct val="95000"/>
                </a:lnSpc>
                <a:spcBef>
                  <a:spcPct val="35000"/>
                </a:spcBef>
                <a:spcAft>
                  <a:spcPct val="0"/>
                </a:spcAft>
                <a:defRPr sz="2000">
                  <a:solidFill>
                    <a:schemeClr val="tx1"/>
                  </a:solidFill>
                  <a:latin typeface="Arial" panose="020B0604020202020204" pitchFamily="34" charset="0"/>
                </a:defRPr>
              </a:lvl9pPr>
            </a:lstStyle>
            <a:p>
              <a:pPr algn="ctr">
                <a:lnSpc>
                  <a:spcPct val="90000"/>
                </a:lnSpc>
                <a:spcBef>
                  <a:spcPct val="0"/>
                </a:spcBef>
                <a:buClrTx/>
                <a:buSzTx/>
                <a:buFontTx/>
                <a:buNone/>
              </a:pPr>
              <a:r>
                <a:rPr lang="en-AU" altLang="en-US" sz="1400" b="1">
                  <a:solidFill>
                    <a:schemeClr val="bg1"/>
                  </a:solidFill>
                </a:rPr>
                <a:t>L2 PDU</a:t>
              </a:r>
            </a:p>
          </p:txBody>
        </p:sp>
      </p:grpSp>
      <p:sp>
        <p:nvSpPr>
          <p:cNvPr id="54318" name="Freeform 289"/>
          <p:cNvSpPr>
            <a:spLocks/>
          </p:cNvSpPr>
          <p:nvPr/>
        </p:nvSpPr>
        <p:spPr bwMode="auto">
          <a:xfrm>
            <a:off x="2700338" y="1922463"/>
            <a:ext cx="3743325" cy="277812"/>
          </a:xfrm>
          <a:custGeom>
            <a:avLst/>
            <a:gdLst>
              <a:gd name="T0" fmla="*/ 0 w 2132"/>
              <a:gd name="T1" fmla="*/ 276225 h 175"/>
              <a:gd name="T2" fmla="*/ 1729444 w 2132"/>
              <a:gd name="T3" fmla="*/ 0 h 175"/>
              <a:gd name="T4" fmla="*/ 3743325 w 2132"/>
              <a:gd name="T5" fmla="*/ 277812 h 175"/>
              <a:gd name="T6" fmla="*/ 0 60000 65536"/>
              <a:gd name="T7" fmla="*/ 0 60000 65536"/>
              <a:gd name="T8" fmla="*/ 0 60000 65536"/>
            </a:gdLst>
            <a:ahLst/>
            <a:cxnLst>
              <a:cxn ang="T6">
                <a:pos x="T0" y="T1"/>
              </a:cxn>
              <a:cxn ang="T7">
                <a:pos x="T2" y="T3"/>
              </a:cxn>
              <a:cxn ang="T8">
                <a:pos x="T4" y="T5"/>
              </a:cxn>
            </a:cxnLst>
            <a:rect l="0" t="0" r="r" b="b"/>
            <a:pathLst>
              <a:path w="2132" h="175">
                <a:moveTo>
                  <a:pt x="0" y="174"/>
                </a:moveTo>
                <a:cubicBezTo>
                  <a:pt x="164" y="145"/>
                  <a:pt x="630" y="0"/>
                  <a:pt x="985" y="0"/>
                </a:cubicBezTo>
                <a:cubicBezTo>
                  <a:pt x="1340" y="0"/>
                  <a:pt x="1893" y="139"/>
                  <a:pt x="2132" y="175"/>
                </a:cubicBezTo>
              </a:path>
            </a:pathLst>
          </a:custGeom>
          <a:noFill/>
          <a:ln w="19050" cap="flat" cmpd="sng">
            <a:solidFill>
              <a:schemeClr val="accent2"/>
            </a:solidFill>
            <a:prstDash val="dash"/>
            <a:round/>
            <a:headEnd type="triangl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lIns="82124" tIns="41061" rIns="82124" bIns="41061"/>
          <a:lstStyle/>
          <a:p>
            <a:endParaRPr lang="en-US"/>
          </a:p>
        </p:txBody>
      </p:sp>
      <p:sp>
        <p:nvSpPr>
          <p:cNvPr id="54319" name="Freeform 290"/>
          <p:cNvSpPr>
            <a:spLocks/>
          </p:cNvSpPr>
          <p:nvPr/>
        </p:nvSpPr>
        <p:spPr bwMode="auto">
          <a:xfrm>
            <a:off x="3059113" y="4514850"/>
            <a:ext cx="1009650" cy="80963"/>
          </a:xfrm>
          <a:custGeom>
            <a:avLst/>
            <a:gdLst>
              <a:gd name="T0" fmla="*/ 0 w 636"/>
              <a:gd name="T1" fmla="*/ 0 h 51"/>
              <a:gd name="T2" fmla="*/ 466725 w 636"/>
              <a:gd name="T3" fmla="*/ 80963 h 51"/>
              <a:gd name="T4" fmla="*/ 1009650 w 636"/>
              <a:gd name="T5" fmla="*/ 1588 h 51"/>
              <a:gd name="T6" fmla="*/ 0 60000 65536"/>
              <a:gd name="T7" fmla="*/ 0 60000 65536"/>
              <a:gd name="T8" fmla="*/ 0 60000 65536"/>
            </a:gdLst>
            <a:ahLst/>
            <a:cxnLst>
              <a:cxn ang="T6">
                <a:pos x="T0" y="T1"/>
              </a:cxn>
              <a:cxn ang="T7">
                <a:pos x="T2" y="T3"/>
              </a:cxn>
              <a:cxn ang="T8">
                <a:pos x="T4" y="T5"/>
              </a:cxn>
            </a:cxnLst>
            <a:rect l="0" t="0" r="r" b="b"/>
            <a:pathLst>
              <a:path w="636" h="51">
                <a:moveTo>
                  <a:pt x="0" y="0"/>
                </a:moveTo>
                <a:cubicBezTo>
                  <a:pt x="49" y="9"/>
                  <a:pt x="188" y="51"/>
                  <a:pt x="294" y="51"/>
                </a:cubicBezTo>
                <a:cubicBezTo>
                  <a:pt x="400" y="51"/>
                  <a:pt x="565" y="11"/>
                  <a:pt x="636" y="1"/>
                </a:cubicBezTo>
              </a:path>
            </a:pathLst>
          </a:custGeom>
          <a:noFill/>
          <a:ln w="12700">
            <a:solidFill>
              <a:srgbClr val="9E0C0F"/>
            </a:solidFill>
            <a:prstDash val="dash"/>
            <a:round/>
            <a:headEnd type="triangl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lIns="82124" tIns="41061" rIns="82124" bIns="41061"/>
          <a:lstStyle/>
          <a:p>
            <a:endParaRPr lang="en-US"/>
          </a:p>
        </p:txBody>
      </p:sp>
      <p:sp>
        <p:nvSpPr>
          <p:cNvPr id="54320" name="Freeform 291"/>
          <p:cNvSpPr>
            <a:spLocks/>
          </p:cNvSpPr>
          <p:nvPr/>
        </p:nvSpPr>
        <p:spPr bwMode="auto">
          <a:xfrm>
            <a:off x="5076825" y="4514850"/>
            <a:ext cx="1009650" cy="80963"/>
          </a:xfrm>
          <a:custGeom>
            <a:avLst/>
            <a:gdLst>
              <a:gd name="T0" fmla="*/ 0 w 636"/>
              <a:gd name="T1" fmla="*/ 0 h 51"/>
              <a:gd name="T2" fmla="*/ 466725 w 636"/>
              <a:gd name="T3" fmla="*/ 80963 h 51"/>
              <a:gd name="T4" fmla="*/ 1009650 w 636"/>
              <a:gd name="T5" fmla="*/ 1588 h 51"/>
              <a:gd name="T6" fmla="*/ 0 60000 65536"/>
              <a:gd name="T7" fmla="*/ 0 60000 65536"/>
              <a:gd name="T8" fmla="*/ 0 60000 65536"/>
            </a:gdLst>
            <a:ahLst/>
            <a:cxnLst>
              <a:cxn ang="T6">
                <a:pos x="T0" y="T1"/>
              </a:cxn>
              <a:cxn ang="T7">
                <a:pos x="T2" y="T3"/>
              </a:cxn>
              <a:cxn ang="T8">
                <a:pos x="T4" y="T5"/>
              </a:cxn>
            </a:cxnLst>
            <a:rect l="0" t="0" r="r" b="b"/>
            <a:pathLst>
              <a:path w="636" h="51">
                <a:moveTo>
                  <a:pt x="0" y="0"/>
                </a:moveTo>
                <a:cubicBezTo>
                  <a:pt x="49" y="9"/>
                  <a:pt x="188" y="51"/>
                  <a:pt x="294" y="51"/>
                </a:cubicBezTo>
                <a:cubicBezTo>
                  <a:pt x="400" y="51"/>
                  <a:pt x="565" y="11"/>
                  <a:pt x="636" y="1"/>
                </a:cubicBezTo>
              </a:path>
            </a:pathLst>
          </a:custGeom>
          <a:noFill/>
          <a:ln w="12700">
            <a:solidFill>
              <a:srgbClr val="9E0C0F"/>
            </a:solidFill>
            <a:prstDash val="dash"/>
            <a:round/>
            <a:headEnd type="triangl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lIns="82124" tIns="41061" rIns="82124" bIns="41061"/>
          <a:lstStyle/>
          <a:p>
            <a:endParaRPr lang="en-US"/>
          </a:p>
        </p:txBody>
      </p:sp>
      <p:sp>
        <p:nvSpPr>
          <p:cNvPr id="54321" name="Rectangle 292"/>
          <p:cNvSpPr>
            <a:spLocks noGrp="1" noChangeArrowheads="1"/>
          </p:cNvSpPr>
          <p:nvPr>
            <p:ph type="body" idx="1"/>
          </p:nvPr>
        </p:nvSpPr>
        <p:spPr>
          <a:xfrm>
            <a:off x="655638" y="5229225"/>
            <a:ext cx="7940675" cy="928688"/>
          </a:xfrm>
        </p:spPr>
        <p:txBody>
          <a:bodyPr/>
          <a:lstStyle/>
          <a:p>
            <a:r>
              <a:rPr lang="en-AU" altLang="en-US" smtClean="0"/>
              <a:t>This process happens in both directions</a:t>
            </a:r>
          </a:p>
          <a:p>
            <a:pPr lvl="1"/>
            <a:r>
              <a:rPr lang="en-AU" altLang="en-US" smtClean="0"/>
              <a:t>(Example shows process for PE2 </a:t>
            </a:r>
            <a:r>
              <a:rPr lang="en-AU" altLang="en-US" smtClean="0">
                <a:sym typeface="Wingdings" panose="05000000000000000000" pitchFamily="2" charset="2"/>
              </a:rPr>
              <a:t> PE1 traffic)</a:t>
            </a:r>
            <a:endParaRPr lang="en-AU" altLang="en-US" smtClean="0"/>
          </a:p>
        </p:txBody>
      </p:sp>
      <p:grpSp>
        <p:nvGrpSpPr>
          <p:cNvPr id="1144114" name="Group 306"/>
          <p:cNvGrpSpPr>
            <a:grpSpLocks/>
          </p:cNvGrpSpPr>
          <p:nvPr/>
        </p:nvGrpSpPr>
        <p:grpSpPr bwMode="auto">
          <a:xfrm>
            <a:off x="3779838" y="3068638"/>
            <a:ext cx="2089150" cy="360362"/>
            <a:chOff x="2472" y="2296"/>
            <a:chExt cx="1316" cy="227"/>
          </a:xfrm>
        </p:grpSpPr>
        <p:sp>
          <p:nvSpPr>
            <p:cNvPr id="54326" name="AutoShape 307"/>
            <p:cNvSpPr>
              <a:spLocks noChangeArrowheads="1"/>
            </p:cNvSpPr>
            <p:nvPr/>
          </p:nvSpPr>
          <p:spPr bwMode="auto">
            <a:xfrm flipH="1">
              <a:off x="2472" y="2296"/>
              <a:ext cx="454" cy="227"/>
            </a:xfrm>
            <a:prstGeom prst="chevron">
              <a:avLst>
                <a:gd name="adj" fmla="val 50000"/>
              </a:avLst>
            </a:prstGeom>
            <a:solidFill>
              <a:srgbClr val="9E0C0F"/>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lIns="154800" tIns="41061" rIns="10800" bIns="41061" anchor="ctr"/>
            <a:lstStyle>
              <a:lvl1pPr defTabSz="814388">
                <a:lnSpc>
                  <a:spcPct val="95000"/>
                </a:lnSpc>
                <a:spcBef>
                  <a:spcPct val="50000"/>
                </a:spcBef>
                <a:buClr>
                  <a:schemeClr val="tx2"/>
                </a:buClr>
                <a:buSzPct val="100000"/>
                <a:buFont typeface="Wingdings" panose="05000000000000000000" pitchFamily="2" charset="2"/>
                <a:buChar char="§"/>
                <a:defRPr sz="2400">
                  <a:solidFill>
                    <a:schemeClr val="tx1"/>
                  </a:solidFill>
                  <a:latin typeface="Arial" panose="020B0604020202020204" pitchFamily="34" charset="0"/>
                </a:defRPr>
              </a:lvl1pPr>
              <a:lvl2pPr marL="742950" indent="-285750" defTabSz="814388">
                <a:lnSpc>
                  <a:spcPct val="95000"/>
                </a:lnSpc>
                <a:spcBef>
                  <a:spcPct val="35000"/>
                </a:spcBef>
                <a:defRPr sz="2000">
                  <a:solidFill>
                    <a:schemeClr val="tx1"/>
                  </a:solidFill>
                  <a:latin typeface="Arial" panose="020B0604020202020204" pitchFamily="34" charset="0"/>
                </a:defRPr>
              </a:lvl2pPr>
              <a:lvl3pPr marL="1143000" indent="-228600" defTabSz="814388">
                <a:lnSpc>
                  <a:spcPct val="95000"/>
                </a:lnSpc>
                <a:spcBef>
                  <a:spcPct val="35000"/>
                </a:spcBef>
                <a:defRPr sz="2000">
                  <a:solidFill>
                    <a:schemeClr val="tx1"/>
                  </a:solidFill>
                  <a:latin typeface="Arial" panose="020B0604020202020204" pitchFamily="34" charset="0"/>
                </a:defRPr>
              </a:lvl3pPr>
              <a:lvl4pPr marL="1600200" indent="-228600" defTabSz="814388">
                <a:lnSpc>
                  <a:spcPct val="95000"/>
                </a:lnSpc>
                <a:spcBef>
                  <a:spcPct val="35000"/>
                </a:spcBef>
                <a:defRPr sz="2000">
                  <a:solidFill>
                    <a:schemeClr val="tx1"/>
                  </a:solidFill>
                  <a:latin typeface="Arial" panose="020B0604020202020204" pitchFamily="34" charset="0"/>
                </a:defRPr>
              </a:lvl4pPr>
              <a:lvl5pPr marL="2057400" indent="-228600" defTabSz="814388">
                <a:lnSpc>
                  <a:spcPct val="95000"/>
                </a:lnSpc>
                <a:spcBef>
                  <a:spcPct val="35000"/>
                </a:spcBef>
                <a:defRPr sz="2000">
                  <a:solidFill>
                    <a:schemeClr val="tx1"/>
                  </a:solidFill>
                  <a:latin typeface="Arial" panose="020B0604020202020204" pitchFamily="34" charset="0"/>
                </a:defRPr>
              </a:lvl5pPr>
              <a:lvl6pPr marL="2514600" indent="-228600" defTabSz="814388" eaLnBrk="0" fontAlgn="base" hangingPunct="0">
                <a:lnSpc>
                  <a:spcPct val="95000"/>
                </a:lnSpc>
                <a:spcBef>
                  <a:spcPct val="35000"/>
                </a:spcBef>
                <a:spcAft>
                  <a:spcPct val="0"/>
                </a:spcAft>
                <a:defRPr sz="2000">
                  <a:solidFill>
                    <a:schemeClr val="tx1"/>
                  </a:solidFill>
                  <a:latin typeface="Arial" panose="020B0604020202020204" pitchFamily="34" charset="0"/>
                </a:defRPr>
              </a:lvl6pPr>
              <a:lvl7pPr marL="2971800" indent="-228600" defTabSz="814388" eaLnBrk="0" fontAlgn="base" hangingPunct="0">
                <a:lnSpc>
                  <a:spcPct val="95000"/>
                </a:lnSpc>
                <a:spcBef>
                  <a:spcPct val="35000"/>
                </a:spcBef>
                <a:spcAft>
                  <a:spcPct val="0"/>
                </a:spcAft>
                <a:defRPr sz="2000">
                  <a:solidFill>
                    <a:schemeClr val="tx1"/>
                  </a:solidFill>
                  <a:latin typeface="Arial" panose="020B0604020202020204" pitchFamily="34" charset="0"/>
                </a:defRPr>
              </a:lvl7pPr>
              <a:lvl8pPr marL="3429000" indent="-228600" defTabSz="814388" eaLnBrk="0" fontAlgn="base" hangingPunct="0">
                <a:lnSpc>
                  <a:spcPct val="95000"/>
                </a:lnSpc>
                <a:spcBef>
                  <a:spcPct val="35000"/>
                </a:spcBef>
                <a:spcAft>
                  <a:spcPct val="0"/>
                </a:spcAft>
                <a:defRPr sz="2000">
                  <a:solidFill>
                    <a:schemeClr val="tx1"/>
                  </a:solidFill>
                  <a:latin typeface="Arial" panose="020B0604020202020204" pitchFamily="34" charset="0"/>
                </a:defRPr>
              </a:lvl8pPr>
              <a:lvl9pPr marL="3886200" indent="-228600" defTabSz="814388" eaLnBrk="0" fontAlgn="base" hangingPunct="0">
                <a:lnSpc>
                  <a:spcPct val="95000"/>
                </a:lnSpc>
                <a:spcBef>
                  <a:spcPct val="35000"/>
                </a:spcBef>
                <a:spcAft>
                  <a:spcPct val="0"/>
                </a:spcAft>
                <a:defRPr sz="2000">
                  <a:solidFill>
                    <a:schemeClr val="tx1"/>
                  </a:solidFill>
                  <a:latin typeface="Arial" panose="020B0604020202020204" pitchFamily="34" charset="0"/>
                </a:defRPr>
              </a:lvl9pPr>
            </a:lstStyle>
            <a:p>
              <a:pPr algn="ctr">
                <a:lnSpc>
                  <a:spcPct val="90000"/>
                </a:lnSpc>
                <a:spcBef>
                  <a:spcPct val="0"/>
                </a:spcBef>
                <a:buClrTx/>
                <a:buSzTx/>
                <a:buFontTx/>
                <a:buNone/>
              </a:pPr>
              <a:r>
                <a:rPr lang="en-AU" altLang="en-US" sz="1400" b="1">
                  <a:solidFill>
                    <a:schemeClr val="bg1"/>
                  </a:solidFill>
                </a:rPr>
                <a:t>38</a:t>
              </a:r>
            </a:p>
          </p:txBody>
        </p:sp>
        <p:sp>
          <p:nvSpPr>
            <p:cNvPr id="54327" name="AutoShape 308"/>
            <p:cNvSpPr>
              <a:spLocks noChangeArrowheads="1"/>
            </p:cNvSpPr>
            <p:nvPr/>
          </p:nvSpPr>
          <p:spPr bwMode="auto">
            <a:xfrm flipH="1">
              <a:off x="2790" y="2296"/>
              <a:ext cx="454" cy="227"/>
            </a:xfrm>
            <a:prstGeom prst="chevron">
              <a:avLst>
                <a:gd name="adj" fmla="val 50000"/>
              </a:avLst>
            </a:prstGeom>
            <a:solidFill>
              <a:schemeClr val="folHlink"/>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lIns="154800" tIns="41061" rIns="10800" bIns="41061" anchor="ctr"/>
            <a:lstStyle>
              <a:lvl1pPr defTabSz="814388">
                <a:lnSpc>
                  <a:spcPct val="95000"/>
                </a:lnSpc>
                <a:spcBef>
                  <a:spcPct val="50000"/>
                </a:spcBef>
                <a:buClr>
                  <a:schemeClr val="tx2"/>
                </a:buClr>
                <a:buSzPct val="100000"/>
                <a:buFont typeface="Wingdings" panose="05000000000000000000" pitchFamily="2" charset="2"/>
                <a:buChar char="§"/>
                <a:defRPr sz="2400">
                  <a:solidFill>
                    <a:schemeClr val="tx1"/>
                  </a:solidFill>
                  <a:latin typeface="Arial" panose="020B0604020202020204" pitchFamily="34" charset="0"/>
                </a:defRPr>
              </a:lvl1pPr>
              <a:lvl2pPr marL="742950" indent="-285750" defTabSz="814388">
                <a:lnSpc>
                  <a:spcPct val="95000"/>
                </a:lnSpc>
                <a:spcBef>
                  <a:spcPct val="35000"/>
                </a:spcBef>
                <a:defRPr sz="2000">
                  <a:solidFill>
                    <a:schemeClr val="tx1"/>
                  </a:solidFill>
                  <a:latin typeface="Arial" panose="020B0604020202020204" pitchFamily="34" charset="0"/>
                </a:defRPr>
              </a:lvl2pPr>
              <a:lvl3pPr marL="1143000" indent="-228600" defTabSz="814388">
                <a:lnSpc>
                  <a:spcPct val="95000"/>
                </a:lnSpc>
                <a:spcBef>
                  <a:spcPct val="35000"/>
                </a:spcBef>
                <a:defRPr sz="2000">
                  <a:solidFill>
                    <a:schemeClr val="tx1"/>
                  </a:solidFill>
                  <a:latin typeface="Arial" panose="020B0604020202020204" pitchFamily="34" charset="0"/>
                </a:defRPr>
              </a:lvl3pPr>
              <a:lvl4pPr marL="1600200" indent="-228600" defTabSz="814388">
                <a:lnSpc>
                  <a:spcPct val="95000"/>
                </a:lnSpc>
                <a:spcBef>
                  <a:spcPct val="35000"/>
                </a:spcBef>
                <a:defRPr sz="2000">
                  <a:solidFill>
                    <a:schemeClr val="tx1"/>
                  </a:solidFill>
                  <a:latin typeface="Arial" panose="020B0604020202020204" pitchFamily="34" charset="0"/>
                </a:defRPr>
              </a:lvl4pPr>
              <a:lvl5pPr marL="2057400" indent="-228600" defTabSz="814388">
                <a:lnSpc>
                  <a:spcPct val="95000"/>
                </a:lnSpc>
                <a:spcBef>
                  <a:spcPct val="35000"/>
                </a:spcBef>
                <a:defRPr sz="2000">
                  <a:solidFill>
                    <a:schemeClr val="tx1"/>
                  </a:solidFill>
                  <a:latin typeface="Arial" panose="020B0604020202020204" pitchFamily="34" charset="0"/>
                </a:defRPr>
              </a:lvl5pPr>
              <a:lvl6pPr marL="2514600" indent="-228600" defTabSz="814388" eaLnBrk="0" fontAlgn="base" hangingPunct="0">
                <a:lnSpc>
                  <a:spcPct val="95000"/>
                </a:lnSpc>
                <a:spcBef>
                  <a:spcPct val="35000"/>
                </a:spcBef>
                <a:spcAft>
                  <a:spcPct val="0"/>
                </a:spcAft>
                <a:defRPr sz="2000">
                  <a:solidFill>
                    <a:schemeClr val="tx1"/>
                  </a:solidFill>
                  <a:latin typeface="Arial" panose="020B0604020202020204" pitchFamily="34" charset="0"/>
                </a:defRPr>
              </a:lvl6pPr>
              <a:lvl7pPr marL="2971800" indent="-228600" defTabSz="814388" eaLnBrk="0" fontAlgn="base" hangingPunct="0">
                <a:lnSpc>
                  <a:spcPct val="95000"/>
                </a:lnSpc>
                <a:spcBef>
                  <a:spcPct val="35000"/>
                </a:spcBef>
                <a:spcAft>
                  <a:spcPct val="0"/>
                </a:spcAft>
                <a:defRPr sz="2000">
                  <a:solidFill>
                    <a:schemeClr val="tx1"/>
                  </a:solidFill>
                  <a:latin typeface="Arial" panose="020B0604020202020204" pitchFamily="34" charset="0"/>
                </a:defRPr>
              </a:lvl7pPr>
              <a:lvl8pPr marL="3429000" indent="-228600" defTabSz="814388" eaLnBrk="0" fontAlgn="base" hangingPunct="0">
                <a:lnSpc>
                  <a:spcPct val="95000"/>
                </a:lnSpc>
                <a:spcBef>
                  <a:spcPct val="35000"/>
                </a:spcBef>
                <a:spcAft>
                  <a:spcPct val="0"/>
                </a:spcAft>
                <a:defRPr sz="2000">
                  <a:solidFill>
                    <a:schemeClr val="tx1"/>
                  </a:solidFill>
                  <a:latin typeface="Arial" panose="020B0604020202020204" pitchFamily="34" charset="0"/>
                </a:defRPr>
              </a:lvl8pPr>
              <a:lvl9pPr marL="3886200" indent="-228600" defTabSz="814388" eaLnBrk="0" fontAlgn="base" hangingPunct="0">
                <a:lnSpc>
                  <a:spcPct val="95000"/>
                </a:lnSpc>
                <a:spcBef>
                  <a:spcPct val="35000"/>
                </a:spcBef>
                <a:spcAft>
                  <a:spcPct val="0"/>
                </a:spcAft>
                <a:defRPr sz="2000">
                  <a:solidFill>
                    <a:schemeClr val="tx1"/>
                  </a:solidFill>
                  <a:latin typeface="Arial" panose="020B0604020202020204" pitchFamily="34" charset="0"/>
                </a:defRPr>
              </a:lvl9pPr>
            </a:lstStyle>
            <a:p>
              <a:pPr algn="ctr">
                <a:lnSpc>
                  <a:spcPct val="90000"/>
                </a:lnSpc>
                <a:spcBef>
                  <a:spcPct val="0"/>
                </a:spcBef>
                <a:buClrTx/>
                <a:buSzTx/>
                <a:buFontTx/>
                <a:buNone/>
              </a:pPr>
              <a:r>
                <a:rPr lang="en-AU" altLang="en-US" sz="1400" b="1"/>
                <a:t>72</a:t>
              </a:r>
            </a:p>
          </p:txBody>
        </p:sp>
        <p:sp>
          <p:nvSpPr>
            <p:cNvPr id="54328" name="AutoShape 309"/>
            <p:cNvSpPr>
              <a:spLocks noChangeArrowheads="1"/>
            </p:cNvSpPr>
            <p:nvPr/>
          </p:nvSpPr>
          <p:spPr bwMode="auto">
            <a:xfrm flipH="1">
              <a:off x="3107" y="2296"/>
              <a:ext cx="681" cy="227"/>
            </a:xfrm>
            <a:prstGeom prst="chevron">
              <a:avLst>
                <a:gd name="adj" fmla="val 49347"/>
              </a:avLst>
            </a:prstGeom>
            <a:solidFill>
              <a:schemeClr val="tx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lIns="154800" tIns="41061" rIns="10800" bIns="41061" anchor="ctr"/>
            <a:lstStyle>
              <a:lvl1pPr defTabSz="814388">
                <a:lnSpc>
                  <a:spcPct val="95000"/>
                </a:lnSpc>
                <a:spcBef>
                  <a:spcPct val="50000"/>
                </a:spcBef>
                <a:buClr>
                  <a:schemeClr val="tx2"/>
                </a:buClr>
                <a:buSzPct val="100000"/>
                <a:buFont typeface="Wingdings" panose="05000000000000000000" pitchFamily="2" charset="2"/>
                <a:buChar char="§"/>
                <a:defRPr sz="2400">
                  <a:solidFill>
                    <a:schemeClr val="tx1"/>
                  </a:solidFill>
                  <a:latin typeface="Arial" panose="020B0604020202020204" pitchFamily="34" charset="0"/>
                </a:defRPr>
              </a:lvl1pPr>
              <a:lvl2pPr marL="742950" indent="-285750" defTabSz="814388">
                <a:lnSpc>
                  <a:spcPct val="95000"/>
                </a:lnSpc>
                <a:spcBef>
                  <a:spcPct val="35000"/>
                </a:spcBef>
                <a:defRPr sz="2000">
                  <a:solidFill>
                    <a:schemeClr val="tx1"/>
                  </a:solidFill>
                  <a:latin typeface="Arial" panose="020B0604020202020204" pitchFamily="34" charset="0"/>
                </a:defRPr>
              </a:lvl2pPr>
              <a:lvl3pPr marL="1143000" indent="-228600" defTabSz="814388">
                <a:lnSpc>
                  <a:spcPct val="95000"/>
                </a:lnSpc>
                <a:spcBef>
                  <a:spcPct val="35000"/>
                </a:spcBef>
                <a:defRPr sz="2000">
                  <a:solidFill>
                    <a:schemeClr val="tx1"/>
                  </a:solidFill>
                  <a:latin typeface="Arial" panose="020B0604020202020204" pitchFamily="34" charset="0"/>
                </a:defRPr>
              </a:lvl3pPr>
              <a:lvl4pPr marL="1600200" indent="-228600" defTabSz="814388">
                <a:lnSpc>
                  <a:spcPct val="95000"/>
                </a:lnSpc>
                <a:spcBef>
                  <a:spcPct val="35000"/>
                </a:spcBef>
                <a:defRPr sz="2000">
                  <a:solidFill>
                    <a:schemeClr val="tx1"/>
                  </a:solidFill>
                  <a:latin typeface="Arial" panose="020B0604020202020204" pitchFamily="34" charset="0"/>
                </a:defRPr>
              </a:lvl4pPr>
              <a:lvl5pPr marL="2057400" indent="-228600" defTabSz="814388">
                <a:lnSpc>
                  <a:spcPct val="95000"/>
                </a:lnSpc>
                <a:spcBef>
                  <a:spcPct val="35000"/>
                </a:spcBef>
                <a:defRPr sz="2000">
                  <a:solidFill>
                    <a:schemeClr val="tx1"/>
                  </a:solidFill>
                  <a:latin typeface="Arial" panose="020B0604020202020204" pitchFamily="34" charset="0"/>
                </a:defRPr>
              </a:lvl5pPr>
              <a:lvl6pPr marL="2514600" indent="-228600" defTabSz="814388" eaLnBrk="0" fontAlgn="base" hangingPunct="0">
                <a:lnSpc>
                  <a:spcPct val="95000"/>
                </a:lnSpc>
                <a:spcBef>
                  <a:spcPct val="35000"/>
                </a:spcBef>
                <a:spcAft>
                  <a:spcPct val="0"/>
                </a:spcAft>
                <a:defRPr sz="2000">
                  <a:solidFill>
                    <a:schemeClr val="tx1"/>
                  </a:solidFill>
                  <a:latin typeface="Arial" panose="020B0604020202020204" pitchFamily="34" charset="0"/>
                </a:defRPr>
              </a:lvl6pPr>
              <a:lvl7pPr marL="2971800" indent="-228600" defTabSz="814388" eaLnBrk="0" fontAlgn="base" hangingPunct="0">
                <a:lnSpc>
                  <a:spcPct val="95000"/>
                </a:lnSpc>
                <a:spcBef>
                  <a:spcPct val="35000"/>
                </a:spcBef>
                <a:spcAft>
                  <a:spcPct val="0"/>
                </a:spcAft>
                <a:defRPr sz="2000">
                  <a:solidFill>
                    <a:schemeClr val="tx1"/>
                  </a:solidFill>
                  <a:latin typeface="Arial" panose="020B0604020202020204" pitchFamily="34" charset="0"/>
                </a:defRPr>
              </a:lvl7pPr>
              <a:lvl8pPr marL="3429000" indent="-228600" defTabSz="814388" eaLnBrk="0" fontAlgn="base" hangingPunct="0">
                <a:lnSpc>
                  <a:spcPct val="95000"/>
                </a:lnSpc>
                <a:spcBef>
                  <a:spcPct val="35000"/>
                </a:spcBef>
                <a:spcAft>
                  <a:spcPct val="0"/>
                </a:spcAft>
                <a:defRPr sz="2000">
                  <a:solidFill>
                    <a:schemeClr val="tx1"/>
                  </a:solidFill>
                  <a:latin typeface="Arial" panose="020B0604020202020204" pitchFamily="34" charset="0"/>
                </a:defRPr>
              </a:lvl8pPr>
              <a:lvl9pPr marL="3886200" indent="-228600" defTabSz="814388" eaLnBrk="0" fontAlgn="base" hangingPunct="0">
                <a:lnSpc>
                  <a:spcPct val="95000"/>
                </a:lnSpc>
                <a:spcBef>
                  <a:spcPct val="35000"/>
                </a:spcBef>
                <a:spcAft>
                  <a:spcPct val="0"/>
                </a:spcAft>
                <a:defRPr sz="2000">
                  <a:solidFill>
                    <a:schemeClr val="tx1"/>
                  </a:solidFill>
                  <a:latin typeface="Arial" panose="020B0604020202020204" pitchFamily="34" charset="0"/>
                </a:defRPr>
              </a:lvl9pPr>
            </a:lstStyle>
            <a:p>
              <a:pPr algn="ctr">
                <a:lnSpc>
                  <a:spcPct val="90000"/>
                </a:lnSpc>
                <a:spcBef>
                  <a:spcPct val="0"/>
                </a:spcBef>
                <a:buClrTx/>
                <a:buSzTx/>
                <a:buFontTx/>
                <a:buNone/>
              </a:pPr>
              <a:r>
                <a:rPr lang="en-AU" altLang="en-US" sz="1400" b="1">
                  <a:solidFill>
                    <a:schemeClr val="bg1"/>
                  </a:solidFill>
                </a:rPr>
                <a:t>L2 PDU</a:t>
              </a:r>
            </a:p>
          </p:txBody>
        </p:sp>
      </p:grpSp>
      <p:grpSp>
        <p:nvGrpSpPr>
          <p:cNvPr id="1144122" name="Group 314"/>
          <p:cNvGrpSpPr>
            <a:grpSpLocks/>
          </p:cNvGrpSpPr>
          <p:nvPr/>
        </p:nvGrpSpPr>
        <p:grpSpPr bwMode="auto">
          <a:xfrm>
            <a:off x="4284663" y="3068638"/>
            <a:ext cx="1584325" cy="360362"/>
            <a:chOff x="2699" y="1933"/>
            <a:chExt cx="998" cy="227"/>
          </a:xfrm>
        </p:grpSpPr>
        <p:sp>
          <p:nvSpPr>
            <p:cNvPr id="54324" name="AutoShape 312"/>
            <p:cNvSpPr>
              <a:spLocks noChangeArrowheads="1"/>
            </p:cNvSpPr>
            <p:nvPr/>
          </p:nvSpPr>
          <p:spPr bwMode="auto">
            <a:xfrm flipH="1">
              <a:off x="2699" y="1933"/>
              <a:ext cx="454" cy="227"/>
            </a:xfrm>
            <a:prstGeom prst="chevron">
              <a:avLst>
                <a:gd name="adj" fmla="val 50000"/>
              </a:avLst>
            </a:prstGeom>
            <a:solidFill>
              <a:schemeClr val="folHlink"/>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lIns="154800" tIns="41061" rIns="10800" bIns="41061" anchor="ctr"/>
            <a:lstStyle>
              <a:lvl1pPr defTabSz="814388">
                <a:lnSpc>
                  <a:spcPct val="95000"/>
                </a:lnSpc>
                <a:spcBef>
                  <a:spcPct val="50000"/>
                </a:spcBef>
                <a:buClr>
                  <a:schemeClr val="tx2"/>
                </a:buClr>
                <a:buSzPct val="100000"/>
                <a:buFont typeface="Wingdings" panose="05000000000000000000" pitchFamily="2" charset="2"/>
                <a:buChar char="§"/>
                <a:defRPr sz="2400">
                  <a:solidFill>
                    <a:schemeClr val="tx1"/>
                  </a:solidFill>
                  <a:latin typeface="Arial" panose="020B0604020202020204" pitchFamily="34" charset="0"/>
                </a:defRPr>
              </a:lvl1pPr>
              <a:lvl2pPr marL="742950" indent="-285750" defTabSz="814388">
                <a:lnSpc>
                  <a:spcPct val="95000"/>
                </a:lnSpc>
                <a:spcBef>
                  <a:spcPct val="35000"/>
                </a:spcBef>
                <a:defRPr sz="2000">
                  <a:solidFill>
                    <a:schemeClr val="tx1"/>
                  </a:solidFill>
                  <a:latin typeface="Arial" panose="020B0604020202020204" pitchFamily="34" charset="0"/>
                </a:defRPr>
              </a:lvl2pPr>
              <a:lvl3pPr marL="1143000" indent="-228600" defTabSz="814388">
                <a:lnSpc>
                  <a:spcPct val="95000"/>
                </a:lnSpc>
                <a:spcBef>
                  <a:spcPct val="35000"/>
                </a:spcBef>
                <a:defRPr sz="2000">
                  <a:solidFill>
                    <a:schemeClr val="tx1"/>
                  </a:solidFill>
                  <a:latin typeface="Arial" panose="020B0604020202020204" pitchFamily="34" charset="0"/>
                </a:defRPr>
              </a:lvl3pPr>
              <a:lvl4pPr marL="1600200" indent="-228600" defTabSz="814388">
                <a:lnSpc>
                  <a:spcPct val="95000"/>
                </a:lnSpc>
                <a:spcBef>
                  <a:spcPct val="35000"/>
                </a:spcBef>
                <a:defRPr sz="2000">
                  <a:solidFill>
                    <a:schemeClr val="tx1"/>
                  </a:solidFill>
                  <a:latin typeface="Arial" panose="020B0604020202020204" pitchFamily="34" charset="0"/>
                </a:defRPr>
              </a:lvl4pPr>
              <a:lvl5pPr marL="2057400" indent="-228600" defTabSz="814388">
                <a:lnSpc>
                  <a:spcPct val="95000"/>
                </a:lnSpc>
                <a:spcBef>
                  <a:spcPct val="35000"/>
                </a:spcBef>
                <a:defRPr sz="2000">
                  <a:solidFill>
                    <a:schemeClr val="tx1"/>
                  </a:solidFill>
                  <a:latin typeface="Arial" panose="020B0604020202020204" pitchFamily="34" charset="0"/>
                </a:defRPr>
              </a:lvl5pPr>
              <a:lvl6pPr marL="2514600" indent="-228600" defTabSz="814388" eaLnBrk="0" fontAlgn="base" hangingPunct="0">
                <a:lnSpc>
                  <a:spcPct val="95000"/>
                </a:lnSpc>
                <a:spcBef>
                  <a:spcPct val="35000"/>
                </a:spcBef>
                <a:spcAft>
                  <a:spcPct val="0"/>
                </a:spcAft>
                <a:defRPr sz="2000">
                  <a:solidFill>
                    <a:schemeClr val="tx1"/>
                  </a:solidFill>
                  <a:latin typeface="Arial" panose="020B0604020202020204" pitchFamily="34" charset="0"/>
                </a:defRPr>
              </a:lvl6pPr>
              <a:lvl7pPr marL="2971800" indent="-228600" defTabSz="814388" eaLnBrk="0" fontAlgn="base" hangingPunct="0">
                <a:lnSpc>
                  <a:spcPct val="95000"/>
                </a:lnSpc>
                <a:spcBef>
                  <a:spcPct val="35000"/>
                </a:spcBef>
                <a:spcAft>
                  <a:spcPct val="0"/>
                </a:spcAft>
                <a:defRPr sz="2000">
                  <a:solidFill>
                    <a:schemeClr val="tx1"/>
                  </a:solidFill>
                  <a:latin typeface="Arial" panose="020B0604020202020204" pitchFamily="34" charset="0"/>
                </a:defRPr>
              </a:lvl7pPr>
              <a:lvl8pPr marL="3429000" indent="-228600" defTabSz="814388" eaLnBrk="0" fontAlgn="base" hangingPunct="0">
                <a:lnSpc>
                  <a:spcPct val="95000"/>
                </a:lnSpc>
                <a:spcBef>
                  <a:spcPct val="35000"/>
                </a:spcBef>
                <a:spcAft>
                  <a:spcPct val="0"/>
                </a:spcAft>
                <a:defRPr sz="2000">
                  <a:solidFill>
                    <a:schemeClr val="tx1"/>
                  </a:solidFill>
                  <a:latin typeface="Arial" panose="020B0604020202020204" pitchFamily="34" charset="0"/>
                </a:defRPr>
              </a:lvl8pPr>
              <a:lvl9pPr marL="3886200" indent="-228600" defTabSz="814388" eaLnBrk="0" fontAlgn="base" hangingPunct="0">
                <a:lnSpc>
                  <a:spcPct val="95000"/>
                </a:lnSpc>
                <a:spcBef>
                  <a:spcPct val="35000"/>
                </a:spcBef>
                <a:spcAft>
                  <a:spcPct val="0"/>
                </a:spcAft>
                <a:defRPr sz="2000">
                  <a:solidFill>
                    <a:schemeClr val="tx1"/>
                  </a:solidFill>
                  <a:latin typeface="Arial" panose="020B0604020202020204" pitchFamily="34" charset="0"/>
                </a:defRPr>
              </a:lvl9pPr>
            </a:lstStyle>
            <a:p>
              <a:pPr algn="ctr">
                <a:lnSpc>
                  <a:spcPct val="90000"/>
                </a:lnSpc>
                <a:spcBef>
                  <a:spcPct val="0"/>
                </a:spcBef>
                <a:buClrTx/>
                <a:buSzTx/>
                <a:buFontTx/>
                <a:buNone/>
              </a:pPr>
              <a:r>
                <a:rPr lang="en-AU" altLang="en-US" sz="1400" b="1"/>
                <a:t>72</a:t>
              </a:r>
            </a:p>
          </p:txBody>
        </p:sp>
        <p:sp>
          <p:nvSpPr>
            <p:cNvPr id="54325" name="AutoShape 313"/>
            <p:cNvSpPr>
              <a:spLocks noChangeArrowheads="1"/>
            </p:cNvSpPr>
            <p:nvPr/>
          </p:nvSpPr>
          <p:spPr bwMode="auto">
            <a:xfrm flipH="1">
              <a:off x="3016" y="1933"/>
              <a:ext cx="681" cy="227"/>
            </a:xfrm>
            <a:prstGeom prst="chevron">
              <a:avLst>
                <a:gd name="adj" fmla="val 49347"/>
              </a:avLst>
            </a:prstGeom>
            <a:solidFill>
              <a:schemeClr val="tx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lIns="154800" tIns="41061" rIns="10800" bIns="41061" anchor="ctr"/>
            <a:lstStyle>
              <a:lvl1pPr defTabSz="814388">
                <a:lnSpc>
                  <a:spcPct val="95000"/>
                </a:lnSpc>
                <a:spcBef>
                  <a:spcPct val="50000"/>
                </a:spcBef>
                <a:buClr>
                  <a:schemeClr val="tx2"/>
                </a:buClr>
                <a:buSzPct val="100000"/>
                <a:buFont typeface="Wingdings" panose="05000000000000000000" pitchFamily="2" charset="2"/>
                <a:buChar char="§"/>
                <a:defRPr sz="2400">
                  <a:solidFill>
                    <a:schemeClr val="tx1"/>
                  </a:solidFill>
                  <a:latin typeface="Arial" panose="020B0604020202020204" pitchFamily="34" charset="0"/>
                </a:defRPr>
              </a:lvl1pPr>
              <a:lvl2pPr marL="742950" indent="-285750" defTabSz="814388">
                <a:lnSpc>
                  <a:spcPct val="95000"/>
                </a:lnSpc>
                <a:spcBef>
                  <a:spcPct val="35000"/>
                </a:spcBef>
                <a:defRPr sz="2000">
                  <a:solidFill>
                    <a:schemeClr val="tx1"/>
                  </a:solidFill>
                  <a:latin typeface="Arial" panose="020B0604020202020204" pitchFamily="34" charset="0"/>
                </a:defRPr>
              </a:lvl2pPr>
              <a:lvl3pPr marL="1143000" indent="-228600" defTabSz="814388">
                <a:lnSpc>
                  <a:spcPct val="95000"/>
                </a:lnSpc>
                <a:spcBef>
                  <a:spcPct val="35000"/>
                </a:spcBef>
                <a:defRPr sz="2000">
                  <a:solidFill>
                    <a:schemeClr val="tx1"/>
                  </a:solidFill>
                  <a:latin typeface="Arial" panose="020B0604020202020204" pitchFamily="34" charset="0"/>
                </a:defRPr>
              </a:lvl3pPr>
              <a:lvl4pPr marL="1600200" indent="-228600" defTabSz="814388">
                <a:lnSpc>
                  <a:spcPct val="95000"/>
                </a:lnSpc>
                <a:spcBef>
                  <a:spcPct val="35000"/>
                </a:spcBef>
                <a:defRPr sz="2000">
                  <a:solidFill>
                    <a:schemeClr val="tx1"/>
                  </a:solidFill>
                  <a:latin typeface="Arial" panose="020B0604020202020204" pitchFamily="34" charset="0"/>
                </a:defRPr>
              </a:lvl4pPr>
              <a:lvl5pPr marL="2057400" indent="-228600" defTabSz="814388">
                <a:lnSpc>
                  <a:spcPct val="95000"/>
                </a:lnSpc>
                <a:spcBef>
                  <a:spcPct val="35000"/>
                </a:spcBef>
                <a:defRPr sz="2000">
                  <a:solidFill>
                    <a:schemeClr val="tx1"/>
                  </a:solidFill>
                  <a:latin typeface="Arial" panose="020B0604020202020204" pitchFamily="34" charset="0"/>
                </a:defRPr>
              </a:lvl5pPr>
              <a:lvl6pPr marL="2514600" indent="-228600" defTabSz="814388" eaLnBrk="0" fontAlgn="base" hangingPunct="0">
                <a:lnSpc>
                  <a:spcPct val="95000"/>
                </a:lnSpc>
                <a:spcBef>
                  <a:spcPct val="35000"/>
                </a:spcBef>
                <a:spcAft>
                  <a:spcPct val="0"/>
                </a:spcAft>
                <a:defRPr sz="2000">
                  <a:solidFill>
                    <a:schemeClr val="tx1"/>
                  </a:solidFill>
                  <a:latin typeface="Arial" panose="020B0604020202020204" pitchFamily="34" charset="0"/>
                </a:defRPr>
              </a:lvl6pPr>
              <a:lvl7pPr marL="2971800" indent="-228600" defTabSz="814388" eaLnBrk="0" fontAlgn="base" hangingPunct="0">
                <a:lnSpc>
                  <a:spcPct val="95000"/>
                </a:lnSpc>
                <a:spcBef>
                  <a:spcPct val="35000"/>
                </a:spcBef>
                <a:spcAft>
                  <a:spcPct val="0"/>
                </a:spcAft>
                <a:defRPr sz="2000">
                  <a:solidFill>
                    <a:schemeClr val="tx1"/>
                  </a:solidFill>
                  <a:latin typeface="Arial" panose="020B0604020202020204" pitchFamily="34" charset="0"/>
                </a:defRPr>
              </a:lvl7pPr>
              <a:lvl8pPr marL="3429000" indent="-228600" defTabSz="814388" eaLnBrk="0" fontAlgn="base" hangingPunct="0">
                <a:lnSpc>
                  <a:spcPct val="95000"/>
                </a:lnSpc>
                <a:spcBef>
                  <a:spcPct val="35000"/>
                </a:spcBef>
                <a:spcAft>
                  <a:spcPct val="0"/>
                </a:spcAft>
                <a:defRPr sz="2000">
                  <a:solidFill>
                    <a:schemeClr val="tx1"/>
                  </a:solidFill>
                  <a:latin typeface="Arial" panose="020B0604020202020204" pitchFamily="34" charset="0"/>
                </a:defRPr>
              </a:lvl8pPr>
              <a:lvl9pPr marL="3886200" indent="-228600" defTabSz="814388" eaLnBrk="0" fontAlgn="base" hangingPunct="0">
                <a:lnSpc>
                  <a:spcPct val="95000"/>
                </a:lnSpc>
                <a:spcBef>
                  <a:spcPct val="35000"/>
                </a:spcBef>
                <a:spcAft>
                  <a:spcPct val="0"/>
                </a:spcAft>
                <a:defRPr sz="2000">
                  <a:solidFill>
                    <a:schemeClr val="tx1"/>
                  </a:solidFill>
                  <a:latin typeface="Arial" panose="020B0604020202020204" pitchFamily="34" charset="0"/>
                </a:defRPr>
              </a:lvl9pPr>
            </a:lstStyle>
            <a:p>
              <a:pPr algn="ctr">
                <a:lnSpc>
                  <a:spcPct val="90000"/>
                </a:lnSpc>
                <a:spcBef>
                  <a:spcPct val="0"/>
                </a:spcBef>
                <a:buClrTx/>
                <a:buSzTx/>
                <a:buFontTx/>
                <a:buNone/>
              </a:pPr>
              <a:r>
                <a:rPr lang="en-AU" altLang="en-US" sz="1400" b="1">
                  <a:solidFill>
                    <a:schemeClr val="bg1"/>
                  </a:solidFill>
                </a:rPr>
                <a:t>L2 PDU</a:t>
              </a:r>
            </a:p>
          </p:txBody>
        </p:sp>
      </p:grpSp>
    </p:spTree>
    <p:extLst>
      <p:ext uri="{BB962C8B-B14F-4D97-AF65-F5344CB8AC3E}">
        <p14:creationId xmlns:p14="http://schemas.microsoft.com/office/powerpoint/2010/main" val="278777806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44070"/>
                                        </p:tgtEl>
                                        <p:attrNameLst>
                                          <p:attrName>style.visibility</p:attrName>
                                        </p:attrNameLst>
                                      </p:cBhvr>
                                      <p:to>
                                        <p:strVal val="visible"/>
                                      </p:to>
                                    </p:set>
                                    <p:animEffect transition="in" filter="wipe(left)">
                                      <p:cBhvr>
                                        <p:cTn id="7" dur="500"/>
                                        <p:tgtEl>
                                          <p:spTgt spid="1144070"/>
                                        </p:tgtEl>
                                      </p:cBhvr>
                                    </p:animEffect>
                                  </p:childTnLst>
                                </p:cTn>
                              </p:par>
                            </p:childTnLst>
                          </p:cTn>
                        </p:par>
                        <p:par>
                          <p:cTn id="8" fill="hold" nodeType="afterGroup">
                            <p:stCondLst>
                              <p:cond delay="500"/>
                            </p:stCondLst>
                            <p:childTnLst>
                              <p:par>
                                <p:cTn id="9" presetID="22" presetClass="entr" presetSubtype="8" fill="hold" grpId="0" nodeType="afterEffect">
                                  <p:stCondLst>
                                    <p:cond delay="500"/>
                                  </p:stCondLst>
                                  <p:childTnLst>
                                    <p:set>
                                      <p:cBhvr>
                                        <p:cTn id="10" dur="1" fill="hold">
                                          <p:stCondLst>
                                            <p:cond delay="0"/>
                                          </p:stCondLst>
                                        </p:cTn>
                                        <p:tgtEl>
                                          <p:spTgt spid="1144071"/>
                                        </p:tgtEl>
                                        <p:attrNameLst>
                                          <p:attrName>style.visibility</p:attrName>
                                        </p:attrNameLst>
                                      </p:cBhvr>
                                      <p:to>
                                        <p:strVal val="visible"/>
                                      </p:to>
                                    </p:set>
                                    <p:animEffect transition="in" filter="wipe(left)">
                                      <p:cBhvr>
                                        <p:cTn id="11" dur="500"/>
                                        <p:tgtEl>
                                          <p:spTgt spid="1144071"/>
                                        </p:tgtEl>
                                      </p:cBhvr>
                                    </p:animEffect>
                                  </p:childTnLst>
                                </p:cTn>
                              </p:par>
                            </p:childTnLst>
                          </p:cTn>
                        </p:par>
                        <p:par>
                          <p:cTn id="12" fill="hold" nodeType="afterGroup">
                            <p:stCondLst>
                              <p:cond delay="1500"/>
                            </p:stCondLst>
                            <p:childTnLst>
                              <p:par>
                                <p:cTn id="13" presetID="22" presetClass="entr" presetSubtype="8" fill="hold" grpId="0" nodeType="afterEffect">
                                  <p:stCondLst>
                                    <p:cond delay="500"/>
                                  </p:stCondLst>
                                  <p:childTnLst>
                                    <p:set>
                                      <p:cBhvr>
                                        <p:cTn id="14" dur="1" fill="hold">
                                          <p:stCondLst>
                                            <p:cond delay="0"/>
                                          </p:stCondLst>
                                        </p:cTn>
                                        <p:tgtEl>
                                          <p:spTgt spid="1144067"/>
                                        </p:tgtEl>
                                        <p:attrNameLst>
                                          <p:attrName>style.visibility</p:attrName>
                                        </p:attrNameLst>
                                      </p:cBhvr>
                                      <p:to>
                                        <p:strVal val="visible"/>
                                      </p:to>
                                    </p:set>
                                    <p:animEffect transition="in" filter="wipe(left)">
                                      <p:cBhvr>
                                        <p:cTn id="15" dur="500"/>
                                        <p:tgtEl>
                                          <p:spTgt spid="1144067"/>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2" fill="hold" grpId="0" nodeType="clickEffect">
                                  <p:stCondLst>
                                    <p:cond delay="0"/>
                                  </p:stCondLst>
                                  <p:childTnLst>
                                    <p:set>
                                      <p:cBhvr>
                                        <p:cTn id="19" dur="1" fill="hold">
                                          <p:stCondLst>
                                            <p:cond delay="0"/>
                                          </p:stCondLst>
                                        </p:cTn>
                                        <p:tgtEl>
                                          <p:spTgt spid="1144058"/>
                                        </p:tgtEl>
                                        <p:attrNameLst>
                                          <p:attrName>style.visibility</p:attrName>
                                        </p:attrNameLst>
                                      </p:cBhvr>
                                      <p:to>
                                        <p:strVal val="visible"/>
                                      </p:to>
                                    </p:set>
                                    <p:animEffect transition="in" filter="wipe(right)">
                                      <p:cBhvr>
                                        <p:cTn id="20" dur="500"/>
                                        <p:tgtEl>
                                          <p:spTgt spid="1144058"/>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1144072"/>
                                        </p:tgtEl>
                                        <p:attrNameLst>
                                          <p:attrName>style.visibility</p:attrName>
                                        </p:attrNameLst>
                                      </p:cBhvr>
                                      <p:to>
                                        <p:strVal val="visible"/>
                                      </p:to>
                                    </p:set>
                                    <p:animEffect transition="in" filter="wipe(left)">
                                      <p:cBhvr>
                                        <p:cTn id="25" dur="500"/>
                                        <p:tgtEl>
                                          <p:spTgt spid="1144072"/>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2" fill="hold" nodeType="clickEffect">
                                  <p:stCondLst>
                                    <p:cond delay="0"/>
                                  </p:stCondLst>
                                  <p:childTnLst>
                                    <p:set>
                                      <p:cBhvr>
                                        <p:cTn id="29" dur="1" fill="hold">
                                          <p:stCondLst>
                                            <p:cond delay="0"/>
                                          </p:stCondLst>
                                        </p:cTn>
                                        <p:tgtEl>
                                          <p:spTgt spid="1144096"/>
                                        </p:tgtEl>
                                        <p:attrNameLst>
                                          <p:attrName>style.visibility</p:attrName>
                                        </p:attrNameLst>
                                      </p:cBhvr>
                                      <p:to>
                                        <p:strVal val="visible"/>
                                      </p:to>
                                    </p:set>
                                    <p:animEffect transition="in" filter="wipe(right)">
                                      <p:cBhvr>
                                        <p:cTn id="30" dur="500"/>
                                        <p:tgtEl>
                                          <p:spTgt spid="1144096"/>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10" presetClass="entr" presetSubtype="0" fill="hold" nodeType="clickEffect">
                                  <p:stCondLst>
                                    <p:cond delay="0"/>
                                  </p:stCondLst>
                                  <p:childTnLst>
                                    <p:set>
                                      <p:cBhvr>
                                        <p:cTn id="34" dur="1" fill="hold">
                                          <p:stCondLst>
                                            <p:cond delay="0"/>
                                          </p:stCondLst>
                                        </p:cTn>
                                        <p:tgtEl>
                                          <p:spTgt spid="1144114"/>
                                        </p:tgtEl>
                                        <p:attrNameLst>
                                          <p:attrName>style.visibility</p:attrName>
                                        </p:attrNameLst>
                                      </p:cBhvr>
                                      <p:to>
                                        <p:strVal val="visible"/>
                                      </p:to>
                                    </p:set>
                                    <p:animEffect transition="in" filter="fade">
                                      <p:cBhvr>
                                        <p:cTn id="35" dur="1000"/>
                                        <p:tgtEl>
                                          <p:spTgt spid="1144114"/>
                                        </p:tgtEl>
                                      </p:cBhvr>
                                    </p:animEffect>
                                  </p:childTnLst>
                                </p:cTn>
                              </p:par>
                              <p:par>
                                <p:cTn id="36" presetID="1" presetClass="entr" presetSubtype="0" fill="hold" nodeType="withEffect">
                                  <p:stCondLst>
                                    <p:cond delay="0"/>
                                  </p:stCondLst>
                                  <p:childTnLst>
                                    <p:set>
                                      <p:cBhvr>
                                        <p:cTn id="37" dur="1" fill="hold">
                                          <p:stCondLst>
                                            <p:cond delay="0"/>
                                          </p:stCondLst>
                                        </p:cTn>
                                        <p:tgtEl>
                                          <p:spTgt spid="1144122"/>
                                        </p:tgtEl>
                                        <p:attrNameLst>
                                          <p:attrName>style.visibility</p:attrName>
                                        </p:attrNameLst>
                                      </p:cBhvr>
                                      <p:to>
                                        <p:strVal val="visible"/>
                                      </p:to>
                                    </p:set>
                                  </p:childTnLst>
                                </p:cTn>
                              </p:par>
                            </p:childTnLst>
                          </p:cTn>
                        </p:par>
                      </p:childTnLst>
                    </p:cTn>
                  </p:par>
                  <p:par>
                    <p:cTn id="38" fill="hold" nodeType="clickPar">
                      <p:stCondLst>
                        <p:cond delay="indefinite"/>
                      </p:stCondLst>
                      <p:childTnLst>
                        <p:par>
                          <p:cTn id="39" fill="hold" nodeType="withGroup">
                            <p:stCondLst>
                              <p:cond delay="0"/>
                            </p:stCondLst>
                            <p:childTnLst>
                              <p:par>
                                <p:cTn id="40" presetID="35" presetClass="path" presetSubtype="0" accel="50000" decel="50000" fill="hold" nodeType="clickEffect">
                                  <p:stCondLst>
                                    <p:cond delay="0"/>
                                  </p:stCondLst>
                                  <p:childTnLst>
                                    <p:animMotion origin="layout" path="M -4.16667E-6 1.85185E-6 L -0.06701 1.85185E-6 " pathEditMode="relative" rAng="0" ptsTypes="AA">
                                      <p:cBhvr>
                                        <p:cTn id="41" dur="2000" fill="hold"/>
                                        <p:tgtEl>
                                          <p:spTgt spid="1144096"/>
                                        </p:tgtEl>
                                        <p:attrNameLst>
                                          <p:attrName>ppt_x</p:attrName>
                                          <p:attrName>ppt_y</p:attrName>
                                        </p:attrNameLst>
                                      </p:cBhvr>
                                      <p:rCtr x="-3351" y="0"/>
                                    </p:animMotion>
                                  </p:childTnLst>
                                </p:cTn>
                              </p:par>
                              <p:par>
                                <p:cTn id="42" presetID="35" presetClass="path" presetSubtype="0" accel="50000" decel="50000" fill="hold" nodeType="withEffect">
                                  <p:stCondLst>
                                    <p:cond delay="0"/>
                                  </p:stCondLst>
                                  <p:childTnLst>
                                    <p:animMotion origin="layout" path="M -4.16667E-6 0.00116 L -0.06701 0.00116 " pathEditMode="relative" rAng="0" ptsTypes="AA">
                                      <p:cBhvr>
                                        <p:cTn id="43" dur="2000" fill="hold"/>
                                        <p:tgtEl>
                                          <p:spTgt spid="1144114"/>
                                        </p:tgtEl>
                                        <p:attrNameLst>
                                          <p:attrName>ppt_x</p:attrName>
                                          <p:attrName>ppt_y</p:attrName>
                                        </p:attrNameLst>
                                      </p:cBhvr>
                                      <p:rCtr x="-3351" y="0"/>
                                    </p:animMotion>
                                  </p:childTnLst>
                                </p:cTn>
                              </p:par>
                              <p:par>
                                <p:cTn id="44" presetID="35" presetClass="path" presetSubtype="0" accel="50000" decel="50000" fill="hold" nodeType="withEffect">
                                  <p:stCondLst>
                                    <p:cond delay="0"/>
                                  </p:stCondLst>
                                  <p:childTnLst>
                                    <p:animMotion origin="layout" path="M 0.00035 0.00116 L -0.06268 0.00116 " pathEditMode="relative" rAng="0" ptsTypes="AA">
                                      <p:cBhvr>
                                        <p:cTn id="45" dur="2000" fill="hold"/>
                                        <p:tgtEl>
                                          <p:spTgt spid="1144122"/>
                                        </p:tgtEl>
                                        <p:attrNameLst>
                                          <p:attrName>ppt_x</p:attrName>
                                          <p:attrName>ppt_y</p:attrName>
                                        </p:attrNameLst>
                                      </p:cBhvr>
                                      <p:rCtr x="-3160" y="0"/>
                                    </p:animMotion>
                                  </p:childTnLst>
                                </p:cTn>
                              </p:par>
                            </p:childTnLst>
                          </p:cTn>
                        </p:par>
                      </p:childTnLst>
                    </p:cTn>
                  </p:par>
                  <p:par>
                    <p:cTn id="46" fill="hold" nodeType="clickPar">
                      <p:stCondLst>
                        <p:cond delay="indefinite"/>
                      </p:stCondLst>
                      <p:childTnLst>
                        <p:par>
                          <p:cTn id="47" fill="hold" nodeType="withGroup">
                            <p:stCondLst>
                              <p:cond delay="0"/>
                            </p:stCondLst>
                            <p:childTnLst>
                              <p:par>
                                <p:cTn id="48" presetID="1" presetClass="exit" presetSubtype="0" fill="hold" nodeType="clickEffect">
                                  <p:stCondLst>
                                    <p:cond delay="0"/>
                                  </p:stCondLst>
                                  <p:childTnLst>
                                    <p:set>
                                      <p:cBhvr>
                                        <p:cTn id="49" dur="1" fill="hold">
                                          <p:stCondLst>
                                            <p:cond delay="0"/>
                                          </p:stCondLst>
                                        </p:cTn>
                                        <p:tgtEl>
                                          <p:spTgt spid="1144096"/>
                                        </p:tgtEl>
                                        <p:attrNameLst>
                                          <p:attrName>style.visibility</p:attrName>
                                        </p:attrNameLst>
                                      </p:cBhvr>
                                      <p:to>
                                        <p:strVal val="hidden"/>
                                      </p:to>
                                    </p:set>
                                  </p:childTnLst>
                                </p:cTn>
                              </p:par>
                              <p:par>
                                <p:cTn id="50" presetID="10" presetClass="exit" presetSubtype="0" fill="hold" nodeType="withEffect">
                                  <p:stCondLst>
                                    <p:cond delay="0"/>
                                  </p:stCondLst>
                                  <p:childTnLst>
                                    <p:animEffect transition="out" filter="fade">
                                      <p:cBhvr>
                                        <p:cTn id="51" dur="2000"/>
                                        <p:tgtEl>
                                          <p:spTgt spid="1144114"/>
                                        </p:tgtEl>
                                      </p:cBhvr>
                                    </p:animEffect>
                                    <p:set>
                                      <p:cBhvr>
                                        <p:cTn id="52" dur="1" fill="hold">
                                          <p:stCondLst>
                                            <p:cond delay="1999"/>
                                          </p:stCondLst>
                                        </p:cTn>
                                        <p:tgtEl>
                                          <p:spTgt spid="11441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4058" grpId="0" animBg="1"/>
      <p:bldP spid="1144067" grpId="0" animBg="1"/>
      <p:bldP spid="1144070" grpId="0" animBg="1"/>
      <p:bldP spid="1144071" grpId="0" animBg="1"/>
      <p:bldP spid="1144072"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Cloud"/>
          <p:cNvSpPr>
            <a:spLocks noChangeAspect="1" noEditPoints="1" noChangeArrowheads="1"/>
          </p:cNvSpPr>
          <p:nvPr/>
        </p:nvSpPr>
        <p:spPr bwMode="auto">
          <a:xfrm>
            <a:off x="2916238" y="2276475"/>
            <a:ext cx="3384550" cy="1728788"/>
          </a:xfrm>
          <a:custGeom>
            <a:avLst/>
            <a:gdLst>
              <a:gd name="T0" fmla="*/ 10498 w 21600"/>
              <a:gd name="T1" fmla="*/ 864394 h 21600"/>
              <a:gd name="T2" fmla="*/ 1692275 w 21600"/>
              <a:gd name="T3" fmla="*/ 1726947 h 21600"/>
              <a:gd name="T4" fmla="*/ 3381730 w 21600"/>
              <a:gd name="T5" fmla="*/ 864394 h 21600"/>
              <a:gd name="T6" fmla="*/ 1692275 w 21600"/>
              <a:gd name="T7" fmla="*/ 98845 h 21600"/>
              <a:gd name="T8" fmla="*/ 0 60000 65536"/>
              <a:gd name="T9" fmla="*/ 0 60000 65536"/>
              <a:gd name="T10" fmla="*/ 0 60000 65536"/>
              <a:gd name="T11" fmla="*/ 0 60000 65536"/>
              <a:gd name="T12" fmla="*/ 2977 w 21600"/>
              <a:gd name="T13" fmla="*/ 3262 h 21600"/>
              <a:gd name="T14" fmla="*/ 17087 w 21600"/>
              <a:gd name="T15" fmla="*/ 17337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0" y="11192"/>
                  <a:pt x="409" y="12169"/>
                  <a:pt x="1074" y="12702"/>
                </a:cubicBezTo>
                <a:lnTo>
                  <a:pt x="1063" y="12668"/>
                </a:lnTo>
                <a:cubicBezTo>
                  <a:pt x="685" y="13217"/>
                  <a:pt x="475" y="13940"/>
                  <a:pt x="475" y="14691"/>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300"/>
                  <a:pt x="7635" y="20039"/>
                  <a:pt x="8235" y="19546"/>
                </a:cubicBezTo>
                <a:lnTo>
                  <a:pt x="8229" y="19550"/>
                </a:lnTo>
                <a:cubicBezTo>
                  <a:pt x="8855" y="20829"/>
                  <a:pt x="9908" y="21597"/>
                  <a:pt x="11036" y="21597"/>
                </a:cubicBezTo>
                <a:cubicBezTo>
                  <a:pt x="12523" y="21597"/>
                  <a:pt x="13836" y="20267"/>
                  <a:pt x="14267" y="18324"/>
                </a:cubicBezTo>
                <a:lnTo>
                  <a:pt x="14270" y="18350"/>
                </a:lnTo>
                <a:cubicBezTo>
                  <a:pt x="14730" y="18740"/>
                  <a:pt x="15260" y="18947"/>
                  <a:pt x="15802" y="18947"/>
                </a:cubicBezTo>
                <a:cubicBezTo>
                  <a:pt x="17390" y="18947"/>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0"/>
                  <a:pt x="15367" y="426"/>
                  <a:pt x="14905" y="1165"/>
                </a:cubicBezTo>
                <a:lnTo>
                  <a:pt x="14909" y="1170"/>
                </a:lnTo>
                <a:cubicBezTo>
                  <a:pt x="14497" y="432"/>
                  <a:pt x="13855" y="0"/>
                  <a:pt x="13174" y="0"/>
                </a:cubicBezTo>
                <a:cubicBezTo>
                  <a:pt x="12347" y="0"/>
                  <a:pt x="11590" y="637"/>
                  <a:pt x="11221" y="1645"/>
                </a:cubicBezTo>
                <a:lnTo>
                  <a:pt x="11229" y="1694"/>
                </a:lnTo>
                <a:cubicBezTo>
                  <a:pt x="10730" y="1024"/>
                  <a:pt x="10058" y="650"/>
                  <a:pt x="9358" y="650"/>
                </a:cubicBezTo>
                <a:cubicBezTo>
                  <a:pt x="8372" y="650"/>
                  <a:pt x="7466" y="1391"/>
                  <a:pt x="7003" y="2578"/>
                </a:cubicBezTo>
                <a:lnTo>
                  <a:pt x="6995" y="2602"/>
                </a:lnTo>
                <a:cubicBezTo>
                  <a:pt x="6477" y="2189"/>
                  <a:pt x="5888" y="1972"/>
                  <a:pt x="5288" y="1972"/>
                </a:cubicBezTo>
                <a:cubicBezTo>
                  <a:pt x="3423" y="1972"/>
                  <a:pt x="1912" y="4029"/>
                  <a:pt x="1912" y="6567"/>
                </a:cubicBezTo>
                <a:cubicBezTo>
                  <a:pt x="1912" y="6774"/>
                  <a:pt x="1922" y="6981"/>
                  <a:pt x="1942" y="7186"/>
                </a:cubicBezTo>
                <a:lnTo>
                  <a:pt x="1949" y="7180"/>
                </a:lnTo>
                <a:close/>
              </a:path>
              <a:path w="21600" h="21600" fill="none" extrusionOk="0">
                <a:moveTo>
                  <a:pt x="1074" y="12702"/>
                </a:moveTo>
                <a:cubicBezTo>
                  <a:pt x="1407" y="12969"/>
                  <a:pt x="1786" y="13110"/>
                  <a:pt x="2172" y="13110"/>
                </a:cubicBezTo>
                <a:cubicBezTo>
                  <a:pt x="2228" y="13110"/>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hlink"/>
          </a:solidFill>
          <a:ln w="9525">
            <a:solidFill>
              <a:srgbClr val="000000"/>
            </a:solidFill>
            <a:miter lim="800000"/>
            <a:headEnd/>
            <a:tailEnd/>
          </a:ln>
          <a:effectLst>
            <a:outerShdw dist="107763" dir="2700000" algn="ctr" rotWithShape="0">
              <a:srgbClr val="808080"/>
            </a:outerShdw>
          </a:effectLst>
        </p:spPr>
        <p:txBody>
          <a:bodyPr/>
          <a:lstStyle/>
          <a:p>
            <a:endParaRPr lang="en-US"/>
          </a:p>
        </p:txBody>
      </p:sp>
      <p:sp>
        <p:nvSpPr>
          <p:cNvPr id="64515" name="Rectangle 248"/>
          <p:cNvSpPr>
            <a:spLocks noChangeArrowheads="1"/>
          </p:cNvSpPr>
          <p:nvPr/>
        </p:nvSpPr>
        <p:spPr bwMode="auto">
          <a:xfrm rot="9957015">
            <a:off x="3570288" y="2636838"/>
            <a:ext cx="1933575" cy="292100"/>
          </a:xfrm>
          <a:prstGeom prst="rect">
            <a:avLst/>
          </a:prstGeom>
          <a:solidFill>
            <a:srgbClr val="CCECFF"/>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lIns="73025" tIns="36512" rIns="73025" bIns="36512" anchor="ctr"/>
          <a:lstStyle>
            <a:lvl1pPr defTabSz="814388">
              <a:lnSpc>
                <a:spcPct val="95000"/>
              </a:lnSpc>
              <a:spcBef>
                <a:spcPct val="50000"/>
              </a:spcBef>
              <a:buClr>
                <a:schemeClr val="tx2"/>
              </a:buClr>
              <a:buSzPct val="100000"/>
              <a:buFont typeface="Wingdings" panose="05000000000000000000" pitchFamily="2" charset="2"/>
              <a:buChar char="§"/>
              <a:defRPr sz="2400">
                <a:solidFill>
                  <a:schemeClr val="tx1"/>
                </a:solidFill>
                <a:latin typeface="Arial" panose="020B0604020202020204" pitchFamily="34" charset="0"/>
              </a:defRPr>
            </a:lvl1pPr>
            <a:lvl2pPr marL="742950" indent="-285750" defTabSz="814388">
              <a:lnSpc>
                <a:spcPct val="95000"/>
              </a:lnSpc>
              <a:spcBef>
                <a:spcPct val="35000"/>
              </a:spcBef>
              <a:defRPr sz="2000">
                <a:solidFill>
                  <a:schemeClr val="tx1"/>
                </a:solidFill>
                <a:latin typeface="Arial" panose="020B0604020202020204" pitchFamily="34" charset="0"/>
              </a:defRPr>
            </a:lvl2pPr>
            <a:lvl3pPr marL="1143000" indent="-228600" defTabSz="814388">
              <a:lnSpc>
                <a:spcPct val="95000"/>
              </a:lnSpc>
              <a:spcBef>
                <a:spcPct val="35000"/>
              </a:spcBef>
              <a:defRPr sz="2000">
                <a:solidFill>
                  <a:schemeClr val="tx1"/>
                </a:solidFill>
                <a:latin typeface="Arial" panose="020B0604020202020204" pitchFamily="34" charset="0"/>
              </a:defRPr>
            </a:lvl3pPr>
            <a:lvl4pPr marL="1600200" indent="-228600" defTabSz="814388">
              <a:lnSpc>
                <a:spcPct val="95000"/>
              </a:lnSpc>
              <a:spcBef>
                <a:spcPct val="35000"/>
              </a:spcBef>
              <a:defRPr sz="2000">
                <a:solidFill>
                  <a:schemeClr val="tx1"/>
                </a:solidFill>
                <a:latin typeface="Arial" panose="020B0604020202020204" pitchFamily="34" charset="0"/>
              </a:defRPr>
            </a:lvl4pPr>
            <a:lvl5pPr marL="2057400" indent="-228600" defTabSz="814388">
              <a:lnSpc>
                <a:spcPct val="95000"/>
              </a:lnSpc>
              <a:spcBef>
                <a:spcPct val="35000"/>
              </a:spcBef>
              <a:defRPr sz="2000">
                <a:solidFill>
                  <a:schemeClr val="tx1"/>
                </a:solidFill>
                <a:latin typeface="Arial" panose="020B0604020202020204" pitchFamily="34" charset="0"/>
              </a:defRPr>
            </a:lvl5pPr>
            <a:lvl6pPr marL="2514600" indent="-228600" defTabSz="814388" eaLnBrk="0" fontAlgn="base" hangingPunct="0">
              <a:lnSpc>
                <a:spcPct val="95000"/>
              </a:lnSpc>
              <a:spcBef>
                <a:spcPct val="35000"/>
              </a:spcBef>
              <a:spcAft>
                <a:spcPct val="0"/>
              </a:spcAft>
              <a:defRPr sz="2000">
                <a:solidFill>
                  <a:schemeClr val="tx1"/>
                </a:solidFill>
                <a:latin typeface="Arial" panose="020B0604020202020204" pitchFamily="34" charset="0"/>
              </a:defRPr>
            </a:lvl6pPr>
            <a:lvl7pPr marL="2971800" indent="-228600" defTabSz="814388" eaLnBrk="0" fontAlgn="base" hangingPunct="0">
              <a:lnSpc>
                <a:spcPct val="95000"/>
              </a:lnSpc>
              <a:spcBef>
                <a:spcPct val="35000"/>
              </a:spcBef>
              <a:spcAft>
                <a:spcPct val="0"/>
              </a:spcAft>
              <a:defRPr sz="2000">
                <a:solidFill>
                  <a:schemeClr val="tx1"/>
                </a:solidFill>
                <a:latin typeface="Arial" panose="020B0604020202020204" pitchFamily="34" charset="0"/>
              </a:defRPr>
            </a:lvl7pPr>
            <a:lvl8pPr marL="3429000" indent="-228600" defTabSz="814388" eaLnBrk="0" fontAlgn="base" hangingPunct="0">
              <a:lnSpc>
                <a:spcPct val="95000"/>
              </a:lnSpc>
              <a:spcBef>
                <a:spcPct val="35000"/>
              </a:spcBef>
              <a:spcAft>
                <a:spcPct val="0"/>
              </a:spcAft>
              <a:defRPr sz="2000">
                <a:solidFill>
                  <a:schemeClr val="tx1"/>
                </a:solidFill>
                <a:latin typeface="Arial" panose="020B0604020202020204" pitchFamily="34" charset="0"/>
              </a:defRPr>
            </a:lvl8pPr>
            <a:lvl9pPr marL="3886200" indent="-228600" defTabSz="814388" eaLnBrk="0" fontAlgn="base" hangingPunct="0">
              <a:lnSpc>
                <a:spcPct val="95000"/>
              </a:lnSpc>
              <a:spcBef>
                <a:spcPct val="35000"/>
              </a:spcBef>
              <a:spcAft>
                <a:spcPct val="0"/>
              </a:spcAft>
              <a:defRPr sz="2000">
                <a:solidFill>
                  <a:schemeClr val="tx1"/>
                </a:solidFill>
                <a:latin typeface="Arial" panose="020B0604020202020204" pitchFamily="34" charset="0"/>
              </a:defRPr>
            </a:lvl9pPr>
          </a:lstStyle>
          <a:p>
            <a:pPr algn="ctr">
              <a:lnSpc>
                <a:spcPct val="90000"/>
              </a:lnSpc>
              <a:spcBef>
                <a:spcPct val="0"/>
              </a:spcBef>
              <a:buClrTx/>
              <a:buSzTx/>
              <a:buFontTx/>
              <a:buNone/>
            </a:pPr>
            <a:endParaRPr lang="en-US" altLang="en-US" sz="1400" b="1"/>
          </a:p>
        </p:txBody>
      </p:sp>
      <p:grpSp>
        <p:nvGrpSpPr>
          <p:cNvPr id="64516" name="Group 251"/>
          <p:cNvGrpSpPr>
            <a:grpSpLocks/>
          </p:cNvGrpSpPr>
          <p:nvPr/>
        </p:nvGrpSpPr>
        <p:grpSpPr bwMode="auto">
          <a:xfrm rot="-10334900">
            <a:off x="3492500" y="3284538"/>
            <a:ext cx="2089150" cy="292100"/>
            <a:chOff x="2784" y="960"/>
            <a:chExt cx="1296" cy="144"/>
          </a:xfrm>
        </p:grpSpPr>
        <p:sp>
          <p:nvSpPr>
            <p:cNvPr id="64713" name="Rectangle 252"/>
            <p:cNvSpPr>
              <a:spLocks noChangeArrowheads="1"/>
            </p:cNvSpPr>
            <p:nvPr/>
          </p:nvSpPr>
          <p:spPr bwMode="auto">
            <a:xfrm>
              <a:off x="2832" y="960"/>
              <a:ext cx="1200" cy="144"/>
            </a:xfrm>
            <a:prstGeom prst="rect">
              <a:avLst/>
            </a:prstGeom>
            <a:solidFill>
              <a:srgbClr val="CCECFF"/>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lIns="73025" tIns="36512" rIns="73025" bIns="36512" anchor="ctr"/>
            <a:lstStyle>
              <a:lvl1pPr defTabSz="814388">
                <a:lnSpc>
                  <a:spcPct val="95000"/>
                </a:lnSpc>
                <a:spcBef>
                  <a:spcPct val="50000"/>
                </a:spcBef>
                <a:buClr>
                  <a:schemeClr val="tx2"/>
                </a:buClr>
                <a:buSzPct val="100000"/>
                <a:buFont typeface="Wingdings" panose="05000000000000000000" pitchFamily="2" charset="2"/>
                <a:buChar char="§"/>
                <a:defRPr sz="2400">
                  <a:solidFill>
                    <a:schemeClr val="tx1"/>
                  </a:solidFill>
                  <a:latin typeface="Arial" panose="020B0604020202020204" pitchFamily="34" charset="0"/>
                </a:defRPr>
              </a:lvl1pPr>
              <a:lvl2pPr marL="742950" indent="-285750" defTabSz="814388">
                <a:lnSpc>
                  <a:spcPct val="95000"/>
                </a:lnSpc>
                <a:spcBef>
                  <a:spcPct val="35000"/>
                </a:spcBef>
                <a:defRPr sz="2000">
                  <a:solidFill>
                    <a:schemeClr val="tx1"/>
                  </a:solidFill>
                  <a:latin typeface="Arial" panose="020B0604020202020204" pitchFamily="34" charset="0"/>
                </a:defRPr>
              </a:lvl2pPr>
              <a:lvl3pPr marL="1143000" indent="-228600" defTabSz="814388">
                <a:lnSpc>
                  <a:spcPct val="95000"/>
                </a:lnSpc>
                <a:spcBef>
                  <a:spcPct val="35000"/>
                </a:spcBef>
                <a:defRPr sz="2000">
                  <a:solidFill>
                    <a:schemeClr val="tx1"/>
                  </a:solidFill>
                  <a:latin typeface="Arial" panose="020B0604020202020204" pitchFamily="34" charset="0"/>
                </a:defRPr>
              </a:lvl3pPr>
              <a:lvl4pPr marL="1600200" indent="-228600" defTabSz="814388">
                <a:lnSpc>
                  <a:spcPct val="95000"/>
                </a:lnSpc>
                <a:spcBef>
                  <a:spcPct val="35000"/>
                </a:spcBef>
                <a:defRPr sz="2000">
                  <a:solidFill>
                    <a:schemeClr val="tx1"/>
                  </a:solidFill>
                  <a:latin typeface="Arial" panose="020B0604020202020204" pitchFamily="34" charset="0"/>
                </a:defRPr>
              </a:lvl4pPr>
              <a:lvl5pPr marL="2057400" indent="-228600" defTabSz="814388">
                <a:lnSpc>
                  <a:spcPct val="95000"/>
                </a:lnSpc>
                <a:spcBef>
                  <a:spcPct val="35000"/>
                </a:spcBef>
                <a:defRPr sz="2000">
                  <a:solidFill>
                    <a:schemeClr val="tx1"/>
                  </a:solidFill>
                  <a:latin typeface="Arial" panose="020B0604020202020204" pitchFamily="34" charset="0"/>
                </a:defRPr>
              </a:lvl5pPr>
              <a:lvl6pPr marL="2514600" indent="-228600" defTabSz="814388" eaLnBrk="0" fontAlgn="base" hangingPunct="0">
                <a:lnSpc>
                  <a:spcPct val="95000"/>
                </a:lnSpc>
                <a:spcBef>
                  <a:spcPct val="35000"/>
                </a:spcBef>
                <a:spcAft>
                  <a:spcPct val="0"/>
                </a:spcAft>
                <a:defRPr sz="2000">
                  <a:solidFill>
                    <a:schemeClr val="tx1"/>
                  </a:solidFill>
                  <a:latin typeface="Arial" panose="020B0604020202020204" pitchFamily="34" charset="0"/>
                </a:defRPr>
              </a:lvl6pPr>
              <a:lvl7pPr marL="2971800" indent="-228600" defTabSz="814388" eaLnBrk="0" fontAlgn="base" hangingPunct="0">
                <a:lnSpc>
                  <a:spcPct val="95000"/>
                </a:lnSpc>
                <a:spcBef>
                  <a:spcPct val="35000"/>
                </a:spcBef>
                <a:spcAft>
                  <a:spcPct val="0"/>
                </a:spcAft>
                <a:defRPr sz="2000">
                  <a:solidFill>
                    <a:schemeClr val="tx1"/>
                  </a:solidFill>
                  <a:latin typeface="Arial" panose="020B0604020202020204" pitchFamily="34" charset="0"/>
                </a:defRPr>
              </a:lvl7pPr>
              <a:lvl8pPr marL="3429000" indent="-228600" defTabSz="814388" eaLnBrk="0" fontAlgn="base" hangingPunct="0">
                <a:lnSpc>
                  <a:spcPct val="95000"/>
                </a:lnSpc>
                <a:spcBef>
                  <a:spcPct val="35000"/>
                </a:spcBef>
                <a:spcAft>
                  <a:spcPct val="0"/>
                </a:spcAft>
                <a:defRPr sz="2000">
                  <a:solidFill>
                    <a:schemeClr val="tx1"/>
                  </a:solidFill>
                  <a:latin typeface="Arial" panose="020B0604020202020204" pitchFamily="34" charset="0"/>
                </a:defRPr>
              </a:lvl8pPr>
              <a:lvl9pPr marL="3886200" indent="-228600" defTabSz="814388" eaLnBrk="0" fontAlgn="base" hangingPunct="0">
                <a:lnSpc>
                  <a:spcPct val="95000"/>
                </a:lnSpc>
                <a:spcBef>
                  <a:spcPct val="35000"/>
                </a:spcBef>
                <a:spcAft>
                  <a:spcPct val="0"/>
                </a:spcAft>
                <a:defRPr sz="2000">
                  <a:solidFill>
                    <a:schemeClr val="tx1"/>
                  </a:solidFill>
                  <a:latin typeface="Arial" panose="020B0604020202020204" pitchFamily="34" charset="0"/>
                </a:defRPr>
              </a:lvl9pPr>
            </a:lstStyle>
            <a:p>
              <a:pPr algn="ctr">
                <a:lnSpc>
                  <a:spcPct val="90000"/>
                </a:lnSpc>
                <a:spcBef>
                  <a:spcPct val="0"/>
                </a:spcBef>
                <a:buClrTx/>
                <a:buSzTx/>
                <a:buFontTx/>
                <a:buNone/>
              </a:pPr>
              <a:endParaRPr lang="en-US" altLang="en-US" sz="1400" b="1"/>
            </a:p>
          </p:txBody>
        </p:sp>
        <p:sp>
          <p:nvSpPr>
            <p:cNvPr id="64714" name="Oval 253"/>
            <p:cNvSpPr>
              <a:spLocks noChangeArrowheads="1"/>
            </p:cNvSpPr>
            <p:nvPr/>
          </p:nvSpPr>
          <p:spPr bwMode="auto">
            <a:xfrm>
              <a:off x="2784" y="960"/>
              <a:ext cx="96" cy="144"/>
            </a:xfrm>
            <a:prstGeom prst="ellipse">
              <a:avLst/>
            </a:prstGeom>
            <a:solidFill>
              <a:srgbClr val="CCECFF"/>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lIns="73025" tIns="36512" rIns="73025" bIns="36512" anchor="ctr"/>
            <a:lstStyle>
              <a:lvl1pPr algn="ctr">
                <a:lnSpc>
                  <a:spcPct val="90000"/>
                </a:lnSpc>
                <a:defRPr sz="2400">
                  <a:solidFill>
                    <a:schemeClr val="tx1"/>
                  </a:solidFill>
                  <a:latin typeface="Arial" panose="020B0604020202020204" pitchFamily="34" charset="0"/>
                </a:defRPr>
              </a:lvl1pPr>
              <a:lvl2pPr marL="742950" indent="-285750" algn="ctr">
                <a:lnSpc>
                  <a:spcPct val="90000"/>
                </a:lnSpc>
                <a:defRPr sz="2400">
                  <a:solidFill>
                    <a:schemeClr val="tx1"/>
                  </a:solidFill>
                  <a:latin typeface="Arial" panose="020B0604020202020204" pitchFamily="34" charset="0"/>
                </a:defRPr>
              </a:lvl2pPr>
              <a:lvl3pPr marL="1143000" indent="-228600" algn="ctr">
                <a:lnSpc>
                  <a:spcPct val="90000"/>
                </a:lnSpc>
                <a:defRPr sz="2400">
                  <a:solidFill>
                    <a:schemeClr val="tx1"/>
                  </a:solidFill>
                  <a:latin typeface="Arial" panose="020B0604020202020204" pitchFamily="34" charset="0"/>
                </a:defRPr>
              </a:lvl3pPr>
              <a:lvl4pPr marL="1600200" indent="-228600" algn="ctr">
                <a:lnSpc>
                  <a:spcPct val="90000"/>
                </a:lnSpc>
                <a:defRPr sz="2400">
                  <a:solidFill>
                    <a:schemeClr val="tx1"/>
                  </a:solidFill>
                  <a:latin typeface="Arial" panose="020B0604020202020204" pitchFamily="34" charset="0"/>
                </a:defRPr>
              </a:lvl4pPr>
              <a:lvl5pPr marL="2057400" indent="-228600" algn="ctr">
                <a:lnSpc>
                  <a:spcPct val="90000"/>
                </a:lnSpc>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64715" name="Oval 254"/>
            <p:cNvSpPr>
              <a:spLocks noChangeArrowheads="1"/>
            </p:cNvSpPr>
            <p:nvPr/>
          </p:nvSpPr>
          <p:spPr bwMode="auto">
            <a:xfrm>
              <a:off x="3984" y="960"/>
              <a:ext cx="96" cy="144"/>
            </a:xfrm>
            <a:prstGeom prst="ellipse">
              <a:avLst/>
            </a:prstGeom>
            <a:solidFill>
              <a:srgbClr val="CCECFF"/>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lIns="73025" tIns="36512" rIns="73025" bIns="36512" anchor="ctr"/>
            <a:lstStyle>
              <a:lvl1pPr algn="ctr">
                <a:lnSpc>
                  <a:spcPct val="90000"/>
                </a:lnSpc>
                <a:defRPr sz="2400">
                  <a:solidFill>
                    <a:schemeClr val="tx1"/>
                  </a:solidFill>
                  <a:latin typeface="Arial" panose="020B0604020202020204" pitchFamily="34" charset="0"/>
                </a:defRPr>
              </a:lvl1pPr>
              <a:lvl2pPr marL="742950" indent="-285750" algn="ctr">
                <a:lnSpc>
                  <a:spcPct val="90000"/>
                </a:lnSpc>
                <a:defRPr sz="2400">
                  <a:solidFill>
                    <a:schemeClr val="tx1"/>
                  </a:solidFill>
                  <a:latin typeface="Arial" panose="020B0604020202020204" pitchFamily="34" charset="0"/>
                </a:defRPr>
              </a:lvl2pPr>
              <a:lvl3pPr marL="1143000" indent="-228600" algn="ctr">
                <a:lnSpc>
                  <a:spcPct val="90000"/>
                </a:lnSpc>
                <a:defRPr sz="2400">
                  <a:solidFill>
                    <a:schemeClr val="tx1"/>
                  </a:solidFill>
                  <a:latin typeface="Arial" panose="020B0604020202020204" pitchFamily="34" charset="0"/>
                </a:defRPr>
              </a:lvl3pPr>
              <a:lvl4pPr marL="1600200" indent="-228600" algn="ctr">
                <a:lnSpc>
                  <a:spcPct val="90000"/>
                </a:lnSpc>
                <a:defRPr sz="2400">
                  <a:solidFill>
                    <a:schemeClr val="tx1"/>
                  </a:solidFill>
                  <a:latin typeface="Arial" panose="020B0604020202020204" pitchFamily="34" charset="0"/>
                </a:defRPr>
              </a:lvl4pPr>
              <a:lvl5pPr marL="2057400" indent="-228600" algn="ctr">
                <a:lnSpc>
                  <a:spcPct val="90000"/>
                </a:lnSpc>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9pPr>
            </a:lstStyle>
            <a:p>
              <a:endParaRPr lang="en-US" altLang="en-US"/>
            </a:p>
          </p:txBody>
        </p:sp>
      </p:grpSp>
      <p:sp>
        <p:nvSpPr>
          <p:cNvPr id="64517" name="Oval 249"/>
          <p:cNvSpPr>
            <a:spLocks noChangeArrowheads="1"/>
          </p:cNvSpPr>
          <p:nvPr/>
        </p:nvSpPr>
        <p:spPr bwMode="auto">
          <a:xfrm rot="9957015">
            <a:off x="5395913" y="2401888"/>
            <a:ext cx="153987" cy="292100"/>
          </a:xfrm>
          <a:prstGeom prst="ellipse">
            <a:avLst/>
          </a:prstGeom>
          <a:solidFill>
            <a:srgbClr val="CCECFF"/>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vert="eaVert" wrap="none" lIns="73025" tIns="36512" rIns="73025" bIns="36512" anchor="ctr"/>
          <a:lstStyle>
            <a:lvl1pPr algn="ctr">
              <a:lnSpc>
                <a:spcPct val="90000"/>
              </a:lnSpc>
              <a:defRPr sz="2400">
                <a:solidFill>
                  <a:schemeClr val="tx1"/>
                </a:solidFill>
                <a:latin typeface="Arial" panose="020B0604020202020204" pitchFamily="34" charset="0"/>
              </a:defRPr>
            </a:lvl1pPr>
            <a:lvl2pPr marL="742950" indent="-285750" algn="ctr">
              <a:lnSpc>
                <a:spcPct val="90000"/>
              </a:lnSpc>
              <a:defRPr sz="2400">
                <a:solidFill>
                  <a:schemeClr val="tx1"/>
                </a:solidFill>
                <a:latin typeface="Arial" panose="020B0604020202020204" pitchFamily="34" charset="0"/>
              </a:defRPr>
            </a:lvl2pPr>
            <a:lvl3pPr marL="1143000" indent="-228600" algn="ctr">
              <a:lnSpc>
                <a:spcPct val="90000"/>
              </a:lnSpc>
              <a:defRPr sz="2400">
                <a:solidFill>
                  <a:schemeClr val="tx1"/>
                </a:solidFill>
                <a:latin typeface="Arial" panose="020B0604020202020204" pitchFamily="34" charset="0"/>
              </a:defRPr>
            </a:lvl3pPr>
            <a:lvl4pPr marL="1600200" indent="-228600" algn="ctr">
              <a:lnSpc>
                <a:spcPct val="90000"/>
              </a:lnSpc>
              <a:defRPr sz="2400">
                <a:solidFill>
                  <a:schemeClr val="tx1"/>
                </a:solidFill>
                <a:latin typeface="Arial" panose="020B0604020202020204" pitchFamily="34" charset="0"/>
              </a:defRPr>
            </a:lvl4pPr>
            <a:lvl5pPr marL="2057400" indent="-228600" algn="ctr">
              <a:lnSpc>
                <a:spcPct val="90000"/>
              </a:lnSpc>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64518" name="Oval 250"/>
          <p:cNvSpPr>
            <a:spLocks noChangeArrowheads="1"/>
          </p:cNvSpPr>
          <p:nvPr/>
        </p:nvSpPr>
        <p:spPr bwMode="auto">
          <a:xfrm rot="9957015">
            <a:off x="3519488" y="2871788"/>
            <a:ext cx="153987" cy="292100"/>
          </a:xfrm>
          <a:prstGeom prst="ellipse">
            <a:avLst/>
          </a:prstGeom>
          <a:solidFill>
            <a:srgbClr val="CCECFF"/>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vert="eaVert" wrap="none" lIns="73025" tIns="36512" rIns="73025" bIns="36512" anchor="ctr"/>
          <a:lstStyle>
            <a:lvl1pPr algn="ctr">
              <a:lnSpc>
                <a:spcPct val="90000"/>
              </a:lnSpc>
              <a:defRPr sz="2400">
                <a:solidFill>
                  <a:schemeClr val="tx1"/>
                </a:solidFill>
                <a:latin typeface="Arial" panose="020B0604020202020204" pitchFamily="34" charset="0"/>
              </a:defRPr>
            </a:lvl1pPr>
            <a:lvl2pPr marL="742950" indent="-285750" algn="ctr">
              <a:lnSpc>
                <a:spcPct val="90000"/>
              </a:lnSpc>
              <a:defRPr sz="2400">
                <a:solidFill>
                  <a:schemeClr val="tx1"/>
                </a:solidFill>
                <a:latin typeface="Arial" panose="020B0604020202020204" pitchFamily="34" charset="0"/>
              </a:defRPr>
            </a:lvl2pPr>
            <a:lvl3pPr marL="1143000" indent="-228600" algn="ctr">
              <a:lnSpc>
                <a:spcPct val="90000"/>
              </a:lnSpc>
              <a:defRPr sz="2400">
                <a:solidFill>
                  <a:schemeClr val="tx1"/>
                </a:solidFill>
                <a:latin typeface="Arial" panose="020B0604020202020204" pitchFamily="34" charset="0"/>
              </a:defRPr>
            </a:lvl3pPr>
            <a:lvl4pPr marL="1600200" indent="-228600" algn="ctr">
              <a:lnSpc>
                <a:spcPct val="90000"/>
              </a:lnSpc>
              <a:defRPr sz="2400">
                <a:solidFill>
                  <a:schemeClr val="tx1"/>
                </a:solidFill>
                <a:latin typeface="Arial" panose="020B0604020202020204" pitchFamily="34" charset="0"/>
              </a:defRPr>
            </a:lvl4pPr>
            <a:lvl5pPr marL="2057400" indent="-228600" algn="ctr">
              <a:lnSpc>
                <a:spcPct val="90000"/>
              </a:lnSpc>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64519" name="Rectangle 258"/>
          <p:cNvSpPr>
            <a:spLocks noGrp="1" noChangeArrowheads="1"/>
          </p:cNvSpPr>
          <p:nvPr>
            <p:ph type="title"/>
          </p:nvPr>
        </p:nvSpPr>
        <p:spPr/>
        <p:txBody>
          <a:bodyPr/>
          <a:lstStyle/>
          <a:p>
            <a:pPr eaLnBrk="1" hangingPunct="1"/>
            <a:r>
              <a:rPr lang="en-US" altLang="en-US" smtClean="0"/>
              <a:t>VPLS Flooding &amp; Forwarding</a:t>
            </a:r>
          </a:p>
        </p:txBody>
      </p:sp>
      <p:sp>
        <p:nvSpPr>
          <p:cNvPr id="64520" name="Rectangle 259"/>
          <p:cNvSpPr>
            <a:spLocks noGrp="1" noChangeArrowheads="1"/>
          </p:cNvSpPr>
          <p:nvPr>
            <p:ph type="body" idx="1"/>
          </p:nvPr>
        </p:nvSpPr>
        <p:spPr>
          <a:xfrm>
            <a:off x="655638" y="4221163"/>
            <a:ext cx="8237537" cy="2087562"/>
          </a:xfrm>
        </p:spPr>
        <p:txBody>
          <a:bodyPr/>
          <a:lstStyle/>
          <a:p>
            <a:r>
              <a:rPr lang="en-US" altLang="en-US" sz="2000" smtClean="0"/>
              <a:t>Flooding (Broadcast, Multicast, Unknown Unicast)</a:t>
            </a:r>
          </a:p>
          <a:p>
            <a:r>
              <a:rPr lang="en-US" altLang="en-US" sz="2000" smtClean="0"/>
              <a:t>Dynamic learning of MAC addresses on PHY and VCs</a:t>
            </a:r>
          </a:p>
          <a:p>
            <a:r>
              <a:rPr lang="en-US" altLang="en-US" sz="2000" smtClean="0"/>
              <a:t>Forwarding</a:t>
            </a:r>
          </a:p>
          <a:p>
            <a:pPr lvl="1"/>
            <a:r>
              <a:rPr lang="en-US" altLang="en-US" sz="1800" smtClean="0"/>
              <a:t>Physical Port</a:t>
            </a:r>
          </a:p>
          <a:p>
            <a:pPr lvl="1"/>
            <a:r>
              <a:rPr lang="en-US" altLang="en-US" sz="1800" smtClean="0"/>
              <a:t>Virtual Circuit</a:t>
            </a:r>
          </a:p>
        </p:txBody>
      </p:sp>
      <p:sp>
        <p:nvSpPr>
          <p:cNvPr id="64521" name="Line 4"/>
          <p:cNvSpPr>
            <a:spLocks noChangeShapeType="1"/>
          </p:cNvSpPr>
          <p:nvPr/>
        </p:nvSpPr>
        <p:spPr bwMode="auto">
          <a:xfrm flipV="1">
            <a:off x="1692275" y="2492375"/>
            <a:ext cx="669925"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lstStyle/>
          <a:p>
            <a:endParaRPr lang="en-US"/>
          </a:p>
        </p:txBody>
      </p:sp>
      <p:sp>
        <p:nvSpPr>
          <p:cNvPr id="64522" name="Line 5"/>
          <p:cNvSpPr>
            <a:spLocks noChangeShapeType="1"/>
          </p:cNvSpPr>
          <p:nvPr/>
        </p:nvSpPr>
        <p:spPr bwMode="auto">
          <a:xfrm>
            <a:off x="2362200" y="2413000"/>
            <a:ext cx="0" cy="9144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lstStyle/>
          <a:p>
            <a:endParaRPr lang="en-US"/>
          </a:p>
        </p:txBody>
      </p:sp>
      <p:sp>
        <p:nvSpPr>
          <p:cNvPr id="64523" name="Line 6"/>
          <p:cNvSpPr>
            <a:spLocks noChangeShapeType="1"/>
          </p:cNvSpPr>
          <p:nvPr/>
        </p:nvSpPr>
        <p:spPr bwMode="auto">
          <a:xfrm flipH="1">
            <a:off x="2362200" y="3175000"/>
            <a:ext cx="3048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lstStyle/>
          <a:p>
            <a:endParaRPr lang="en-US"/>
          </a:p>
        </p:txBody>
      </p:sp>
      <p:sp>
        <p:nvSpPr>
          <p:cNvPr id="64524" name="Line 70"/>
          <p:cNvSpPr>
            <a:spLocks noChangeShapeType="1"/>
          </p:cNvSpPr>
          <p:nvPr/>
        </p:nvSpPr>
        <p:spPr bwMode="auto">
          <a:xfrm flipH="1">
            <a:off x="6324600" y="2700338"/>
            <a:ext cx="874713" cy="611187"/>
          </a:xfrm>
          <a:prstGeom prst="line">
            <a:avLst/>
          </a:prstGeom>
          <a:noFill/>
          <a:ln w="28575">
            <a:solidFill>
              <a:srgbClr val="B2B2B2"/>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lstStyle/>
          <a:p>
            <a:endParaRPr lang="en-US"/>
          </a:p>
        </p:txBody>
      </p:sp>
      <p:pic>
        <p:nvPicPr>
          <p:cNvPr id="64525" name="Picture 177"/>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34200" y="3233738"/>
            <a:ext cx="690563" cy="385762"/>
          </a:xfrm>
          <a:prstGeom prst="rect">
            <a:avLst/>
          </a:prstGeom>
          <a:noFill/>
          <a:ln>
            <a:noFill/>
          </a:ln>
          <a:effectLst/>
          <a:extLst>
            <a:ext uri="{909E8E84-426E-40DD-AFC4-6F175D3DCCD1}">
              <a14:hiddenFill xmlns:a14="http://schemas.microsoft.com/office/drawing/2010/main">
                <a:solidFill>
                  <a:srgbClr val="006C88"/>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pic>
        <p:nvPicPr>
          <p:cNvPr id="64526" name="Picture 178"/>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34200" y="2395538"/>
            <a:ext cx="690563" cy="385762"/>
          </a:xfrm>
          <a:prstGeom prst="rect">
            <a:avLst/>
          </a:prstGeom>
          <a:noFill/>
          <a:ln>
            <a:noFill/>
          </a:ln>
          <a:effectLst/>
          <a:extLst>
            <a:ext uri="{909E8E84-426E-40DD-AFC4-6F175D3DCCD1}">
              <a14:hiddenFill xmlns:a14="http://schemas.microsoft.com/office/drawing/2010/main">
                <a:solidFill>
                  <a:srgbClr val="006C88"/>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sp>
        <p:nvSpPr>
          <p:cNvPr id="64527" name="Line 179"/>
          <p:cNvSpPr>
            <a:spLocks noChangeShapeType="1"/>
          </p:cNvSpPr>
          <p:nvPr/>
        </p:nvSpPr>
        <p:spPr bwMode="auto">
          <a:xfrm flipH="1" flipV="1">
            <a:off x="6477000" y="3462338"/>
            <a:ext cx="4572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lstStyle/>
          <a:p>
            <a:endParaRPr lang="en-US"/>
          </a:p>
        </p:txBody>
      </p:sp>
      <p:sp>
        <p:nvSpPr>
          <p:cNvPr id="64528" name="Line 180"/>
          <p:cNvSpPr>
            <a:spLocks noChangeShapeType="1"/>
          </p:cNvSpPr>
          <p:nvPr/>
        </p:nvSpPr>
        <p:spPr bwMode="auto">
          <a:xfrm flipH="1">
            <a:off x="6400800" y="2624138"/>
            <a:ext cx="5334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lstStyle/>
          <a:p>
            <a:endParaRPr lang="en-US"/>
          </a:p>
        </p:txBody>
      </p:sp>
      <p:pic>
        <p:nvPicPr>
          <p:cNvPr id="64529" name="Picture 181"/>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 y="1955800"/>
            <a:ext cx="609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4530" name="Line 182"/>
          <p:cNvSpPr>
            <a:spLocks noChangeShapeType="1"/>
          </p:cNvSpPr>
          <p:nvPr/>
        </p:nvSpPr>
        <p:spPr bwMode="auto">
          <a:xfrm flipH="1">
            <a:off x="990600" y="2336800"/>
            <a:ext cx="3048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lstStyle/>
          <a:p>
            <a:endParaRPr lang="en-US"/>
          </a:p>
        </p:txBody>
      </p:sp>
      <p:grpSp>
        <p:nvGrpSpPr>
          <p:cNvPr id="891140" name="Group 260"/>
          <p:cNvGrpSpPr>
            <a:grpSpLocks/>
          </p:cNvGrpSpPr>
          <p:nvPr/>
        </p:nvGrpSpPr>
        <p:grpSpPr bwMode="auto">
          <a:xfrm>
            <a:off x="244475" y="2852738"/>
            <a:ext cx="2057400" cy="327025"/>
            <a:chOff x="154" y="1525"/>
            <a:chExt cx="1296" cy="206"/>
          </a:xfrm>
        </p:grpSpPr>
        <p:sp>
          <p:nvSpPr>
            <p:cNvPr id="64710" name="Text Box 185"/>
            <p:cNvSpPr txBox="1">
              <a:spLocks noChangeArrowheads="1"/>
            </p:cNvSpPr>
            <p:nvPr/>
          </p:nvSpPr>
          <p:spPr bwMode="auto">
            <a:xfrm>
              <a:off x="154" y="1525"/>
              <a:ext cx="528" cy="206"/>
            </a:xfrm>
            <a:prstGeom prst="rect">
              <a:avLst/>
            </a:prstGeom>
            <a:solidFill>
              <a:srgbClr val="F3BF2D"/>
            </a:solidFill>
            <a:ln>
              <a:noFill/>
            </a:ln>
            <a:effectLst/>
            <a:extLst>
              <a:ext uri="{91240B29-F687-4F45-9708-019B960494DF}">
                <a14:hiddenLine xmlns:a14="http://schemas.microsoft.com/office/drawing/2010/main" w="9525" algn="ctr">
                  <a:solidFill>
                    <a:srgbClr val="224544"/>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lvl1pPr algn="ctr">
                <a:lnSpc>
                  <a:spcPct val="90000"/>
                </a:lnSpc>
                <a:defRPr sz="2400">
                  <a:solidFill>
                    <a:schemeClr val="tx1"/>
                  </a:solidFill>
                  <a:latin typeface="Arial" panose="020B0604020202020204" pitchFamily="34" charset="0"/>
                </a:defRPr>
              </a:lvl1pPr>
              <a:lvl2pPr marL="742950" indent="-285750" algn="ctr">
                <a:lnSpc>
                  <a:spcPct val="90000"/>
                </a:lnSpc>
                <a:defRPr sz="2400">
                  <a:solidFill>
                    <a:schemeClr val="tx1"/>
                  </a:solidFill>
                  <a:latin typeface="Arial" panose="020B0604020202020204" pitchFamily="34" charset="0"/>
                </a:defRPr>
              </a:lvl2pPr>
              <a:lvl3pPr marL="1143000" indent="-228600" algn="ctr">
                <a:lnSpc>
                  <a:spcPct val="90000"/>
                </a:lnSpc>
                <a:defRPr sz="2400">
                  <a:solidFill>
                    <a:schemeClr val="tx1"/>
                  </a:solidFill>
                  <a:latin typeface="Arial" panose="020B0604020202020204" pitchFamily="34" charset="0"/>
                </a:defRPr>
              </a:lvl3pPr>
              <a:lvl4pPr marL="1600200" indent="-228600" algn="ctr">
                <a:lnSpc>
                  <a:spcPct val="90000"/>
                </a:lnSpc>
                <a:defRPr sz="2400">
                  <a:solidFill>
                    <a:schemeClr val="tx1"/>
                  </a:solidFill>
                  <a:latin typeface="Arial" panose="020B0604020202020204" pitchFamily="34" charset="0"/>
                </a:defRPr>
              </a:lvl4pPr>
              <a:lvl5pPr marL="2057400" indent="-228600" algn="ctr">
                <a:lnSpc>
                  <a:spcPct val="90000"/>
                </a:lnSpc>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9pPr>
            </a:lstStyle>
            <a:p>
              <a:pPr>
                <a:lnSpc>
                  <a:spcPct val="100000"/>
                </a:lnSpc>
                <a:spcBef>
                  <a:spcPct val="50000"/>
                </a:spcBef>
              </a:pPr>
              <a:r>
                <a:rPr lang="en-US" altLang="en-US" sz="1600" b="1"/>
                <a:t>Data</a:t>
              </a:r>
            </a:p>
          </p:txBody>
        </p:sp>
        <p:sp>
          <p:nvSpPr>
            <p:cNvPr id="64711" name="Text Box 186"/>
            <p:cNvSpPr txBox="1">
              <a:spLocks noChangeArrowheads="1"/>
            </p:cNvSpPr>
            <p:nvPr/>
          </p:nvSpPr>
          <p:spPr bwMode="auto">
            <a:xfrm>
              <a:off x="682" y="1525"/>
              <a:ext cx="384" cy="206"/>
            </a:xfrm>
            <a:prstGeom prst="rect">
              <a:avLst/>
            </a:prstGeom>
            <a:solidFill>
              <a:srgbClr val="4798AB"/>
            </a:solidFill>
            <a:ln>
              <a:noFill/>
            </a:ln>
            <a:effectLst/>
            <a:extLst>
              <a:ext uri="{91240B29-F687-4F45-9708-019B960494DF}">
                <a14:hiddenLine xmlns:a14="http://schemas.microsoft.com/office/drawing/2010/main" w="9525" algn="ctr">
                  <a:solidFill>
                    <a:srgbClr val="224544"/>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lvl1pPr algn="ctr">
                <a:lnSpc>
                  <a:spcPct val="90000"/>
                </a:lnSpc>
                <a:defRPr sz="2400">
                  <a:solidFill>
                    <a:schemeClr val="tx1"/>
                  </a:solidFill>
                  <a:latin typeface="Arial" panose="020B0604020202020204" pitchFamily="34" charset="0"/>
                </a:defRPr>
              </a:lvl1pPr>
              <a:lvl2pPr marL="742950" indent="-285750" algn="ctr">
                <a:lnSpc>
                  <a:spcPct val="90000"/>
                </a:lnSpc>
                <a:defRPr sz="2400">
                  <a:solidFill>
                    <a:schemeClr val="tx1"/>
                  </a:solidFill>
                  <a:latin typeface="Arial" panose="020B0604020202020204" pitchFamily="34" charset="0"/>
                </a:defRPr>
              </a:lvl2pPr>
              <a:lvl3pPr marL="1143000" indent="-228600" algn="ctr">
                <a:lnSpc>
                  <a:spcPct val="90000"/>
                </a:lnSpc>
                <a:defRPr sz="2400">
                  <a:solidFill>
                    <a:schemeClr val="tx1"/>
                  </a:solidFill>
                  <a:latin typeface="Arial" panose="020B0604020202020204" pitchFamily="34" charset="0"/>
                </a:defRPr>
              </a:lvl3pPr>
              <a:lvl4pPr marL="1600200" indent="-228600" algn="ctr">
                <a:lnSpc>
                  <a:spcPct val="90000"/>
                </a:lnSpc>
                <a:defRPr sz="2400">
                  <a:solidFill>
                    <a:schemeClr val="tx1"/>
                  </a:solidFill>
                  <a:latin typeface="Arial" panose="020B0604020202020204" pitchFamily="34" charset="0"/>
                </a:defRPr>
              </a:lvl4pPr>
              <a:lvl5pPr marL="2057400" indent="-228600" algn="ctr">
                <a:lnSpc>
                  <a:spcPct val="90000"/>
                </a:lnSpc>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9pPr>
            </a:lstStyle>
            <a:p>
              <a:pPr>
                <a:lnSpc>
                  <a:spcPct val="100000"/>
                </a:lnSpc>
                <a:spcBef>
                  <a:spcPct val="50000"/>
                </a:spcBef>
              </a:pPr>
              <a:r>
                <a:rPr lang="en-US" altLang="en-US" sz="1600" b="1"/>
                <a:t>SA</a:t>
              </a:r>
            </a:p>
          </p:txBody>
        </p:sp>
        <p:sp>
          <p:nvSpPr>
            <p:cNvPr id="64712" name="Text Box 187"/>
            <p:cNvSpPr txBox="1">
              <a:spLocks noChangeArrowheads="1"/>
            </p:cNvSpPr>
            <p:nvPr/>
          </p:nvSpPr>
          <p:spPr bwMode="auto">
            <a:xfrm>
              <a:off x="1066" y="1525"/>
              <a:ext cx="384" cy="206"/>
            </a:xfrm>
            <a:prstGeom prst="rect">
              <a:avLst/>
            </a:prstGeom>
            <a:solidFill>
              <a:schemeClr val="accent2"/>
            </a:solidFill>
            <a:ln>
              <a:noFill/>
            </a:ln>
            <a:effectLst/>
            <a:extLst>
              <a:ext uri="{91240B29-F687-4F45-9708-019B960494DF}">
                <a14:hiddenLine xmlns:a14="http://schemas.microsoft.com/office/drawing/2010/main" w="9525" algn="ctr">
                  <a:solidFill>
                    <a:srgbClr val="224544"/>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lvl1pPr algn="ctr">
                <a:lnSpc>
                  <a:spcPct val="90000"/>
                </a:lnSpc>
                <a:defRPr sz="2400">
                  <a:solidFill>
                    <a:schemeClr val="tx1"/>
                  </a:solidFill>
                  <a:latin typeface="Arial" panose="020B0604020202020204" pitchFamily="34" charset="0"/>
                </a:defRPr>
              </a:lvl1pPr>
              <a:lvl2pPr marL="742950" indent="-285750" algn="ctr">
                <a:lnSpc>
                  <a:spcPct val="90000"/>
                </a:lnSpc>
                <a:defRPr sz="2400">
                  <a:solidFill>
                    <a:schemeClr val="tx1"/>
                  </a:solidFill>
                  <a:latin typeface="Arial" panose="020B0604020202020204" pitchFamily="34" charset="0"/>
                </a:defRPr>
              </a:lvl2pPr>
              <a:lvl3pPr marL="1143000" indent="-228600" algn="ctr">
                <a:lnSpc>
                  <a:spcPct val="90000"/>
                </a:lnSpc>
                <a:defRPr sz="2400">
                  <a:solidFill>
                    <a:schemeClr val="tx1"/>
                  </a:solidFill>
                  <a:latin typeface="Arial" panose="020B0604020202020204" pitchFamily="34" charset="0"/>
                </a:defRPr>
              </a:lvl3pPr>
              <a:lvl4pPr marL="1600200" indent="-228600" algn="ctr">
                <a:lnSpc>
                  <a:spcPct val="90000"/>
                </a:lnSpc>
                <a:defRPr sz="2400">
                  <a:solidFill>
                    <a:schemeClr val="tx1"/>
                  </a:solidFill>
                  <a:latin typeface="Arial" panose="020B0604020202020204" pitchFamily="34" charset="0"/>
                </a:defRPr>
              </a:lvl4pPr>
              <a:lvl5pPr marL="2057400" indent="-228600" algn="ctr">
                <a:lnSpc>
                  <a:spcPct val="90000"/>
                </a:lnSpc>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9pPr>
            </a:lstStyle>
            <a:p>
              <a:pPr>
                <a:lnSpc>
                  <a:spcPct val="100000"/>
                </a:lnSpc>
                <a:spcBef>
                  <a:spcPct val="50000"/>
                </a:spcBef>
              </a:pPr>
              <a:r>
                <a:rPr lang="en-US" altLang="en-US" sz="1600" b="1">
                  <a:solidFill>
                    <a:schemeClr val="bg1"/>
                  </a:solidFill>
                </a:rPr>
                <a:t>DA?</a:t>
              </a:r>
            </a:p>
          </p:txBody>
        </p:sp>
      </p:grpSp>
      <p:sp>
        <p:nvSpPr>
          <p:cNvPr id="64532" name="Line 188"/>
          <p:cNvSpPr>
            <a:spLocks noChangeShapeType="1"/>
          </p:cNvSpPr>
          <p:nvPr/>
        </p:nvSpPr>
        <p:spPr bwMode="auto">
          <a:xfrm>
            <a:off x="625475" y="3332163"/>
            <a:ext cx="1600200"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224544"/>
                </a:solidFill>
                <a:round/>
                <a:headEnd/>
                <a:tailEnd type="triangl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endParaRPr lang="en-US"/>
          </a:p>
        </p:txBody>
      </p:sp>
      <p:sp>
        <p:nvSpPr>
          <p:cNvPr id="891072" name="AutoShape 192"/>
          <p:cNvSpPr>
            <a:spLocks noChangeArrowheads="1"/>
          </p:cNvSpPr>
          <p:nvPr/>
        </p:nvSpPr>
        <p:spPr bwMode="auto">
          <a:xfrm>
            <a:off x="2411413" y="1700213"/>
            <a:ext cx="1873250" cy="431800"/>
          </a:xfrm>
          <a:prstGeom prst="wedgeRectCallout">
            <a:avLst>
              <a:gd name="adj1" fmla="val -20426"/>
              <a:gd name="adj2" fmla="val 211764"/>
            </a:avLst>
          </a:prstGeom>
          <a:solidFill>
            <a:srgbClr val="C3C16F"/>
          </a:solidFill>
          <a:ln>
            <a:noFill/>
          </a:ln>
          <a:effectLst/>
          <a:extLst>
            <a:ext uri="{91240B29-F687-4F45-9708-019B960494DF}">
              <a14:hiddenLine xmlns:a14="http://schemas.microsoft.com/office/drawing/2010/main" w="9525" algn="ctr">
                <a:solidFill>
                  <a:srgbClr val="A8A537"/>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lvl1pPr algn="ctr">
              <a:lnSpc>
                <a:spcPct val="90000"/>
              </a:lnSpc>
              <a:defRPr sz="2400">
                <a:solidFill>
                  <a:schemeClr val="tx1"/>
                </a:solidFill>
                <a:latin typeface="Arial" panose="020B0604020202020204" pitchFamily="34" charset="0"/>
              </a:defRPr>
            </a:lvl1pPr>
            <a:lvl2pPr marL="742950" indent="-285750" algn="ctr">
              <a:lnSpc>
                <a:spcPct val="90000"/>
              </a:lnSpc>
              <a:defRPr sz="2400">
                <a:solidFill>
                  <a:schemeClr val="tx1"/>
                </a:solidFill>
                <a:latin typeface="Arial" panose="020B0604020202020204" pitchFamily="34" charset="0"/>
              </a:defRPr>
            </a:lvl2pPr>
            <a:lvl3pPr marL="1143000" indent="-228600" algn="ctr">
              <a:lnSpc>
                <a:spcPct val="90000"/>
              </a:lnSpc>
              <a:defRPr sz="2400">
                <a:solidFill>
                  <a:schemeClr val="tx1"/>
                </a:solidFill>
                <a:latin typeface="Arial" panose="020B0604020202020204" pitchFamily="34" charset="0"/>
              </a:defRPr>
            </a:lvl3pPr>
            <a:lvl4pPr marL="1600200" indent="-228600" algn="ctr">
              <a:lnSpc>
                <a:spcPct val="90000"/>
              </a:lnSpc>
              <a:defRPr sz="2400">
                <a:solidFill>
                  <a:schemeClr val="tx1"/>
                </a:solidFill>
                <a:latin typeface="Arial" panose="020B0604020202020204" pitchFamily="34" charset="0"/>
              </a:defRPr>
            </a:lvl4pPr>
            <a:lvl5pPr marL="2057400" indent="-228600" algn="ctr">
              <a:lnSpc>
                <a:spcPct val="90000"/>
              </a:lnSpc>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9pPr>
          </a:lstStyle>
          <a:p>
            <a:pPr>
              <a:lnSpc>
                <a:spcPct val="100000"/>
              </a:lnSpc>
            </a:pPr>
            <a:r>
              <a:rPr lang="en-US" altLang="en-US" sz="1600" b="1"/>
              <a:t>Unknown DA?</a:t>
            </a:r>
          </a:p>
        </p:txBody>
      </p:sp>
      <p:pic>
        <p:nvPicPr>
          <p:cNvPr id="64534" name="Picture 69"/>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87450" y="2060575"/>
            <a:ext cx="576263" cy="568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4535" name="Text Box 255"/>
          <p:cNvSpPr txBox="1">
            <a:spLocks noChangeArrowheads="1"/>
          </p:cNvSpPr>
          <p:nvPr/>
        </p:nvSpPr>
        <p:spPr bwMode="auto">
          <a:xfrm>
            <a:off x="4932363" y="1773238"/>
            <a:ext cx="18415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lIns="82124" tIns="41061" rIns="82124" bIns="41061">
            <a:spAutoFit/>
          </a:bodyPr>
          <a:lstStyle>
            <a:lvl1pPr defTabSz="814388">
              <a:lnSpc>
                <a:spcPct val="95000"/>
              </a:lnSpc>
              <a:spcBef>
                <a:spcPct val="50000"/>
              </a:spcBef>
              <a:buClr>
                <a:schemeClr val="tx2"/>
              </a:buClr>
              <a:buSzPct val="100000"/>
              <a:buFont typeface="Wingdings" panose="05000000000000000000" pitchFamily="2" charset="2"/>
              <a:buChar char="§"/>
              <a:defRPr sz="2400">
                <a:solidFill>
                  <a:schemeClr val="tx1"/>
                </a:solidFill>
                <a:latin typeface="Arial" panose="020B0604020202020204" pitchFamily="34" charset="0"/>
              </a:defRPr>
            </a:lvl1pPr>
            <a:lvl2pPr marL="742950" indent="-285750" defTabSz="814388">
              <a:lnSpc>
                <a:spcPct val="95000"/>
              </a:lnSpc>
              <a:spcBef>
                <a:spcPct val="35000"/>
              </a:spcBef>
              <a:defRPr sz="2000">
                <a:solidFill>
                  <a:schemeClr val="tx1"/>
                </a:solidFill>
                <a:latin typeface="Arial" panose="020B0604020202020204" pitchFamily="34" charset="0"/>
              </a:defRPr>
            </a:lvl2pPr>
            <a:lvl3pPr marL="1143000" indent="-228600" defTabSz="814388">
              <a:lnSpc>
                <a:spcPct val="95000"/>
              </a:lnSpc>
              <a:spcBef>
                <a:spcPct val="35000"/>
              </a:spcBef>
              <a:defRPr sz="2000">
                <a:solidFill>
                  <a:schemeClr val="tx1"/>
                </a:solidFill>
                <a:latin typeface="Arial" panose="020B0604020202020204" pitchFamily="34" charset="0"/>
              </a:defRPr>
            </a:lvl3pPr>
            <a:lvl4pPr marL="1600200" indent="-228600" defTabSz="814388">
              <a:lnSpc>
                <a:spcPct val="95000"/>
              </a:lnSpc>
              <a:spcBef>
                <a:spcPct val="35000"/>
              </a:spcBef>
              <a:defRPr sz="2000">
                <a:solidFill>
                  <a:schemeClr val="tx1"/>
                </a:solidFill>
                <a:latin typeface="Arial" panose="020B0604020202020204" pitchFamily="34" charset="0"/>
              </a:defRPr>
            </a:lvl4pPr>
            <a:lvl5pPr marL="2057400" indent="-228600" defTabSz="814388">
              <a:lnSpc>
                <a:spcPct val="95000"/>
              </a:lnSpc>
              <a:spcBef>
                <a:spcPct val="35000"/>
              </a:spcBef>
              <a:defRPr sz="2000">
                <a:solidFill>
                  <a:schemeClr val="tx1"/>
                </a:solidFill>
                <a:latin typeface="Arial" panose="020B0604020202020204" pitchFamily="34" charset="0"/>
              </a:defRPr>
            </a:lvl5pPr>
            <a:lvl6pPr marL="2514600" indent="-228600" defTabSz="814388" eaLnBrk="0" fontAlgn="base" hangingPunct="0">
              <a:lnSpc>
                <a:spcPct val="95000"/>
              </a:lnSpc>
              <a:spcBef>
                <a:spcPct val="35000"/>
              </a:spcBef>
              <a:spcAft>
                <a:spcPct val="0"/>
              </a:spcAft>
              <a:defRPr sz="2000">
                <a:solidFill>
                  <a:schemeClr val="tx1"/>
                </a:solidFill>
                <a:latin typeface="Arial" panose="020B0604020202020204" pitchFamily="34" charset="0"/>
              </a:defRPr>
            </a:lvl6pPr>
            <a:lvl7pPr marL="2971800" indent="-228600" defTabSz="814388" eaLnBrk="0" fontAlgn="base" hangingPunct="0">
              <a:lnSpc>
                <a:spcPct val="95000"/>
              </a:lnSpc>
              <a:spcBef>
                <a:spcPct val="35000"/>
              </a:spcBef>
              <a:spcAft>
                <a:spcPct val="0"/>
              </a:spcAft>
              <a:defRPr sz="2000">
                <a:solidFill>
                  <a:schemeClr val="tx1"/>
                </a:solidFill>
                <a:latin typeface="Arial" panose="020B0604020202020204" pitchFamily="34" charset="0"/>
              </a:defRPr>
            </a:lvl7pPr>
            <a:lvl8pPr marL="3429000" indent="-228600" defTabSz="814388" eaLnBrk="0" fontAlgn="base" hangingPunct="0">
              <a:lnSpc>
                <a:spcPct val="95000"/>
              </a:lnSpc>
              <a:spcBef>
                <a:spcPct val="35000"/>
              </a:spcBef>
              <a:spcAft>
                <a:spcPct val="0"/>
              </a:spcAft>
              <a:defRPr sz="2000">
                <a:solidFill>
                  <a:schemeClr val="tx1"/>
                </a:solidFill>
                <a:latin typeface="Arial" panose="020B0604020202020204" pitchFamily="34" charset="0"/>
              </a:defRPr>
            </a:lvl8pPr>
            <a:lvl9pPr marL="3886200" indent="-228600" defTabSz="814388" eaLnBrk="0" fontAlgn="base" hangingPunct="0">
              <a:lnSpc>
                <a:spcPct val="95000"/>
              </a:lnSpc>
              <a:spcBef>
                <a:spcPct val="35000"/>
              </a:spcBef>
              <a:spcAft>
                <a:spcPct val="0"/>
              </a:spcAft>
              <a:defRPr sz="2000">
                <a:solidFill>
                  <a:schemeClr val="tx1"/>
                </a:solidFill>
                <a:latin typeface="Arial" panose="020B0604020202020204" pitchFamily="34" charset="0"/>
              </a:defRPr>
            </a:lvl9pPr>
          </a:lstStyle>
          <a:p>
            <a:pPr>
              <a:lnSpc>
                <a:spcPct val="90000"/>
              </a:lnSpc>
              <a:spcBef>
                <a:spcPct val="0"/>
              </a:spcBef>
              <a:buClrTx/>
              <a:buSzTx/>
              <a:buFontTx/>
              <a:buNone/>
            </a:pPr>
            <a:r>
              <a:rPr lang="en-AU" altLang="en-US" sz="1400" b="1"/>
              <a:t>Pseudo Wire in LSP</a:t>
            </a:r>
          </a:p>
        </p:txBody>
      </p:sp>
      <p:sp>
        <p:nvSpPr>
          <p:cNvPr id="64536" name="Freeform 256"/>
          <p:cNvSpPr>
            <a:spLocks/>
          </p:cNvSpPr>
          <p:nvPr/>
        </p:nvSpPr>
        <p:spPr bwMode="auto">
          <a:xfrm>
            <a:off x="4789488" y="2019300"/>
            <a:ext cx="404812" cy="473075"/>
          </a:xfrm>
          <a:custGeom>
            <a:avLst/>
            <a:gdLst>
              <a:gd name="T0" fmla="*/ 404812 w 255"/>
              <a:gd name="T1" fmla="*/ 0 h 298"/>
              <a:gd name="T2" fmla="*/ 61912 w 255"/>
              <a:gd name="T3" fmla="*/ 177800 h 298"/>
              <a:gd name="T4" fmla="*/ 0 w 255"/>
              <a:gd name="T5" fmla="*/ 473075 h 298"/>
              <a:gd name="T6" fmla="*/ 0 60000 65536"/>
              <a:gd name="T7" fmla="*/ 0 60000 65536"/>
              <a:gd name="T8" fmla="*/ 0 60000 65536"/>
            </a:gdLst>
            <a:ahLst/>
            <a:cxnLst>
              <a:cxn ang="T6">
                <a:pos x="T0" y="T1"/>
              </a:cxn>
              <a:cxn ang="T7">
                <a:pos x="T2" y="T3"/>
              </a:cxn>
              <a:cxn ang="T8">
                <a:pos x="T4" y="T5"/>
              </a:cxn>
            </a:cxnLst>
            <a:rect l="0" t="0" r="r" b="b"/>
            <a:pathLst>
              <a:path w="255" h="298">
                <a:moveTo>
                  <a:pt x="255" y="0"/>
                </a:moveTo>
                <a:cubicBezTo>
                  <a:pt x="219" y="19"/>
                  <a:pt x="81" y="62"/>
                  <a:pt x="39" y="112"/>
                </a:cubicBezTo>
                <a:cubicBezTo>
                  <a:pt x="1" y="150"/>
                  <a:pt x="8" y="259"/>
                  <a:pt x="0" y="298"/>
                </a:cubicBezTo>
              </a:path>
            </a:pathLst>
          </a:custGeom>
          <a:noFill/>
          <a:ln w="9525" cap="flat" cmpd="sng">
            <a:solidFill>
              <a:schemeClr val="tx1"/>
            </a:solidFill>
            <a:prstDash val="solid"/>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lIns="82124" tIns="41061" rIns="82124" bIns="41061"/>
          <a:lstStyle/>
          <a:p>
            <a:endParaRPr lang="en-US"/>
          </a:p>
        </p:txBody>
      </p:sp>
      <p:sp>
        <p:nvSpPr>
          <p:cNvPr id="891137" name="Line 257"/>
          <p:cNvSpPr>
            <a:spLocks noChangeShapeType="1"/>
          </p:cNvSpPr>
          <p:nvPr/>
        </p:nvSpPr>
        <p:spPr bwMode="auto">
          <a:xfrm>
            <a:off x="323850" y="3355975"/>
            <a:ext cx="1800225" cy="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lIns="82124" tIns="41061" rIns="82124" bIns="41061"/>
          <a:lstStyle/>
          <a:p>
            <a:endParaRPr lang="en-US"/>
          </a:p>
        </p:txBody>
      </p:sp>
      <p:grpSp>
        <p:nvGrpSpPr>
          <p:cNvPr id="891142" name="Group 262"/>
          <p:cNvGrpSpPr>
            <a:grpSpLocks/>
          </p:cNvGrpSpPr>
          <p:nvPr/>
        </p:nvGrpSpPr>
        <p:grpSpPr bwMode="auto">
          <a:xfrm>
            <a:off x="5724525" y="2420938"/>
            <a:ext cx="438150" cy="144462"/>
            <a:chOff x="154" y="1525"/>
            <a:chExt cx="1296" cy="206"/>
          </a:xfrm>
        </p:grpSpPr>
        <p:sp>
          <p:nvSpPr>
            <p:cNvPr id="64707" name="Text Box 263"/>
            <p:cNvSpPr txBox="1">
              <a:spLocks noChangeArrowheads="1"/>
            </p:cNvSpPr>
            <p:nvPr/>
          </p:nvSpPr>
          <p:spPr bwMode="auto">
            <a:xfrm>
              <a:off x="154" y="1525"/>
              <a:ext cx="528" cy="206"/>
            </a:xfrm>
            <a:prstGeom prst="rect">
              <a:avLst/>
            </a:prstGeom>
            <a:solidFill>
              <a:srgbClr val="F3BF2D"/>
            </a:solidFill>
            <a:ln>
              <a:noFill/>
            </a:ln>
            <a:effectLst/>
            <a:extLst>
              <a:ext uri="{91240B29-F687-4F45-9708-019B960494DF}">
                <a14:hiddenLine xmlns:a14="http://schemas.microsoft.com/office/drawing/2010/main" w="9525" algn="ctr">
                  <a:solidFill>
                    <a:srgbClr val="224544"/>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lvl1pPr algn="ctr">
                <a:lnSpc>
                  <a:spcPct val="90000"/>
                </a:lnSpc>
                <a:defRPr sz="2400">
                  <a:solidFill>
                    <a:schemeClr val="tx1"/>
                  </a:solidFill>
                  <a:latin typeface="Arial" panose="020B0604020202020204" pitchFamily="34" charset="0"/>
                </a:defRPr>
              </a:lvl1pPr>
              <a:lvl2pPr marL="742950" indent="-285750" algn="ctr">
                <a:lnSpc>
                  <a:spcPct val="90000"/>
                </a:lnSpc>
                <a:defRPr sz="2400">
                  <a:solidFill>
                    <a:schemeClr val="tx1"/>
                  </a:solidFill>
                  <a:latin typeface="Arial" panose="020B0604020202020204" pitchFamily="34" charset="0"/>
                </a:defRPr>
              </a:lvl2pPr>
              <a:lvl3pPr marL="1143000" indent="-228600" algn="ctr">
                <a:lnSpc>
                  <a:spcPct val="90000"/>
                </a:lnSpc>
                <a:defRPr sz="2400">
                  <a:solidFill>
                    <a:schemeClr val="tx1"/>
                  </a:solidFill>
                  <a:latin typeface="Arial" panose="020B0604020202020204" pitchFamily="34" charset="0"/>
                </a:defRPr>
              </a:lvl3pPr>
              <a:lvl4pPr marL="1600200" indent="-228600" algn="ctr">
                <a:lnSpc>
                  <a:spcPct val="90000"/>
                </a:lnSpc>
                <a:defRPr sz="2400">
                  <a:solidFill>
                    <a:schemeClr val="tx1"/>
                  </a:solidFill>
                  <a:latin typeface="Arial" panose="020B0604020202020204" pitchFamily="34" charset="0"/>
                </a:defRPr>
              </a:lvl4pPr>
              <a:lvl5pPr marL="2057400" indent="-228600" algn="ctr">
                <a:lnSpc>
                  <a:spcPct val="90000"/>
                </a:lnSpc>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9pPr>
            </a:lstStyle>
            <a:p>
              <a:pPr algn="l">
                <a:lnSpc>
                  <a:spcPct val="100000"/>
                </a:lnSpc>
                <a:spcBef>
                  <a:spcPct val="50000"/>
                </a:spcBef>
              </a:pPr>
              <a:endParaRPr lang="en-US" altLang="en-US" sz="1600" b="1"/>
            </a:p>
          </p:txBody>
        </p:sp>
        <p:sp>
          <p:nvSpPr>
            <p:cNvPr id="64708" name="Text Box 264"/>
            <p:cNvSpPr txBox="1">
              <a:spLocks noChangeArrowheads="1"/>
            </p:cNvSpPr>
            <p:nvPr/>
          </p:nvSpPr>
          <p:spPr bwMode="auto">
            <a:xfrm>
              <a:off x="682" y="1525"/>
              <a:ext cx="384" cy="206"/>
            </a:xfrm>
            <a:prstGeom prst="rect">
              <a:avLst/>
            </a:prstGeom>
            <a:solidFill>
              <a:srgbClr val="4798AB"/>
            </a:solidFill>
            <a:ln>
              <a:noFill/>
            </a:ln>
            <a:effectLst/>
            <a:extLst>
              <a:ext uri="{91240B29-F687-4F45-9708-019B960494DF}">
                <a14:hiddenLine xmlns:a14="http://schemas.microsoft.com/office/drawing/2010/main" w="9525" algn="ctr">
                  <a:solidFill>
                    <a:srgbClr val="224544"/>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lvl1pPr algn="ctr">
                <a:lnSpc>
                  <a:spcPct val="90000"/>
                </a:lnSpc>
                <a:defRPr sz="2400">
                  <a:solidFill>
                    <a:schemeClr val="tx1"/>
                  </a:solidFill>
                  <a:latin typeface="Arial" panose="020B0604020202020204" pitchFamily="34" charset="0"/>
                </a:defRPr>
              </a:lvl1pPr>
              <a:lvl2pPr marL="742950" indent="-285750" algn="ctr">
                <a:lnSpc>
                  <a:spcPct val="90000"/>
                </a:lnSpc>
                <a:defRPr sz="2400">
                  <a:solidFill>
                    <a:schemeClr val="tx1"/>
                  </a:solidFill>
                  <a:latin typeface="Arial" panose="020B0604020202020204" pitchFamily="34" charset="0"/>
                </a:defRPr>
              </a:lvl2pPr>
              <a:lvl3pPr marL="1143000" indent="-228600" algn="ctr">
                <a:lnSpc>
                  <a:spcPct val="90000"/>
                </a:lnSpc>
                <a:defRPr sz="2400">
                  <a:solidFill>
                    <a:schemeClr val="tx1"/>
                  </a:solidFill>
                  <a:latin typeface="Arial" panose="020B0604020202020204" pitchFamily="34" charset="0"/>
                </a:defRPr>
              </a:lvl3pPr>
              <a:lvl4pPr marL="1600200" indent="-228600" algn="ctr">
                <a:lnSpc>
                  <a:spcPct val="90000"/>
                </a:lnSpc>
                <a:defRPr sz="2400">
                  <a:solidFill>
                    <a:schemeClr val="tx1"/>
                  </a:solidFill>
                  <a:latin typeface="Arial" panose="020B0604020202020204" pitchFamily="34" charset="0"/>
                </a:defRPr>
              </a:lvl4pPr>
              <a:lvl5pPr marL="2057400" indent="-228600" algn="ctr">
                <a:lnSpc>
                  <a:spcPct val="90000"/>
                </a:lnSpc>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9pPr>
            </a:lstStyle>
            <a:p>
              <a:pPr>
                <a:lnSpc>
                  <a:spcPct val="100000"/>
                </a:lnSpc>
                <a:spcBef>
                  <a:spcPct val="50000"/>
                </a:spcBef>
              </a:pPr>
              <a:endParaRPr lang="en-US" altLang="en-US" sz="1600" b="1"/>
            </a:p>
          </p:txBody>
        </p:sp>
        <p:sp>
          <p:nvSpPr>
            <p:cNvPr id="64709" name="Text Box 265"/>
            <p:cNvSpPr txBox="1">
              <a:spLocks noChangeArrowheads="1"/>
            </p:cNvSpPr>
            <p:nvPr/>
          </p:nvSpPr>
          <p:spPr bwMode="auto">
            <a:xfrm>
              <a:off x="1066" y="1525"/>
              <a:ext cx="384" cy="206"/>
            </a:xfrm>
            <a:prstGeom prst="rect">
              <a:avLst/>
            </a:prstGeom>
            <a:solidFill>
              <a:schemeClr val="accent2"/>
            </a:solidFill>
            <a:ln>
              <a:noFill/>
            </a:ln>
            <a:effectLst/>
            <a:extLst>
              <a:ext uri="{91240B29-F687-4F45-9708-019B960494DF}">
                <a14:hiddenLine xmlns:a14="http://schemas.microsoft.com/office/drawing/2010/main" w="9525" algn="ctr">
                  <a:solidFill>
                    <a:srgbClr val="224544"/>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lvl1pPr algn="ctr">
                <a:lnSpc>
                  <a:spcPct val="90000"/>
                </a:lnSpc>
                <a:defRPr sz="2400">
                  <a:solidFill>
                    <a:schemeClr val="tx1"/>
                  </a:solidFill>
                  <a:latin typeface="Arial" panose="020B0604020202020204" pitchFamily="34" charset="0"/>
                </a:defRPr>
              </a:lvl1pPr>
              <a:lvl2pPr marL="742950" indent="-285750" algn="ctr">
                <a:lnSpc>
                  <a:spcPct val="90000"/>
                </a:lnSpc>
                <a:defRPr sz="2400">
                  <a:solidFill>
                    <a:schemeClr val="tx1"/>
                  </a:solidFill>
                  <a:latin typeface="Arial" panose="020B0604020202020204" pitchFamily="34" charset="0"/>
                </a:defRPr>
              </a:lvl2pPr>
              <a:lvl3pPr marL="1143000" indent="-228600" algn="ctr">
                <a:lnSpc>
                  <a:spcPct val="90000"/>
                </a:lnSpc>
                <a:defRPr sz="2400">
                  <a:solidFill>
                    <a:schemeClr val="tx1"/>
                  </a:solidFill>
                  <a:latin typeface="Arial" panose="020B0604020202020204" pitchFamily="34" charset="0"/>
                </a:defRPr>
              </a:lvl3pPr>
              <a:lvl4pPr marL="1600200" indent="-228600" algn="ctr">
                <a:lnSpc>
                  <a:spcPct val="90000"/>
                </a:lnSpc>
                <a:defRPr sz="2400">
                  <a:solidFill>
                    <a:schemeClr val="tx1"/>
                  </a:solidFill>
                  <a:latin typeface="Arial" panose="020B0604020202020204" pitchFamily="34" charset="0"/>
                </a:defRPr>
              </a:lvl4pPr>
              <a:lvl5pPr marL="2057400" indent="-228600" algn="ctr">
                <a:lnSpc>
                  <a:spcPct val="90000"/>
                </a:lnSpc>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9pPr>
            </a:lstStyle>
            <a:p>
              <a:pPr>
                <a:lnSpc>
                  <a:spcPct val="100000"/>
                </a:lnSpc>
                <a:spcBef>
                  <a:spcPct val="50000"/>
                </a:spcBef>
              </a:pPr>
              <a:endParaRPr lang="en-US" altLang="en-US" sz="1600" b="1">
                <a:solidFill>
                  <a:schemeClr val="bg1"/>
                </a:solidFill>
              </a:endParaRPr>
            </a:p>
          </p:txBody>
        </p:sp>
      </p:grpSp>
      <p:grpSp>
        <p:nvGrpSpPr>
          <p:cNvPr id="891146" name="Group 266"/>
          <p:cNvGrpSpPr>
            <a:grpSpLocks/>
          </p:cNvGrpSpPr>
          <p:nvPr/>
        </p:nvGrpSpPr>
        <p:grpSpPr bwMode="auto">
          <a:xfrm>
            <a:off x="5724525" y="3500438"/>
            <a:ext cx="438150" cy="144462"/>
            <a:chOff x="154" y="1525"/>
            <a:chExt cx="1296" cy="206"/>
          </a:xfrm>
        </p:grpSpPr>
        <p:sp>
          <p:nvSpPr>
            <p:cNvPr id="64704" name="Text Box 267"/>
            <p:cNvSpPr txBox="1">
              <a:spLocks noChangeArrowheads="1"/>
            </p:cNvSpPr>
            <p:nvPr/>
          </p:nvSpPr>
          <p:spPr bwMode="auto">
            <a:xfrm>
              <a:off x="154" y="1525"/>
              <a:ext cx="528" cy="206"/>
            </a:xfrm>
            <a:prstGeom prst="rect">
              <a:avLst/>
            </a:prstGeom>
            <a:solidFill>
              <a:srgbClr val="F3BF2D"/>
            </a:solidFill>
            <a:ln>
              <a:noFill/>
            </a:ln>
            <a:effectLst/>
            <a:extLst>
              <a:ext uri="{91240B29-F687-4F45-9708-019B960494DF}">
                <a14:hiddenLine xmlns:a14="http://schemas.microsoft.com/office/drawing/2010/main" w="9525" algn="ctr">
                  <a:solidFill>
                    <a:srgbClr val="224544"/>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lvl1pPr algn="ctr">
                <a:lnSpc>
                  <a:spcPct val="90000"/>
                </a:lnSpc>
                <a:defRPr sz="2400">
                  <a:solidFill>
                    <a:schemeClr val="tx1"/>
                  </a:solidFill>
                  <a:latin typeface="Arial" panose="020B0604020202020204" pitchFamily="34" charset="0"/>
                </a:defRPr>
              </a:lvl1pPr>
              <a:lvl2pPr marL="742950" indent="-285750" algn="ctr">
                <a:lnSpc>
                  <a:spcPct val="90000"/>
                </a:lnSpc>
                <a:defRPr sz="2400">
                  <a:solidFill>
                    <a:schemeClr val="tx1"/>
                  </a:solidFill>
                  <a:latin typeface="Arial" panose="020B0604020202020204" pitchFamily="34" charset="0"/>
                </a:defRPr>
              </a:lvl2pPr>
              <a:lvl3pPr marL="1143000" indent="-228600" algn="ctr">
                <a:lnSpc>
                  <a:spcPct val="90000"/>
                </a:lnSpc>
                <a:defRPr sz="2400">
                  <a:solidFill>
                    <a:schemeClr val="tx1"/>
                  </a:solidFill>
                  <a:latin typeface="Arial" panose="020B0604020202020204" pitchFamily="34" charset="0"/>
                </a:defRPr>
              </a:lvl3pPr>
              <a:lvl4pPr marL="1600200" indent="-228600" algn="ctr">
                <a:lnSpc>
                  <a:spcPct val="90000"/>
                </a:lnSpc>
                <a:defRPr sz="2400">
                  <a:solidFill>
                    <a:schemeClr val="tx1"/>
                  </a:solidFill>
                  <a:latin typeface="Arial" panose="020B0604020202020204" pitchFamily="34" charset="0"/>
                </a:defRPr>
              </a:lvl4pPr>
              <a:lvl5pPr marL="2057400" indent="-228600" algn="ctr">
                <a:lnSpc>
                  <a:spcPct val="90000"/>
                </a:lnSpc>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9pPr>
            </a:lstStyle>
            <a:p>
              <a:pPr algn="l">
                <a:lnSpc>
                  <a:spcPct val="100000"/>
                </a:lnSpc>
                <a:spcBef>
                  <a:spcPct val="50000"/>
                </a:spcBef>
              </a:pPr>
              <a:endParaRPr lang="en-US" altLang="en-US" sz="1600" b="1"/>
            </a:p>
          </p:txBody>
        </p:sp>
        <p:sp>
          <p:nvSpPr>
            <p:cNvPr id="64705" name="Text Box 268"/>
            <p:cNvSpPr txBox="1">
              <a:spLocks noChangeArrowheads="1"/>
            </p:cNvSpPr>
            <p:nvPr/>
          </p:nvSpPr>
          <p:spPr bwMode="auto">
            <a:xfrm>
              <a:off x="682" y="1525"/>
              <a:ext cx="384" cy="206"/>
            </a:xfrm>
            <a:prstGeom prst="rect">
              <a:avLst/>
            </a:prstGeom>
            <a:solidFill>
              <a:srgbClr val="4798AB"/>
            </a:solidFill>
            <a:ln>
              <a:noFill/>
            </a:ln>
            <a:effectLst/>
            <a:extLst>
              <a:ext uri="{91240B29-F687-4F45-9708-019B960494DF}">
                <a14:hiddenLine xmlns:a14="http://schemas.microsoft.com/office/drawing/2010/main" w="9525" algn="ctr">
                  <a:solidFill>
                    <a:srgbClr val="224544"/>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lvl1pPr algn="ctr">
                <a:lnSpc>
                  <a:spcPct val="90000"/>
                </a:lnSpc>
                <a:defRPr sz="2400">
                  <a:solidFill>
                    <a:schemeClr val="tx1"/>
                  </a:solidFill>
                  <a:latin typeface="Arial" panose="020B0604020202020204" pitchFamily="34" charset="0"/>
                </a:defRPr>
              </a:lvl1pPr>
              <a:lvl2pPr marL="742950" indent="-285750" algn="ctr">
                <a:lnSpc>
                  <a:spcPct val="90000"/>
                </a:lnSpc>
                <a:defRPr sz="2400">
                  <a:solidFill>
                    <a:schemeClr val="tx1"/>
                  </a:solidFill>
                  <a:latin typeface="Arial" panose="020B0604020202020204" pitchFamily="34" charset="0"/>
                </a:defRPr>
              </a:lvl2pPr>
              <a:lvl3pPr marL="1143000" indent="-228600" algn="ctr">
                <a:lnSpc>
                  <a:spcPct val="90000"/>
                </a:lnSpc>
                <a:defRPr sz="2400">
                  <a:solidFill>
                    <a:schemeClr val="tx1"/>
                  </a:solidFill>
                  <a:latin typeface="Arial" panose="020B0604020202020204" pitchFamily="34" charset="0"/>
                </a:defRPr>
              </a:lvl3pPr>
              <a:lvl4pPr marL="1600200" indent="-228600" algn="ctr">
                <a:lnSpc>
                  <a:spcPct val="90000"/>
                </a:lnSpc>
                <a:defRPr sz="2400">
                  <a:solidFill>
                    <a:schemeClr val="tx1"/>
                  </a:solidFill>
                  <a:latin typeface="Arial" panose="020B0604020202020204" pitchFamily="34" charset="0"/>
                </a:defRPr>
              </a:lvl4pPr>
              <a:lvl5pPr marL="2057400" indent="-228600" algn="ctr">
                <a:lnSpc>
                  <a:spcPct val="90000"/>
                </a:lnSpc>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9pPr>
            </a:lstStyle>
            <a:p>
              <a:pPr>
                <a:lnSpc>
                  <a:spcPct val="100000"/>
                </a:lnSpc>
                <a:spcBef>
                  <a:spcPct val="50000"/>
                </a:spcBef>
              </a:pPr>
              <a:endParaRPr lang="en-US" altLang="en-US" sz="1600" b="1"/>
            </a:p>
          </p:txBody>
        </p:sp>
        <p:sp>
          <p:nvSpPr>
            <p:cNvPr id="64706" name="Text Box 269"/>
            <p:cNvSpPr txBox="1">
              <a:spLocks noChangeArrowheads="1"/>
            </p:cNvSpPr>
            <p:nvPr/>
          </p:nvSpPr>
          <p:spPr bwMode="auto">
            <a:xfrm>
              <a:off x="1066" y="1525"/>
              <a:ext cx="384" cy="206"/>
            </a:xfrm>
            <a:prstGeom prst="rect">
              <a:avLst/>
            </a:prstGeom>
            <a:solidFill>
              <a:schemeClr val="accent2"/>
            </a:solidFill>
            <a:ln>
              <a:noFill/>
            </a:ln>
            <a:effectLst/>
            <a:extLst>
              <a:ext uri="{91240B29-F687-4F45-9708-019B960494DF}">
                <a14:hiddenLine xmlns:a14="http://schemas.microsoft.com/office/drawing/2010/main" w="9525" algn="ctr">
                  <a:solidFill>
                    <a:srgbClr val="224544"/>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lvl1pPr algn="ctr">
                <a:lnSpc>
                  <a:spcPct val="90000"/>
                </a:lnSpc>
                <a:defRPr sz="2400">
                  <a:solidFill>
                    <a:schemeClr val="tx1"/>
                  </a:solidFill>
                  <a:latin typeface="Arial" panose="020B0604020202020204" pitchFamily="34" charset="0"/>
                </a:defRPr>
              </a:lvl1pPr>
              <a:lvl2pPr marL="742950" indent="-285750" algn="ctr">
                <a:lnSpc>
                  <a:spcPct val="90000"/>
                </a:lnSpc>
                <a:defRPr sz="2400">
                  <a:solidFill>
                    <a:schemeClr val="tx1"/>
                  </a:solidFill>
                  <a:latin typeface="Arial" panose="020B0604020202020204" pitchFamily="34" charset="0"/>
                </a:defRPr>
              </a:lvl2pPr>
              <a:lvl3pPr marL="1143000" indent="-228600" algn="ctr">
                <a:lnSpc>
                  <a:spcPct val="90000"/>
                </a:lnSpc>
                <a:defRPr sz="2400">
                  <a:solidFill>
                    <a:schemeClr val="tx1"/>
                  </a:solidFill>
                  <a:latin typeface="Arial" panose="020B0604020202020204" pitchFamily="34" charset="0"/>
                </a:defRPr>
              </a:lvl3pPr>
              <a:lvl4pPr marL="1600200" indent="-228600" algn="ctr">
                <a:lnSpc>
                  <a:spcPct val="90000"/>
                </a:lnSpc>
                <a:defRPr sz="2400">
                  <a:solidFill>
                    <a:schemeClr val="tx1"/>
                  </a:solidFill>
                  <a:latin typeface="Arial" panose="020B0604020202020204" pitchFamily="34" charset="0"/>
                </a:defRPr>
              </a:lvl4pPr>
              <a:lvl5pPr marL="2057400" indent="-228600" algn="ctr">
                <a:lnSpc>
                  <a:spcPct val="90000"/>
                </a:lnSpc>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9pPr>
            </a:lstStyle>
            <a:p>
              <a:pPr>
                <a:lnSpc>
                  <a:spcPct val="100000"/>
                </a:lnSpc>
                <a:spcBef>
                  <a:spcPct val="50000"/>
                </a:spcBef>
              </a:pPr>
              <a:endParaRPr lang="en-US" altLang="en-US" sz="1600" b="1">
                <a:solidFill>
                  <a:schemeClr val="bg1"/>
                </a:solidFill>
              </a:endParaRPr>
            </a:p>
          </p:txBody>
        </p:sp>
      </p:grpSp>
      <p:sp>
        <p:nvSpPr>
          <p:cNvPr id="64540" name="Line 277"/>
          <p:cNvSpPr>
            <a:spLocks noChangeShapeType="1"/>
          </p:cNvSpPr>
          <p:nvPr/>
        </p:nvSpPr>
        <p:spPr bwMode="auto">
          <a:xfrm>
            <a:off x="3419475" y="3284538"/>
            <a:ext cx="2232025" cy="28892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82124" tIns="41061" rIns="82124" bIns="41061"/>
          <a:lstStyle/>
          <a:p>
            <a:endParaRPr lang="en-US"/>
          </a:p>
        </p:txBody>
      </p:sp>
      <p:sp>
        <p:nvSpPr>
          <p:cNvPr id="64541" name="Line 278"/>
          <p:cNvSpPr>
            <a:spLocks noChangeShapeType="1"/>
          </p:cNvSpPr>
          <p:nvPr/>
        </p:nvSpPr>
        <p:spPr bwMode="auto">
          <a:xfrm flipV="1">
            <a:off x="3470275" y="2514600"/>
            <a:ext cx="2184400" cy="53657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82124" tIns="41061" rIns="82124" bIns="41061"/>
          <a:lstStyle/>
          <a:p>
            <a:endParaRPr lang="en-US"/>
          </a:p>
        </p:txBody>
      </p:sp>
      <p:grpSp>
        <p:nvGrpSpPr>
          <p:cNvPr id="64542" name="Group 193"/>
          <p:cNvGrpSpPr>
            <a:grpSpLocks noChangeAspect="1"/>
          </p:cNvGrpSpPr>
          <p:nvPr/>
        </p:nvGrpSpPr>
        <p:grpSpPr bwMode="auto">
          <a:xfrm>
            <a:off x="2627313" y="2852738"/>
            <a:ext cx="847725" cy="627062"/>
            <a:chOff x="440" y="3111"/>
            <a:chExt cx="545" cy="404"/>
          </a:xfrm>
        </p:grpSpPr>
        <p:sp>
          <p:nvSpPr>
            <p:cNvPr id="64652" name="Freeform 194"/>
            <p:cNvSpPr>
              <a:spLocks noChangeAspect="1"/>
            </p:cNvSpPr>
            <p:nvPr/>
          </p:nvSpPr>
          <p:spPr bwMode="auto">
            <a:xfrm>
              <a:off x="440" y="3111"/>
              <a:ext cx="544" cy="226"/>
            </a:xfrm>
            <a:custGeom>
              <a:avLst/>
              <a:gdLst>
                <a:gd name="T0" fmla="*/ 115 w 652"/>
                <a:gd name="T1" fmla="*/ 226 h 217"/>
                <a:gd name="T2" fmla="*/ 0 w 652"/>
                <a:gd name="T3" fmla="*/ 107 h 217"/>
                <a:gd name="T4" fmla="*/ 115 w 652"/>
                <a:gd name="T5" fmla="*/ 0 h 217"/>
                <a:gd name="T6" fmla="*/ 426 w 652"/>
                <a:gd name="T7" fmla="*/ 0 h 217"/>
                <a:gd name="T8" fmla="*/ 544 w 652"/>
                <a:gd name="T9" fmla="*/ 107 h 217"/>
                <a:gd name="T10" fmla="*/ 429 w 652"/>
                <a:gd name="T11" fmla="*/ 226 h 217"/>
                <a:gd name="T12" fmla="*/ 115 w 652"/>
                <a:gd name="T13" fmla="*/ 226 h 21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52" h="217">
                  <a:moveTo>
                    <a:pt x="138" y="217"/>
                  </a:moveTo>
                  <a:lnTo>
                    <a:pt x="0" y="103"/>
                  </a:lnTo>
                  <a:lnTo>
                    <a:pt x="138" y="0"/>
                  </a:lnTo>
                  <a:lnTo>
                    <a:pt x="510" y="0"/>
                  </a:lnTo>
                  <a:lnTo>
                    <a:pt x="652" y="103"/>
                  </a:lnTo>
                  <a:lnTo>
                    <a:pt x="514" y="217"/>
                  </a:lnTo>
                  <a:lnTo>
                    <a:pt x="138" y="217"/>
                  </a:lnTo>
                  <a:close/>
                </a:path>
              </a:pathLst>
            </a:custGeom>
            <a:solidFill>
              <a:srgbClr val="00B4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653" name="Line 195"/>
            <p:cNvSpPr>
              <a:spLocks noChangeAspect="1" noChangeShapeType="1"/>
            </p:cNvSpPr>
            <p:nvPr/>
          </p:nvSpPr>
          <p:spPr bwMode="auto">
            <a:xfrm flipH="1" flipV="1">
              <a:off x="440" y="3218"/>
              <a:ext cx="115" cy="119"/>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4654" name="Line 196"/>
            <p:cNvSpPr>
              <a:spLocks noChangeAspect="1" noChangeShapeType="1"/>
            </p:cNvSpPr>
            <p:nvPr/>
          </p:nvSpPr>
          <p:spPr bwMode="auto">
            <a:xfrm>
              <a:off x="440" y="3218"/>
              <a:ext cx="1"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4655" name="Line 197"/>
            <p:cNvSpPr>
              <a:spLocks noChangeAspect="1" noChangeShapeType="1"/>
            </p:cNvSpPr>
            <p:nvPr/>
          </p:nvSpPr>
          <p:spPr bwMode="auto">
            <a:xfrm flipV="1">
              <a:off x="440" y="3111"/>
              <a:ext cx="115" cy="107"/>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4656" name="Line 198"/>
            <p:cNvSpPr>
              <a:spLocks noChangeAspect="1" noChangeShapeType="1"/>
            </p:cNvSpPr>
            <p:nvPr/>
          </p:nvSpPr>
          <p:spPr bwMode="auto">
            <a:xfrm>
              <a:off x="555" y="3111"/>
              <a:ext cx="1"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4657" name="Line 199"/>
            <p:cNvSpPr>
              <a:spLocks noChangeAspect="1" noChangeShapeType="1"/>
            </p:cNvSpPr>
            <p:nvPr/>
          </p:nvSpPr>
          <p:spPr bwMode="auto">
            <a:xfrm>
              <a:off x="555" y="3111"/>
              <a:ext cx="311"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4658" name="Line 200"/>
            <p:cNvSpPr>
              <a:spLocks noChangeAspect="1" noChangeShapeType="1"/>
            </p:cNvSpPr>
            <p:nvPr/>
          </p:nvSpPr>
          <p:spPr bwMode="auto">
            <a:xfrm>
              <a:off x="866" y="3111"/>
              <a:ext cx="0"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4659" name="Line 201"/>
            <p:cNvSpPr>
              <a:spLocks noChangeAspect="1" noChangeShapeType="1"/>
            </p:cNvSpPr>
            <p:nvPr/>
          </p:nvSpPr>
          <p:spPr bwMode="auto">
            <a:xfrm>
              <a:off x="866" y="3111"/>
              <a:ext cx="118" cy="107"/>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4660" name="Line 202"/>
            <p:cNvSpPr>
              <a:spLocks noChangeAspect="1" noChangeShapeType="1"/>
            </p:cNvSpPr>
            <p:nvPr/>
          </p:nvSpPr>
          <p:spPr bwMode="auto">
            <a:xfrm>
              <a:off x="984" y="3218"/>
              <a:ext cx="1"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4661" name="Line 203"/>
            <p:cNvSpPr>
              <a:spLocks noChangeAspect="1" noChangeShapeType="1"/>
            </p:cNvSpPr>
            <p:nvPr/>
          </p:nvSpPr>
          <p:spPr bwMode="auto">
            <a:xfrm flipH="1">
              <a:off x="869" y="3218"/>
              <a:ext cx="115" cy="119"/>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4662" name="Line 204"/>
            <p:cNvSpPr>
              <a:spLocks noChangeAspect="1" noChangeShapeType="1"/>
            </p:cNvSpPr>
            <p:nvPr/>
          </p:nvSpPr>
          <p:spPr bwMode="auto">
            <a:xfrm>
              <a:off x="869" y="3337"/>
              <a:ext cx="1"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4663" name="Line 205"/>
            <p:cNvSpPr>
              <a:spLocks noChangeAspect="1" noChangeShapeType="1"/>
            </p:cNvSpPr>
            <p:nvPr/>
          </p:nvSpPr>
          <p:spPr bwMode="auto">
            <a:xfrm flipH="1">
              <a:off x="555" y="3337"/>
              <a:ext cx="314"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4664" name="Line 206"/>
            <p:cNvSpPr>
              <a:spLocks noChangeAspect="1" noChangeShapeType="1"/>
            </p:cNvSpPr>
            <p:nvPr/>
          </p:nvSpPr>
          <p:spPr bwMode="auto">
            <a:xfrm>
              <a:off x="555" y="3337"/>
              <a:ext cx="1"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4665" name="Rectangle 207"/>
            <p:cNvSpPr>
              <a:spLocks noChangeAspect="1" noChangeArrowheads="1"/>
            </p:cNvSpPr>
            <p:nvPr/>
          </p:nvSpPr>
          <p:spPr bwMode="auto">
            <a:xfrm>
              <a:off x="555" y="3337"/>
              <a:ext cx="314" cy="177"/>
            </a:xfrm>
            <a:prstGeom prst="rect">
              <a:avLst/>
            </a:prstGeom>
            <a:solidFill>
              <a:srgbClr val="0078A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ctr">
                <a:lnSpc>
                  <a:spcPct val="90000"/>
                </a:lnSpc>
                <a:defRPr sz="2400">
                  <a:solidFill>
                    <a:schemeClr val="tx1"/>
                  </a:solidFill>
                  <a:latin typeface="Arial" panose="020B0604020202020204" pitchFamily="34" charset="0"/>
                </a:defRPr>
              </a:lvl1pPr>
              <a:lvl2pPr marL="742950" indent="-285750" algn="ctr">
                <a:lnSpc>
                  <a:spcPct val="90000"/>
                </a:lnSpc>
                <a:defRPr sz="2400">
                  <a:solidFill>
                    <a:schemeClr val="tx1"/>
                  </a:solidFill>
                  <a:latin typeface="Arial" panose="020B0604020202020204" pitchFamily="34" charset="0"/>
                </a:defRPr>
              </a:lvl2pPr>
              <a:lvl3pPr marL="1143000" indent="-228600" algn="ctr">
                <a:lnSpc>
                  <a:spcPct val="90000"/>
                </a:lnSpc>
                <a:defRPr sz="2400">
                  <a:solidFill>
                    <a:schemeClr val="tx1"/>
                  </a:solidFill>
                  <a:latin typeface="Arial" panose="020B0604020202020204" pitchFamily="34" charset="0"/>
                </a:defRPr>
              </a:lvl3pPr>
              <a:lvl4pPr marL="1600200" indent="-228600" algn="ctr">
                <a:lnSpc>
                  <a:spcPct val="90000"/>
                </a:lnSpc>
                <a:defRPr sz="2400">
                  <a:solidFill>
                    <a:schemeClr val="tx1"/>
                  </a:solidFill>
                  <a:latin typeface="Arial" panose="020B0604020202020204" pitchFamily="34" charset="0"/>
                </a:defRPr>
              </a:lvl4pPr>
              <a:lvl5pPr marL="2057400" indent="-228600" algn="ctr">
                <a:lnSpc>
                  <a:spcPct val="90000"/>
                </a:lnSpc>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64666" name="Line 208"/>
            <p:cNvSpPr>
              <a:spLocks noChangeAspect="1" noChangeShapeType="1"/>
            </p:cNvSpPr>
            <p:nvPr/>
          </p:nvSpPr>
          <p:spPr bwMode="auto">
            <a:xfrm>
              <a:off x="555" y="3337"/>
              <a:ext cx="1" cy="177"/>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4667" name="Line 209"/>
            <p:cNvSpPr>
              <a:spLocks noChangeAspect="1" noChangeShapeType="1"/>
            </p:cNvSpPr>
            <p:nvPr/>
          </p:nvSpPr>
          <p:spPr bwMode="auto">
            <a:xfrm>
              <a:off x="555" y="3514"/>
              <a:ext cx="1"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4668" name="Line 210"/>
            <p:cNvSpPr>
              <a:spLocks noChangeAspect="1" noChangeShapeType="1"/>
            </p:cNvSpPr>
            <p:nvPr/>
          </p:nvSpPr>
          <p:spPr bwMode="auto">
            <a:xfrm>
              <a:off x="555" y="3514"/>
              <a:ext cx="314"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4669" name="Line 211"/>
            <p:cNvSpPr>
              <a:spLocks noChangeAspect="1" noChangeShapeType="1"/>
            </p:cNvSpPr>
            <p:nvPr/>
          </p:nvSpPr>
          <p:spPr bwMode="auto">
            <a:xfrm>
              <a:off x="869" y="3514"/>
              <a:ext cx="1"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4670" name="Line 212"/>
            <p:cNvSpPr>
              <a:spLocks noChangeAspect="1" noChangeShapeType="1"/>
            </p:cNvSpPr>
            <p:nvPr/>
          </p:nvSpPr>
          <p:spPr bwMode="auto">
            <a:xfrm flipV="1">
              <a:off x="869" y="3337"/>
              <a:ext cx="1" cy="177"/>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4671" name="Line 213"/>
            <p:cNvSpPr>
              <a:spLocks noChangeAspect="1" noChangeShapeType="1"/>
            </p:cNvSpPr>
            <p:nvPr/>
          </p:nvSpPr>
          <p:spPr bwMode="auto">
            <a:xfrm>
              <a:off x="869" y="3337"/>
              <a:ext cx="1"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4672" name="Line 214"/>
            <p:cNvSpPr>
              <a:spLocks noChangeAspect="1" noChangeShapeType="1"/>
            </p:cNvSpPr>
            <p:nvPr/>
          </p:nvSpPr>
          <p:spPr bwMode="auto">
            <a:xfrm flipH="1">
              <a:off x="555" y="3337"/>
              <a:ext cx="314"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4673" name="Line 215"/>
            <p:cNvSpPr>
              <a:spLocks noChangeAspect="1" noChangeShapeType="1"/>
            </p:cNvSpPr>
            <p:nvPr/>
          </p:nvSpPr>
          <p:spPr bwMode="auto">
            <a:xfrm>
              <a:off x="555" y="3337"/>
              <a:ext cx="1"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4674" name="Freeform 216"/>
            <p:cNvSpPr>
              <a:spLocks noChangeAspect="1"/>
            </p:cNvSpPr>
            <p:nvPr/>
          </p:nvSpPr>
          <p:spPr bwMode="auto">
            <a:xfrm>
              <a:off x="869" y="3218"/>
              <a:ext cx="115" cy="296"/>
            </a:xfrm>
            <a:custGeom>
              <a:avLst/>
              <a:gdLst>
                <a:gd name="T0" fmla="*/ 0 w 138"/>
                <a:gd name="T1" fmla="*/ 119 h 284"/>
                <a:gd name="T2" fmla="*/ 0 w 138"/>
                <a:gd name="T3" fmla="*/ 296 h 284"/>
                <a:gd name="T4" fmla="*/ 115 w 138"/>
                <a:gd name="T5" fmla="*/ 177 h 284"/>
                <a:gd name="T6" fmla="*/ 115 w 138"/>
                <a:gd name="T7" fmla="*/ 0 h 284"/>
                <a:gd name="T8" fmla="*/ 0 w 138"/>
                <a:gd name="T9" fmla="*/ 119 h 2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8" h="284">
                  <a:moveTo>
                    <a:pt x="0" y="114"/>
                  </a:moveTo>
                  <a:lnTo>
                    <a:pt x="0" y="284"/>
                  </a:lnTo>
                  <a:lnTo>
                    <a:pt x="138" y="170"/>
                  </a:lnTo>
                  <a:lnTo>
                    <a:pt x="138" y="0"/>
                  </a:lnTo>
                  <a:lnTo>
                    <a:pt x="0" y="114"/>
                  </a:lnTo>
                  <a:close/>
                </a:path>
              </a:pathLst>
            </a:custGeom>
            <a:solidFill>
              <a:srgbClr val="0048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675" name="Line 217"/>
            <p:cNvSpPr>
              <a:spLocks noChangeAspect="1" noChangeShapeType="1"/>
            </p:cNvSpPr>
            <p:nvPr/>
          </p:nvSpPr>
          <p:spPr bwMode="auto">
            <a:xfrm>
              <a:off x="869" y="3337"/>
              <a:ext cx="1" cy="177"/>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4676" name="Line 218"/>
            <p:cNvSpPr>
              <a:spLocks noChangeAspect="1" noChangeShapeType="1"/>
            </p:cNvSpPr>
            <p:nvPr/>
          </p:nvSpPr>
          <p:spPr bwMode="auto">
            <a:xfrm>
              <a:off x="869" y="3514"/>
              <a:ext cx="1"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4677" name="Line 219"/>
            <p:cNvSpPr>
              <a:spLocks noChangeAspect="1" noChangeShapeType="1"/>
            </p:cNvSpPr>
            <p:nvPr/>
          </p:nvSpPr>
          <p:spPr bwMode="auto">
            <a:xfrm flipV="1">
              <a:off x="869" y="3395"/>
              <a:ext cx="115" cy="119"/>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4678" name="Line 220"/>
            <p:cNvSpPr>
              <a:spLocks noChangeAspect="1" noChangeShapeType="1"/>
            </p:cNvSpPr>
            <p:nvPr/>
          </p:nvSpPr>
          <p:spPr bwMode="auto">
            <a:xfrm>
              <a:off x="984" y="3395"/>
              <a:ext cx="1"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4679" name="Line 221"/>
            <p:cNvSpPr>
              <a:spLocks noChangeAspect="1" noChangeShapeType="1"/>
            </p:cNvSpPr>
            <p:nvPr/>
          </p:nvSpPr>
          <p:spPr bwMode="auto">
            <a:xfrm flipV="1">
              <a:off x="984" y="3218"/>
              <a:ext cx="1" cy="177"/>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4680" name="Line 222"/>
            <p:cNvSpPr>
              <a:spLocks noChangeAspect="1" noChangeShapeType="1"/>
            </p:cNvSpPr>
            <p:nvPr/>
          </p:nvSpPr>
          <p:spPr bwMode="auto">
            <a:xfrm>
              <a:off x="984" y="3218"/>
              <a:ext cx="1"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4681" name="Line 223"/>
            <p:cNvSpPr>
              <a:spLocks noChangeAspect="1" noChangeShapeType="1"/>
            </p:cNvSpPr>
            <p:nvPr/>
          </p:nvSpPr>
          <p:spPr bwMode="auto">
            <a:xfrm flipH="1">
              <a:off x="869" y="3218"/>
              <a:ext cx="115" cy="119"/>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4682" name="Line 224"/>
            <p:cNvSpPr>
              <a:spLocks noChangeAspect="1" noChangeShapeType="1"/>
            </p:cNvSpPr>
            <p:nvPr/>
          </p:nvSpPr>
          <p:spPr bwMode="auto">
            <a:xfrm>
              <a:off x="869" y="3337"/>
              <a:ext cx="1"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4683" name="Freeform 225"/>
            <p:cNvSpPr>
              <a:spLocks noChangeAspect="1"/>
            </p:cNvSpPr>
            <p:nvPr/>
          </p:nvSpPr>
          <p:spPr bwMode="auto">
            <a:xfrm>
              <a:off x="440" y="3218"/>
              <a:ext cx="115" cy="296"/>
            </a:xfrm>
            <a:custGeom>
              <a:avLst/>
              <a:gdLst>
                <a:gd name="T0" fmla="*/ 115 w 138"/>
                <a:gd name="T1" fmla="*/ 119 h 284"/>
                <a:gd name="T2" fmla="*/ 115 w 138"/>
                <a:gd name="T3" fmla="*/ 296 h 284"/>
                <a:gd name="T4" fmla="*/ 0 w 138"/>
                <a:gd name="T5" fmla="*/ 169 h 284"/>
                <a:gd name="T6" fmla="*/ 0 w 138"/>
                <a:gd name="T7" fmla="*/ 0 h 284"/>
                <a:gd name="T8" fmla="*/ 115 w 138"/>
                <a:gd name="T9" fmla="*/ 119 h 2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8" h="284">
                  <a:moveTo>
                    <a:pt x="138" y="114"/>
                  </a:moveTo>
                  <a:lnTo>
                    <a:pt x="138" y="284"/>
                  </a:lnTo>
                  <a:lnTo>
                    <a:pt x="0" y="162"/>
                  </a:lnTo>
                  <a:lnTo>
                    <a:pt x="0" y="0"/>
                  </a:lnTo>
                  <a:lnTo>
                    <a:pt x="138" y="114"/>
                  </a:lnTo>
                  <a:close/>
                </a:path>
              </a:pathLst>
            </a:custGeom>
            <a:solidFill>
              <a:srgbClr val="00B4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684" name="Line 226"/>
            <p:cNvSpPr>
              <a:spLocks noChangeAspect="1" noChangeShapeType="1"/>
            </p:cNvSpPr>
            <p:nvPr/>
          </p:nvSpPr>
          <p:spPr bwMode="auto">
            <a:xfrm>
              <a:off x="555" y="3337"/>
              <a:ext cx="1" cy="177"/>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4685" name="Line 227"/>
            <p:cNvSpPr>
              <a:spLocks noChangeAspect="1" noChangeShapeType="1"/>
            </p:cNvSpPr>
            <p:nvPr/>
          </p:nvSpPr>
          <p:spPr bwMode="auto">
            <a:xfrm>
              <a:off x="555" y="3514"/>
              <a:ext cx="1"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4686" name="Line 228"/>
            <p:cNvSpPr>
              <a:spLocks noChangeAspect="1" noChangeShapeType="1"/>
            </p:cNvSpPr>
            <p:nvPr/>
          </p:nvSpPr>
          <p:spPr bwMode="auto">
            <a:xfrm flipH="1" flipV="1">
              <a:off x="440" y="3387"/>
              <a:ext cx="115" cy="127"/>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4687" name="Line 229"/>
            <p:cNvSpPr>
              <a:spLocks noChangeAspect="1" noChangeShapeType="1"/>
            </p:cNvSpPr>
            <p:nvPr/>
          </p:nvSpPr>
          <p:spPr bwMode="auto">
            <a:xfrm>
              <a:off x="440" y="3387"/>
              <a:ext cx="1"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4688" name="Line 230"/>
            <p:cNvSpPr>
              <a:spLocks noChangeAspect="1" noChangeShapeType="1"/>
            </p:cNvSpPr>
            <p:nvPr/>
          </p:nvSpPr>
          <p:spPr bwMode="auto">
            <a:xfrm flipV="1">
              <a:off x="440" y="3218"/>
              <a:ext cx="1" cy="169"/>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4689" name="Line 231"/>
            <p:cNvSpPr>
              <a:spLocks noChangeAspect="1" noChangeShapeType="1"/>
            </p:cNvSpPr>
            <p:nvPr/>
          </p:nvSpPr>
          <p:spPr bwMode="auto">
            <a:xfrm>
              <a:off x="440" y="3218"/>
              <a:ext cx="1"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4690" name="Line 232"/>
            <p:cNvSpPr>
              <a:spLocks noChangeAspect="1" noChangeShapeType="1"/>
            </p:cNvSpPr>
            <p:nvPr/>
          </p:nvSpPr>
          <p:spPr bwMode="auto">
            <a:xfrm>
              <a:off x="440" y="3218"/>
              <a:ext cx="115" cy="119"/>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4691" name="Line 233"/>
            <p:cNvSpPr>
              <a:spLocks noChangeAspect="1" noChangeShapeType="1"/>
            </p:cNvSpPr>
            <p:nvPr/>
          </p:nvSpPr>
          <p:spPr bwMode="auto">
            <a:xfrm>
              <a:off x="555" y="3337"/>
              <a:ext cx="1"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4692" name="AutoShape 234"/>
            <p:cNvSpPr>
              <a:spLocks noChangeAspect="1" noChangeArrowheads="1"/>
            </p:cNvSpPr>
            <p:nvPr/>
          </p:nvSpPr>
          <p:spPr bwMode="auto">
            <a:xfrm>
              <a:off x="606" y="3343"/>
              <a:ext cx="213" cy="161"/>
            </a:xfrm>
            <a:custGeom>
              <a:avLst/>
              <a:gdLst>
                <a:gd name="T0" fmla="*/ 213 w 21600"/>
                <a:gd name="T1" fmla="*/ 81 h 21600"/>
                <a:gd name="T2" fmla="*/ 107 w 21600"/>
                <a:gd name="T3" fmla="*/ 161 h 21600"/>
                <a:gd name="T4" fmla="*/ 0 w 21600"/>
                <a:gd name="T5" fmla="*/ 81 h 21600"/>
                <a:gd name="T6" fmla="*/ 107 w 21600"/>
                <a:gd name="T7" fmla="*/ 0 h 21600"/>
                <a:gd name="T8" fmla="*/ 0 60000 65536"/>
                <a:gd name="T9" fmla="*/ 5898240 60000 65536"/>
                <a:gd name="T10" fmla="*/ 11796480 60000 65536"/>
                <a:gd name="T11" fmla="*/ 17694720 60000 65536"/>
                <a:gd name="T12" fmla="*/ 4969 w 21600"/>
                <a:gd name="T13" fmla="*/ 4964 h 21600"/>
                <a:gd name="T14" fmla="*/ 16631 w 21600"/>
                <a:gd name="T15" fmla="*/ 16636 h 21600"/>
              </a:gdLst>
              <a:ahLst/>
              <a:cxnLst>
                <a:cxn ang="T8">
                  <a:pos x="T0" y="T1"/>
                </a:cxn>
                <a:cxn ang="T9">
                  <a:pos x="T2" y="T3"/>
                </a:cxn>
                <a:cxn ang="T10">
                  <a:pos x="T4" y="T5"/>
                </a:cxn>
                <a:cxn ang="T11">
                  <a:pos x="T6" y="T7"/>
                </a:cxn>
              </a:cxnLst>
              <a:rect l="T12" t="T13" r="T14" b="T15"/>
              <a:pathLst>
                <a:path w="21600" h="21600">
                  <a:moveTo>
                    <a:pt x="4964" y="4964"/>
                  </a:moveTo>
                  <a:lnTo>
                    <a:pt x="9431" y="4964"/>
                  </a:lnTo>
                  <a:lnTo>
                    <a:pt x="9431" y="3220"/>
                  </a:lnTo>
                  <a:lnTo>
                    <a:pt x="8100" y="3220"/>
                  </a:lnTo>
                  <a:lnTo>
                    <a:pt x="10800" y="0"/>
                  </a:lnTo>
                  <a:lnTo>
                    <a:pt x="13500" y="3220"/>
                  </a:lnTo>
                  <a:lnTo>
                    <a:pt x="12169" y="3220"/>
                  </a:lnTo>
                  <a:lnTo>
                    <a:pt x="12169" y="4964"/>
                  </a:lnTo>
                  <a:lnTo>
                    <a:pt x="16636" y="4964"/>
                  </a:lnTo>
                  <a:lnTo>
                    <a:pt x="16636" y="9431"/>
                  </a:lnTo>
                  <a:lnTo>
                    <a:pt x="18380" y="9431"/>
                  </a:lnTo>
                  <a:lnTo>
                    <a:pt x="18380" y="8100"/>
                  </a:lnTo>
                  <a:lnTo>
                    <a:pt x="21600" y="10800"/>
                  </a:lnTo>
                  <a:lnTo>
                    <a:pt x="18380" y="13500"/>
                  </a:lnTo>
                  <a:lnTo>
                    <a:pt x="18380" y="12169"/>
                  </a:lnTo>
                  <a:lnTo>
                    <a:pt x="16636" y="12169"/>
                  </a:lnTo>
                  <a:lnTo>
                    <a:pt x="16636" y="16636"/>
                  </a:lnTo>
                  <a:lnTo>
                    <a:pt x="12169" y="16636"/>
                  </a:lnTo>
                  <a:lnTo>
                    <a:pt x="12169" y="18380"/>
                  </a:lnTo>
                  <a:lnTo>
                    <a:pt x="13500" y="18380"/>
                  </a:lnTo>
                  <a:lnTo>
                    <a:pt x="10800" y="21600"/>
                  </a:lnTo>
                  <a:lnTo>
                    <a:pt x="8100" y="18380"/>
                  </a:lnTo>
                  <a:lnTo>
                    <a:pt x="9431" y="18380"/>
                  </a:lnTo>
                  <a:lnTo>
                    <a:pt x="9431" y="16636"/>
                  </a:lnTo>
                  <a:lnTo>
                    <a:pt x="4964" y="16636"/>
                  </a:lnTo>
                  <a:lnTo>
                    <a:pt x="4964" y="12169"/>
                  </a:lnTo>
                  <a:lnTo>
                    <a:pt x="3220" y="12169"/>
                  </a:lnTo>
                  <a:lnTo>
                    <a:pt x="3220" y="13500"/>
                  </a:lnTo>
                  <a:lnTo>
                    <a:pt x="0" y="10800"/>
                  </a:lnTo>
                  <a:lnTo>
                    <a:pt x="3220" y="8100"/>
                  </a:lnTo>
                  <a:lnTo>
                    <a:pt x="3220" y="9431"/>
                  </a:lnTo>
                  <a:lnTo>
                    <a:pt x="4964" y="9431"/>
                  </a:lnTo>
                  <a:lnTo>
                    <a:pt x="4964" y="4964"/>
                  </a:lnTo>
                  <a:close/>
                </a:path>
              </a:pathLst>
            </a:custGeom>
            <a:solidFill>
              <a:srgbClr val="00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693" name="Line 235"/>
            <p:cNvSpPr>
              <a:spLocks noChangeAspect="1" noChangeShapeType="1"/>
            </p:cNvSpPr>
            <p:nvPr/>
          </p:nvSpPr>
          <p:spPr bwMode="auto">
            <a:xfrm>
              <a:off x="712" y="3143"/>
              <a:ext cx="0" cy="161"/>
            </a:xfrm>
            <a:prstGeom prst="line">
              <a:avLst/>
            </a:prstGeom>
            <a:noFill/>
            <a:ln w="412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endParaRPr lang="en-US"/>
            </a:p>
          </p:txBody>
        </p:sp>
        <p:sp>
          <p:nvSpPr>
            <p:cNvPr id="64694" name="Line 236"/>
            <p:cNvSpPr>
              <a:spLocks noChangeAspect="1" noChangeShapeType="1"/>
            </p:cNvSpPr>
            <p:nvPr/>
          </p:nvSpPr>
          <p:spPr bwMode="auto">
            <a:xfrm rot="5400000">
              <a:off x="713" y="3070"/>
              <a:ext cx="1" cy="307"/>
            </a:xfrm>
            <a:prstGeom prst="line">
              <a:avLst/>
            </a:prstGeom>
            <a:noFill/>
            <a:ln w="412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endParaRPr lang="en-US"/>
            </a:p>
          </p:txBody>
        </p:sp>
        <p:grpSp>
          <p:nvGrpSpPr>
            <p:cNvPr id="64695" name="Group 237"/>
            <p:cNvGrpSpPr>
              <a:grpSpLocks noChangeAspect="1"/>
            </p:cNvGrpSpPr>
            <p:nvPr/>
          </p:nvGrpSpPr>
          <p:grpSpPr bwMode="auto">
            <a:xfrm>
              <a:off x="567" y="3152"/>
              <a:ext cx="293" cy="146"/>
              <a:chOff x="1611" y="2127"/>
              <a:chExt cx="1718" cy="851"/>
            </a:xfrm>
          </p:grpSpPr>
          <p:sp>
            <p:nvSpPr>
              <p:cNvPr id="64702" name="Freeform 238"/>
              <p:cNvSpPr>
                <a:spLocks noChangeAspect="1"/>
              </p:cNvSpPr>
              <p:nvPr/>
            </p:nvSpPr>
            <p:spPr bwMode="auto">
              <a:xfrm>
                <a:off x="1611" y="2127"/>
                <a:ext cx="1718" cy="851"/>
              </a:xfrm>
              <a:custGeom>
                <a:avLst/>
                <a:gdLst>
                  <a:gd name="T0" fmla="*/ 0 w 1718"/>
                  <a:gd name="T1" fmla="*/ 0 h 851"/>
                  <a:gd name="T2" fmla="*/ 427 w 1718"/>
                  <a:gd name="T3" fmla="*/ 0 h 851"/>
                  <a:gd name="T4" fmla="*/ 1289 w 1718"/>
                  <a:gd name="T5" fmla="*/ 850 h 851"/>
                  <a:gd name="T6" fmla="*/ 1717 w 1718"/>
                  <a:gd name="T7" fmla="*/ 850 h 85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18" h="851">
                    <a:moveTo>
                      <a:pt x="0" y="0"/>
                    </a:moveTo>
                    <a:lnTo>
                      <a:pt x="427" y="0"/>
                    </a:lnTo>
                    <a:lnTo>
                      <a:pt x="1289" y="850"/>
                    </a:lnTo>
                    <a:lnTo>
                      <a:pt x="1717" y="850"/>
                    </a:lnTo>
                  </a:path>
                </a:pathLst>
              </a:custGeom>
              <a:noFill/>
              <a:ln w="34925"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703" name="Freeform 239"/>
              <p:cNvSpPr>
                <a:spLocks noChangeAspect="1"/>
              </p:cNvSpPr>
              <p:nvPr/>
            </p:nvSpPr>
            <p:spPr bwMode="auto">
              <a:xfrm>
                <a:off x="1611" y="2127"/>
                <a:ext cx="1718" cy="851"/>
              </a:xfrm>
              <a:custGeom>
                <a:avLst/>
                <a:gdLst>
                  <a:gd name="T0" fmla="*/ 1717 w 1718"/>
                  <a:gd name="T1" fmla="*/ 0 h 851"/>
                  <a:gd name="T2" fmla="*/ 1289 w 1718"/>
                  <a:gd name="T3" fmla="*/ 0 h 851"/>
                  <a:gd name="T4" fmla="*/ 427 w 1718"/>
                  <a:gd name="T5" fmla="*/ 850 h 851"/>
                  <a:gd name="T6" fmla="*/ 0 w 1718"/>
                  <a:gd name="T7" fmla="*/ 850 h 85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18" h="851">
                    <a:moveTo>
                      <a:pt x="1717" y="0"/>
                    </a:moveTo>
                    <a:lnTo>
                      <a:pt x="1289" y="0"/>
                    </a:lnTo>
                    <a:lnTo>
                      <a:pt x="427" y="850"/>
                    </a:lnTo>
                    <a:lnTo>
                      <a:pt x="0" y="850"/>
                    </a:lnTo>
                  </a:path>
                </a:pathLst>
              </a:custGeom>
              <a:noFill/>
              <a:ln w="34925"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64696" name="Line 240"/>
            <p:cNvSpPr>
              <a:spLocks noChangeAspect="1" noChangeShapeType="1"/>
            </p:cNvSpPr>
            <p:nvPr/>
          </p:nvSpPr>
          <p:spPr bwMode="auto">
            <a:xfrm rot="5400000">
              <a:off x="712" y="3070"/>
              <a:ext cx="1" cy="307"/>
            </a:xfrm>
            <a:prstGeom prst="line">
              <a:avLst/>
            </a:prstGeom>
            <a:noFill/>
            <a:ln w="3175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endParaRPr lang="en-US"/>
            </a:p>
          </p:txBody>
        </p:sp>
        <p:grpSp>
          <p:nvGrpSpPr>
            <p:cNvPr id="64697" name="Group 241"/>
            <p:cNvGrpSpPr>
              <a:grpSpLocks noChangeAspect="1"/>
            </p:cNvGrpSpPr>
            <p:nvPr/>
          </p:nvGrpSpPr>
          <p:grpSpPr bwMode="auto">
            <a:xfrm>
              <a:off x="567" y="3151"/>
              <a:ext cx="293" cy="146"/>
              <a:chOff x="1611" y="2127"/>
              <a:chExt cx="1718" cy="851"/>
            </a:xfrm>
          </p:grpSpPr>
          <p:sp>
            <p:nvSpPr>
              <p:cNvPr id="64700" name="Freeform 242"/>
              <p:cNvSpPr>
                <a:spLocks noChangeAspect="1"/>
              </p:cNvSpPr>
              <p:nvPr/>
            </p:nvSpPr>
            <p:spPr bwMode="auto">
              <a:xfrm>
                <a:off x="1611" y="2127"/>
                <a:ext cx="1718" cy="851"/>
              </a:xfrm>
              <a:custGeom>
                <a:avLst/>
                <a:gdLst>
                  <a:gd name="T0" fmla="*/ 0 w 1718"/>
                  <a:gd name="T1" fmla="*/ 0 h 851"/>
                  <a:gd name="T2" fmla="*/ 427 w 1718"/>
                  <a:gd name="T3" fmla="*/ 0 h 851"/>
                  <a:gd name="T4" fmla="*/ 1289 w 1718"/>
                  <a:gd name="T5" fmla="*/ 850 h 851"/>
                  <a:gd name="T6" fmla="*/ 1717 w 1718"/>
                  <a:gd name="T7" fmla="*/ 850 h 85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18" h="851">
                    <a:moveTo>
                      <a:pt x="0" y="0"/>
                    </a:moveTo>
                    <a:lnTo>
                      <a:pt x="427" y="0"/>
                    </a:lnTo>
                    <a:lnTo>
                      <a:pt x="1289" y="850"/>
                    </a:lnTo>
                    <a:lnTo>
                      <a:pt x="1717" y="850"/>
                    </a:lnTo>
                  </a:path>
                </a:pathLst>
              </a:custGeom>
              <a:noFill/>
              <a:ln w="25400" cap="rnd" cmpd="sng">
                <a:solidFill>
                  <a:srgbClr val="FFFFFF"/>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701" name="Freeform 243"/>
              <p:cNvSpPr>
                <a:spLocks noChangeAspect="1"/>
              </p:cNvSpPr>
              <p:nvPr/>
            </p:nvSpPr>
            <p:spPr bwMode="auto">
              <a:xfrm>
                <a:off x="1611" y="2127"/>
                <a:ext cx="1718" cy="851"/>
              </a:xfrm>
              <a:custGeom>
                <a:avLst/>
                <a:gdLst>
                  <a:gd name="T0" fmla="*/ 1717 w 1718"/>
                  <a:gd name="T1" fmla="*/ 0 h 851"/>
                  <a:gd name="T2" fmla="*/ 1289 w 1718"/>
                  <a:gd name="T3" fmla="*/ 0 h 851"/>
                  <a:gd name="T4" fmla="*/ 427 w 1718"/>
                  <a:gd name="T5" fmla="*/ 850 h 851"/>
                  <a:gd name="T6" fmla="*/ 0 w 1718"/>
                  <a:gd name="T7" fmla="*/ 850 h 85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18" h="851">
                    <a:moveTo>
                      <a:pt x="1717" y="0"/>
                    </a:moveTo>
                    <a:lnTo>
                      <a:pt x="1289" y="0"/>
                    </a:lnTo>
                    <a:lnTo>
                      <a:pt x="427" y="850"/>
                    </a:lnTo>
                    <a:lnTo>
                      <a:pt x="0" y="850"/>
                    </a:lnTo>
                  </a:path>
                </a:pathLst>
              </a:custGeom>
              <a:noFill/>
              <a:ln w="25400" cap="rnd" cmpd="sng">
                <a:solidFill>
                  <a:srgbClr val="FFFFFF"/>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64698" name="Line 244"/>
            <p:cNvSpPr>
              <a:spLocks noChangeAspect="1" noChangeShapeType="1"/>
            </p:cNvSpPr>
            <p:nvPr/>
          </p:nvSpPr>
          <p:spPr bwMode="auto">
            <a:xfrm>
              <a:off x="713" y="3144"/>
              <a:ext cx="0" cy="161"/>
            </a:xfrm>
            <a:prstGeom prst="line">
              <a:avLst/>
            </a:prstGeom>
            <a:noFill/>
            <a:ln w="3175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endParaRPr lang="en-US"/>
            </a:p>
          </p:txBody>
        </p:sp>
        <p:sp>
          <p:nvSpPr>
            <p:cNvPr id="64699" name="AutoShape 245"/>
            <p:cNvSpPr>
              <a:spLocks noChangeAspect="1" noChangeArrowheads="1"/>
            </p:cNvSpPr>
            <p:nvPr/>
          </p:nvSpPr>
          <p:spPr bwMode="auto">
            <a:xfrm>
              <a:off x="612" y="3347"/>
              <a:ext cx="202" cy="154"/>
            </a:xfrm>
            <a:custGeom>
              <a:avLst/>
              <a:gdLst>
                <a:gd name="T0" fmla="*/ 202 w 21600"/>
                <a:gd name="T1" fmla="*/ 77 h 21600"/>
                <a:gd name="T2" fmla="*/ 101 w 21600"/>
                <a:gd name="T3" fmla="*/ 154 h 21600"/>
                <a:gd name="T4" fmla="*/ 0 w 21600"/>
                <a:gd name="T5" fmla="*/ 77 h 21600"/>
                <a:gd name="T6" fmla="*/ 101 w 21600"/>
                <a:gd name="T7" fmla="*/ 0 h 21600"/>
                <a:gd name="T8" fmla="*/ 0 60000 65536"/>
                <a:gd name="T9" fmla="*/ 5898240 60000 65536"/>
                <a:gd name="T10" fmla="*/ 11796480 60000 65536"/>
                <a:gd name="T11" fmla="*/ 17694720 60000 65536"/>
                <a:gd name="T12" fmla="*/ 5453 w 21600"/>
                <a:gd name="T13" fmla="*/ 5470 h 21600"/>
                <a:gd name="T14" fmla="*/ 16253 w 21600"/>
                <a:gd name="T15" fmla="*/ 16270 h 21600"/>
              </a:gdLst>
              <a:ahLst/>
              <a:cxnLst>
                <a:cxn ang="T8">
                  <a:pos x="T0" y="T1"/>
                </a:cxn>
                <a:cxn ang="T9">
                  <a:pos x="T2" y="T3"/>
                </a:cxn>
                <a:cxn ang="T10">
                  <a:pos x="T4" y="T5"/>
                </a:cxn>
                <a:cxn ang="T11">
                  <a:pos x="T6" y="T7"/>
                </a:cxn>
              </a:cxnLst>
              <a:rect l="T12" t="T13" r="T14" b="T15"/>
              <a:pathLst>
                <a:path w="21600" h="21600">
                  <a:moveTo>
                    <a:pt x="5400" y="5400"/>
                  </a:moveTo>
                  <a:lnTo>
                    <a:pt x="9450" y="5400"/>
                  </a:lnTo>
                  <a:lnTo>
                    <a:pt x="9450" y="2700"/>
                  </a:lnTo>
                  <a:lnTo>
                    <a:pt x="8100" y="2700"/>
                  </a:lnTo>
                  <a:lnTo>
                    <a:pt x="10800" y="0"/>
                  </a:lnTo>
                  <a:lnTo>
                    <a:pt x="13500" y="2700"/>
                  </a:lnTo>
                  <a:lnTo>
                    <a:pt x="12150" y="2700"/>
                  </a:lnTo>
                  <a:lnTo>
                    <a:pt x="12150" y="5400"/>
                  </a:lnTo>
                  <a:lnTo>
                    <a:pt x="16200" y="5400"/>
                  </a:lnTo>
                  <a:lnTo>
                    <a:pt x="16200" y="9450"/>
                  </a:lnTo>
                  <a:lnTo>
                    <a:pt x="18900" y="9450"/>
                  </a:lnTo>
                  <a:lnTo>
                    <a:pt x="18900" y="8100"/>
                  </a:lnTo>
                  <a:lnTo>
                    <a:pt x="21600" y="10800"/>
                  </a:lnTo>
                  <a:lnTo>
                    <a:pt x="18900" y="13500"/>
                  </a:lnTo>
                  <a:lnTo>
                    <a:pt x="18900" y="12150"/>
                  </a:lnTo>
                  <a:lnTo>
                    <a:pt x="16200" y="12150"/>
                  </a:lnTo>
                  <a:lnTo>
                    <a:pt x="16200" y="16200"/>
                  </a:lnTo>
                  <a:lnTo>
                    <a:pt x="12150" y="16200"/>
                  </a:lnTo>
                  <a:lnTo>
                    <a:pt x="12150" y="18900"/>
                  </a:lnTo>
                  <a:lnTo>
                    <a:pt x="13500" y="18900"/>
                  </a:lnTo>
                  <a:lnTo>
                    <a:pt x="10800" y="21600"/>
                  </a:lnTo>
                  <a:lnTo>
                    <a:pt x="8100" y="18900"/>
                  </a:lnTo>
                  <a:lnTo>
                    <a:pt x="9450" y="18900"/>
                  </a:lnTo>
                  <a:lnTo>
                    <a:pt x="9450" y="16200"/>
                  </a:lnTo>
                  <a:lnTo>
                    <a:pt x="5400" y="16200"/>
                  </a:lnTo>
                  <a:lnTo>
                    <a:pt x="5400" y="12150"/>
                  </a:lnTo>
                  <a:lnTo>
                    <a:pt x="2700" y="12150"/>
                  </a:lnTo>
                  <a:lnTo>
                    <a:pt x="2700" y="13500"/>
                  </a:lnTo>
                  <a:lnTo>
                    <a:pt x="0" y="10800"/>
                  </a:lnTo>
                  <a:lnTo>
                    <a:pt x="2700" y="8100"/>
                  </a:lnTo>
                  <a:lnTo>
                    <a:pt x="2700" y="9450"/>
                  </a:lnTo>
                  <a:lnTo>
                    <a:pt x="5400" y="9450"/>
                  </a:lnTo>
                  <a:lnTo>
                    <a:pt x="5400" y="5400"/>
                  </a:lnTo>
                  <a:close/>
                </a:path>
              </a:pathLst>
            </a:custGeom>
            <a:gradFill rotWithShape="0">
              <a:gsLst>
                <a:gs pos="0">
                  <a:srgbClr val="3366FF"/>
                </a:gs>
                <a:gs pos="25000">
                  <a:srgbClr val="01A78F"/>
                </a:gs>
                <a:gs pos="50000">
                  <a:srgbClr val="FFFF00"/>
                </a:gs>
                <a:gs pos="75000">
                  <a:srgbClr val="FF6633"/>
                </a:gs>
                <a:gs pos="100000">
                  <a:srgbClr val="FF3399"/>
                </a:gs>
              </a:gsLst>
              <a:path path="rect">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64543" name="Group 124"/>
          <p:cNvGrpSpPr>
            <a:grpSpLocks noChangeAspect="1"/>
          </p:cNvGrpSpPr>
          <p:nvPr/>
        </p:nvGrpSpPr>
        <p:grpSpPr bwMode="auto">
          <a:xfrm>
            <a:off x="5562600" y="2319338"/>
            <a:ext cx="847725" cy="627062"/>
            <a:chOff x="440" y="3111"/>
            <a:chExt cx="545" cy="404"/>
          </a:xfrm>
        </p:grpSpPr>
        <p:sp>
          <p:nvSpPr>
            <p:cNvPr id="64600" name="Freeform 125"/>
            <p:cNvSpPr>
              <a:spLocks noChangeAspect="1"/>
            </p:cNvSpPr>
            <p:nvPr/>
          </p:nvSpPr>
          <p:spPr bwMode="auto">
            <a:xfrm>
              <a:off x="440" y="3111"/>
              <a:ext cx="544" cy="226"/>
            </a:xfrm>
            <a:custGeom>
              <a:avLst/>
              <a:gdLst>
                <a:gd name="T0" fmla="*/ 115 w 652"/>
                <a:gd name="T1" fmla="*/ 226 h 217"/>
                <a:gd name="T2" fmla="*/ 0 w 652"/>
                <a:gd name="T3" fmla="*/ 107 h 217"/>
                <a:gd name="T4" fmla="*/ 115 w 652"/>
                <a:gd name="T5" fmla="*/ 0 h 217"/>
                <a:gd name="T6" fmla="*/ 426 w 652"/>
                <a:gd name="T7" fmla="*/ 0 h 217"/>
                <a:gd name="T8" fmla="*/ 544 w 652"/>
                <a:gd name="T9" fmla="*/ 107 h 217"/>
                <a:gd name="T10" fmla="*/ 429 w 652"/>
                <a:gd name="T11" fmla="*/ 226 h 217"/>
                <a:gd name="T12" fmla="*/ 115 w 652"/>
                <a:gd name="T13" fmla="*/ 226 h 21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52" h="217">
                  <a:moveTo>
                    <a:pt x="138" y="217"/>
                  </a:moveTo>
                  <a:lnTo>
                    <a:pt x="0" y="103"/>
                  </a:lnTo>
                  <a:lnTo>
                    <a:pt x="138" y="0"/>
                  </a:lnTo>
                  <a:lnTo>
                    <a:pt x="510" y="0"/>
                  </a:lnTo>
                  <a:lnTo>
                    <a:pt x="652" y="103"/>
                  </a:lnTo>
                  <a:lnTo>
                    <a:pt x="514" y="217"/>
                  </a:lnTo>
                  <a:lnTo>
                    <a:pt x="138" y="217"/>
                  </a:lnTo>
                  <a:close/>
                </a:path>
              </a:pathLst>
            </a:custGeom>
            <a:solidFill>
              <a:srgbClr val="00B4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601" name="Line 126"/>
            <p:cNvSpPr>
              <a:spLocks noChangeAspect="1" noChangeShapeType="1"/>
            </p:cNvSpPr>
            <p:nvPr/>
          </p:nvSpPr>
          <p:spPr bwMode="auto">
            <a:xfrm flipH="1" flipV="1">
              <a:off x="440" y="3218"/>
              <a:ext cx="115" cy="119"/>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4602" name="Line 127"/>
            <p:cNvSpPr>
              <a:spLocks noChangeAspect="1" noChangeShapeType="1"/>
            </p:cNvSpPr>
            <p:nvPr/>
          </p:nvSpPr>
          <p:spPr bwMode="auto">
            <a:xfrm>
              <a:off x="440" y="3218"/>
              <a:ext cx="1"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4603" name="Line 128"/>
            <p:cNvSpPr>
              <a:spLocks noChangeAspect="1" noChangeShapeType="1"/>
            </p:cNvSpPr>
            <p:nvPr/>
          </p:nvSpPr>
          <p:spPr bwMode="auto">
            <a:xfrm flipV="1">
              <a:off x="440" y="3111"/>
              <a:ext cx="115" cy="107"/>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4604" name="Line 129"/>
            <p:cNvSpPr>
              <a:spLocks noChangeAspect="1" noChangeShapeType="1"/>
            </p:cNvSpPr>
            <p:nvPr/>
          </p:nvSpPr>
          <p:spPr bwMode="auto">
            <a:xfrm>
              <a:off x="555" y="3111"/>
              <a:ext cx="1"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4605" name="Line 130"/>
            <p:cNvSpPr>
              <a:spLocks noChangeAspect="1" noChangeShapeType="1"/>
            </p:cNvSpPr>
            <p:nvPr/>
          </p:nvSpPr>
          <p:spPr bwMode="auto">
            <a:xfrm>
              <a:off x="555" y="3111"/>
              <a:ext cx="311"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4606" name="Line 131"/>
            <p:cNvSpPr>
              <a:spLocks noChangeAspect="1" noChangeShapeType="1"/>
            </p:cNvSpPr>
            <p:nvPr/>
          </p:nvSpPr>
          <p:spPr bwMode="auto">
            <a:xfrm>
              <a:off x="866" y="3111"/>
              <a:ext cx="0"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4607" name="Line 132"/>
            <p:cNvSpPr>
              <a:spLocks noChangeAspect="1" noChangeShapeType="1"/>
            </p:cNvSpPr>
            <p:nvPr/>
          </p:nvSpPr>
          <p:spPr bwMode="auto">
            <a:xfrm>
              <a:off x="866" y="3111"/>
              <a:ext cx="118" cy="107"/>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4608" name="Line 133"/>
            <p:cNvSpPr>
              <a:spLocks noChangeAspect="1" noChangeShapeType="1"/>
            </p:cNvSpPr>
            <p:nvPr/>
          </p:nvSpPr>
          <p:spPr bwMode="auto">
            <a:xfrm>
              <a:off x="984" y="3218"/>
              <a:ext cx="1"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4609" name="Line 134"/>
            <p:cNvSpPr>
              <a:spLocks noChangeAspect="1" noChangeShapeType="1"/>
            </p:cNvSpPr>
            <p:nvPr/>
          </p:nvSpPr>
          <p:spPr bwMode="auto">
            <a:xfrm flipH="1">
              <a:off x="869" y="3218"/>
              <a:ext cx="115" cy="119"/>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4610" name="Line 135"/>
            <p:cNvSpPr>
              <a:spLocks noChangeAspect="1" noChangeShapeType="1"/>
            </p:cNvSpPr>
            <p:nvPr/>
          </p:nvSpPr>
          <p:spPr bwMode="auto">
            <a:xfrm>
              <a:off x="869" y="3337"/>
              <a:ext cx="1"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4611" name="Line 136"/>
            <p:cNvSpPr>
              <a:spLocks noChangeAspect="1" noChangeShapeType="1"/>
            </p:cNvSpPr>
            <p:nvPr/>
          </p:nvSpPr>
          <p:spPr bwMode="auto">
            <a:xfrm flipH="1">
              <a:off x="555" y="3337"/>
              <a:ext cx="314"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4612" name="Line 137"/>
            <p:cNvSpPr>
              <a:spLocks noChangeAspect="1" noChangeShapeType="1"/>
            </p:cNvSpPr>
            <p:nvPr/>
          </p:nvSpPr>
          <p:spPr bwMode="auto">
            <a:xfrm>
              <a:off x="555" y="3337"/>
              <a:ext cx="1"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4613" name="Rectangle 138"/>
            <p:cNvSpPr>
              <a:spLocks noChangeAspect="1" noChangeArrowheads="1"/>
            </p:cNvSpPr>
            <p:nvPr/>
          </p:nvSpPr>
          <p:spPr bwMode="auto">
            <a:xfrm>
              <a:off x="555" y="3337"/>
              <a:ext cx="314" cy="177"/>
            </a:xfrm>
            <a:prstGeom prst="rect">
              <a:avLst/>
            </a:prstGeom>
            <a:solidFill>
              <a:srgbClr val="0078A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ctr">
                <a:lnSpc>
                  <a:spcPct val="90000"/>
                </a:lnSpc>
                <a:defRPr sz="2400">
                  <a:solidFill>
                    <a:schemeClr val="tx1"/>
                  </a:solidFill>
                  <a:latin typeface="Arial" panose="020B0604020202020204" pitchFamily="34" charset="0"/>
                </a:defRPr>
              </a:lvl1pPr>
              <a:lvl2pPr marL="742950" indent="-285750" algn="ctr">
                <a:lnSpc>
                  <a:spcPct val="90000"/>
                </a:lnSpc>
                <a:defRPr sz="2400">
                  <a:solidFill>
                    <a:schemeClr val="tx1"/>
                  </a:solidFill>
                  <a:latin typeface="Arial" panose="020B0604020202020204" pitchFamily="34" charset="0"/>
                </a:defRPr>
              </a:lvl2pPr>
              <a:lvl3pPr marL="1143000" indent="-228600" algn="ctr">
                <a:lnSpc>
                  <a:spcPct val="90000"/>
                </a:lnSpc>
                <a:defRPr sz="2400">
                  <a:solidFill>
                    <a:schemeClr val="tx1"/>
                  </a:solidFill>
                  <a:latin typeface="Arial" panose="020B0604020202020204" pitchFamily="34" charset="0"/>
                </a:defRPr>
              </a:lvl3pPr>
              <a:lvl4pPr marL="1600200" indent="-228600" algn="ctr">
                <a:lnSpc>
                  <a:spcPct val="90000"/>
                </a:lnSpc>
                <a:defRPr sz="2400">
                  <a:solidFill>
                    <a:schemeClr val="tx1"/>
                  </a:solidFill>
                  <a:latin typeface="Arial" panose="020B0604020202020204" pitchFamily="34" charset="0"/>
                </a:defRPr>
              </a:lvl4pPr>
              <a:lvl5pPr marL="2057400" indent="-228600" algn="ctr">
                <a:lnSpc>
                  <a:spcPct val="90000"/>
                </a:lnSpc>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64614" name="Line 139"/>
            <p:cNvSpPr>
              <a:spLocks noChangeAspect="1" noChangeShapeType="1"/>
            </p:cNvSpPr>
            <p:nvPr/>
          </p:nvSpPr>
          <p:spPr bwMode="auto">
            <a:xfrm>
              <a:off x="555" y="3337"/>
              <a:ext cx="1" cy="177"/>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4615" name="Line 140"/>
            <p:cNvSpPr>
              <a:spLocks noChangeAspect="1" noChangeShapeType="1"/>
            </p:cNvSpPr>
            <p:nvPr/>
          </p:nvSpPr>
          <p:spPr bwMode="auto">
            <a:xfrm>
              <a:off x="555" y="3514"/>
              <a:ext cx="1"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4616" name="Line 141"/>
            <p:cNvSpPr>
              <a:spLocks noChangeAspect="1" noChangeShapeType="1"/>
            </p:cNvSpPr>
            <p:nvPr/>
          </p:nvSpPr>
          <p:spPr bwMode="auto">
            <a:xfrm>
              <a:off x="555" y="3514"/>
              <a:ext cx="314"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4617" name="Line 142"/>
            <p:cNvSpPr>
              <a:spLocks noChangeAspect="1" noChangeShapeType="1"/>
            </p:cNvSpPr>
            <p:nvPr/>
          </p:nvSpPr>
          <p:spPr bwMode="auto">
            <a:xfrm>
              <a:off x="869" y="3514"/>
              <a:ext cx="1"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4618" name="Line 143"/>
            <p:cNvSpPr>
              <a:spLocks noChangeAspect="1" noChangeShapeType="1"/>
            </p:cNvSpPr>
            <p:nvPr/>
          </p:nvSpPr>
          <p:spPr bwMode="auto">
            <a:xfrm flipV="1">
              <a:off x="869" y="3337"/>
              <a:ext cx="1" cy="177"/>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4619" name="Line 144"/>
            <p:cNvSpPr>
              <a:spLocks noChangeAspect="1" noChangeShapeType="1"/>
            </p:cNvSpPr>
            <p:nvPr/>
          </p:nvSpPr>
          <p:spPr bwMode="auto">
            <a:xfrm>
              <a:off x="869" y="3337"/>
              <a:ext cx="1"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4620" name="Line 145"/>
            <p:cNvSpPr>
              <a:spLocks noChangeAspect="1" noChangeShapeType="1"/>
            </p:cNvSpPr>
            <p:nvPr/>
          </p:nvSpPr>
          <p:spPr bwMode="auto">
            <a:xfrm flipH="1">
              <a:off x="555" y="3337"/>
              <a:ext cx="314"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4621" name="Line 146"/>
            <p:cNvSpPr>
              <a:spLocks noChangeAspect="1" noChangeShapeType="1"/>
            </p:cNvSpPr>
            <p:nvPr/>
          </p:nvSpPr>
          <p:spPr bwMode="auto">
            <a:xfrm>
              <a:off x="555" y="3337"/>
              <a:ext cx="1"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4622" name="Freeform 147"/>
            <p:cNvSpPr>
              <a:spLocks noChangeAspect="1"/>
            </p:cNvSpPr>
            <p:nvPr/>
          </p:nvSpPr>
          <p:spPr bwMode="auto">
            <a:xfrm>
              <a:off x="869" y="3218"/>
              <a:ext cx="115" cy="296"/>
            </a:xfrm>
            <a:custGeom>
              <a:avLst/>
              <a:gdLst>
                <a:gd name="T0" fmla="*/ 0 w 138"/>
                <a:gd name="T1" fmla="*/ 119 h 284"/>
                <a:gd name="T2" fmla="*/ 0 w 138"/>
                <a:gd name="T3" fmla="*/ 296 h 284"/>
                <a:gd name="T4" fmla="*/ 115 w 138"/>
                <a:gd name="T5" fmla="*/ 177 h 284"/>
                <a:gd name="T6" fmla="*/ 115 w 138"/>
                <a:gd name="T7" fmla="*/ 0 h 284"/>
                <a:gd name="T8" fmla="*/ 0 w 138"/>
                <a:gd name="T9" fmla="*/ 119 h 2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8" h="284">
                  <a:moveTo>
                    <a:pt x="0" y="114"/>
                  </a:moveTo>
                  <a:lnTo>
                    <a:pt x="0" y="284"/>
                  </a:lnTo>
                  <a:lnTo>
                    <a:pt x="138" y="170"/>
                  </a:lnTo>
                  <a:lnTo>
                    <a:pt x="138" y="0"/>
                  </a:lnTo>
                  <a:lnTo>
                    <a:pt x="0" y="114"/>
                  </a:lnTo>
                  <a:close/>
                </a:path>
              </a:pathLst>
            </a:custGeom>
            <a:solidFill>
              <a:srgbClr val="0048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623" name="Line 148"/>
            <p:cNvSpPr>
              <a:spLocks noChangeAspect="1" noChangeShapeType="1"/>
            </p:cNvSpPr>
            <p:nvPr/>
          </p:nvSpPr>
          <p:spPr bwMode="auto">
            <a:xfrm>
              <a:off x="869" y="3337"/>
              <a:ext cx="1" cy="177"/>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4624" name="Line 149"/>
            <p:cNvSpPr>
              <a:spLocks noChangeAspect="1" noChangeShapeType="1"/>
            </p:cNvSpPr>
            <p:nvPr/>
          </p:nvSpPr>
          <p:spPr bwMode="auto">
            <a:xfrm>
              <a:off x="869" y="3514"/>
              <a:ext cx="1"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4625" name="Line 150"/>
            <p:cNvSpPr>
              <a:spLocks noChangeAspect="1" noChangeShapeType="1"/>
            </p:cNvSpPr>
            <p:nvPr/>
          </p:nvSpPr>
          <p:spPr bwMode="auto">
            <a:xfrm flipV="1">
              <a:off x="869" y="3395"/>
              <a:ext cx="115" cy="119"/>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4626" name="Line 151"/>
            <p:cNvSpPr>
              <a:spLocks noChangeAspect="1" noChangeShapeType="1"/>
            </p:cNvSpPr>
            <p:nvPr/>
          </p:nvSpPr>
          <p:spPr bwMode="auto">
            <a:xfrm>
              <a:off x="984" y="3395"/>
              <a:ext cx="1"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4627" name="Line 152"/>
            <p:cNvSpPr>
              <a:spLocks noChangeAspect="1" noChangeShapeType="1"/>
            </p:cNvSpPr>
            <p:nvPr/>
          </p:nvSpPr>
          <p:spPr bwMode="auto">
            <a:xfrm flipV="1">
              <a:off x="984" y="3218"/>
              <a:ext cx="1" cy="177"/>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4628" name="Line 153"/>
            <p:cNvSpPr>
              <a:spLocks noChangeAspect="1" noChangeShapeType="1"/>
            </p:cNvSpPr>
            <p:nvPr/>
          </p:nvSpPr>
          <p:spPr bwMode="auto">
            <a:xfrm>
              <a:off x="984" y="3218"/>
              <a:ext cx="1"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4629" name="Line 154"/>
            <p:cNvSpPr>
              <a:spLocks noChangeAspect="1" noChangeShapeType="1"/>
            </p:cNvSpPr>
            <p:nvPr/>
          </p:nvSpPr>
          <p:spPr bwMode="auto">
            <a:xfrm flipH="1">
              <a:off x="869" y="3218"/>
              <a:ext cx="115" cy="119"/>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4630" name="Line 155"/>
            <p:cNvSpPr>
              <a:spLocks noChangeAspect="1" noChangeShapeType="1"/>
            </p:cNvSpPr>
            <p:nvPr/>
          </p:nvSpPr>
          <p:spPr bwMode="auto">
            <a:xfrm>
              <a:off x="869" y="3337"/>
              <a:ext cx="1"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4631" name="Freeform 156"/>
            <p:cNvSpPr>
              <a:spLocks noChangeAspect="1"/>
            </p:cNvSpPr>
            <p:nvPr/>
          </p:nvSpPr>
          <p:spPr bwMode="auto">
            <a:xfrm>
              <a:off x="440" y="3218"/>
              <a:ext cx="115" cy="296"/>
            </a:xfrm>
            <a:custGeom>
              <a:avLst/>
              <a:gdLst>
                <a:gd name="T0" fmla="*/ 115 w 138"/>
                <a:gd name="T1" fmla="*/ 119 h 284"/>
                <a:gd name="T2" fmla="*/ 115 w 138"/>
                <a:gd name="T3" fmla="*/ 296 h 284"/>
                <a:gd name="T4" fmla="*/ 0 w 138"/>
                <a:gd name="T5" fmla="*/ 169 h 284"/>
                <a:gd name="T6" fmla="*/ 0 w 138"/>
                <a:gd name="T7" fmla="*/ 0 h 284"/>
                <a:gd name="T8" fmla="*/ 115 w 138"/>
                <a:gd name="T9" fmla="*/ 119 h 2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8" h="284">
                  <a:moveTo>
                    <a:pt x="138" y="114"/>
                  </a:moveTo>
                  <a:lnTo>
                    <a:pt x="138" y="284"/>
                  </a:lnTo>
                  <a:lnTo>
                    <a:pt x="0" y="162"/>
                  </a:lnTo>
                  <a:lnTo>
                    <a:pt x="0" y="0"/>
                  </a:lnTo>
                  <a:lnTo>
                    <a:pt x="138" y="114"/>
                  </a:lnTo>
                  <a:close/>
                </a:path>
              </a:pathLst>
            </a:custGeom>
            <a:solidFill>
              <a:srgbClr val="00B4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632" name="Line 157"/>
            <p:cNvSpPr>
              <a:spLocks noChangeAspect="1" noChangeShapeType="1"/>
            </p:cNvSpPr>
            <p:nvPr/>
          </p:nvSpPr>
          <p:spPr bwMode="auto">
            <a:xfrm>
              <a:off x="555" y="3337"/>
              <a:ext cx="1" cy="177"/>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4633" name="Line 158"/>
            <p:cNvSpPr>
              <a:spLocks noChangeAspect="1" noChangeShapeType="1"/>
            </p:cNvSpPr>
            <p:nvPr/>
          </p:nvSpPr>
          <p:spPr bwMode="auto">
            <a:xfrm>
              <a:off x="555" y="3514"/>
              <a:ext cx="1"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4634" name="Line 159"/>
            <p:cNvSpPr>
              <a:spLocks noChangeAspect="1" noChangeShapeType="1"/>
            </p:cNvSpPr>
            <p:nvPr/>
          </p:nvSpPr>
          <p:spPr bwMode="auto">
            <a:xfrm flipH="1" flipV="1">
              <a:off x="440" y="3387"/>
              <a:ext cx="115" cy="127"/>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4635" name="Line 160"/>
            <p:cNvSpPr>
              <a:spLocks noChangeAspect="1" noChangeShapeType="1"/>
            </p:cNvSpPr>
            <p:nvPr/>
          </p:nvSpPr>
          <p:spPr bwMode="auto">
            <a:xfrm>
              <a:off x="440" y="3387"/>
              <a:ext cx="1"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4636" name="Line 161"/>
            <p:cNvSpPr>
              <a:spLocks noChangeAspect="1" noChangeShapeType="1"/>
            </p:cNvSpPr>
            <p:nvPr/>
          </p:nvSpPr>
          <p:spPr bwMode="auto">
            <a:xfrm flipV="1">
              <a:off x="440" y="3218"/>
              <a:ext cx="1" cy="169"/>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4637" name="Line 162"/>
            <p:cNvSpPr>
              <a:spLocks noChangeAspect="1" noChangeShapeType="1"/>
            </p:cNvSpPr>
            <p:nvPr/>
          </p:nvSpPr>
          <p:spPr bwMode="auto">
            <a:xfrm>
              <a:off x="440" y="3218"/>
              <a:ext cx="1"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4638" name="Line 163"/>
            <p:cNvSpPr>
              <a:spLocks noChangeAspect="1" noChangeShapeType="1"/>
            </p:cNvSpPr>
            <p:nvPr/>
          </p:nvSpPr>
          <p:spPr bwMode="auto">
            <a:xfrm>
              <a:off x="440" y="3218"/>
              <a:ext cx="115" cy="119"/>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4639" name="Line 164"/>
            <p:cNvSpPr>
              <a:spLocks noChangeAspect="1" noChangeShapeType="1"/>
            </p:cNvSpPr>
            <p:nvPr/>
          </p:nvSpPr>
          <p:spPr bwMode="auto">
            <a:xfrm>
              <a:off x="555" y="3337"/>
              <a:ext cx="1"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4640" name="AutoShape 165"/>
            <p:cNvSpPr>
              <a:spLocks noChangeAspect="1" noChangeArrowheads="1"/>
            </p:cNvSpPr>
            <p:nvPr/>
          </p:nvSpPr>
          <p:spPr bwMode="auto">
            <a:xfrm>
              <a:off x="606" y="3343"/>
              <a:ext cx="213" cy="161"/>
            </a:xfrm>
            <a:custGeom>
              <a:avLst/>
              <a:gdLst>
                <a:gd name="T0" fmla="*/ 213 w 21600"/>
                <a:gd name="T1" fmla="*/ 81 h 21600"/>
                <a:gd name="T2" fmla="*/ 107 w 21600"/>
                <a:gd name="T3" fmla="*/ 161 h 21600"/>
                <a:gd name="T4" fmla="*/ 0 w 21600"/>
                <a:gd name="T5" fmla="*/ 81 h 21600"/>
                <a:gd name="T6" fmla="*/ 107 w 21600"/>
                <a:gd name="T7" fmla="*/ 0 h 21600"/>
                <a:gd name="T8" fmla="*/ 0 60000 65536"/>
                <a:gd name="T9" fmla="*/ 5898240 60000 65536"/>
                <a:gd name="T10" fmla="*/ 11796480 60000 65536"/>
                <a:gd name="T11" fmla="*/ 17694720 60000 65536"/>
                <a:gd name="T12" fmla="*/ 4969 w 21600"/>
                <a:gd name="T13" fmla="*/ 4964 h 21600"/>
                <a:gd name="T14" fmla="*/ 16631 w 21600"/>
                <a:gd name="T15" fmla="*/ 16636 h 21600"/>
              </a:gdLst>
              <a:ahLst/>
              <a:cxnLst>
                <a:cxn ang="T8">
                  <a:pos x="T0" y="T1"/>
                </a:cxn>
                <a:cxn ang="T9">
                  <a:pos x="T2" y="T3"/>
                </a:cxn>
                <a:cxn ang="T10">
                  <a:pos x="T4" y="T5"/>
                </a:cxn>
                <a:cxn ang="T11">
                  <a:pos x="T6" y="T7"/>
                </a:cxn>
              </a:cxnLst>
              <a:rect l="T12" t="T13" r="T14" b="T15"/>
              <a:pathLst>
                <a:path w="21600" h="21600">
                  <a:moveTo>
                    <a:pt x="4964" y="4964"/>
                  </a:moveTo>
                  <a:lnTo>
                    <a:pt x="9431" y="4964"/>
                  </a:lnTo>
                  <a:lnTo>
                    <a:pt x="9431" y="3220"/>
                  </a:lnTo>
                  <a:lnTo>
                    <a:pt x="8100" y="3220"/>
                  </a:lnTo>
                  <a:lnTo>
                    <a:pt x="10800" y="0"/>
                  </a:lnTo>
                  <a:lnTo>
                    <a:pt x="13500" y="3220"/>
                  </a:lnTo>
                  <a:lnTo>
                    <a:pt x="12169" y="3220"/>
                  </a:lnTo>
                  <a:lnTo>
                    <a:pt x="12169" y="4964"/>
                  </a:lnTo>
                  <a:lnTo>
                    <a:pt x="16636" y="4964"/>
                  </a:lnTo>
                  <a:lnTo>
                    <a:pt x="16636" y="9431"/>
                  </a:lnTo>
                  <a:lnTo>
                    <a:pt x="18380" y="9431"/>
                  </a:lnTo>
                  <a:lnTo>
                    <a:pt x="18380" y="8100"/>
                  </a:lnTo>
                  <a:lnTo>
                    <a:pt x="21600" y="10800"/>
                  </a:lnTo>
                  <a:lnTo>
                    <a:pt x="18380" y="13500"/>
                  </a:lnTo>
                  <a:lnTo>
                    <a:pt x="18380" y="12169"/>
                  </a:lnTo>
                  <a:lnTo>
                    <a:pt x="16636" y="12169"/>
                  </a:lnTo>
                  <a:lnTo>
                    <a:pt x="16636" y="16636"/>
                  </a:lnTo>
                  <a:lnTo>
                    <a:pt x="12169" y="16636"/>
                  </a:lnTo>
                  <a:lnTo>
                    <a:pt x="12169" y="18380"/>
                  </a:lnTo>
                  <a:lnTo>
                    <a:pt x="13500" y="18380"/>
                  </a:lnTo>
                  <a:lnTo>
                    <a:pt x="10800" y="21600"/>
                  </a:lnTo>
                  <a:lnTo>
                    <a:pt x="8100" y="18380"/>
                  </a:lnTo>
                  <a:lnTo>
                    <a:pt x="9431" y="18380"/>
                  </a:lnTo>
                  <a:lnTo>
                    <a:pt x="9431" y="16636"/>
                  </a:lnTo>
                  <a:lnTo>
                    <a:pt x="4964" y="16636"/>
                  </a:lnTo>
                  <a:lnTo>
                    <a:pt x="4964" y="12169"/>
                  </a:lnTo>
                  <a:lnTo>
                    <a:pt x="3220" y="12169"/>
                  </a:lnTo>
                  <a:lnTo>
                    <a:pt x="3220" y="13500"/>
                  </a:lnTo>
                  <a:lnTo>
                    <a:pt x="0" y="10800"/>
                  </a:lnTo>
                  <a:lnTo>
                    <a:pt x="3220" y="8100"/>
                  </a:lnTo>
                  <a:lnTo>
                    <a:pt x="3220" y="9431"/>
                  </a:lnTo>
                  <a:lnTo>
                    <a:pt x="4964" y="9431"/>
                  </a:lnTo>
                  <a:lnTo>
                    <a:pt x="4964" y="4964"/>
                  </a:lnTo>
                  <a:close/>
                </a:path>
              </a:pathLst>
            </a:custGeom>
            <a:solidFill>
              <a:srgbClr val="00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641" name="Line 166"/>
            <p:cNvSpPr>
              <a:spLocks noChangeAspect="1" noChangeShapeType="1"/>
            </p:cNvSpPr>
            <p:nvPr/>
          </p:nvSpPr>
          <p:spPr bwMode="auto">
            <a:xfrm>
              <a:off x="712" y="3143"/>
              <a:ext cx="0" cy="161"/>
            </a:xfrm>
            <a:prstGeom prst="line">
              <a:avLst/>
            </a:prstGeom>
            <a:noFill/>
            <a:ln w="412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endParaRPr lang="en-US"/>
            </a:p>
          </p:txBody>
        </p:sp>
        <p:sp>
          <p:nvSpPr>
            <p:cNvPr id="64642" name="Line 167"/>
            <p:cNvSpPr>
              <a:spLocks noChangeAspect="1" noChangeShapeType="1"/>
            </p:cNvSpPr>
            <p:nvPr/>
          </p:nvSpPr>
          <p:spPr bwMode="auto">
            <a:xfrm rot="5400000">
              <a:off x="713" y="3070"/>
              <a:ext cx="1" cy="307"/>
            </a:xfrm>
            <a:prstGeom prst="line">
              <a:avLst/>
            </a:prstGeom>
            <a:noFill/>
            <a:ln w="412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endParaRPr lang="en-US"/>
            </a:p>
          </p:txBody>
        </p:sp>
        <p:grpSp>
          <p:nvGrpSpPr>
            <p:cNvPr id="64643" name="Group 168"/>
            <p:cNvGrpSpPr>
              <a:grpSpLocks noChangeAspect="1"/>
            </p:cNvGrpSpPr>
            <p:nvPr/>
          </p:nvGrpSpPr>
          <p:grpSpPr bwMode="auto">
            <a:xfrm>
              <a:off x="567" y="3152"/>
              <a:ext cx="293" cy="146"/>
              <a:chOff x="1611" y="2127"/>
              <a:chExt cx="1718" cy="851"/>
            </a:xfrm>
          </p:grpSpPr>
          <p:sp>
            <p:nvSpPr>
              <p:cNvPr id="64650" name="Freeform 169"/>
              <p:cNvSpPr>
                <a:spLocks noChangeAspect="1"/>
              </p:cNvSpPr>
              <p:nvPr/>
            </p:nvSpPr>
            <p:spPr bwMode="auto">
              <a:xfrm>
                <a:off x="1611" y="2127"/>
                <a:ext cx="1718" cy="851"/>
              </a:xfrm>
              <a:custGeom>
                <a:avLst/>
                <a:gdLst>
                  <a:gd name="T0" fmla="*/ 0 w 1718"/>
                  <a:gd name="T1" fmla="*/ 0 h 851"/>
                  <a:gd name="T2" fmla="*/ 427 w 1718"/>
                  <a:gd name="T3" fmla="*/ 0 h 851"/>
                  <a:gd name="T4" fmla="*/ 1289 w 1718"/>
                  <a:gd name="T5" fmla="*/ 850 h 851"/>
                  <a:gd name="T6" fmla="*/ 1717 w 1718"/>
                  <a:gd name="T7" fmla="*/ 850 h 85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18" h="851">
                    <a:moveTo>
                      <a:pt x="0" y="0"/>
                    </a:moveTo>
                    <a:lnTo>
                      <a:pt x="427" y="0"/>
                    </a:lnTo>
                    <a:lnTo>
                      <a:pt x="1289" y="850"/>
                    </a:lnTo>
                    <a:lnTo>
                      <a:pt x="1717" y="850"/>
                    </a:lnTo>
                  </a:path>
                </a:pathLst>
              </a:custGeom>
              <a:noFill/>
              <a:ln w="34925"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651" name="Freeform 170"/>
              <p:cNvSpPr>
                <a:spLocks noChangeAspect="1"/>
              </p:cNvSpPr>
              <p:nvPr/>
            </p:nvSpPr>
            <p:spPr bwMode="auto">
              <a:xfrm>
                <a:off x="1611" y="2127"/>
                <a:ext cx="1718" cy="851"/>
              </a:xfrm>
              <a:custGeom>
                <a:avLst/>
                <a:gdLst>
                  <a:gd name="T0" fmla="*/ 1717 w 1718"/>
                  <a:gd name="T1" fmla="*/ 0 h 851"/>
                  <a:gd name="T2" fmla="*/ 1289 w 1718"/>
                  <a:gd name="T3" fmla="*/ 0 h 851"/>
                  <a:gd name="T4" fmla="*/ 427 w 1718"/>
                  <a:gd name="T5" fmla="*/ 850 h 851"/>
                  <a:gd name="T6" fmla="*/ 0 w 1718"/>
                  <a:gd name="T7" fmla="*/ 850 h 85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18" h="851">
                    <a:moveTo>
                      <a:pt x="1717" y="0"/>
                    </a:moveTo>
                    <a:lnTo>
                      <a:pt x="1289" y="0"/>
                    </a:lnTo>
                    <a:lnTo>
                      <a:pt x="427" y="850"/>
                    </a:lnTo>
                    <a:lnTo>
                      <a:pt x="0" y="850"/>
                    </a:lnTo>
                  </a:path>
                </a:pathLst>
              </a:custGeom>
              <a:noFill/>
              <a:ln w="34925"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64644" name="Line 171"/>
            <p:cNvSpPr>
              <a:spLocks noChangeAspect="1" noChangeShapeType="1"/>
            </p:cNvSpPr>
            <p:nvPr/>
          </p:nvSpPr>
          <p:spPr bwMode="auto">
            <a:xfrm rot="5400000">
              <a:off x="712" y="3070"/>
              <a:ext cx="1" cy="307"/>
            </a:xfrm>
            <a:prstGeom prst="line">
              <a:avLst/>
            </a:prstGeom>
            <a:noFill/>
            <a:ln w="3175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endParaRPr lang="en-US"/>
            </a:p>
          </p:txBody>
        </p:sp>
        <p:grpSp>
          <p:nvGrpSpPr>
            <p:cNvPr id="64645" name="Group 172"/>
            <p:cNvGrpSpPr>
              <a:grpSpLocks noChangeAspect="1"/>
            </p:cNvGrpSpPr>
            <p:nvPr/>
          </p:nvGrpSpPr>
          <p:grpSpPr bwMode="auto">
            <a:xfrm>
              <a:off x="567" y="3151"/>
              <a:ext cx="293" cy="146"/>
              <a:chOff x="1611" y="2127"/>
              <a:chExt cx="1718" cy="851"/>
            </a:xfrm>
          </p:grpSpPr>
          <p:sp>
            <p:nvSpPr>
              <p:cNvPr id="64648" name="Freeform 173"/>
              <p:cNvSpPr>
                <a:spLocks noChangeAspect="1"/>
              </p:cNvSpPr>
              <p:nvPr/>
            </p:nvSpPr>
            <p:spPr bwMode="auto">
              <a:xfrm>
                <a:off x="1611" y="2127"/>
                <a:ext cx="1718" cy="851"/>
              </a:xfrm>
              <a:custGeom>
                <a:avLst/>
                <a:gdLst>
                  <a:gd name="T0" fmla="*/ 0 w 1718"/>
                  <a:gd name="T1" fmla="*/ 0 h 851"/>
                  <a:gd name="T2" fmla="*/ 427 w 1718"/>
                  <a:gd name="T3" fmla="*/ 0 h 851"/>
                  <a:gd name="T4" fmla="*/ 1289 w 1718"/>
                  <a:gd name="T5" fmla="*/ 850 h 851"/>
                  <a:gd name="T6" fmla="*/ 1717 w 1718"/>
                  <a:gd name="T7" fmla="*/ 850 h 85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18" h="851">
                    <a:moveTo>
                      <a:pt x="0" y="0"/>
                    </a:moveTo>
                    <a:lnTo>
                      <a:pt x="427" y="0"/>
                    </a:lnTo>
                    <a:lnTo>
                      <a:pt x="1289" y="850"/>
                    </a:lnTo>
                    <a:lnTo>
                      <a:pt x="1717" y="850"/>
                    </a:lnTo>
                  </a:path>
                </a:pathLst>
              </a:custGeom>
              <a:noFill/>
              <a:ln w="25400" cap="rnd" cmpd="sng">
                <a:solidFill>
                  <a:srgbClr val="FFFFFF"/>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649" name="Freeform 174"/>
              <p:cNvSpPr>
                <a:spLocks noChangeAspect="1"/>
              </p:cNvSpPr>
              <p:nvPr/>
            </p:nvSpPr>
            <p:spPr bwMode="auto">
              <a:xfrm>
                <a:off x="1611" y="2127"/>
                <a:ext cx="1718" cy="851"/>
              </a:xfrm>
              <a:custGeom>
                <a:avLst/>
                <a:gdLst>
                  <a:gd name="T0" fmla="*/ 1717 w 1718"/>
                  <a:gd name="T1" fmla="*/ 0 h 851"/>
                  <a:gd name="T2" fmla="*/ 1289 w 1718"/>
                  <a:gd name="T3" fmla="*/ 0 h 851"/>
                  <a:gd name="T4" fmla="*/ 427 w 1718"/>
                  <a:gd name="T5" fmla="*/ 850 h 851"/>
                  <a:gd name="T6" fmla="*/ 0 w 1718"/>
                  <a:gd name="T7" fmla="*/ 850 h 85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18" h="851">
                    <a:moveTo>
                      <a:pt x="1717" y="0"/>
                    </a:moveTo>
                    <a:lnTo>
                      <a:pt x="1289" y="0"/>
                    </a:lnTo>
                    <a:lnTo>
                      <a:pt x="427" y="850"/>
                    </a:lnTo>
                    <a:lnTo>
                      <a:pt x="0" y="850"/>
                    </a:lnTo>
                  </a:path>
                </a:pathLst>
              </a:custGeom>
              <a:noFill/>
              <a:ln w="25400" cap="rnd" cmpd="sng">
                <a:solidFill>
                  <a:srgbClr val="FFFFFF"/>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64646" name="Line 175"/>
            <p:cNvSpPr>
              <a:spLocks noChangeAspect="1" noChangeShapeType="1"/>
            </p:cNvSpPr>
            <p:nvPr/>
          </p:nvSpPr>
          <p:spPr bwMode="auto">
            <a:xfrm>
              <a:off x="713" y="3144"/>
              <a:ext cx="0" cy="161"/>
            </a:xfrm>
            <a:prstGeom prst="line">
              <a:avLst/>
            </a:prstGeom>
            <a:noFill/>
            <a:ln w="3175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endParaRPr lang="en-US"/>
            </a:p>
          </p:txBody>
        </p:sp>
        <p:sp>
          <p:nvSpPr>
            <p:cNvPr id="64647" name="AutoShape 176"/>
            <p:cNvSpPr>
              <a:spLocks noChangeAspect="1" noChangeArrowheads="1"/>
            </p:cNvSpPr>
            <p:nvPr/>
          </p:nvSpPr>
          <p:spPr bwMode="auto">
            <a:xfrm>
              <a:off x="612" y="3347"/>
              <a:ext cx="202" cy="154"/>
            </a:xfrm>
            <a:custGeom>
              <a:avLst/>
              <a:gdLst>
                <a:gd name="T0" fmla="*/ 202 w 21600"/>
                <a:gd name="T1" fmla="*/ 77 h 21600"/>
                <a:gd name="T2" fmla="*/ 101 w 21600"/>
                <a:gd name="T3" fmla="*/ 154 h 21600"/>
                <a:gd name="T4" fmla="*/ 0 w 21600"/>
                <a:gd name="T5" fmla="*/ 77 h 21600"/>
                <a:gd name="T6" fmla="*/ 101 w 21600"/>
                <a:gd name="T7" fmla="*/ 0 h 21600"/>
                <a:gd name="T8" fmla="*/ 0 60000 65536"/>
                <a:gd name="T9" fmla="*/ 5898240 60000 65536"/>
                <a:gd name="T10" fmla="*/ 11796480 60000 65536"/>
                <a:gd name="T11" fmla="*/ 17694720 60000 65536"/>
                <a:gd name="T12" fmla="*/ 5453 w 21600"/>
                <a:gd name="T13" fmla="*/ 5470 h 21600"/>
                <a:gd name="T14" fmla="*/ 16253 w 21600"/>
                <a:gd name="T15" fmla="*/ 16270 h 21600"/>
              </a:gdLst>
              <a:ahLst/>
              <a:cxnLst>
                <a:cxn ang="T8">
                  <a:pos x="T0" y="T1"/>
                </a:cxn>
                <a:cxn ang="T9">
                  <a:pos x="T2" y="T3"/>
                </a:cxn>
                <a:cxn ang="T10">
                  <a:pos x="T4" y="T5"/>
                </a:cxn>
                <a:cxn ang="T11">
                  <a:pos x="T6" y="T7"/>
                </a:cxn>
              </a:cxnLst>
              <a:rect l="T12" t="T13" r="T14" b="T15"/>
              <a:pathLst>
                <a:path w="21600" h="21600">
                  <a:moveTo>
                    <a:pt x="5400" y="5400"/>
                  </a:moveTo>
                  <a:lnTo>
                    <a:pt x="9450" y="5400"/>
                  </a:lnTo>
                  <a:lnTo>
                    <a:pt x="9450" y="2700"/>
                  </a:lnTo>
                  <a:lnTo>
                    <a:pt x="8100" y="2700"/>
                  </a:lnTo>
                  <a:lnTo>
                    <a:pt x="10800" y="0"/>
                  </a:lnTo>
                  <a:lnTo>
                    <a:pt x="13500" y="2700"/>
                  </a:lnTo>
                  <a:lnTo>
                    <a:pt x="12150" y="2700"/>
                  </a:lnTo>
                  <a:lnTo>
                    <a:pt x="12150" y="5400"/>
                  </a:lnTo>
                  <a:lnTo>
                    <a:pt x="16200" y="5400"/>
                  </a:lnTo>
                  <a:lnTo>
                    <a:pt x="16200" y="9450"/>
                  </a:lnTo>
                  <a:lnTo>
                    <a:pt x="18900" y="9450"/>
                  </a:lnTo>
                  <a:lnTo>
                    <a:pt x="18900" y="8100"/>
                  </a:lnTo>
                  <a:lnTo>
                    <a:pt x="21600" y="10800"/>
                  </a:lnTo>
                  <a:lnTo>
                    <a:pt x="18900" y="13500"/>
                  </a:lnTo>
                  <a:lnTo>
                    <a:pt x="18900" y="12150"/>
                  </a:lnTo>
                  <a:lnTo>
                    <a:pt x="16200" y="12150"/>
                  </a:lnTo>
                  <a:lnTo>
                    <a:pt x="16200" y="16200"/>
                  </a:lnTo>
                  <a:lnTo>
                    <a:pt x="12150" y="16200"/>
                  </a:lnTo>
                  <a:lnTo>
                    <a:pt x="12150" y="18900"/>
                  </a:lnTo>
                  <a:lnTo>
                    <a:pt x="13500" y="18900"/>
                  </a:lnTo>
                  <a:lnTo>
                    <a:pt x="10800" y="21600"/>
                  </a:lnTo>
                  <a:lnTo>
                    <a:pt x="8100" y="18900"/>
                  </a:lnTo>
                  <a:lnTo>
                    <a:pt x="9450" y="18900"/>
                  </a:lnTo>
                  <a:lnTo>
                    <a:pt x="9450" y="16200"/>
                  </a:lnTo>
                  <a:lnTo>
                    <a:pt x="5400" y="16200"/>
                  </a:lnTo>
                  <a:lnTo>
                    <a:pt x="5400" y="12150"/>
                  </a:lnTo>
                  <a:lnTo>
                    <a:pt x="2700" y="12150"/>
                  </a:lnTo>
                  <a:lnTo>
                    <a:pt x="2700" y="13500"/>
                  </a:lnTo>
                  <a:lnTo>
                    <a:pt x="0" y="10800"/>
                  </a:lnTo>
                  <a:lnTo>
                    <a:pt x="2700" y="8100"/>
                  </a:lnTo>
                  <a:lnTo>
                    <a:pt x="2700" y="9450"/>
                  </a:lnTo>
                  <a:lnTo>
                    <a:pt x="5400" y="9450"/>
                  </a:lnTo>
                  <a:lnTo>
                    <a:pt x="5400" y="5400"/>
                  </a:lnTo>
                  <a:close/>
                </a:path>
              </a:pathLst>
            </a:custGeom>
            <a:gradFill rotWithShape="0">
              <a:gsLst>
                <a:gs pos="0">
                  <a:srgbClr val="3366FF"/>
                </a:gs>
                <a:gs pos="25000">
                  <a:srgbClr val="01A78F"/>
                </a:gs>
                <a:gs pos="50000">
                  <a:srgbClr val="FFFF00"/>
                </a:gs>
                <a:gs pos="75000">
                  <a:srgbClr val="FF6633"/>
                </a:gs>
                <a:gs pos="100000">
                  <a:srgbClr val="FF3399"/>
                </a:gs>
              </a:gsLst>
              <a:path path="rect">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64544" name="Group 71"/>
          <p:cNvGrpSpPr>
            <a:grpSpLocks noChangeAspect="1"/>
          </p:cNvGrpSpPr>
          <p:nvPr/>
        </p:nvGrpSpPr>
        <p:grpSpPr bwMode="auto">
          <a:xfrm>
            <a:off x="5638800" y="3157538"/>
            <a:ext cx="847725" cy="627062"/>
            <a:chOff x="440" y="3111"/>
            <a:chExt cx="545" cy="404"/>
          </a:xfrm>
        </p:grpSpPr>
        <p:sp>
          <p:nvSpPr>
            <p:cNvPr id="64548" name="Freeform 72"/>
            <p:cNvSpPr>
              <a:spLocks noChangeAspect="1"/>
            </p:cNvSpPr>
            <p:nvPr/>
          </p:nvSpPr>
          <p:spPr bwMode="auto">
            <a:xfrm>
              <a:off x="440" y="3111"/>
              <a:ext cx="544" cy="226"/>
            </a:xfrm>
            <a:custGeom>
              <a:avLst/>
              <a:gdLst>
                <a:gd name="T0" fmla="*/ 115 w 652"/>
                <a:gd name="T1" fmla="*/ 226 h 217"/>
                <a:gd name="T2" fmla="*/ 0 w 652"/>
                <a:gd name="T3" fmla="*/ 107 h 217"/>
                <a:gd name="T4" fmla="*/ 115 w 652"/>
                <a:gd name="T5" fmla="*/ 0 h 217"/>
                <a:gd name="T6" fmla="*/ 426 w 652"/>
                <a:gd name="T7" fmla="*/ 0 h 217"/>
                <a:gd name="T8" fmla="*/ 544 w 652"/>
                <a:gd name="T9" fmla="*/ 107 h 217"/>
                <a:gd name="T10" fmla="*/ 429 w 652"/>
                <a:gd name="T11" fmla="*/ 226 h 217"/>
                <a:gd name="T12" fmla="*/ 115 w 652"/>
                <a:gd name="T13" fmla="*/ 226 h 21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52" h="217">
                  <a:moveTo>
                    <a:pt x="138" y="217"/>
                  </a:moveTo>
                  <a:lnTo>
                    <a:pt x="0" y="103"/>
                  </a:lnTo>
                  <a:lnTo>
                    <a:pt x="138" y="0"/>
                  </a:lnTo>
                  <a:lnTo>
                    <a:pt x="510" y="0"/>
                  </a:lnTo>
                  <a:lnTo>
                    <a:pt x="652" y="103"/>
                  </a:lnTo>
                  <a:lnTo>
                    <a:pt x="514" y="217"/>
                  </a:lnTo>
                  <a:lnTo>
                    <a:pt x="138" y="217"/>
                  </a:lnTo>
                  <a:close/>
                </a:path>
              </a:pathLst>
            </a:custGeom>
            <a:solidFill>
              <a:srgbClr val="00B4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549" name="Line 73"/>
            <p:cNvSpPr>
              <a:spLocks noChangeAspect="1" noChangeShapeType="1"/>
            </p:cNvSpPr>
            <p:nvPr/>
          </p:nvSpPr>
          <p:spPr bwMode="auto">
            <a:xfrm flipH="1" flipV="1">
              <a:off x="440" y="3218"/>
              <a:ext cx="115" cy="119"/>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4550" name="Line 74"/>
            <p:cNvSpPr>
              <a:spLocks noChangeAspect="1" noChangeShapeType="1"/>
            </p:cNvSpPr>
            <p:nvPr/>
          </p:nvSpPr>
          <p:spPr bwMode="auto">
            <a:xfrm>
              <a:off x="440" y="3218"/>
              <a:ext cx="1"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4551" name="Line 75"/>
            <p:cNvSpPr>
              <a:spLocks noChangeAspect="1" noChangeShapeType="1"/>
            </p:cNvSpPr>
            <p:nvPr/>
          </p:nvSpPr>
          <p:spPr bwMode="auto">
            <a:xfrm flipV="1">
              <a:off x="440" y="3111"/>
              <a:ext cx="115" cy="107"/>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4552" name="Line 76"/>
            <p:cNvSpPr>
              <a:spLocks noChangeAspect="1" noChangeShapeType="1"/>
            </p:cNvSpPr>
            <p:nvPr/>
          </p:nvSpPr>
          <p:spPr bwMode="auto">
            <a:xfrm>
              <a:off x="555" y="3111"/>
              <a:ext cx="1"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4553" name="Line 77"/>
            <p:cNvSpPr>
              <a:spLocks noChangeAspect="1" noChangeShapeType="1"/>
            </p:cNvSpPr>
            <p:nvPr/>
          </p:nvSpPr>
          <p:spPr bwMode="auto">
            <a:xfrm>
              <a:off x="555" y="3111"/>
              <a:ext cx="311"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4554" name="Line 78"/>
            <p:cNvSpPr>
              <a:spLocks noChangeAspect="1" noChangeShapeType="1"/>
            </p:cNvSpPr>
            <p:nvPr/>
          </p:nvSpPr>
          <p:spPr bwMode="auto">
            <a:xfrm>
              <a:off x="866" y="3111"/>
              <a:ext cx="0"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4555" name="Line 79"/>
            <p:cNvSpPr>
              <a:spLocks noChangeAspect="1" noChangeShapeType="1"/>
            </p:cNvSpPr>
            <p:nvPr/>
          </p:nvSpPr>
          <p:spPr bwMode="auto">
            <a:xfrm>
              <a:off x="866" y="3111"/>
              <a:ext cx="118" cy="107"/>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4556" name="Line 80"/>
            <p:cNvSpPr>
              <a:spLocks noChangeAspect="1" noChangeShapeType="1"/>
            </p:cNvSpPr>
            <p:nvPr/>
          </p:nvSpPr>
          <p:spPr bwMode="auto">
            <a:xfrm>
              <a:off x="984" y="3218"/>
              <a:ext cx="1"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4557" name="Line 81"/>
            <p:cNvSpPr>
              <a:spLocks noChangeAspect="1" noChangeShapeType="1"/>
            </p:cNvSpPr>
            <p:nvPr/>
          </p:nvSpPr>
          <p:spPr bwMode="auto">
            <a:xfrm flipH="1">
              <a:off x="869" y="3218"/>
              <a:ext cx="115" cy="119"/>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4558" name="Line 82"/>
            <p:cNvSpPr>
              <a:spLocks noChangeAspect="1" noChangeShapeType="1"/>
            </p:cNvSpPr>
            <p:nvPr/>
          </p:nvSpPr>
          <p:spPr bwMode="auto">
            <a:xfrm>
              <a:off x="869" y="3337"/>
              <a:ext cx="1"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4559" name="Line 83"/>
            <p:cNvSpPr>
              <a:spLocks noChangeAspect="1" noChangeShapeType="1"/>
            </p:cNvSpPr>
            <p:nvPr/>
          </p:nvSpPr>
          <p:spPr bwMode="auto">
            <a:xfrm flipH="1">
              <a:off x="555" y="3337"/>
              <a:ext cx="314"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4560" name="Line 84"/>
            <p:cNvSpPr>
              <a:spLocks noChangeAspect="1" noChangeShapeType="1"/>
            </p:cNvSpPr>
            <p:nvPr/>
          </p:nvSpPr>
          <p:spPr bwMode="auto">
            <a:xfrm>
              <a:off x="555" y="3337"/>
              <a:ext cx="1"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4561" name="Rectangle 85"/>
            <p:cNvSpPr>
              <a:spLocks noChangeAspect="1" noChangeArrowheads="1"/>
            </p:cNvSpPr>
            <p:nvPr/>
          </p:nvSpPr>
          <p:spPr bwMode="auto">
            <a:xfrm>
              <a:off x="555" y="3337"/>
              <a:ext cx="314" cy="177"/>
            </a:xfrm>
            <a:prstGeom prst="rect">
              <a:avLst/>
            </a:prstGeom>
            <a:solidFill>
              <a:srgbClr val="0078A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ctr">
                <a:lnSpc>
                  <a:spcPct val="90000"/>
                </a:lnSpc>
                <a:defRPr sz="2400">
                  <a:solidFill>
                    <a:schemeClr val="tx1"/>
                  </a:solidFill>
                  <a:latin typeface="Arial" panose="020B0604020202020204" pitchFamily="34" charset="0"/>
                </a:defRPr>
              </a:lvl1pPr>
              <a:lvl2pPr marL="742950" indent="-285750" algn="ctr">
                <a:lnSpc>
                  <a:spcPct val="90000"/>
                </a:lnSpc>
                <a:defRPr sz="2400">
                  <a:solidFill>
                    <a:schemeClr val="tx1"/>
                  </a:solidFill>
                  <a:latin typeface="Arial" panose="020B0604020202020204" pitchFamily="34" charset="0"/>
                </a:defRPr>
              </a:lvl2pPr>
              <a:lvl3pPr marL="1143000" indent="-228600" algn="ctr">
                <a:lnSpc>
                  <a:spcPct val="90000"/>
                </a:lnSpc>
                <a:defRPr sz="2400">
                  <a:solidFill>
                    <a:schemeClr val="tx1"/>
                  </a:solidFill>
                  <a:latin typeface="Arial" panose="020B0604020202020204" pitchFamily="34" charset="0"/>
                </a:defRPr>
              </a:lvl3pPr>
              <a:lvl4pPr marL="1600200" indent="-228600" algn="ctr">
                <a:lnSpc>
                  <a:spcPct val="90000"/>
                </a:lnSpc>
                <a:defRPr sz="2400">
                  <a:solidFill>
                    <a:schemeClr val="tx1"/>
                  </a:solidFill>
                  <a:latin typeface="Arial" panose="020B0604020202020204" pitchFamily="34" charset="0"/>
                </a:defRPr>
              </a:lvl4pPr>
              <a:lvl5pPr marL="2057400" indent="-228600" algn="ctr">
                <a:lnSpc>
                  <a:spcPct val="90000"/>
                </a:lnSpc>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64562" name="Line 86"/>
            <p:cNvSpPr>
              <a:spLocks noChangeAspect="1" noChangeShapeType="1"/>
            </p:cNvSpPr>
            <p:nvPr/>
          </p:nvSpPr>
          <p:spPr bwMode="auto">
            <a:xfrm>
              <a:off x="555" y="3337"/>
              <a:ext cx="1" cy="177"/>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4563" name="Line 87"/>
            <p:cNvSpPr>
              <a:spLocks noChangeAspect="1" noChangeShapeType="1"/>
            </p:cNvSpPr>
            <p:nvPr/>
          </p:nvSpPr>
          <p:spPr bwMode="auto">
            <a:xfrm>
              <a:off x="555" y="3514"/>
              <a:ext cx="1"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4564" name="Line 88"/>
            <p:cNvSpPr>
              <a:spLocks noChangeAspect="1" noChangeShapeType="1"/>
            </p:cNvSpPr>
            <p:nvPr/>
          </p:nvSpPr>
          <p:spPr bwMode="auto">
            <a:xfrm>
              <a:off x="555" y="3514"/>
              <a:ext cx="314"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4565" name="Line 89"/>
            <p:cNvSpPr>
              <a:spLocks noChangeAspect="1" noChangeShapeType="1"/>
            </p:cNvSpPr>
            <p:nvPr/>
          </p:nvSpPr>
          <p:spPr bwMode="auto">
            <a:xfrm>
              <a:off x="869" y="3514"/>
              <a:ext cx="1"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4566" name="Line 90"/>
            <p:cNvSpPr>
              <a:spLocks noChangeAspect="1" noChangeShapeType="1"/>
            </p:cNvSpPr>
            <p:nvPr/>
          </p:nvSpPr>
          <p:spPr bwMode="auto">
            <a:xfrm flipV="1">
              <a:off x="869" y="3337"/>
              <a:ext cx="1" cy="177"/>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4567" name="Line 91"/>
            <p:cNvSpPr>
              <a:spLocks noChangeAspect="1" noChangeShapeType="1"/>
            </p:cNvSpPr>
            <p:nvPr/>
          </p:nvSpPr>
          <p:spPr bwMode="auto">
            <a:xfrm>
              <a:off x="869" y="3337"/>
              <a:ext cx="1"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4568" name="Line 92"/>
            <p:cNvSpPr>
              <a:spLocks noChangeAspect="1" noChangeShapeType="1"/>
            </p:cNvSpPr>
            <p:nvPr/>
          </p:nvSpPr>
          <p:spPr bwMode="auto">
            <a:xfrm flipH="1">
              <a:off x="555" y="3337"/>
              <a:ext cx="314"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4569" name="Line 93"/>
            <p:cNvSpPr>
              <a:spLocks noChangeAspect="1" noChangeShapeType="1"/>
            </p:cNvSpPr>
            <p:nvPr/>
          </p:nvSpPr>
          <p:spPr bwMode="auto">
            <a:xfrm>
              <a:off x="555" y="3337"/>
              <a:ext cx="1"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4570" name="Freeform 94"/>
            <p:cNvSpPr>
              <a:spLocks noChangeAspect="1"/>
            </p:cNvSpPr>
            <p:nvPr/>
          </p:nvSpPr>
          <p:spPr bwMode="auto">
            <a:xfrm>
              <a:off x="869" y="3218"/>
              <a:ext cx="115" cy="296"/>
            </a:xfrm>
            <a:custGeom>
              <a:avLst/>
              <a:gdLst>
                <a:gd name="T0" fmla="*/ 0 w 138"/>
                <a:gd name="T1" fmla="*/ 119 h 284"/>
                <a:gd name="T2" fmla="*/ 0 w 138"/>
                <a:gd name="T3" fmla="*/ 296 h 284"/>
                <a:gd name="T4" fmla="*/ 115 w 138"/>
                <a:gd name="T5" fmla="*/ 177 h 284"/>
                <a:gd name="T6" fmla="*/ 115 w 138"/>
                <a:gd name="T7" fmla="*/ 0 h 284"/>
                <a:gd name="T8" fmla="*/ 0 w 138"/>
                <a:gd name="T9" fmla="*/ 119 h 2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8" h="284">
                  <a:moveTo>
                    <a:pt x="0" y="114"/>
                  </a:moveTo>
                  <a:lnTo>
                    <a:pt x="0" y="284"/>
                  </a:lnTo>
                  <a:lnTo>
                    <a:pt x="138" y="170"/>
                  </a:lnTo>
                  <a:lnTo>
                    <a:pt x="138" y="0"/>
                  </a:lnTo>
                  <a:lnTo>
                    <a:pt x="0" y="114"/>
                  </a:lnTo>
                  <a:close/>
                </a:path>
              </a:pathLst>
            </a:custGeom>
            <a:solidFill>
              <a:srgbClr val="0048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571" name="Line 95"/>
            <p:cNvSpPr>
              <a:spLocks noChangeAspect="1" noChangeShapeType="1"/>
            </p:cNvSpPr>
            <p:nvPr/>
          </p:nvSpPr>
          <p:spPr bwMode="auto">
            <a:xfrm>
              <a:off x="869" y="3337"/>
              <a:ext cx="1" cy="177"/>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4572" name="Line 96"/>
            <p:cNvSpPr>
              <a:spLocks noChangeAspect="1" noChangeShapeType="1"/>
            </p:cNvSpPr>
            <p:nvPr/>
          </p:nvSpPr>
          <p:spPr bwMode="auto">
            <a:xfrm>
              <a:off x="869" y="3514"/>
              <a:ext cx="1"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4573" name="Line 97"/>
            <p:cNvSpPr>
              <a:spLocks noChangeAspect="1" noChangeShapeType="1"/>
            </p:cNvSpPr>
            <p:nvPr/>
          </p:nvSpPr>
          <p:spPr bwMode="auto">
            <a:xfrm flipV="1">
              <a:off x="869" y="3395"/>
              <a:ext cx="115" cy="119"/>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4574" name="Line 98"/>
            <p:cNvSpPr>
              <a:spLocks noChangeAspect="1" noChangeShapeType="1"/>
            </p:cNvSpPr>
            <p:nvPr/>
          </p:nvSpPr>
          <p:spPr bwMode="auto">
            <a:xfrm>
              <a:off x="984" y="3395"/>
              <a:ext cx="1"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4575" name="Line 99"/>
            <p:cNvSpPr>
              <a:spLocks noChangeAspect="1" noChangeShapeType="1"/>
            </p:cNvSpPr>
            <p:nvPr/>
          </p:nvSpPr>
          <p:spPr bwMode="auto">
            <a:xfrm flipV="1">
              <a:off x="984" y="3218"/>
              <a:ext cx="1" cy="177"/>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4576" name="Line 100"/>
            <p:cNvSpPr>
              <a:spLocks noChangeAspect="1" noChangeShapeType="1"/>
            </p:cNvSpPr>
            <p:nvPr/>
          </p:nvSpPr>
          <p:spPr bwMode="auto">
            <a:xfrm>
              <a:off x="984" y="3218"/>
              <a:ext cx="1"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4577" name="Line 101"/>
            <p:cNvSpPr>
              <a:spLocks noChangeAspect="1" noChangeShapeType="1"/>
            </p:cNvSpPr>
            <p:nvPr/>
          </p:nvSpPr>
          <p:spPr bwMode="auto">
            <a:xfrm flipH="1">
              <a:off x="869" y="3218"/>
              <a:ext cx="115" cy="119"/>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4578" name="Line 102"/>
            <p:cNvSpPr>
              <a:spLocks noChangeAspect="1" noChangeShapeType="1"/>
            </p:cNvSpPr>
            <p:nvPr/>
          </p:nvSpPr>
          <p:spPr bwMode="auto">
            <a:xfrm>
              <a:off x="869" y="3337"/>
              <a:ext cx="1"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4579" name="Freeform 103"/>
            <p:cNvSpPr>
              <a:spLocks noChangeAspect="1"/>
            </p:cNvSpPr>
            <p:nvPr/>
          </p:nvSpPr>
          <p:spPr bwMode="auto">
            <a:xfrm>
              <a:off x="440" y="3218"/>
              <a:ext cx="115" cy="296"/>
            </a:xfrm>
            <a:custGeom>
              <a:avLst/>
              <a:gdLst>
                <a:gd name="T0" fmla="*/ 115 w 138"/>
                <a:gd name="T1" fmla="*/ 119 h 284"/>
                <a:gd name="T2" fmla="*/ 115 w 138"/>
                <a:gd name="T3" fmla="*/ 296 h 284"/>
                <a:gd name="T4" fmla="*/ 0 w 138"/>
                <a:gd name="T5" fmla="*/ 169 h 284"/>
                <a:gd name="T6" fmla="*/ 0 w 138"/>
                <a:gd name="T7" fmla="*/ 0 h 284"/>
                <a:gd name="T8" fmla="*/ 115 w 138"/>
                <a:gd name="T9" fmla="*/ 119 h 2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8" h="284">
                  <a:moveTo>
                    <a:pt x="138" y="114"/>
                  </a:moveTo>
                  <a:lnTo>
                    <a:pt x="138" y="284"/>
                  </a:lnTo>
                  <a:lnTo>
                    <a:pt x="0" y="162"/>
                  </a:lnTo>
                  <a:lnTo>
                    <a:pt x="0" y="0"/>
                  </a:lnTo>
                  <a:lnTo>
                    <a:pt x="138" y="114"/>
                  </a:lnTo>
                  <a:close/>
                </a:path>
              </a:pathLst>
            </a:custGeom>
            <a:solidFill>
              <a:srgbClr val="00B4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580" name="Line 104"/>
            <p:cNvSpPr>
              <a:spLocks noChangeAspect="1" noChangeShapeType="1"/>
            </p:cNvSpPr>
            <p:nvPr/>
          </p:nvSpPr>
          <p:spPr bwMode="auto">
            <a:xfrm>
              <a:off x="555" y="3337"/>
              <a:ext cx="1" cy="177"/>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4581" name="Line 105"/>
            <p:cNvSpPr>
              <a:spLocks noChangeAspect="1" noChangeShapeType="1"/>
            </p:cNvSpPr>
            <p:nvPr/>
          </p:nvSpPr>
          <p:spPr bwMode="auto">
            <a:xfrm>
              <a:off x="555" y="3514"/>
              <a:ext cx="1"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4582" name="Line 106"/>
            <p:cNvSpPr>
              <a:spLocks noChangeAspect="1" noChangeShapeType="1"/>
            </p:cNvSpPr>
            <p:nvPr/>
          </p:nvSpPr>
          <p:spPr bwMode="auto">
            <a:xfrm flipH="1" flipV="1">
              <a:off x="440" y="3387"/>
              <a:ext cx="115" cy="127"/>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4583" name="Line 107"/>
            <p:cNvSpPr>
              <a:spLocks noChangeAspect="1" noChangeShapeType="1"/>
            </p:cNvSpPr>
            <p:nvPr/>
          </p:nvSpPr>
          <p:spPr bwMode="auto">
            <a:xfrm>
              <a:off x="440" y="3387"/>
              <a:ext cx="1"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4584" name="Line 108"/>
            <p:cNvSpPr>
              <a:spLocks noChangeAspect="1" noChangeShapeType="1"/>
            </p:cNvSpPr>
            <p:nvPr/>
          </p:nvSpPr>
          <p:spPr bwMode="auto">
            <a:xfrm flipV="1">
              <a:off x="440" y="3218"/>
              <a:ext cx="1" cy="169"/>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4585" name="Line 109"/>
            <p:cNvSpPr>
              <a:spLocks noChangeAspect="1" noChangeShapeType="1"/>
            </p:cNvSpPr>
            <p:nvPr/>
          </p:nvSpPr>
          <p:spPr bwMode="auto">
            <a:xfrm>
              <a:off x="440" y="3218"/>
              <a:ext cx="1"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4586" name="Line 110"/>
            <p:cNvSpPr>
              <a:spLocks noChangeAspect="1" noChangeShapeType="1"/>
            </p:cNvSpPr>
            <p:nvPr/>
          </p:nvSpPr>
          <p:spPr bwMode="auto">
            <a:xfrm>
              <a:off x="440" y="3218"/>
              <a:ext cx="115" cy="119"/>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4587" name="Line 111"/>
            <p:cNvSpPr>
              <a:spLocks noChangeAspect="1" noChangeShapeType="1"/>
            </p:cNvSpPr>
            <p:nvPr/>
          </p:nvSpPr>
          <p:spPr bwMode="auto">
            <a:xfrm>
              <a:off x="555" y="3337"/>
              <a:ext cx="1"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4588" name="AutoShape 112"/>
            <p:cNvSpPr>
              <a:spLocks noChangeAspect="1" noChangeArrowheads="1"/>
            </p:cNvSpPr>
            <p:nvPr/>
          </p:nvSpPr>
          <p:spPr bwMode="auto">
            <a:xfrm>
              <a:off x="606" y="3343"/>
              <a:ext cx="213" cy="161"/>
            </a:xfrm>
            <a:custGeom>
              <a:avLst/>
              <a:gdLst>
                <a:gd name="T0" fmla="*/ 213 w 21600"/>
                <a:gd name="T1" fmla="*/ 81 h 21600"/>
                <a:gd name="T2" fmla="*/ 107 w 21600"/>
                <a:gd name="T3" fmla="*/ 161 h 21600"/>
                <a:gd name="T4" fmla="*/ 0 w 21600"/>
                <a:gd name="T5" fmla="*/ 81 h 21600"/>
                <a:gd name="T6" fmla="*/ 107 w 21600"/>
                <a:gd name="T7" fmla="*/ 0 h 21600"/>
                <a:gd name="T8" fmla="*/ 0 60000 65536"/>
                <a:gd name="T9" fmla="*/ 5898240 60000 65536"/>
                <a:gd name="T10" fmla="*/ 11796480 60000 65536"/>
                <a:gd name="T11" fmla="*/ 17694720 60000 65536"/>
                <a:gd name="T12" fmla="*/ 4969 w 21600"/>
                <a:gd name="T13" fmla="*/ 4964 h 21600"/>
                <a:gd name="T14" fmla="*/ 16631 w 21600"/>
                <a:gd name="T15" fmla="*/ 16636 h 21600"/>
              </a:gdLst>
              <a:ahLst/>
              <a:cxnLst>
                <a:cxn ang="T8">
                  <a:pos x="T0" y="T1"/>
                </a:cxn>
                <a:cxn ang="T9">
                  <a:pos x="T2" y="T3"/>
                </a:cxn>
                <a:cxn ang="T10">
                  <a:pos x="T4" y="T5"/>
                </a:cxn>
                <a:cxn ang="T11">
                  <a:pos x="T6" y="T7"/>
                </a:cxn>
              </a:cxnLst>
              <a:rect l="T12" t="T13" r="T14" b="T15"/>
              <a:pathLst>
                <a:path w="21600" h="21600">
                  <a:moveTo>
                    <a:pt x="4964" y="4964"/>
                  </a:moveTo>
                  <a:lnTo>
                    <a:pt x="9431" y="4964"/>
                  </a:lnTo>
                  <a:lnTo>
                    <a:pt x="9431" y="3220"/>
                  </a:lnTo>
                  <a:lnTo>
                    <a:pt x="8100" y="3220"/>
                  </a:lnTo>
                  <a:lnTo>
                    <a:pt x="10800" y="0"/>
                  </a:lnTo>
                  <a:lnTo>
                    <a:pt x="13500" y="3220"/>
                  </a:lnTo>
                  <a:lnTo>
                    <a:pt x="12169" y="3220"/>
                  </a:lnTo>
                  <a:lnTo>
                    <a:pt x="12169" y="4964"/>
                  </a:lnTo>
                  <a:lnTo>
                    <a:pt x="16636" y="4964"/>
                  </a:lnTo>
                  <a:lnTo>
                    <a:pt x="16636" y="9431"/>
                  </a:lnTo>
                  <a:lnTo>
                    <a:pt x="18380" y="9431"/>
                  </a:lnTo>
                  <a:lnTo>
                    <a:pt x="18380" y="8100"/>
                  </a:lnTo>
                  <a:lnTo>
                    <a:pt x="21600" y="10800"/>
                  </a:lnTo>
                  <a:lnTo>
                    <a:pt x="18380" y="13500"/>
                  </a:lnTo>
                  <a:lnTo>
                    <a:pt x="18380" y="12169"/>
                  </a:lnTo>
                  <a:lnTo>
                    <a:pt x="16636" y="12169"/>
                  </a:lnTo>
                  <a:lnTo>
                    <a:pt x="16636" y="16636"/>
                  </a:lnTo>
                  <a:lnTo>
                    <a:pt x="12169" y="16636"/>
                  </a:lnTo>
                  <a:lnTo>
                    <a:pt x="12169" y="18380"/>
                  </a:lnTo>
                  <a:lnTo>
                    <a:pt x="13500" y="18380"/>
                  </a:lnTo>
                  <a:lnTo>
                    <a:pt x="10800" y="21600"/>
                  </a:lnTo>
                  <a:lnTo>
                    <a:pt x="8100" y="18380"/>
                  </a:lnTo>
                  <a:lnTo>
                    <a:pt x="9431" y="18380"/>
                  </a:lnTo>
                  <a:lnTo>
                    <a:pt x="9431" y="16636"/>
                  </a:lnTo>
                  <a:lnTo>
                    <a:pt x="4964" y="16636"/>
                  </a:lnTo>
                  <a:lnTo>
                    <a:pt x="4964" y="12169"/>
                  </a:lnTo>
                  <a:lnTo>
                    <a:pt x="3220" y="12169"/>
                  </a:lnTo>
                  <a:lnTo>
                    <a:pt x="3220" y="13500"/>
                  </a:lnTo>
                  <a:lnTo>
                    <a:pt x="0" y="10800"/>
                  </a:lnTo>
                  <a:lnTo>
                    <a:pt x="3220" y="8100"/>
                  </a:lnTo>
                  <a:lnTo>
                    <a:pt x="3220" y="9431"/>
                  </a:lnTo>
                  <a:lnTo>
                    <a:pt x="4964" y="9431"/>
                  </a:lnTo>
                  <a:lnTo>
                    <a:pt x="4964" y="4964"/>
                  </a:lnTo>
                  <a:close/>
                </a:path>
              </a:pathLst>
            </a:custGeom>
            <a:solidFill>
              <a:srgbClr val="00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589" name="Line 113"/>
            <p:cNvSpPr>
              <a:spLocks noChangeAspect="1" noChangeShapeType="1"/>
            </p:cNvSpPr>
            <p:nvPr/>
          </p:nvSpPr>
          <p:spPr bwMode="auto">
            <a:xfrm>
              <a:off x="712" y="3143"/>
              <a:ext cx="0" cy="161"/>
            </a:xfrm>
            <a:prstGeom prst="line">
              <a:avLst/>
            </a:prstGeom>
            <a:noFill/>
            <a:ln w="412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endParaRPr lang="en-US"/>
            </a:p>
          </p:txBody>
        </p:sp>
        <p:sp>
          <p:nvSpPr>
            <p:cNvPr id="64590" name="Line 114"/>
            <p:cNvSpPr>
              <a:spLocks noChangeAspect="1" noChangeShapeType="1"/>
            </p:cNvSpPr>
            <p:nvPr/>
          </p:nvSpPr>
          <p:spPr bwMode="auto">
            <a:xfrm rot="5400000">
              <a:off x="713" y="3070"/>
              <a:ext cx="1" cy="307"/>
            </a:xfrm>
            <a:prstGeom prst="line">
              <a:avLst/>
            </a:prstGeom>
            <a:noFill/>
            <a:ln w="412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endParaRPr lang="en-US"/>
            </a:p>
          </p:txBody>
        </p:sp>
        <p:grpSp>
          <p:nvGrpSpPr>
            <p:cNvPr id="64591" name="Group 115"/>
            <p:cNvGrpSpPr>
              <a:grpSpLocks noChangeAspect="1"/>
            </p:cNvGrpSpPr>
            <p:nvPr/>
          </p:nvGrpSpPr>
          <p:grpSpPr bwMode="auto">
            <a:xfrm>
              <a:off x="567" y="3152"/>
              <a:ext cx="293" cy="146"/>
              <a:chOff x="1611" y="2127"/>
              <a:chExt cx="1718" cy="851"/>
            </a:xfrm>
          </p:grpSpPr>
          <p:sp>
            <p:nvSpPr>
              <p:cNvPr id="64598" name="Freeform 116"/>
              <p:cNvSpPr>
                <a:spLocks noChangeAspect="1"/>
              </p:cNvSpPr>
              <p:nvPr/>
            </p:nvSpPr>
            <p:spPr bwMode="auto">
              <a:xfrm>
                <a:off x="1611" y="2127"/>
                <a:ext cx="1718" cy="851"/>
              </a:xfrm>
              <a:custGeom>
                <a:avLst/>
                <a:gdLst>
                  <a:gd name="T0" fmla="*/ 0 w 1718"/>
                  <a:gd name="T1" fmla="*/ 0 h 851"/>
                  <a:gd name="T2" fmla="*/ 427 w 1718"/>
                  <a:gd name="T3" fmla="*/ 0 h 851"/>
                  <a:gd name="T4" fmla="*/ 1289 w 1718"/>
                  <a:gd name="T5" fmla="*/ 850 h 851"/>
                  <a:gd name="T6" fmla="*/ 1717 w 1718"/>
                  <a:gd name="T7" fmla="*/ 850 h 85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18" h="851">
                    <a:moveTo>
                      <a:pt x="0" y="0"/>
                    </a:moveTo>
                    <a:lnTo>
                      <a:pt x="427" y="0"/>
                    </a:lnTo>
                    <a:lnTo>
                      <a:pt x="1289" y="850"/>
                    </a:lnTo>
                    <a:lnTo>
                      <a:pt x="1717" y="850"/>
                    </a:lnTo>
                  </a:path>
                </a:pathLst>
              </a:custGeom>
              <a:noFill/>
              <a:ln w="34925"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599" name="Freeform 117"/>
              <p:cNvSpPr>
                <a:spLocks noChangeAspect="1"/>
              </p:cNvSpPr>
              <p:nvPr/>
            </p:nvSpPr>
            <p:spPr bwMode="auto">
              <a:xfrm>
                <a:off x="1611" y="2127"/>
                <a:ext cx="1718" cy="851"/>
              </a:xfrm>
              <a:custGeom>
                <a:avLst/>
                <a:gdLst>
                  <a:gd name="T0" fmla="*/ 1717 w 1718"/>
                  <a:gd name="T1" fmla="*/ 0 h 851"/>
                  <a:gd name="T2" fmla="*/ 1289 w 1718"/>
                  <a:gd name="T3" fmla="*/ 0 h 851"/>
                  <a:gd name="T4" fmla="*/ 427 w 1718"/>
                  <a:gd name="T5" fmla="*/ 850 h 851"/>
                  <a:gd name="T6" fmla="*/ 0 w 1718"/>
                  <a:gd name="T7" fmla="*/ 850 h 85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18" h="851">
                    <a:moveTo>
                      <a:pt x="1717" y="0"/>
                    </a:moveTo>
                    <a:lnTo>
                      <a:pt x="1289" y="0"/>
                    </a:lnTo>
                    <a:lnTo>
                      <a:pt x="427" y="850"/>
                    </a:lnTo>
                    <a:lnTo>
                      <a:pt x="0" y="850"/>
                    </a:lnTo>
                  </a:path>
                </a:pathLst>
              </a:custGeom>
              <a:noFill/>
              <a:ln w="34925"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64592" name="Line 118"/>
            <p:cNvSpPr>
              <a:spLocks noChangeAspect="1" noChangeShapeType="1"/>
            </p:cNvSpPr>
            <p:nvPr/>
          </p:nvSpPr>
          <p:spPr bwMode="auto">
            <a:xfrm rot="5400000">
              <a:off x="712" y="3070"/>
              <a:ext cx="1" cy="307"/>
            </a:xfrm>
            <a:prstGeom prst="line">
              <a:avLst/>
            </a:prstGeom>
            <a:noFill/>
            <a:ln w="3175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endParaRPr lang="en-US"/>
            </a:p>
          </p:txBody>
        </p:sp>
        <p:grpSp>
          <p:nvGrpSpPr>
            <p:cNvPr id="64593" name="Group 119"/>
            <p:cNvGrpSpPr>
              <a:grpSpLocks noChangeAspect="1"/>
            </p:cNvGrpSpPr>
            <p:nvPr/>
          </p:nvGrpSpPr>
          <p:grpSpPr bwMode="auto">
            <a:xfrm>
              <a:off x="567" y="3151"/>
              <a:ext cx="293" cy="146"/>
              <a:chOff x="1611" y="2127"/>
              <a:chExt cx="1718" cy="851"/>
            </a:xfrm>
          </p:grpSpPr>
          <p:sp>
            <p:nvSpPr>
              <p:cNvPr id="64596" name="Freeform 120"/>
              <p:cNvSpPr>
                <a:spLocks noChangeAspect="1"/>
              </p:cNvSpPr>
              <p:nvPr/>
            </p:nvSpPr>
            <p:spPr bwMode="auto">
              <a:xfrm>
                <a:off x="1611" y="2127"/>
                <a:ext cx="1718" cy="851"/>
              </a:xfrm>
              <a:custGeom>
                <a:avLst/>
                <a:gdLst>
                  <a:gd name="T0" fmla="*/ 0 w 1718"/>
                  <a:gd name="T1" fmla="*/ 0 h 851"/>
                  <a:gd name="T2" fmla="*/ 427 w 1718"/>
                  <a:gd name="T3" fmla="*/ 0 h 851"/>
                  <a:gd name="T4" fmla="*/ 1289 w 1718"/>
                  <a:gd name="T5" fmla="*/ 850 h 851"/>
                  <a:gd name="T6" fmla="*/ 1717 w 1718"/>
                  <a:gd name="T7" fmla="*/ 850 h 85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18" h="851">
                    <a:moveTo>
                      <a:pt x="0" y="0"/>
                    </a:moveTo>
                    <a:lnTo>
                      <a:pt x="427" y="0"/>
                    </a:lnTo>
                    <a:lnTo>
                      <a:pt x="1289" y="850"/>
                    </a:lnTo>
                    <a:lnTo>
                      <a:pt x="1717" y="850"/>
                    </a:lnTo>
                  </a:path>
                </a:pathLst>
              </a:custGeom>
              <a:noFill/>
              <a:ln w="25400" cap="rnd" cmpd="sng">
                <a:solidFill>
                  <a:srgbClr val="FFFFFF"/>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597" name="Freeform 121"/>
              <p:cNvSpPr>
                <a:spLocks noChangeAspect="1"/>
              </p:cNvSpPr>
              <p:nvPr/>
            </p:nvSpPr>
            <p:spPr bwMode="auto">
              <a:xfrm>
                <a:off x="1611" y="2127"/>
                <a:ext cx="1718" cy="851"/>
              </a:xfrm>
              <a:custGeom>
                <a:avLst/>
                <a:gdLst>
                  <a:gd name="T0" fmla="*/ 1717 w 1718"/>
                  <a:gd name="T1" fmla="*/ 0 h 851"/>
                  <a:gd name="T2" fmla="*/ 1289 w 1718"/>
                  <a:gd name="T3" fmla="*/ 0 h 851"/>
                  <a:gd name="T4" fmla="*/ 427 w 1718"/>
                  <a:gd name="T5" fmla="*/ 850 h 851"/>
                  <a:gd name="T6" fmla="*/ 0 w 1718"/>
                  <a:gd name="T7" fmla="*/ 850 h 85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18" h="851">
                    <a:moveTo>
                      <a:pt x="1717" y="0"/>
                    </a:moveTo>
                    <a:lnTo>
                      <a:pt x="1289" y="0"/>
                    </a:lnTo>
                    <a:lnTo>
                      <a:pt x="427" y="850"/>
                    </a:lnTo>
                    <a:lnTo>
                      <a:pt x="0" y="850"/>
                    </a:lnTo>
                  </a:path>
                </a:pathLst>
              </a:custGeom>
              <a:noFill/>
              <a:ln w="25400" cap="rnd" cmpd="sng">
                <a:solidFill>
                  <a:srgbClr val="FFFFFF"/>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64594" name="Line 122"/>
            <p:cNvSpPr>
              <a:spLocks noChangeAspect="1" noChangeShapeType="1"/>
            </p:cNvSpPr>
            <p:nvPr/>
          </p:nvSpPr>
          <p:spPr bwMode="auto">
            <a:xfrm>
              <a:off x="713" y="3144"/>
              <a:ext cx="0" cy="161"/>
            </a:xfrm>
            <a:prstGeom prst="line">
              <a:avLst/>
            </a:prstGeom>
            <a:noFill/>
            <a:ln w="3175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endParaRPr lang="en-US"/>
            </a:p>
          </p:txBody>
        </p:sp>
        <p:sp>
          <p:nvSpPr>
            <p:cNvPr id="64595" name="AutoShape 123"/>
            <p:cNvSpPr>
              <a:spLocks noChangeAspect="1" noChangeArrowheads="1"/>
            </p:cNvSpPr>
            <p:nvPr/>
          </p:nvSpPr>
          <p:spPr bwMode="auto">
            <a:xfrm>
              <a:off x="612" y="3347"/>
              <a:ext cx="202" cy="154"/>
            </a:xfrm>
            <a:custGeom>
              <a:avLst/>
              <a:gdLst>
                <a:gd name="T0" fmla="*/ 202 w 21600"/>
                <a:gd name="T1" fmla="*/ 77 h 21600"/>
                <a:gd name="T2" fmla="*/ 101 w 21600"/>
                <a:gd name="T3" fmla="*/ 154 h 21600"/>
                <a:gd name="T4" fmla="*/ 0 w 21600"/>
                <a:gd name="T5" fmla="*/ 77 h 21600"/>
                <a:gd name="T6" fmla="*/ 101 w 21600"/>
                <a:gd name="T7" fmla="*/ 0 h 21600"/>
                <a:gd name="T8" fmla="*/ 0 60000 65536"/>
                <a:gd name="T9" fmla="*/ 5898240 60000 65536"/>
                <a:gd name="T10" fmla="*/ 11796480 60000 65536"/>
                <a:gd name="T11" fmla="*/ 17694720 60000 65536"/>
                <a:gd name="T12" fmla="*/ 5453 w 21600"/>
                <a:gd name="T13" fmla="*/ 5470 h 21600"/>
                <a:gd name="T14" fmla="*/ 16253 w 21600"/>
                <a:gd name="T15" fmla="*/ 16270 h 21600"/>
              </a:gdLst>
              <a:ahLst/>
              <a:cxnLst>
                <a:cxn ang="T8">
                  <a:pos x="T0" y="T1"/>
                </a:cxn>
                <a:cxn ang="T9">
                  <a:pos x="T2" y="T3"/>
                </a:cxn>
                <a:cxn ang="T10">
                  <a:pos x="T4" y="T5"/>
                </a:cxn>
                <a:cxn ang="T11">
                  <a:pos x="T6" y="T7"/>
                </a:cxn>
              </a:cxnLst>
              <a:rect l="T12" t="T13" r="T14" b="T15"/>
              <a:pathLst>
                <a:path w="21600" h="21600">
                  <a:moveTo>
                    <a:pt x="5400" y="5400"/>
                  </a:moveTo>
                  <a:lnTo>
                    <a:pt x="9450" y="5400"/>
                  </a:lnTo>
                  <a:lnTo>
                    <a:pt x="9450" y="2700"/>
                  </a:lnTo>
                  <a:lnTo>
                    <a:pt x="8100" y="2700"/>
                  </a:lnTo>
                  <a:lnTo>
                    <a:pt x="10800" y="0"/>
                  </a:lnTo>
                  <a:lnTo>
                    <a:pt x="13500" y="2700"/>
                  </a:lnTo>
                  <a:lnTo>
                    <a:pt x="12150" y="2700"/>
                  </a:lnTo>
                  <a:lnTo>
                    <a:pt x="12150" y="5400"/>
                  </a:lnTo>
                  <a:lnTo>
                    <a:pt x="16200" y="5400"/>
                  </a:lnTo>
                  <a:lnTo>
                    <a:pt x="16200" y="9450"/>
                  </a:lnTo>
                  <a:lnTo>
                    <a:pt x="18900" y="9450"/>
                  </a:lnTo>
                  <a:lnTo>
                    <a:pt x="18900" y="8100"/>
                  </a:lnTo>
                  <a:lnTo>
                    <a:pt x="21600" y="10800"/>
                  </a:lnTo>
                  <a:lnTo>
                    <a:pt x="18900" y="13500"/>
                  </a:lnTo>
                  <a:lnTo>
                    <a:pt x="18900" y="12150"/>
                  </a:lnTo>
                  <a:lnTo>
                    <a:pt x="16200" y="12150"/>
                  </a:lnTo>
                  <a:lnTo>
                    <a:pt x="16200" y="16200"/>
                  </a:lnTo>
                  <a:lnTo>
                    <a:pt x="12150" y="16200"/>
                  </a:lnTo>
                  <a:lnTo>
                    <a:pt x="12150" y="18900"/>
                  </a:lnTo>
                  <a:lnTo>
                    <a:pt x="13500" y="18900"/>
                  </a:lnTo>
                  <a:lnTo>
                    <a:pt x="10800" y="21600"/>
                  </a:lnTo>
                  <a:lnTo>
                    <a:pt x="8100" y="18900"/>
                  </a:lnTo>
                  <a:lnTo>
                    <a:pt x="9450" y="18900"/>
                  </a:lnTo>
                  <a:lnTo>
                    <a:pt x="9450" y="16200"/>
                  </a:lnTo>
                  <a:lnTo>
                    <a:pt x="5400" y="16200"/>
                  </a:lnTo>
                  <a:lnTo>
                    <a:pt x="5400" y="12150"/>
                  </a:lnTo>
                  <a:lnTo>
                    <a:pt x="2700" y="12150"/>
                  </a:lnTo>
                  <a:lnTo>
                    <a:pt x="2700" y="13500"/>
                  </a:lnTo>
                  <a:lnTo>
                    <a:pt x="0" y="10800"/>
                  </a:lnTo>
                  <a:lnTo>
                    <a:pt x="2700" y="8100"/>
                  </a:lnTo>
                  <a:lnTo>
                    <a:pt x="2700" y="9450"/>
                  </a:lnTo>
                  <a:lnTo>
                    <a:pt x="5400" y="9450"/>
                  </a:lnTo>
                  <a:lnTo>
                    <a:pt x="5400" y="5400"/>
                  </a:lnTo>
                  <a:close/>
                </a:path>
              </a:pathLst>
            </a:custGeom>
            <a:gradFill rotWithShape="0">
              <a:gsLst>
                <a:gs pos="0">
                  <a:srgbClr val="3366FF"/>
                </a:gs>
                <a:gs pos="25000">
                  <a:srgbClr val="01A78F"/>
                </a:gs>
                <a:gs pos="50000">
                  <a:srgbClr val="FFFF00"/>
                </a:gs>
                <a:gs pos="75000">
                  <a:srgbClr val="FF6633"/>
                </a:gs>
                <a:gs pos="100000">
                  <a:srgbClr val="FF3399"/>
                </a:gs>
              </a:gsLst>
              <a:path path="rect">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891156" name="Group 276"/>
          <p:cNvGrpSpPr>
            <a:grpSpLocks/>
          </p:cNvGrpSpPr>
          <p:nvPr/>
        </p:nvGrpSpPr>
        <p:grpSpPr bwMode="auto">
          <a:xfrm>
            <a:off x="3492500" y="2511425"/>
            <a:ext cx="2159000" cy="1062038"/>
            <a:chOff x="2200" y="1310"/>
            <a:chExt cx="1360" cy="669"/>
          </a:xfrm>
        </p:grpSpPr>
        <p:sp>
          <p:nvSpPr>
            <p:cNvPr id="64546" name="Line 191"/>
            <p:cNvSpPr>
              <a:spLocks noChangeShapeType="1"/>
            </p:cNvSpPr>
            <p:nvPr/>
          </p:nvSpPr>
          <p:spPr bwMode="auto">
            <a:xfrm>
              <a:off x="2200" y="1810"/>
              <a:ext cx="1360" cy="169"/>
            </a:xfrm>
            <a:prstGeom prst="line">
              <a:avLst/>
            </a:prstGeom>
            <a:noFill/>
            <a:ln w="76200">
              <a:solidFill>
                <a:schemeClr val="folHlink"/>
              </a:solidFill>
              <a:prstDash val="sysDot"/>
              <a:round/>
              <a:headEnd/>
              <a:tailEnd type="triangle" w="sm" len="med"/>
            </a:ln>
            <a:effectLst>
              <a:outerShdw dist="25400" algn="ctr" rotWithShape="0">
                <a:schemeClr val="bg2"/>
              </a:outerShdw>
            </a:effectLst>
            <a:extLst>
              <a:ext uri="{909E8E84-426E-40DD-AFC4-6F175D3DCCD1}">
                <a14:hiddenFill xmlns:a14="http://schemas.microsoft.com/office/drawing/2010/main">
                  <a:noFill/>
                </a14:hiddenFill>
              </a:ext>
            </a:extLst>
          </p:spPr>
          <p:txBody>
            <a:bodyPr lIns="82124" tIns="41061" rIns="82124" bIns="41061"/>
            <a:lstStyle/>
            <a:p>
              <a:endParaRPr lang="en-US"/>
            </a:p>
          </p:txBody>
        </p:sp>
        <p:sp>
          <p:nvSpPr>
            <p:cNvPr id="64547" name="Line 190"/>
            <p:cNvSpPr>
              <a:spLocks noChangeShapeType="1"/>
            </p:cNvSpPr>
            <p:nvPr/>
          </p:nvSpPr>
          <p:spPr bwMode="auto">
            <a:xfrm flipV="1">
              <a:off x="2200" y="1310"/>
              <a:ext cx="1360" cy="338"/>
            </a:xfrm>
            <a:prstGeom prst="line">
              <a:avLst/>
            </a:prstGeom>
            <a:noFill/>
            <a:ln w="76200">
              <a:solidFill>
                <a:schemeClr val="folHlink"/>
              </a:solidFill>
              <a:prstDash val="sysDot"/>
              <a:round/>
              <a:headEnd/>
              <a:tailEnd type="triangle" w="sm" len="med"/>
            </a:ln>
            <a:effectLst>
              <a:outerShdw dist="25400" algn="ctr" rotWithShape="0">
                <a:schemeClr val="bg2"/>
              </a:outerShdw>
            </a:effectLst>
            <a:extLst>
              <a:ext uri="{909E8E84-426E-40DD-AFC4-6F175D3DCCD1}">
                <a14:hiddenFill xmlns:a14="http://schemas.microsoft.com/office/drawing/2010/main">
                  <a:noFill/>
                </a14:hiddenFill>
              </a:ext>
            </a:extLst>
          </p:spPr>
          <p:txBody>
            <a:bodyPr lIns="82124" tIns="41061" rIns="82124" bIns="41061"/>
            <a:lstStyle/>
            <a:p>
              <a:endParaRPr lang="en-US"/>
            </a:p>
          </p:txBody>
        </p:sp>
      </p:grpSp>
    </p:spTree>
    <p:extLst>
      <p:ext uri="{BB962C8B-B14F-4D97-AF65-F5344CB8AC3E}">
        <p14:creationId xmlns:p14="http://schemas.microsoft.com/office/powerpoint/2010/main" val="225913909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891140"/>
                                        </p:tgtEl>
                                        <p:attrNameLst>
                                          <p:attrName>style.visibility</p:attrName>
                                        </p:attrNameLst>
                                      </p:cBhvr>
                                      <p:to>
                                        <p:strVal val="visible"/>
                                      </p:to>
                                    </p:set>
                                    <p:animEffect transition="in" filter="wipe(left)">
                                      <p:cBhvr>
                                        <p:cTn id="7" dur="500"/>
                                        <p:tgtEl>
                                          <p:spTgt spid="891140"/>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891137"/>
                                        </p:tgtEl>
                                        <p:attrNameLst>
                                          <p:attrName>style.visibility</p:attrName>
                                        </p:attrNameLst>
                                      </p:cBhvr>
                                      <p:to>
                                        <p:strVal val="visible"/>
                                      </p:to>
                                    </p:set>
                                    <p:animEffect transition="in" filter="wipe(left)">
                                      <p:cBhvr>
                                        <p:cTn id="10" dur="500"/>
                                        <p:tgtEl>
                                          <p:spTgt spid="891137"/>
                                        </p:tgtEl>
                                      </p:cBhvr>
                                    </p:animEffect>
                                  </p:childTnLst>
                                </p:cTn>
                              </p:par>
                            </p:childTnLst>
                          </p:cTn>
                        </p:par>
                        <p:par>
                          <p:cTn id="11" fill="hold" nodeType="afterGroup">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891072"/>
                                        </p:tgtEl>
                                        <p:attrNameLst>
                                          <p:attrName>style.visibility</p:attrName>
                                        </p:attrNameLst>
                                      </p:cBhvr>
                                      <p:to>
                                        <p:strVal val="visible"/>
                                      </p:to>
                                    </p:set>
                                    <p:animEffect transition="in" filter="fade">
                                      <p:cBhvr>
                                        <p:cTn id="14" dur="1000"/>
                                        <p:tgtEl>
                                          <p:spTgt spid="891072"/>
                                        </p:tgtEl>
                                      </p:cBhvr>
                                    </p:animEffect>
                                  </p:childTnLst>
                                </p:cTn>
                              </p:par>
                            </p:childTnLst>
                          </p:cTn>
                        </p:par>
                        <p:par>
                          <p:cTn id="15" fill="hold" nodeType="afterGroup">
                            <p:stCondLst>
                              <p:cond delay="1500"/>
                            </p:stCondLst>
                            <p:childTnLst>
                              <p:par>
                                <p:cTn id="16" presetID="22" presetClass="entr" presetSubtype="8" fill="hold" nodeType="afterEffect">
                                  <p:stCondLst>
                                    <p:cond delay="0"/>
                                  </p:stCondLst>
                                  <p:childTnLst>
                                    <p:set>
                                      <p:cBhvr>
                                        <p:cTn id="17" dur="1" fill="hold">
                                          <p:stCondLst>
                                            <p:cond delay="0"/>
                                          </p:stCondLst>
                                        </p:cTn>
                                        <p:tgtEl>
                                          <p:spTgt spid="891156"/>
                                        </p:tgtEl>
                                        <p:attrNameLst>
                                          <p:attrName>style.visibility</p:attrName>
                                        </p:attrNameLst>
                                      </p:cBhvr>
                                      <p:to>
                                        <p:strVal val="visible"/>
                                      </p:to>
                                    </p:set>
                                    <p:animEffect transition="in" filter="wipe(left)">
                                      <p:cBhvr>
                                        <p:cTn id="18" dur="500"/>
                                        <p:tgtEl>
                                          <p:spTgt spid="891156"/>
                                        </p:tgtEl>
                                      </p:cBhvr>
                                    </p:animEffect>
                                  </p:childTnLst>
                                </p:cTn>
                              </p:par>
                            </p:childTnLst>
                          </p:cTn>
                        </p:par>
                        <p:par>
                          <p:cTn id="19" fill="hold" nodeType="afterGroup">
                            <p:stCondLst>
                              <p:cond delay="2000"/>
                            </p:stCondLst>
                            <p:childTnLst>
                              <p:par>
                                <p:cTn id="20" presetID="22" presetClass="entr" presetSubtype="8" fill="hold" nodeType="afterEffect">
                                  <p:stCondLst>
                                    <p:cond delay="0"/>
                                  </p:stCondLst>
                                  <p:childTnLst>
                                    <p:set>
                                      <p:cBhvr>
                                        <p:cTn id="21" dur="1" fill="hold">
                                          <p:stCondLst>
                                            <p:cond delay="0"/>
                                          </p:stCondLst>
                                        </p:cTn>
                                        <p:tgtEl>
                                          <p:spTgt spid="891142"/>
                                        </p:tgtEl>
                                        <p:attrNameLst>
                                          <p:attrName>style.visibility</p:attrName>
                                        </p:attrNameLst>
                                      </p:cBhvr>
                                      <p:to>
                                        <p:strVal val="visible"/>
                                      </p:to>
                                    </p:set>
                                    <p:animEffect transition="in" filter="wipe(left)">
                                      <p:cBhvr>
                                        <p:cTn id="22" dur="500"/>
                                        <p:tgtEl>
                                          <p:spTgt spid="891142"/>
                                        </p:tgtEl>
                                      </p:cBhvr>
                                    </p:animEffect>
                                  </p:childTnLst>
                                </p:cTn>
                              </p:par>
                              <p:par>
                                <p:cTn id="23" presetID="22" presetClass="entr" presetSubtype="8" fill="hold" nodeType="withEffect">
                                  <p:stCondLst>
                                    <p:cond delay="0"/>
                                  </p:stCondLst>
                                  <p:childTnLst>
                                    <p:set>
                                      <p:cBhvr>
                                        <p:cTn id="24" dur="1" fill="hold">
                                          <p:stCondLst>
                                            <p:cond delay="0"/>
                                          </p:stCondLst>
                                        </p:cTn>
                                        <p:tgtEl>
                                          <p:spTgt spid="891146"/>
                                        </p:tgtEl>
                                        <p:attrNameLst>
                                          <p:attrName>style.visibility</p:attrName>
                                        </p:attrNameLst>
                                      </p:cBhvr>
                                      <p:to>
                                        <p:strVal val="visible"/>
                                      </p:to>
                                    </p:set>
                                    <p:animEffect transition="in" filter="wipe(left)">
                                      <p:cBhvr>
                                        <p:cTn id="25" dur="500"/>
                                        <p:tgtEl>
                                          <p:spTgt spid="8911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1072" grpId="0" animBg="1"/>
      <p:bldP spid="891137" grpId="0" animBg="1"/>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endParaRPr kumimoji="1" lang="en-US" sz="3200" cap="none" dirty="0">
              <a:latin typeface="Arial" pitchFamily="-110" charset="0"/>
            </a:endParaRPr>
          </a:p>
        </p:txBody>
      </p:sp>
      <p:sp>
        <p:nvSpPr>
          <p:cNvPr id="5" name="Text Placeholder 4"/>
          <p:cNvSpPr>
            <a:spLocks noGrp="1"/>
          </p:cNvSpPr>
          <p:nvPr>
            <p:ph type="body" idx="1"/>
          </p:nvPr>
        </p:nvSpPr>
        <p:spPr>
          <a:xfrm>
            <a:off x="685800" y="1905000"/>
            <a:ext cx="7772400" cy="1500187"/>
          </a:xfrm>
        </p:spPr>
        <p:txBody>
          <a:bodyPr/>
          <a:lstStyle/>
          <a:p>
            <a:pPr algn="ctr"/>
            <a:r>
              <a:rPr kumimoji="1" lang="en-US" sz="4000" b="1" cap="all" dirty="0">
                <a:solidFill>
                  <a:schemeClr val="tx2"/>
                </a:solidFill>
                <a:latin typeface="Arial" pitchFamily="-110" charset="0"/>
              </a:rPr>
              <a:t>7</a:t>
            </a:r>
            <a:r>
              <a:rPr kumimoji="1" lang="en-US" sz="4000" b="1" cap="all" dirty="0" smtClean="0">
                <a:solidFill>
                  <a:schemeClr val="tx2"/>
                </a:solidFill>
                <a:latin typeface="Arial" pitchFamily="-110" charset="0"/>
              </a:rPr>
              <a:t>. MPLS</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Cloud"/>
          <p:cNvSpPr>
            <a:spLocks noChangeAspect="1" noEditPoints="1" noChangeArrowheads="1"/>
          </p:cNvSpPr>
          <p:nvPr/>
        </p:nvSpPr>
        <p:spPr bwMode="auto">
          <a:xfrm>
            <a:off x="2994025" y="1773238"/>
            <a:ext cx="3384550" cy="1728787"/>
          </a:xfrm>
          <a:custGeom>
            <a:avLst/>
            <a:gdLst>
              <a:gd name="T0" fmla="*/ 10498 w 21600"/>
              <a:gd name="T1" fmla="*/ 864394 h 21600"/>
              <a:gd name="T2" fmla="*/ 1692275 w 21600"/>
              <a:gd name="T3" fmla="*/ 1726946 h 21600"/>
              <a:gd name="T4" fmla="*/ 3381730 w 21600"/>
              <a:gd name="T5" fmla="*/ 864394 h 21600"/>
              <a:gd name="T6" fmla="*/ 1692275 w 21600"/>
              <a:gd name="T7" fmla="*/ 98845 h 21600"/>
              <a:gd name="T8" fmla="*/ 0 60000 65536"/>
              <a:gd name="T9" fmla="*/ 0 60000 65536"/>
              <a:gd name="T10" fmla="*/ 0 60000 65536"/>
              <a:gd name="T11" fmla="*/ 0 60000 65536"/>
              <a:gd name="T12" fmla="*/ 2977 w 21600"/>
              <a:gd name="T13" fmla="*/ 3262 h 21600"/>
              <a:gd name="T14" fmla="*/ 17087 w 21600"/>
              <a:gd name="T15" fmla="*/ 17337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0" y="11192"/>
                  <a:pt x="409" y="12169"/>
                  <a:pt x="1074" y="12702"/>
                </a:cubicBezTo>
                <a:lnTo>
                  <a:pt x="1063" y="12668"/>
                </a:lnTo>
                <a:cubicBezTo>
                  <a:pt x="685" y="13217"/>
                  <a:pt x="475" y="13940"/>
                  <a:pt x="475" y="14691"/>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300"/>
                  <a:pt x="7635" y="20039"/>
                  <a:pt x="8235" y="19546"/>
                </a:cubicBezTo>
                <a:lnTo>
                  <a:pt x="8229" y="19550"/>
                </a:lnTo>
                <a:cubicBezTo>
                  <a:pt x="8855" y="20829"/>
                  <a:pt x="9908" y="21597"/>
                  <a:pt x="11036" y="21597"/>
                </a:cubicBezTo>
                <a:cubicBezTo>
                  <a:pt x="12523" y="21597"/>
                  <a:pt x="13836" y="20267"/>
                  <a:pt x="14267" y="18324"/>
                </a:cubicBezTo>
                <a:lnTo>
                  <a:pt x="14270" y="18350"/>
                </a:lnTo>
                <a:cubicBezTo>
                  <a:pt x="14730" y="18740"/>
                  <a:pt x="15260" y="18947"/>
                  <a:pt x="15802" y="18947"/>
                </a:cubicBezTo>
                <a:cubicBezTo>
                  <a:pt x="17390" y="18947"/>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0"/>
                  <a:pt x="15367" y="426"/>
                  <a:pt x="14905" y="1165"/>
                </a:cubicBezTo>
                <a:lnTo>
                  <a:pt x="14909" y="1170"/>
                </a:lnTo>
                <a:cubicBezTo>
                  <a:pt x="14497" y="432"/>
                  <a:pt x="13855" y="0"/>
                  <a:pt x="13174" y="0"/>
                </a:cubicBezTo>
                <a:cubicBezTo>
                  <a:pt x="12347" y="0"/>
                  <a:pt x="11590" y="637"/>
                  <a:pt x="11221" y="1645"/>
                </a:cubicBezTo>
                <a:lnTo>
                  <a:pt x="11229" y="1694"/>
                </a:lnTo>
                <a:cubicBezTo>
                  <a:pt x="10730" y="1024"/>
                  <a:pt x="10058" y="650"/>
                  <a:pt x="9358" y="650"/>
                </a:cubicBezTo>
                <a:cubicBezTo>
                  <a:pt x="8372" y="650"/>
                  <a:pt x="7466" y="1391"/>
                  <a:pt x="7003" y="2578"/>
                </a:cubicBezTo>
                <a:lnTo>
                  <a:pt x="6995" y="2602"/>
                </a:lnTo>
                <a:cubicBezTo>
                  <a:pt x="6477" y="2189"/>
                  <a:pt x="5888" y="1972"/>
                  <a:pt x="5288" y="1972"/>
                </a:cubicBezTo>
                <a:cubicBezTo>
                  <a:pt x="3423" y="1972"/>
                  <a:pt x="1912" y="4029"/>
                  <a:pt x="1912" y="6567"/>
                </a:cubicBezTo>
                <a:cubicBezTo>
                  <a:pt x="1912" y="6774"/>
                  <a:pt x="1922" y="6981"/>
                  <a:pt x="1942" y="7186"/>
                </a:cubicBezTo>
                <a:lnTo>
                  <a:pt x="1949" y="7180"/>
                </a:lnTo>
                <a:close/>
              </a:path>
              <a:path w="21600" h="21600" fill="none" extrusionOk="0">
                <a:moveTo>
                  <a:pt x="1074" y="12702"/>
                </a:moveTo>
                <a:cubicBezTo>
                  <a:pt x="1407" y="12969"/>
                  <a:pt x="1786" y="13110"/>
                  <a:pt x="2172" y="13110"/>
                </a:cubicBezTo>
                <a:cubicBezTo>
                  <a:pt x="2228" y="13110"/>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hlink"/>
          </a:solidFill>
          <a:ln w="9525">
            <a:solidFill>
              <a:srgbClr val="000000"/>
            </a:solidFill>
            <a:miter lim="800000"/>
            <a:headEnd/>
            <a:tailEnd/>
          </a:ln>
          <a:effectLst>
            <a:outerShdw dist="107763" dir="2700000" algn="ctr" rotWithShape="0">
              <a:srgbClr val="808080"/>
            </a:outerShdw>
          </a:effectLst>
        </p:spPr>
        <p:txBody>
          <a:bodyPr/>
          <a:lstStyle/>
          <a:p>
            <a:endParaRPr lang="en-US"/>
          </a:p>
        </p:txBody>
      </p:sp>
      <p:sp>
        <p:nvSpPr>
          <p:cNvPr id="66563" name="AutoShape 299"/>
          <p:cNvSpPr>
            <a:spLocks noChangeArrowheads="1"/>
          </p:cNvSpPr>
          <p:nvPr/>
        </p:nvSpPr>
        <p:spPr bwMode="auto">
          <a:xfrm rot="5400000">
            <a:off x="4500563" y="1090613"/>
            <a:ext cx="287337" cy="2592387"/>
          </a:xfrm>
          <a:prstGeom prst="can">
            <a:avLst>
              <a:gd name="adj" fmla="val 48912"/>
            </a:avLst>
          </a:prstGeom>
          <a:solidFill>
            <a:srgbClr val="CCE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lIns="73025" tIns="36512" rIns="73025" bIns="36512" anchor="ctr"/>
          <a:lstStyle>
            <a:lvl1pPr algn="ctr">
              <a:lnSpc>
                <a:spcPct val="90000"/>
              </a:lnSpc>
              <a:defRPr sz="2400">
                <a:solidFill>
                  <a:schemeClr val="tx1"/>
                </a:solidFill>
                <a:latin typeface="Arial" panose="020B0604020202020204" pitchFamily="34" charset="0"/>
              </a:defRPr>
            </a:lvl1pPr>
            <a:lvl2pPr marL="742950" indent="-285750" algn="ctr">
              <a:lnSpc>
                <a:spcPct val="90000"/>
              </a:lnSpc>
              <a:defRPr sz="2400">
                <a:solidFill>
                  <a:schemeClr val="tx1"/>
                </a:solidFill>
                <a:latin typeface="Arial" panose="020B0604020202020204" pitchFamily="34" charset="0"/>
              </a:defRPr>
            </a:lvl2pPr>
            <a:lvl3pPr marL="1143000" indent="-228600" algn="ctr">
              <a:lnSpc>
                <a:spcPct val="90000"/>
              </a:lnSpc>
              <a:defRPr sz="2400">
                <a:solidFill>
                  <a:schemeClr val="tx1"/>
                </a:solidFill>
                <a:latin typeface="Arial" panose="020B0604020202020204" pitchFamily="34" charset="0"/>
              </a:defRPr>
            </a:lvl3pPr>
            <a:lvl4pPr marL="1600200" indent="-228600" algn="ctr">
              <a:lnSpc>
                <a:spcPct val="90000"/>
              </a:lnSpc>
              <a:defRPr sz="2400">
                <a:solidFill>
                  <a:schemeClr val="tx1"/>
                </a:solidFill>
                <a:latin typeface="Arial" panose="020B0604020202020204" pitchFamily="34" charset="0"/>
              </a:defRPr>
            </a:lvl4pPr>
            <a:lvl5pPr marL="2057400" indent="-228600" algn="ctr">
              <a:lnSpc>
                <a:spcPct val="90000"/>
              </a:lnSpc>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66564" name="AutoShape 300"/>
          <p:cNvSpPr>
            <a:spLocks noChangeArrowheads="1"/>
          </p:cNvSpPr>
          <p:nvPr/>
        </p:nvSpPr>
        <p:spPr bwMode="auto">
          <a:xfrm rot="-5400000">
            <a:off x="4572794" y="1523207"/>
            <a:ext cx="287337" cy="2590800"/>
          </a:xfrm>
          <a:prstGeom prst="can">
            <a:avLst>
              <a:gd name="adj" fmla="val 48882"/>
            </a:avLst>
          </a:prstGeom>
          <a:solidFill>
            <a:srgbClr val="CCE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lIns="73025" tIns="36512" rIns="73025" bIns="36512" anchor="ctr"/>
          <a:lstStyle>
            <a:lvl1pPr algn="ctr">
              <a:lnSpc>
                <a:spcPct val="90000"/>
              </a:lnSpc>
              <a:defRPr sz="2400">
                <a:solidFill>
                  <a:schemeClr val="tx1"/>
                </a:solidFill>
                <a:latin typeface="Arial" panose="020B0604020202020204" pitchFamily="34" charset="0"/>
              </a:defRPr>
            </a:lvl1pPr>
            <a:lvl2pPr marL="742950" indent="-285750" algn="ctr">
              <a:lnSpc>
                <a:spcPct val="90000"/>
              </a:lnSpc>
              <a:defRPr sz="2400">
                <a:solidFill>
                  <a:schemeClr val="tx1"/>
                </a:solidFill>
                <a:latin typeface="Arial" panose="020B0604020202020204" pitchFamily="34" charset="0"/>
              </a:defRPr>
            </a:lvl2pPr>
            <a:lvl3pPr marL="1143000" indent="-228600" algn="ctr">
              <a:lnSpc>
                <a:spcPct val="90000"/>
              </a:lnSpc>
              <a:defRPr sz="2400">
                <a:solidFill>
                  <a:schemeClr val="tx1"/>
                </a:solidFill>
                <a:latin typeface="Arial" panose="020B0604020202020204" pitchFamily="34" charset="0"/>
              </a:defRPr>
            </a:lvl3pPr>
            <a:lvl4pPr marL="1600200" indent="-228600" algn="ctr">
              <a:lnSpc>
                <a:spcPct val="90000"/>
              </a:lnSpc>
              <a:defRPr sz="2400">
                <a:solidFill>
                  <a:schemeClr val="tx1"/>
                </a:solidFill>
                <a:latin typeface="Arial" panose="020B0604020202020204" pitchFamily="34" charset="0"/>
              </a:defRPr>
            </a:lvl4pPr>
            <a:lvl5pPr marL="2057400" indent="-228600" algn="ctr">
              <a:lnSpc>
                <a:spcPct val="90000"/>
              </a:lnSpc>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66565" name="Line 301"/>
          <p:cNvSpPr>
            <a:spLocks noChangeShapeType="1"/>
          </p:cNvSpPr>
          <p:nvPr/>
        </p:nvSpPr>
        <p:spPr bwMode="auto">
          <a:xfrm flipH="1">
            <a:off x="4068763" y="2386013"/>
            <a:ext cx="1295400"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lIns="82124" tIns="41061" rIns="82124" bIns="41061"/>
          <a:lstStyle/>
          <a:p>
            <a:endParaRPr lang="en-US"/>
          </a:p>
        </p:txBody>
      </p:sp>
      <p:sp>
        <p:nvSpPr>
          <p:cNvPr id="66566" name="Line 302"/>
          <p:cNvSpPr>
            <a:spLocks noChangeShapeType="1"/>
          </p:cNvSpPr>
          <p:nvPr/>
        </p:nvSpPr>
        <p:spPr bwMode="auto">
          <a:xfrm rot="10800000" flipH="1">
            <a:off x="4068763" y="2817813"/>
            <a:ext cx="1295400"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lIns="82124" tIns="41061" rIns="82124" bIns="41061"/>
          <a:lstStyle/>
          <a:p>
            <a:endParaRPr lang="en-US"/>
          </a:p>
        </p:txBody>
      </p:sp>
      <p:sp>
        <p:nvSpPr>
          <p:cNvPr id="66567" name="Rectangle 296"/>
          <p:cNvSpPr>
            <a:spLocks noChangeArrowheads="1"/>
          </p:cNvSpPr>
          <p:nvPr/>
        </p:nvSpPr>
        <p:spPr bwMode="auto">
          <a:xfrm>
            <a:off x="6443663" y="2997200"/>
            <a:ext cx="2519362" cy="1079500"/>
          </a:xfrm>
          <a:prstGeom prst="rect">
            <a:avLst/>
          </a:prstGeom>
          <a:solidFill>
            <a:srgbClr val="8DBAE7"/>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lvl1pPr algn="ctr">
              <a:lnSpc>
                <a:spcPct val="90000"/>
              </a:lnSpc>
              <a:defRPr sz="2400">
                <a:solidFill>
                  <a:schemeClr val="tx1"/>
                </a:solidFill>
                <a:latin typeface="Arial" panose="020B0604020202020204" pitchFamily="34" charset="0"/>
              </a:defRPr>
            </a:lvl1pPr>
            <a:lvl2pPr marL="742950" indent="-285750" algn="ctr">
              <a:lnSpc>
                <a:spcPct val="90000"/>
              </a:lnSpc>
              <a:defRPr sz="2400">
                <a:solidFill>
                  <a:schemeClr val="tx1"/>
                </a:solidFill>
                <a:latin typeface="Arial" panose="020B0604020202020204" pitchFamily="34" charset="0"/>
              </a:defRPr>
            </a:lvl2pPr>
            <a:lvl3pPr marL="1143000" indent="-228600" algn="ctr">
              <a:lnSpc>
                <a:spcPct val="90000"/>
              </a:lnSpc>
              <a:defRPr sz="2400">
                <a:solidFill>
                  <a:schemeClr val="tx1"/>
                </a:solidFill>
                <a:latin typeface="Arial" panose="020B0604020202020204" pitchFamily="34" charset="0"/>
              </a:defRPr>
            </a:lvl3pPr>
            <a:lvl4pPr marL="1600200" indent="-228600" algn="ctr">
              <a:lnSpc>
                <a:spcPct val="90000"/>
              </a:lnSpc>
              <a:defRPr sz="2400">
                <a:solidFill>
                  <a:schemeClr val="tx1"/>
                </a:solidFill>
                <a:latin typeface="Arial" panose="020B0604020202020204" pitchFamily="34" charset="0"/>
              </a:defRPr>
            </a:lvl4pPr>
            <a:lvl5pPr marL="2057400" indent="-228600" algn="ctr">
              <a:lnSpc>
                <a:spcPct val="90000"/>
              </a:lnSpc>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66568" name="Rectangle 295"/>
          <p:cNvSpPr>
            <a:spLocks noChangeArrowheads="1"/>
          </p:cNvSpPr>
          <p:nvPr/>
        </p:nvSpPr>
        <p:spPr bwMode="auto">
          <a:xfrm>
            <a:off x="107950" y="2997200"/>
            <a:ext cx="2519363" cy="1079500"/>
          </a:xfrm>
          <a:prstGeom prst="rect">
            <a:avLst/>
          </a:prstGeom>
          <a:solidFill>
            <a:srgbClr val="8DBAE7"/>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lvl1pPr algn="ctr">
              <a:lnSpc>
                <a:spcPct val="90000"/>
              </a:lnSpc>
              <a:defRPr sz="2400">
                <a:solidFill>
                  <a:schemeClr val="tx1"/>
                </a:solidFill>
                <a:latin typeface="Arial" panose="020B0604020202020204" pitchFamily="34" charset="0"/>
              </a:defRPr>
            </a:lvl1pPr>
            <a:lvl2pPr marL="742950" indent="-285750" algn="ctr">
              <a:lnSpc>
                <a:spcPct val="90000"/>
              </a:lnSpc>
              <a:defRPr sz="2400">
                <a:solidFill>
                  <a:schemeClr val="tx1"/>
                </a:solidFill>
                <a:latin typeface="Arial" panose="020B0604020202020204" pitchFamily="34" charset="0"/>
              </a:defRPr>
            </a:lvl2pPr>
            <a:lvl3pPr marL="1143000" indent="-228600" algn="ctr">
              <a:lnSpc>
                <a:spcPct val="90000"/>
              </a:lnSpc>
              <a:defRPr sz="2400">
                <a:solidFill>
                  <a:schemeClr val="tx1"/>
                </a:solidFill>
                <a:latin typeface="Arial" panose="020B0604020202020204" pitchFamily="34" charset="0"/>
              </a:defRPr>
            </a:lvl3pPr>
            <a:lvl4pPr marL="1600200" indent="-228600" algn="ctr">
              <a:lnSpc>
                <a:spcPct val="90000"/>
              </a:lnSpc>
              <a:defRPr sz="2400">
                <a:solidFill>
                  <a:schemeClr val="tx1"/>
                </a:solidFill>
                <a:latin typeface="Arial" panose="020B0604020202020204" pitchFamily="34" charset="0"/>
              </a:defRPr>
            </a:lvl4pPr>
            <a:lvl5pPr marL="2057400" indent="-228600" algn="ctr">
              <a:lnSpc>
                <a:spcPct val="90000"/>
              </a:lnSpc>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66569" name="Rectangle 164"/>
          <p:cNvSpPr>
            <a:spLocks noGrp="1" noChangeArrowheads="1"/>
          </p:cNvSpPr>
          <p:nvPr>
            <p:ph type="title"/>
          </p:nvPr>
        </p:nvSpPr>
        <p:spPr>
          <a:xfrm>
            <a:off x="655638" y="225425"/>
            <a:ext cx="8488362" cy="838200"/>
          </a:xfrm>
        </p:spPr>
        <p:txBody>
          <a:bodyPr/>
          <a:lstStyle/>
          <a:p>
            <a:pPr eaLnBrk="1" hangingPunct="1"/>
            <a:r>
              <a:rPr lang="en-US" altLang="en-US" smtClean="0"/>
              <a:t>MAC Address Learning and Forwarding</a:t>
            </a:r>
          </a:p>
        </p:txBody>
      </p:sp>
      <p:sp>
        <p:nvSpPr>
          <p:cNvPr id="66570" name="Rectangle 165"/>
          <p:cNvSpPr>
            <a:spLocks noGrp="1" noChangeArrowheads="1"/>
          </p:cNvSpPr>
          <p:nvPr>
            <p:ph type="body" idx="1"/>
          </p:nvPr>
        </p:nvSpPr>
        <p:spPr>
          <a:xfrm>
            <a:off x="611188" y="4437063"/>
            <a:ext cx="7940675" cy="2160587"/>
          </a:xfrm>
        </p:spPr>
        <p:txBody>
          <a:bodyPr/>
          <a:lstStyle/>
          <a:p>
            <a:pPr>
              <a:lnSpc>
                <a:spcPct val="85000"/>
              </a:lnSpc>
            </a:pPr>
            <a:r>
              <a:rPr lang="en-US" altLang="en-US" sz="2000" smtClean="0"/>
              <a:t>Broadcast, Multicast, and Unknown Unicast are learned via the received label associations</a:t>
            </a:r>
          </a:p>
          <a:p>
            <a:pPr>
              <a:lnSpc>
                <a:spcPct val="85000"/>
              </a:lnSpc>
            </a:pPr>
            <a:r>
              <a:rPr lang="en-US" altLang="en-US" sz="2000" smtClean="0"/>
              <a:t>Two LSPs associated with a VC (Tx &amp; Rx)</a:t>
            </a:r>
          </a:p>
          <a:p>
            <a:pPr>
              <a:lnSpc>
                <a:spcPct val="85000"/>
              </a:lnSpc>
            </a:pPr>
            <a:r>
              <a:rPr lang="en-US" altLang="en-US" sz="2000" smtClean="0"/>
              <a:t>If inbound or outbound LSP is down</a:t>
            </a:r>
          </a:p>
          <a:p>
            <a:pPr lvl="1">
              <a:lnSpc>
                <a:spcPct val="85000"/>
              </a:lnSpc>
            </a:pPr>
            <a:r>
              <a:rPr lang="en-US" altLang="en-US" sz="1800" smtClean="0"/>
              <a:t>Then the entire Pseudo Wire is considered down</a:t>
            </a:r>
          </a:p>
        </p:txBody>
      </p:sp>
      <p:sp>
        <p:nvSpPr>
          <p:cNvPr id="66571" name="Text Box 58"/>
          <p:cNvSpPr txBox="1">
            <a:spLocks noChangeArrowheads="1"/>
          </p:cNvSpPr>
          <p:nvPr/>
        </p:nvSpPr>
        <p:spPr bwMode="auto">
          <a:xfrm>
            <a:off x="2633663" y="1989138"/>
            <a:ext cx="638175" cy="317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lvl1pPr algn="ctr">
              <a:lnSpc>
                <a:spcPct val="90000"/>
              </a:lnSpc>
              <a:defRPr sz="2400">
                <a:solidFill>
                  <a:schemeClr val="tx1"/>
                </a:solidFill>
                <a:latin typeface="Arial" panose="020B0604020202020204" pitchFamily="34" charset="0"/>
              </a:defRPr>
            </a:lvl1pPr>
            <a:lvl2pPr marL="742950" indent="-285750" algn="ctr">
              <a:lnSpc>
                <a:spcPct val="90000"/>
              </a:lnSpc>
              <a:defRPr sz="2400">
                <a:solidFill>
                  <a:schemeClr val="tx1"/>
                </a:solidFill>
                <a:latin typeface="Arial" panose="020B0604020202020204" pitchFamily="34" charset="0"/>
              </a:defRPr>
            </a:lvl2pPr>
            <a:lvl3pPr marL="1143000" indent="-228600" algn="ctr">
              <a:lnSpc>
                <a:spcPct val="90000"/>
              </a:lnSpc>
              <a:defRPr sz="2400">
                <a:solidFill>
                  <a:schemeClr val="tx1"/>
                </a:solidFill>
                <a:latin typeface="Arial" panose="020B0604020202020204" pitchFamily="34" charset="0"/>
              </a:defRPr>
            </a:lvl3pPr>
            <a:lvl4pPr marL="1600200" indent="-228600" algn="ctr">
              <a:lnSpc>
                <a:spcPct val="90000"/>
              </a:lnSpc>
              <a:defRPr sz="2400">
                <a:solidFill>
                  <a:schemeClr val="tx1"/>
                </a:solidFill>
                <a:latin typeface="Arial" panose="020B0604020202020204" pitchFamily="34" charset="0"/>
              </a:defRPr>
            </a:lvl4pPr>
            <a:lvl5pPr marL="2057400" indent="-228600" algn="ctr">
              <a:lnSpc>
                <a:spcPct val="90000"/>
              </a:lnSpc>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9pPr>
          </a:lstStyle>
          <a:p>
            <a:pPr algn="l">
              <a:lnSpc>
                <a:spcPct val="100000"/>
              </a:lnSpc>
              <a:spcBef>
                <a:spcPct val="50000"/>
              </a:spcBef>
            </a:pPr>
            <a:r>
              <a:rPr lang="en-US" altLang="en-US" sz="1600" b="1"/>
              <a:t>PE1</a:t>
            </a:r>
          </a:p>
        </p:txBody>
      </p:sp>
      <p:sp>
        <p:nvSpPr>
          <p:cNvPr id="66572" name="Text Box 112"/>
          <p:cNvSpPr txBox="1">
            <a:spLocks noChangeArrowheads="1"/>
          </p:cNvSpPr>
          <p:nvPr/>
        </p:nvSpPr>
        <p:spPr bwMode="auto">
          <a:xfrm>
            <a:off x="6234113" y="1989138"/>
            <a:ext cx="638175" cy="317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lvl1pPr algn="ctr">
              <a:lnSpc>
                <a:spcPct val="90000"/>
              </a:lnSpc>
              <a:defRPr sz="2400">
                <a:solidFill>
                  <a:schemeClr val="tx1"/>
                </a:solidFill>
                <a:latin typeface="Arial" panose="020B0604020202020204" pitchFamily="34" charset="0"/>
              </a:defRPr>
            </a:lvl1pPr>
            <a:lvl2pPr marL="742950" indent="-285750" algn="ctr">
              <a:lnSpc>
                <a:spcPct val="90000"/>
              </a:lnSpc>
              <a:defRPr sz="2400">
                <a:solidFill>
                  <a:schemeClr val="tx1"/>
                </a:solidFill>
                <a:latin typeface="Arial" panose="020B0604020202020204" pitchFamily="34" charset="0"/>
              </a:defRPr>
            </a:lvl2pPr>
            <a:lvl3pPr marL="1143000" indent="-228600" algn="ctr">
              <a:lnSpc>
                <a:spcPct val="90000"/>
              </a:lnSpc>
              <a:defRPr sz="2400">
                <a:solidFill>
                  <a:schemeClr val="tx1"/>
                </a:solidFill>
                <a:latin typeface="Arial" panose="020B0604020202020204" pitchFamily="34" charset="0"/>
              </a:defRPr>
            </a:lvl3pPr>
            <a:lvl4pPr marL="1600200" indent="-228600" algn="ctr">
              <a:lnSpc>
                <a:spcPct val="90000"/>
              </a:lnSpc>
              <a:defRPr sz="2400">
                <a:solidFill>
                  <a:schemeClr val="tx1"/>
                </a:solidFill>
                <a:latin typeface="Arial" panose="020B0604020202020204" pitchFamily="34" charset="0"/>
              </a:defRPr>
            </a:lvl4pPr>
            <a:lvl5pPr marL="2057400" indent="-228600" algn="ctr">
              <a:lnSpc>
                <a:spcPct val="90000"/>
              </a:lnSpc>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9pPr>
          </a:lstStyle>
          <a:p>
            <a:pPr algn="l">
              <a:lnSpc>
                <a:spcPct val="100000"/>
              </a:lnSpc>
              <a:spcBef>
                <a:spcPct val="50000"/>
              </a:spcBef>
            </a:pPr>
            <a:r>
              <a:rPr lang="en-US" altLang="en-US" sz="1600" b="1"/>
              <a:t>PE2</a:t>
            </a:r>
          </a:p>
        </p:txBody>
      </p:sp>
      <p:cxnSp>
        <p:nvCxnSpPr>
          <p:cNvPr id="66573" name="AutoShape 113"/>
          <p:cNvCxnSpPr>
            <a:cxnSpLocks noChangeShapeType="1"/>
          </p:cNvCxnSpPr>
          <p:nvPr/>
        </p:nvCxnSpPr>
        <p:spPr bwMode="auto">
          <a:xfrm rot="16200000" flipH="1">
            <a:off x="3014662" y="2657476"/>
            <a:ext cx="1355725" cy="2000250"/>
          </a:xfrm>
          <a:prstGeom prst="curvedConnector2">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type="triangle" w="med" len="med"/>
                <a:tailEnd type="triangl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93043" name="AutoShape 115"/>
          <p:cNvSpPr>
            <a:spLocks noChangeArrowheads="1"/>
          </p:cNvSpPr>
          <p:nvPr/>
        </p:nvSpPr>
        <p:spPr bwMode="auto">
          <a:xfrm>
            <a:off x="6372225" y="1270000"/>
            <a:ext cx="2081213" cy="609600"/>
          </a:xfrm>
          <a:prstGeom prst="wedgeRectCallout">
            <a:avLst>
              <a:gd name="adj1" fmla="val -33296"/>
              <a:gd name="adj2" fmla="val 120574"/>
            </a:avLst>
          </a:prstGeom>
          <a:solidFill>
            <a:srgbClr val="C3C16F"/>
          </a:solidFill>
          <a:ln>
            <a:noFill/>
          </a:ln>
          <a:effectLst/>
          <a:extLst>
            <a:ext uri="{91240B29-F687-4F45-9708-019B960494DF}">
              <a14:hiddenLine xmlns:a14="http://schemas.microsoft.com/office/drawing/2010/main" w="9525" algn="ctr">
                <a:solidFill>
                  <a:srgbClr val="A8A537"/>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nchor="ctr"/>
          <a:lstStyle>
            <a:lvl1pPr algn="ctr">
              <a:lnSpc>
                <a:spcPct val="90000"/>
              </a:lnSpc>
              <a:defRPr sz="2400">
                <a:solidFill>
                  <a:schemeClr val="tx1"/>
                </a:solidFill>
                <a:latin typeface="Arial" panose="020B0604020202020204" pitchFamily="34" charset="0"/>
              </a:defRPr>
            </a:lvl1pPr>
            <a:lvl2pPr marL="742950" indent="-285750" algn="ctr">
              <a:lnSpc>
                <a:spcPct val="90000"/>
              </a:lnSpc>
              <a:defRPr sz="2400">
                <a:solidFill>
                  <a:schemeClr val="tx1"/>
                </a:solidFill>
                <a:latin typeface="Arial" panose="020B0604020202020204" pitchFamily="34" charset="0"/>
              </a:defRPr>
            </a:lvl2pPr>
            <a:lvl3pPr marL="1143000" indent="-228600" algn="ctr">
              <a:lnSpc>
                <a:spcPct val="90000"/>
              </a:lnSpc>
              <a:defRPr sz="2400">
                <a:solidFill>
                  <a:schemeClr val="tx1"/>
                </a:solidFill>
                <a:latin typeface="Arial" panose="020B0604020202020204" pitchFamily="34" charset="0"/>
              </a:defRPr>
            </a:lvl3pPr>
            <a:lvl4pPr marL="1600200" indent="-228600" algn="ctr">
              <a:lnSpc>
                <a:spcPct val="90000"/>
              </a:lnSpc>
              <a:defRPr sz="2400">
                <a:solidFill>
                  <a:schemeClr val="tx1"/>
                </a:solidFill>
                <a:latin typeface="Arial" panose="020B0604020202020204" pitchFamily="34" charset="0"/>
              </a:defRPr>
            </a:lvl4pPr>
            <a:lvl5pPr marL="2057400" indent="-228600" algn="ctr">
              <a:lnSpc>
                <a:spcPct val="90000"/>
              </a:lnSpc>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9pPr>
          </a:lstStyle>
          <a:p>
            <a:pPr>
              <a:lnSpc>
                <a:spcPct val="100000"/>
              </a:lnSpc>
            </a:pPr>
            <a:r>
              <a:rPr lang="en-US" altLang="en-US" sz="1600" b="1"/>
              <a:t>Send me frames using Label 170</a:t>
            </a:r>
          </a:p>
        </p:txBody>
      </p:sp>
      <p:sp>
        <p:nvSpPr>
          <p:cNvPr id="893048" name="AutoShape 120"/>
          <p:cNvSpPr>
            <a:spLocks noChangeArrowheads="1"/>
          </p:cNvSpPr>
          <p:nvPr/>
        </p:nvSpPr>
        <p:spPr bwMode="auto">
          <a:xfrm>
            <a:off x="827088" y="1270000"/>
            <a:ext cx="2081212" cy="609600"/>
          </a:xfrm>
          <a:prstGeom prst="wedgeRectCallout">
            <a:avLst>
              <a:gd name="adj1" fmla="val 37412"/>
              <a:gd name="adj2" fmla="val 114583"/>
            </a:avLst>
          </a:prstGeom>
          <a:solidFill>
            <a:srgbClr val="C3C16F"/>
          </a:solidFill>
          <a:ln>
            <a:noFill/>
          </a:ln>
          <a:effectLst/>
          <a:extLst>
            <a:ext uri="{91240B29-F687-4F45-9708-019B960494DF}">
              <a14:hiddenLine xmlns:a14="http://schemas.microsoft.com/office/drawing/2010/main" w="9525" algn="ctr">
                <a:solidFill>
                  <a:srgbClr val="A8A537"/>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nchor="ctr"/>
          <a:lstStyle>
            <a:lvl1pPr algn="ctr">
              <a:lnSpc>
                <a:spcPct val="90000"/>
              </a:lnSpc>
              <a:defRPr sz="2400">
                <a:solidFill>
                  <a:schemeClr val="tx1"/>
                </a:solidFill>
                <a:latin typeface="Arial" panose="020B0604020202020204" pitchFamily="34" charset="0"/>
              </a:defRPr>
            </a:lvl1pPr>
            <a:lvl2pPr marL="742950" indent="-285750" algn="ctr">
              <a:lnSpc>
                <a:spcPct val="90000"/>
              </a:lnSpc>
              <a:defRPr sz="2400">
                <a:solidFill>
                  <a:schemeClr val="tx1"/>
                </a:solidFill>
                <a:latin typeface="Arial" panose="020B0604020202020204" pitchFamily="34" charset="0"/>
              </a:defRPr>
            </a:lvl2pPr>
            <a:lvl3pPr marL="1143000" indent="-228600" algn="ctr">
              <a:lnSpc>
                <a:spcPct val="90000"/>
              </a:lnSpc>
              <a:defRPr sz="2400">
                <a:solidFill>
                  <a:schemeClr val="tx1"/>
                </a:solidFill>
                <a:latin typeface="Arial" panose="020B0604020202020204" pitchFamily="34" charset="0"/>
              </a:defRPr>
            </a:lvl3pPr>
            <a:lvl4pPr marL="1600200" indent="-228600" algn="ctr">
              <a:lnSpc>
                <a:spcPct val="90000"/>
              </a:lnSpc>
              <a:defRPr sz="2400">
                <a:solidFill>
                  <a:schemeClr val="tx1"/>
                </a:solidFill>
                <a:latin typeface="Arial" panose="020B0604020202020204" pitchFamily="34" charset="0"/>
              </a:defRPr>
            </a:lvl4pPr>
            <a:lvl5pPr marL="2057400" indent="-228600" algn="ctr">
              <a:lnSpc>
                <a:spcPct val="90000"/>
              </a:lnSpc>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9pPr>
          </a:lstStyle>
          <a:p>
            <a:pPr>
              <a:lnSpc>
                <a:spcPct val="100000"/>
              </a:lnSpc>
            </a:pPr>
            <a:r>
              <a:rPr lang="en-US" altLang="en-US" sz="1600" b="1"/>
              <a:t>Send me frames using Label 102</a:t>
            </a:r>
          </a:p>
        </p:txBody>
      </p:sp>
      <p:sp>
        <p:nvSpPr>
          <p:cNvPr id="66576" name="Text Box 121"/>
          <p:cNvSpPr txBox="1">
            <a:spLocks noChangeArrowheads="1"/>
          </p:cNvSpPr>
          <p:nvPr/>
        </p:nvSpPr>
        <p:spPr bwMode="auto">
          <a:xfrm>
            <a:off x="7862888" y="2125663"/>
            <a:ext cx="638175" cy="317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lvl1pPr algn="ctr">
              <a:lnSpc>
                <a:spcPct val="90000"/>
              </a:lnSpc>
              <a:defRPr sz="2400">
                <a:solidFill>
                  <a:schemeClr val="tx1"/>
                </a:solidFill>
                <a:latin typeface="Arial" panose="020B0604020202020204" pitchFamily="34" charset="0"/>
              </a:defRPr>
            </a:lvl1pPr>
            <a:lvl2pPr marL="742950" indent="-285750" algn="ctr">
              <a:lnSpc>
                <a:spcPct val="90000"/>
              </a:lnSpc>
              <a:defRPr sz="2400">
                <a:solidFill>
                  <a:schemeClr val="tx1"/>
                </a:solidFill>
                <a:latin typeface="Arial" panose="020B0604020202020204" pitchFamily="34" charset="0"/>
              </a:defRPr>
            </a:lvl2pPr>
            <a:lvl3pPr marL="1143000" indent="-228600" algn="ctr">
              <a:lnSpc>
                <a:spcPct val="90000"/>
              </a:lnSpc>
              <a:defRPr sz="2400">
                <a:solidFill>
                  <a:schemeClr val="tx1"/>
                </a:solidFill>
                <a:latin typeface="Arial" panose="020B0604020202020204" pitchFamily="34" charset="0"/>
              </a:defRPr>
            </a:lvl3pPr>
            <a:lvl4pPr marL="1600200" indent="-228600" algn="ctr">
              <a:lnSpc>
                <a:spcPct val="90000"/>
              </a:lnSpc>
              <a:defRPr sz="2400">
                <a:solidFill>
                  <a:schemeClr val="tx1"/>
                </a:solidFill>
                <a:latin typeface="Arial" panose="020B0604020202020204" pitchFamily="34" charset="0"/>
              </a:defRPr>
            </a:lvl4pPr>
            <a:lvl5pPr marL="2057400" indent="-228600" algn="ctr">
              <a:lnSpc>
                <a:spcPct val="90000"/>
              </a:lnSpc>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9pPr>
          </a:lstStyle>
          <a:p>
            <a:pPr>
              <a:lnSpc>
                <a:spcPct val="100000"/>
              </a:lnSpc>
              <a:spcBef>
                <a:spcPct val="50000"/>
              </a:spcBef>
            </a:pPr>
            <a:r>
              <a:rPr lang="en-US" altLang="en-US" sz="1600" b="1"/>
              <a:t>CE</a:t>
            </a:r>
          </a:p>
        </p:txBody>
      </p:sp>
      <p:pic>
        <p:nvPicPr>
          <p:cNvPr id="66577" name="Picture 122"/>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6275" y="2398713"/>
            <a:ext cx="690563" cy="385762"/>
          </a:xfrm>
          <a:prstGeom prst="rect">
            <a:avLst/>
          </a:prstGeom>
          <a:noFill/>
          <a:ln>
            <a:noFill/>
          </a:ln>
          <a:effectLst/>
          <a:extLst>
            <a:ext uri="{909E8E84-426E-40DD-AFC4-6F175D3DCCD1}">
              <a14:hiddenFill xmlns:a14="http://schemas.microsoft.com/office/drawing/2010/main">
                <a:solidFill>
                  <a:srgbClr val="006C88"/>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sp>
        <p:nvSpPr>
          <p:cNvPr id="66578" name="Line 123"/>
          <p:cNvSpPr>
            <a:spLocks noChangeShapeType="1"/>
          </p:cNvSpPr>
          <p:nvPr/>
        </p:nvSpPr>
        <p:spPr bwMode="auto">
          <a:xfrm flipV="1">
            <a:off x="1338263" y="2565400"/>
            <a:ext cx="12954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lstStyle/>
          <a:p>
            <a:endParaRPr lang="en-US"/>
          </a:p>
        </p:txBody>
      </p:sp>
      <p:sp>
        <p:nvSpPr>
          <p:cNvPr id="66579" name="Line 124"/>
          <p:cNvSpPr>
            <a:spLocks noChangeShapeType="1"/>
          </p:cNvSpPr>
          <p:nvPr/>
        </p:nvSpPr>
        <p:spPr bwMode="auto">
          <a:xfrm>
            <a:off x="6665913" y="2565400"/>
            <a:ext cx="122555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lstStyle/>
          <a:p>
            <a:endParaRPr lang="en-US"/>
          </a:p>
        </p:txBody>
      </p:sp>
      <p:sp>
        <p:nvSpPr>
          <p:cNvPr id="66580" name="Text Box 125"/>
          <p:cNvSpPr txBox="1">
            <a:spLocks noChangeArrowheads="1"/>
          </p:cNvSpPr>
          <p:nvPr/>
        </p:nvSpPr>
        <p:spPr bwMode="auto">
          <a:xfrm>
            <a:off x="690563" y="2133600"/>
            <a:ext cx="638175" cy="317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lvl1pPr algn="ctr">
              <a:lnSpc>
                <a:spcPct val="90000"/>
              </a:lnSpc>
              <a:defRPr sz="2400">
                <a:solidFill>
                  <a:schemeClr val="tx1"/>
                </a:solidFill>
                <a:latin typeface="Arial" panose="020B0604020202020204" pitchFamily="34" charset="0"/>
              </a:defRPr>
            </a:lvl1pPr>
            <a:lvl2pPr marL="742950" indent="-285750" algn="ctr">
              <a:lnSpc>
                <a:spcPct val="90000"/>
              </a:lnSpc>
              <a:defRPr sz="2400">
                <a:solidFill>
                  <a:schemeClr val="tx1"/>
                </a:solidFill>
                <a:latin typeface="Arial" panose="020B0604020202020204" pitchFamily="34" charset="0"/>
              </a:defRPr>
            </a:lvl2pPr>
            <a:lvl3pPr marL="1143000" indent="-228600" algn="ctr">
              <a:lnSpc>
                <a:spcPct val="90000"/>
              </a:lnSpc>
              <a:defRPr sz="2400">
                <a:solidFill>
                  <a:schemeClr val="tx1"/>
                </a:solidFill>
                <a:latin typeface="Arial" panose="020B0604020202020204" pitchFamily="34" charset="0"/>
              </a:defRPr>
            </a:lvl3pPr>
            <a:lvl4pPr marL="1600200" indent="-228600" algn="ctr">
              <a:lnSpc>
                <a:spcPct val="90000"/>
              </a:lnSpc>
              <a:defRPr sz="2400">
                <a:solidFill>
                  <a:schemeClr val="tx1"/>
                </a:solidFill>
                <a:latin typeface="Arial" panose="020B0604020202020204" pitchFamily="34" charset="0"/>
              </a:defRPr>
            </a:lvl4pPr>
            <a:lvl5pPr marL="2057400" indent="-228600" algn="ctr">
              <a:lnSpc>
                <a:spcPct val="90000"/>
              </a:lnSpc>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9pPr>
          </a:lstStyle>
          <a:p>
            <a:pPr>
              <a:lnSpc>
                <a:spcPct val="100000"/>
              </a:lnSpc>
              <a:spcBef>
                <a:spcPct val="50000"/>
              </a:spcBef>
            </a:pPr>
            <a:r>
              <a:rPr lang="en-US" altLang="en-US" sz="1600" b="1"/>
              <a:t>CE</a:t>
            </a:r>
          </a:p>
        </p:txBody>
      </p:sp>
      <p:pic>
        <p:nvPicPr>
          <p:cNvPr id="66581" name="Picture 126"/>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32725" y="2398713"/>
            <a:ext cx="690563" cy="385762"/>
          </a:xfrm>
          <a:prstGeom prst="rect">
            <a:avLst/>
          </a:prstGeom>
          <a:noFill/>
          <a:ln>
            <a:noFill/>
          </a:ln>
          <a:effectLst/>
          <a:extLst>
            <a:ext uri="{909E8E84-426E-40DD-AFC4-6F175D3DCCD1}">
              <a14:hiddenFill xmlns:a14="http://schemas.microsoft.com/office/drawing/2010/main">
                <a:solidFill>
                  <a:srgbClr val="006C88"/>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sp>
        <p:nvSpPr>
          <p:cNvPr id="66582" name="Text Box 144"/>
          <p:cNvSpPr txBox="1">
            <a:spLocks noChangeArrowheads="1"/>
          </p:cNvSpPr>
          <p:nvPr/>
        </p:nvSpPr>
        <p:spPr bwMode="auto">
          <a:xfrm>
            <a:off x="1985963" y="2565400"/>
            <a:ext cx="638175" cy="28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lvl1pPr algn="ctr">
              <a:lnSpc>
                <a:spcPct val="90000"/>
              </a:lnSpc>
              <a:defRPr sz="2400">
                <a:solidFill>
                  <a:schemeClr val="tx1"/>
                </a:solidFill>
                <a:latin typeface="Arial" panose="020B0604020202020204" pitchFamily="34" charset="0"/>
              </a:defRPr>
            </a:lvl1pPr>
            <a:lvl2pPr marL="742950" indent="-285750" algn="ctr">
              <a:lnSpc>
                <a:spcPct val="90000"/>
              </a:lnSpc>
              <a:defRPr sz="2400">
                <a:solidFill>
                  <a:schemeClr val="tx1"/>
                </a:solidFill>
                <a:latin typeface="Arial" panose="020B0604020202020204" pitchFamily="34" charset="0"/>
              </a:defRPr>
            </a:lvl2pPr>
            <a:lvl3pPr marL="1143000" indent="-228600" algn="ctr">
              <a:lnSpc>
                <a:spcPct val="90000"/>
              </a:lnSpc>
              <a:defRPr sz="2400">
                <a:solidFill>
                  <a:schemeClr val="tx1"/>
                </a:solidFill>
                <a:latin typeface="Arial" panose="020B0604020202020204" pitchFamily="34" charset="0"/>
              </a:defRPr>
            </a:lvl3pPr>
            <a:lvl4pPr marL="1600200" indent="-228600" algn="ctr">
              <a:lnSpc>
                <a:spcPct val="90000"/>
              </a:lnSpc>
              <a:defRPr sz="2400">
                <a:solidFill>
                  <a:schemeClr val="tx1"/>
                </a:solidFill>
                <a:latin typeface="Arial" panose="020B0604020202020204" pitchFamily="34" charset="0"/>
              </a:defRPr>
            </a:lvl4pPr>
            <a:lvl5pPr marL="2057400" indent="-228600" algn="ctr">
              <a:lnSpc>
                <a:spcPct val="90000"/>
              </a:lnSpc>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9pPr>
          </a:lstStyle>
          <a:p>
            <a:pPr>
              <a:lnSpc>
                <a:spcPct val="100000"/>
              </a:lnSpc>
              <a:spcBef>
                <a:spcPct val="50000"/>
              </a:spcBef>
            </a:pPr>
            <a:r>
              <a:rPr lang="en-US" altLang="en-US" sz="1400" b="1"/>
              <a:t>E0/0</a:t>
            </a:r>
          </a:p>
        </p:txBody>
      </p:sp>
      <p:sp>
        <p:nvSpPr>
          <p:cNvPr id="66583" name="Text Box 145"/>
          <p:cNvSpPr txBox="1">
            <a:spLocks noChangeArrowheads="1"/>
          </p:cNvSpPr>
          <p:nvPr/>
        </p:nvSpPr>
        <p:spPr bwMode="auto">
          <a:xfrm>
            <a:off x="6738938" y="2565400"/>
            <a:ext cx="638175" cy="28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lvl1pPr algn="ctr">
              <a:lnSpc>
                <a:spcPct val="90000"/>
              </a:lnSpc>
              <a:defRPr sz="2400">
                <a:solidFill>
                  <a:schemeClr val="tx1"/>
                </a:solidFill>
                <a:latin typeface="Arial" panose="020B0604020202020204" pitchFamily="34" charset="0"/>
              </a:defRPr>
            </a:lvl1pPr>
            <a:lvl2pPr marL="742950" indent="-285750" algn="ctr">
              <a:lnSpc>
                <a:spcPct val="90000"/>
              </a:lnSpc>
              <a:defRPr sz="2400">
                <a:solidFill>
                  <a:schemeClr val="tx1"/>
                </a:solidFill>
                <a:latin typeface="Arial" panose="020B0604020202020204" pitchFamily="34" charset="0"/>
              </a:defRPr>
            </a:lvl2pPr>
            <a:lvl3pPr marL="1143000" indent="-228600" algn="ctr">
              <a:lnSpc>
                <a:spcPct val="90000"/>
              </a:lnSpc>
              <a:defRPr sz="2400">
                <a:solidFill>
                  <a:schemeClr val="tx1"/>
                </a:solidFill>
                <a:latin typeface="Arial" panose="020B0604020202020204" pitchFamily="34" charset="0"/>
              </a:defRPr>
            </a:lvl3pPr>
            <a:lvl4pPr marL="1600200" indent="-228600" algn="ctr">
              <a:lnSpc>
                <a:spcPct val="90000"/>
              </a:lnSpc>
              <a:defRPr sz="2400">
                <a:solidFill>
                  <a:schemeClr val="tx1"/>
                </a:solidFill>
                <a:latin typeface="Arial" panose="020B0604020202020204" pitchFamily="34" charset="0"/>
              </a:defRPr>
            </a:lvl4pPr>
            <a:lvl5pPr marL="2057400" indent="-228600" algn="ctr">
              <a:lnSpc>
                <a:spcPct val="90000"/>
              </a:lnSpc>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9pPr>
          </a:lstStyle>
          <a:p>
            <a:pPr>
              <a:lnSpc>
                <a:spcPct val="100000"/>
              </a:lnSpc>
              <a:spcBef>
                <a:spcPct val="50000"/>
              </a:spcBef>
            </a:pPr>
            <a:r>
              <a:rPr lang="en-US" altLang="en-US" sz="1400" b="1"/>
              <a:t>E0/1</a:t>
            </a:r>
          </a:p>
        </p:txBody>
      </p:sp>
      <p:sp>
        <p:nvSpPr>
          <p:cNvPr id="66584" name="Text Box 146"/>
          <p:cNvSpPr txBox="1">
            <a:spLocks noChangeArrowheads="1"/>
          </p:cNvSpPr>
          <p:nvPr/>
        </p:nvSpPr>
        <p:spPr bwMode="auto">
          <a:xfrm>
            <a:off x="6443663" y="3357563"/>
            <a:ext cx="2520950" cy="360362"/>
          </a:xfrm>
          <a:prstGeom prst="rect">
            <a:avLst/>
          </a:prstGeom>
          <a:solidFill>
            <a:srgbClr val="8DBAE7"/>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lvl1pPr algn="ctr">
              <a:lnSpc>
                <a:spcPct val="90000"/>
              </a:lnSpc>
              <a:defRPr sz="2400">
                <a:solidFill>
                  <a:schemeClr val="tx1"/>
                </a:solidFill>
                <a:latin typeface="Arial" panose="020B0604020202020204" pitchFamily="34" charset="0"/>
              </a:defRPr>
            </a:lvl1pPr>
            <a:lvl2pPr marL="742950" indent="-285750" algn="ctr">
              <a:lnSpc>
                <a:spcPct val="90000"/>
              </a:lnSpc>
              <a:defRPr sz="2400">
                <a:solidFill>
                  <a:schemeClr val="tx1"/>
                </a:solidFill>
                <a:latin typeface="Arial" panose="020B0604020202020204" pitchFamily="34" charset="0"/>
              </a:defRPr>
            </a:lvl2pPr>
            <a:lvl3pPr marL="1143000" indent="-228600" algn="ctr">
              <a:lnSpc>
                <a:spcPct val="90000"/>
              </a:lnSpc>
              <a:defRPr sz="2400">
                <a:solidFill>
                  <a:schemeClr val="tx1"/>
                </a:solidFill>
                <a:latin typeface="Arial" panose="020B0604020202020204" pitchFamily="34" charset="0"/>
              </a:defRPr>
            </a:lvl3pPr>
            <a:lvl4pPr marL="1600200" indent="-228600" algn="ctr">
              <a:lnSpc>
                <a:spcPct val="90000"/>
              </a:lnSpc>
              <a:defRPr sz="2400">
                <a:solidFill>
                  <a:schemeClr val="tx1"/>
                </a:solidFill>
                <a:latin typeface="Arial" panose="020B0604020202020204" pitchFamily="34" charset="0"/>
              </a:defRPr>
            </a:lvl4pPr>
            <a:lvl5pPr marL="2057400" indent="-228600" algn="ctr">
              <a:lnSpc>
                <a:spcPct val="90000"/>
              </a:lnSpc>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9pPr>
          </a:lstStyle>
          <a:p>
            <a:pPr algn="l">
              <a:lnSpc>
                <a:spcPct val="100000"/>
              </a:lnSpc>
              <a:spcBef>
                <a:spcPct val="50000"/>
              </a:spcBef>
            </a:pPr>
            <a:r>
              <a:rPr lang="en-US" altLang="en-US" sz="1600" b="1"/>
              <a:t>MAC 2		E0/1</a:t>
            </a:r>
          </a:p>
        </p:txBody>
      </p:sp>
      <p:sp>
        <p:nvSpPr>
          <p:cNvPr id="66585" name="Text Box 147"/>
          <p:cNvSpPr txBox="1">
            <a:spLocks noChangeArrowheads="1"/>
          </p:cNvSpPr>
          <p:nvPr/>
        </p:nvSpPr>
        <p:spPr bwMode="auto">
          <a:xfrm>
            <a:off x="6443663" y="2997200"/>
            <a:ext cx="2520950" cy="360363"/>
          </a:xfrm>
          <a:prstGeom prst="rect">
            <a:avLst/>
          </a:prstGeom>
          <a:solidFill>
            <a:srgbClr val="8DBAE7"/>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lvl1pPr algn="ctr">
              <a:lnSpc>
                <a:spcPct val="90000"/>
              </a:lnSpc>
              <a:defRPr sz="2400">
                <a:solidFill>
                  <a:schemeClr val="tx1"/>
                </a:solidFill>
                <a:latin typeface="Arial" panose="020B0604020202020204" pitchFamily="34" charset="0"/>
              </a:defRPr>
            </a:lvl1pPr>
            <a:lvl2pPr marL="742950" indent="-285750" algn="ctr">
              <a:lnSpc>
                <a:spcPct val="90000"/>
              </a:lnSpc>
              <a:defRPr sz="2400">
                <a:solidFill>
                  <a:schemeClr val="tx1"/>
                </a:solidFill>
                <a:latin typeface="Arial" panose="020B0604020202020204" pitchFamily="34" charset="0"/>
              </a:defRPr>
            </a:lvl2pPr>
            <a:lvl3pPr marL="1143000" indent="-228600" algn="ctr">
              <a:lnSpc>
                <a:spcPct val="90000"/>
              </a:lnSpc>
              <a:defRPr sz="2400">
                <a:solidFill>
                  <a:schemeClr val="tx1"/>
                </a:solidFill>
                <a:latin typeface="Arial" panose="020B0604020202020204" pitchFamily="34" charset="0"/>
              </a:defRPr>
            </a:lvl3pPr>
            <a:lvl4pPr marL="1600200" indent="-228600" algn="ctr">
              <a:lnSpc>
                <a:spcPct val="90000"/>
              </a:lnSpc>
              <a:defRPr sz="2400">
                <a:solidFill>
                  <a:schemeClr val="tx1"/>
                </a:solidFill>
                <a:latin typeface="Arial" panose="020B0604020202020204" pitchFamily="34" charset="0"/>
              </a:defRPr>
            </a:lvl4pPr>
            <a:lvl5pPr marL="2057400" indent="-228600" algn="ctr">
              <a:lnSpc>
                <a:spcPct val="90000"/>
              </a:lnSpc>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9pPr>
          </a:lstStyle>
          <a:p>
            <a:pPr algn="l">
              <a:lnSpc>
                <a:spcPct val="100000"/>
              </a:lnSpc>
              <a:spcBef>
                <a:spcPct val="50000"/>
              </a:spcBef>
            </a:pPr>
            <a:r>
              <a:rPr lang="en-US" altLang="en-US" sz="1600" b="1"/>
              <a:t>MAC Address	Adj</a:t>
            </a:r>
          </a:p>
        </p:txBody>
      </p:sp>
      <p:sp>
        <p:nvSpPr>
          <p:cNvPr id="893080" name="Text Box 152"/>
          <p:cNvSpPr txBox="1">
            <a:spLocks noChangeArrowheads="1"/>
          </p:cNvSpPr>
          <p:nvPr/>
        </p:nvSpPr>
        <p:spPr bwMode="auto">
          <a:xfrm>
            <a:off x="6443663" y="3717925"/>
            <a:ext cx="2520950" cy="360363"/>
          </a:xfrm>
          <a:prstGeom prst="rect">
            <a:avLst/>
          </a:prstGeom>
          <a:solidFill>
            <a:srgbClr val="8DBAE7"/>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lvl1pPr algn="ctr">
              <a:lnSpc>
                <a:spcPct val="90000"/>
              </a:lnSpc>
              <a:defRPr sz="2400">
                <a:solidFill>
                  <a:schemeClr val="tx1"/>
                </a:solidFill>
                <a:latin typeface="Arial" panose="020B0604020202020204" pitchFamily="34" charset="0"/>
              </a:defRPr>
            </a:lvl1pPr>
            <a:lvl2pPr marL="742950" indent="-285750" algn="ctr">
              <a:lnSpc>
                <a:spcPct val="90000"/>
              </a:lnSpc>
              <a:defRPr sz="2400">
                <a:solidFill>
                  <a:schemeClr val="tx1"/>
                </a:solidFill>
                <a:latin typeface="Arial" panose="020B0604020202020204" pitchFamily="34" charset="0"/>
              </a:defRPr>
            </a:lvl2pPr>
            <a:lvl3pPr marL="1143000" indent="-228600" algn="ctr">
              <a:lnSpc>
                <a:spcPct val="90000"/>
              </a:lnSpc>
              <a:defRPr sz="2400">
                <a:solidFill>
                  <a:schemeClr val="tx1"/>
                </a:solidFill>
                <a:latin typeface="Arial" panose="020B0604020202020204" pitchFamily="34" charset="0"/>
              </a:defRPr>
            </a:lvl3pPr>
            <a:lvl4pPr marL="1600200" indent="-228600" algn="ctr">
              <a:lnSpc>
                <a:spcPct val="90000"/>
              </a:lnSpc>
              <a:defRPr sz="2400">
                <a:solidFill>
                  <a:schemeClr val="tx1"/>
                </a:solidFill>
                <a:latin typeface="Arial" panose="020B0604020202020204" pitchFamily="34" charset="0"/>
              </a:defRPr>
            </a:lvl4pPr>
            <a:lvl5pPr marL="2057400" indent="-228600" algn="ctr">
              <a:lnSpc>
                <a:spcPct val="90000"/>
              </a:lnSpc>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9pPr>
          </a:lstStyle>
          <a:p>
            <a:pPr algn="l">
              <a:lnSpc>
                <a:spcPct val="100000"/>
              </a:lnSpc>
              <a:spcBef>
                <a:spcPct val="50000"/>
              </a:spcBef>
            </a:pPr>
            <a:r>
              <a:rPr lang="en-US" altLang="en-US" sz="1600" b="1"/>
              <a:t>MAC 1		102</a:t>
            </a:r>
          </a:p>
        </p:txBody>
      </p:sp>
      <p:sp>
        <p:nvSpPr>
          <p:cNvPr id="893083" name="Text Box 155"/>
          <p:cNvSpPr txBox="1">
            <a:spLocks noChangeArrowheads="1"/>
          </p:cNvSpPr>
          <p:nvPr/>
        </p:nvSpPr>
        <p:spPr bwMode="auto">
          <a:xfrm>
            <a:off x="107950" y="3357563"/>
            <a:ext cx="2525713" cy="360362"/>
          </a:xfrm>
          <a:prstGeom prst="rect">
            <a:avLst/>
          </a:prstGeom>
          <a:solidFill>
            <a:srgbClr val="8DBAE7"/>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lvl1pPr algn="ctr">
              <a:lnSpc>
                <a:spcPct val="90000"/>
              </a:lnSpc>
              <a:defRPr sz="2400">
                <a:solidFill>
                  <a:schemeClr val="tx1"/>
                </a:solidFill>
                <a:latin typeface="Arial" panose="020B0604020202020204" pitchFamily="34" charset="0"/>
              </a:defRPr>
            </a:lvl1pPr>
            <a:lvl2pPr marL="742950" indent="-285750" algn="ctr">
              <a:lnSpc>
                <a:spcPct val="90000"/>
              </a:lnSpc>
              <a:defRPr sz="2400">
                <a:solidFill>
                  <a:schemeClr val="tx1"/>
                </a:solidFill>
                <a:latin typeface="Arial" panose="020B0604020202020204" pitchFamily="34" charset="0"/>
              </a:defRPr>
            </a:lvl2pPr>
            <a:lvl3pPr marL="1143000" indent="-228600" algn="ctr">
              <a:lnSpc>
                <a:spcPct val="90000"/>
              </a:lnSpc>
              <a:defRPr sz="2400">
                <a:solidFill>
                  <a:schemeClr val="tx1"/>
                </a:solidFill>
                <a:latin typeface="Arial" panose="020B0604020202020204" pitchFamily="34" charset="0"/>
              </a:defRPr>
            </a:lvl3pPr>
            <a:lvl4pPr marL="1600200" indent="-228600" algn="ctr">
              <a:lnSpc>
                <a:spcPct val="90000"/>
              </a:lnSpc>
              <a:defRPr sz="2400">
                <a:solidFill>
                  <a:schemeClr val="tx1"/>
                </a:solidFill>
                <a:latin typeface="Arial" panose="020B0604020202020204" pitchFamily="34" charset="0"/>
              </a:defRPr>
            </a:lvl4pPr>
            <a:lvl5pPr marL="2057400" indent="-228600" algn="ctr">
              <a:lnSpc>
                <a:spcPct val="90000"/>
              </a:lnSpc>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9pPr>
          </a:lstStyle>
          <a:p>
            <a:pPr algn="l">
              <a:lnSpc>
                <a:spcPct val="100000"/>
              </a:lnSpc>
              <a:spcBef>
                <a:spcPct val="50000"/>
              </a:spcBef>
            </a:pPr>
            <a:r>
              <a:rPr lang="en-US" altLang="en-US" sz="1600" b="1"/>
              <a:t>MAC 2		170</a:t>
            </a:r>
          </a:p>
        </p:txBody>
      </p:sp>
      <p:sp>
        <p:nvSpPr>
          <p:cNvPr id="66588" name="Text Box 156"/>
          <p:cNvSpPr txBox="1">
            <a:spLocks noChangeArrowheads="1"/>
          </p:cNvSpPr>
          <p:nvPr/>
        </p:nvSpPr>
        <p:spPr bwMode="auto">
          <a:xfrm>
            <a:off x="107950" y="2997200"/>
            <a:ext cx="2525713" cy="360363"/>
          </a:xfrm>
          <a:prstGeom prst="rect">
            <a:avLst/>
          </a:prstGeom>
          <a:solidFill>
            <a:srgbClr val="8DBAE7"/>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lvl1pPr algn="ctr">
              <a:lnSpc>
                <a:spcPct val="90000"/>
              </a:lnSpc>
              <a:defRPr sz="2400">
                <a:solidFill>
                  <a:schemeClr val="tx1"/>
                </a:solidFill>
                <a:latin typeface="Arial" panose="020B0604020202020204" pitchFamily="34" charset="0"/>
              </a:defRPr>
            </a:lvl1pPr>
            <a:lvl2pPr marL="742950" indent="-285750" algn="ctr">
              <a:lnSpc>
                <a:spcPct val="90000"/>
              </a:lnSpc>
              <a:defRPr sz="2400">
                <a:solidFill>
                  <a:schemeClr val="tx1"/>
                </a:solidFill>
                <a:latin typeface="Arial" panose="020B0604020202020204" pitchFamily="34" charset="0"/>
              </a:defRPr>
            </a:lvl2pPr>
            <a:lvl3pPr marL="1143000" indent="-228600" algn="ctr">
              <a:lnSpc>
                <a:spcPct val="90000"/>
              </a:lnSpc>
              <a:defRPr sz="2400">
                <a:solidFill>
                  <a:schemeClr val="tx1"/>
                </a:solidFill>
                <a:latin typeface="Arial" panose="020B0604020202020204" pitchFamily="34" charset="0"/>
              </a:defRPr>
            </a:lvl3pPr>
            <a:lvl4pPr marL="1600200" indent="-228600" algn="ctr">
              <a:lnSpc>
                <a:spcPct val="90000"/>
              </a:lnSpc>
              <a:defRPr sz="2400">
                <a:solidFill>
                  <a:schemeClr val="tx1"/>
                </a:solidFill>
                <a:latin typeface="Arial" panose="020B0604020202020204" pitchFamily="34" charset="0"/>
              </a:defRPr>
            </a:lvl4pPr>
            <a:lvl5pPr marL="2057400" indent="-228600" algn="ctr">
              <a:lnSpc>
                <a:spcPct val="90000"/>
              </a:lnSpc>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9pPr>
          </a:lstStyle>
          <a:p>
            <a:pPr algn="l">
              <a:lnSpc>
                <a:spcPct val="100000"/>
              </a:lnSpc>
              <a:spcBef>
                <a:spcPct val="50000"/>
              </a:spcBef>
            </a:pPr>
            <a:r>
              <a:rPr lang="en-US" altLang="en-US" sz="1600" b="1"/>
              <a:t>MAC Address	Adj</a:t>
            </a:r>
          </a:p>
        </p:txBody>
      </p:sp>
      <p:sp>
        <p:nvSpPr>
          <p:cNvPr id="66589" name="Text Box 161"/>
          <p:cNvSpPr txBox="1">
            <a:spLocks noChangeArrowheads="1"/>
          </p:cNvSpPr>
          <p:nvPr/>
        </p:nvSpPr>
        <p:spPr bwMode="auto">
          <a:xfrm>
            <a:off x="107950" y="3717925"/>
            <a:ext cx="2525713" cy="360363"/>
          </a:xfrm>
          <a:prstGeom prst="rect">
            <a:avLst/>
          </a:prstGeom>
          <a:solidFill>
            <a:srgbClr val="8DBAE7"/>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lvl1pPr algn="ctr">
              <a:lnSpc>
                <a:spcPct val="90000"/>
              </a:lnSpc>
              <a:defRPr sz="2400">
                <a:solidFill>
                  <a:schemeClr val="tx1"/>
                </a:solidFill>
                <a:latin typeface="Arial" panose="020B0604020202020204" pitchFamily="34" charset="0"/>
              </a:defRPr>
            </a:lvl1pPr>
            <a:lvl2pPr marL="742950" indent="-285750" algn="ctr">
              <a:lnSpc>
                <a:spcPct val="90000"/>
              </a:lnSpc>
              <a:defRPr sz="2400">
                <a:solidFill>
                  <a:schemeClr val="tx1"/>
                </a:solidFill>
                <a:latin typeface="Arial" panose="020B0604020202020204" pitchFamily="34" charset="0"/>
              </a:defRPr>
            </a:lvl2pPr>
            <a:lvl3pPr marL="1143000" indent="-228600" algn="ctr">
              <a:lnSpc>
                <a:spcPct val="90000"/>
              </a:lnSpc>
              <a:defRPr sz="2400">
                <a:solidFill>
                  <a:schemeClr val="tx1"/>
                </a:solidFill>
                <a:latin typeface="Arial" panose="020B0604020202020204" pitchFamily="34" charset="0"/>
              </a:defRPr>
            </a:lvl3pPr>
            <a:lvl4pPr marL="1600200" indent="-228600" algn="ctr">
              <a:lnSpc>
                <a:spcPct val="90000"/>
              </a:lnSpc>
              <a:defRPr sz="2400">
                <a:solidFill>
                  <a:schemeClr val="tx1"/>
                </a:solidFill>
                <a:latin typeface="Arial" panose="020B0604020202020204" pitchFamily="34" charset="0"/>
              </a:defRPr>
            </a:lvl4pPr>
            <a:lvl5pPr marL="2057400" indent="-228600" algn="ctr">
              <a:lnSpc>
                <a:spcPct val="90000"/>
              </a:lnSpc>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9pPr>
          </a:lstStyle>
          <a:p>
            <a:pPr algn="l">
              <a:lnSpc>
                <a:spcPct val="100000"/>
              </a:lnSpc>
              <a:spcBef>
                <a:spcPct val="50000"/>
              </a:spcBef>
            </a:pPr>
            <a:r>
              <a:rPr lang="en-US" altLang="en-US" sz="1600" b="1"/>
              <a:t>MAC 1		E0/0</a:t>
            </a:r>
          </a:p>
        </p:txBody>
      </p:sp>
      <p:grpSp>
        <p:nvGrpSpPr>
          <p:cNvPr id="66590" name="Group 166"/>
          <p:cNvGrpSpPr>
            <a:grpSpLocks noChangeAspect="1"/>
          </p:cNvGrpSpPr>
          <p:nvPr/>
        </p:nvGrpSpPr>
        <p:grpSpPr bwMode="auto">
          <a:xfrm>
            <a:off x="2562225" y="2278063"/>
            <a:ext cx="847725" cy="627062"/>
            <a:chOff x="440" y="3111"/>
            <a:chExt cx="545" cy="404"/>
          </a:xfrm>
        </p:grpSpPr>
        <p:sp>
          <p:nvSpPr>
            <p:cNvPr id="66666" name="Freeform 167"/>
            <p:cNvSpPr>
              <a:spLocks noChangeAspect="1"/>
            </p:cNvSpPr>
            <p:nvPr/>
          </p:nvSpPr>
          <p:spPr bwMode="auto">
            <a:xfrm>
              <a:off x="440" y="3111"/>
              <a:ext cx="544" cy="226"/>
            </a:xfrm>
            <a:custGeom>
              <a:avLst/>
              <a:gdLst>
                <a:gd name="T0" fmla="*/ 115 w 652"/>
                <a:gd name="T1" fmla="*/ 226 h 217"/>
                <a:gd name="T2" fmla="*/ 0 w 652"/>
                <a:gd name="T3" fmla="*/ 107 h 217"/>
                <a:gd name="T4" fmla="*/ 115 w 652"/>
                <a:gd name="T5" fmla="*/ 0 h 217"/>
                <a:gd name="T6" fmla="*/ 426 w 652"/>
                <a:gd name="T7" fmla="*/ 0 h 217"/>
                <a:gd name="T8" fmla="*/ 544 w 652"/>
                <a:gd name="T9" fmla="*/ 107 h 217"/>
                <a:gd name="T10" fmla="*/ 429 w 652"/>
                <a:gd name="T11" fmla="*/ 226 h 217"/>
                <a:gd name="T12" fmla="*/ 115 w 652"/>
                <a:gd name="T13" fmla="*/ 226 h 21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52" h="217">
                  <a:moveTo>
                    <a:pt x="138" y="217"/>
                  </a:moveTo>
                  <a:lnTo>
                    <a:pt x="0" y="103"/>
                  </a:lnTo>
                  <a:lnTo>
                    <a:pt x="138" y="0"/>
                  </a:lnTo>
                  <a:lnTo>
                    <a:pt x="510" y="0"/>
                  </a:lnTo>
                  <a:lnTo>
                    <a:pt x="652" y="103"/>
                  </a:lnTo>
                  <a:lnTo>
                    <a:pt x="514" y="217"/>
                  </a:lnTo>
                  <a:lnTo>
                    <a:pt x="138" y="217"/>
                  </a:lnTo>
                  <a:close/>
                </a:path>
              </a:pathLst>
            </a:custGeom>
            <a:solidFill>
              <a:srgbClr val="00B4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6667" name="Line 168"/>
            <p:cNvSpPr>
              <a:spLocks noChangeAspect="1" noChangeShapeType="1"/>
            </p:cNvSpPr>
            <p:nvPr/>
          </p:nvSpPr>
          <p:spPr bwMode="auto">
            <a:xfrm flipH="1" flipV="1">
              <a:off x="440" y="3218"/>
              <a:ext cx="115" cy="119"/>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6668" name="Line 169"/>
            <p:cNvSpPr>
              <a:spLocks noChangeAspect="1" noChangeShapeType="1"/>
            </p:cNvSpPr>
            <p:nvPr/>
          </p:nvSpPr>
          <p:spPr bwMode="auto">
            <a:xfrm>
              <a:off x="440" y="3218"/>
              <a:ext cx="1"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6669" name="Line 170"/>
            <p:cNvSpPr>
              <a:spLocks noChangeAspect="1" noChangeShapeType="1"/>
            </p:cNvSpPr>
            <p:nvPr/>
          </p:nvSpPr>
          <p:spPr bwMode="auto">
            <a:xfrm flipV="1">
              <a:off x="440" y="3111"/>
              <a:ext cx="115" cy="107"/>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6670" name="Line 171"/>
            <p:cNvSpPr>
              <a:spLocks noChangeAspect="1" noChangeShapeType="1"/>
            </p:cNvSpPr>
            <p:nvPr/>
          </p:nvSpPr>
          <p:spPr bwMode="auto">
            <a:xfrm>
              <a:off x="555" y="3111"/>
              <a:ext cx="1"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6671" name="Line 172"/>
            <p:cNvSpPr>
              <a:spLocks noChangeAspect="1" noChangeShapeType="1"/>
            </p:cNvSpPr>
            <p:nvPr/>
          </p:nvSpPr>
          <p:spPr bwMode="auto">
            <a:xfrm>
              <a:off x="555" y="3111"/>
              <a:ext cx="311"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6672" name="Line 173"/>
            <p:cNvSpPr>
              <a:spLocks noChangeAspect="1" noChangeShapeType="1"/>
            </p:cNvSpPr>
            <p:nvPr/>
          </p:nvSpPr>
          <p:spPr bwMode="auto">
            <a:xfrm>
              <a:off x="866" y="3111"/>
              <a:ext cx="0"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6673" name="Line 174"/>
            <p:cNvSpPr>
              <a:spLocks noChangeAspect="1" noChangeShapeType="1"/>
            </p:cNvSpPr>
            <p:nvPr/>
          </p:nvSpPr>
          <p:spPr bwMode="auto">
            <a:xfrm>
              <a:off x="866" y="3111"/>
              <a:ext cx="118" cy="107"/>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6674" name="Line 175"/>
            <p:cNvSpPr>
              <a:spLocks noChangeAspect="1" noChangeShapeType="1"/>
            </p:cNvSpPr>
            <p:nvPr/>
          </p:nvSpPr>
          <p:spPr bwMode="auto">
            <a:xfrm>
              <a:off x="984" y="3218"/>
              <a:ext cx="1"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6675" name="Line 176"/>
            <p:cNvSpPr>
              <a:spLocks noChangeAspect="1" noChangeShapeType="1"/>
            </p:cNvSpPr>
            <p:nvPr/>
          </p:nvSpPr>
          <p:spPr bwMode="auto">
            <a:xfrm flipH="1">
              <a:off x="869" y="3218"/>
              <a:ext cx="115" cy="119"/>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6676" name="Line 177"/>
            <p:cNvSpPr>
              <a:spLocks noChangeAspect="1" noChangeShapeType="1"/>
            </p:cNvSpPr>
            <p:nvPr/>
          </p:nvSpPr>
          <p:spPr bwMode="auto">
            <a:xfrm>
              <a:off x="869" y="3337"/>
              <a:ext cx="1"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6677" name="Line 178"/>
            <p:cNvSpPr>
              <a:spLocks noChangeAspect="1" noChangeShapeType="1"/>
            </p:cNvSpPr>
            <p:nvPr/>
          </p:nvSpPr>
          <p:spPr bwMode="auto">
            <a:xfrm flipH="1">
              <a:off x="555" y="3337"/>
              <a:ext cx="314"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6678" name="Line 179"/>
            <p:cNvSpPr>
              <a:spLocks noChangeAspect="1" noChangeShapeType="1"/>
            </p:cNvSpPr>
            <p:nvPr/>
          </p:nvSpPr>
          <p:spPr bwMode="auto">
            <a:xfrm>
              <a:off x="555" y="3337"/>
              <a:ext cx="1"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6679" name="Rectangle 180"/>
            <p:cNvSpPr>
              <a:spLocks noChangeAspect="1" noChangeArrowheads="1"/>
            </p:cNvSpPr>
            <p:nvPr/>
          </p:nvSpPr>
          <p:spPr bwMode="auto">
            <a:xfrm>
              <a:off x="555" y="3337"/>
              <a:ext cx="314" cy="177"/>
            </a:xfrm>
            <a:prstGeom prst="rect">
              <a:avLst/>
            </a:prstGeom>
            <a:solidFill>
              <a:srgbClr val="0078A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ctr">
                <a:lnSpc>
                  <a:spcPct val="90000"/>
                </a:lnSpc>
                <a:defRPr sz="2400">
                  <a:solidFill>
                    <a:schemeClr val="tx1"/>
                  </a:solidFill>
                  <a:latin typeface="Arial" panose="020B0604020202020204" pitchFamily="34" charset="0"/>
                </a:defRPr>
              </a:lvl1pPr>
              <a:lvl2pPr marL="742950" indent="-285750" algn="ctr">
                <a:lnSpc>
                  <a:spcPct val="90000"/>
                </a:lnSpc>
                <a:defRPr sz="2400">
                  <a:solidFill>
                    <a:schemeClr val="tx1"/>
                  </a:solidFill>
                  <a:latin typeface="Arial" panose="020B0604020202020204" pitchFamily="34" charset="0"/>
                </a:defRPr>
              </a:lvl2pPr>
              <a:lvl3pPr marL="1143000" indent="-228600" algn="ctr">
                <a:lnSpc>
                  <a:spcPct val="90000"/>
                </a:lnSpc>
                <a:defRPr sz="2400">
                  <a:solidFill>
                    <a:schemeClr val="tx1"/>
                  </a:solidFill>
                  <a:latin typeface="Arial" panose="020B0604020202020204" pitchFamily="34" charset="0"/>
                </a:defRPr>
              </a:lvl3pPr>
              <a:lvl4pPr marL="1600200" indent="-228600" algn="ctr">
                <a:lnSpc>
                  <a:spcPct val="90000"/>
                </a:lnSpc>
                <a:defRPr sz="2400">
                  <a:solidFill>
                    <a:schemeClr val="tx1"/>
                  </a:solidFill>
                  <a:latin typeface="Arial" panose="020B0604020202020204" pitchFamily="34" charset="0"/>
                </a:defRPr>
              </a:lvl4pPr>
              <a:lvl5pPr marL="2057400" indent="-228600" algn="ctr">
                <a:lnSpc>
                  <a:spcPct val="90000"/>
                </a:lnSpc>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66680" name="Line 181"/>
            <p:cNvSpPr>
              <a:spLocks noChangeAspect="1" noChangeShapeType="1"/>
            </p:cNvSpPr>
            <p:nvPr/>
          </p:nvSpPr>
          <p:spPr bwMode="auto">
            <a:xfrm>
              <a:off x="555" y="3337"/>
              <a:ext cx="1" cy="177"/>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6681" name="Line 182"/>
            <p:cNvSpPr>
              <a:spLocks noChangeAspect="1" noChangeShapeType="1"/>
            </p:cNvSpPr>
            <p:nvPr/>
          </p:nvSpPr>
          <p:spPr bwMode="auto">
            <a:xfrm>
              <a:off x="555" y="3514"/>
              <a:ext cx="1"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6682" name="Line 183"/>
            <p:cNvSpPr>
              <a:spLocks noChangeAspect="1" noChangeShapeType="1"/>
            </p:cNvSpPr>
            <p:nvPr/>
          </p:nvSpPr>
          <p:spPr bwMode="auto">
            <a:xfrm>
              <a:off x="555" y="3514"/>
              <a:ext cx="314"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6683" name="Line 184"/>
            <p:cNvSpPr>
              <a:spLocks noChangeAspect="1" noChangeShapeType="1"/>
            </p:cNvSpPr>
            <p:nvPr/>
          </p:nvSpPr>
          <p:spPr bwMode="auto">
            <a:xfrm>
              <a:off x="869" y="3514"/>
              <a:ext cx="1"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6684" name="Line 185"/>
            <p:cNvSpPr>
              <a:spLocks noChangeAspect="1" noChangeShapeType="1"/>
            </p:cNvSpPr>
            <p:nvPr/>
          </p:nvSpPr>
          <p:spPr bwMode="auto">
            <a:xfrm flipV="1">
              <a:off x="869" y="3337"/>
              <a:ext cx="1" cy="177"/>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6685" name="Line 186"/>
            <p:cNvSpPr>
              <a:spLocks noChangeAspect="1" noChangeShapeType="1"/>
            </p:cNvSpPr>
            <p:nvPr/>
          </p:nvSpPr>
          <p:spPr bwMode="auto">
            <a:xfrm>
              <a:off x="869" y="3337"/>
              <a:ext cx="1"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6686" name="Line 187"/>
            <p:cNvSpPr>
              <a:spLocks noChangeAspect="1" noChangeShapeType="1"/>
            </p:cNvSpPr>
            <p:nvPr/>
          </p:nvSpPr>
          <p:spPr bwMode="auto">
            <a:xfrm flipH="1">
              <a:off x="555" y="3337"/>
              <a:ext cx="314"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6687" name="Line 188"/>
            <p:cNvSpPr>
              <a:spLocks noChangeAspect="1" noChangeShapeType="1"/>
            </p:cNvSpPr>
            <p:nvPr/>
          </p:nvSpPr>
          <p:spPr bwMode="auto">
            <a:xfrm>
              <a:off x="555" y="3337"/>
              <a:ext cx="1"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6688" name="Freeform 189"/>
            <p:cNvSpPr>
              <a:spLocks noChangeAspect="1"/>
            </p:cNvSpPr>
            <p:nvPr/>
          </p:nvSpPr>
          <p:spPr bwMode="auto">
            <a:xfrm>
              <a:off x="869" y="3218"/>
              <a:ext cx="115" cy="296"/>
            </a:xfrm>
            <a:custGeom>
              <a:avLst/>
              <a:gdLst>
                <a:gd name="T0" fmla="*/ 0 w 138"/>
                <a:gd name="T1" fmla="*/ 119 h 284"/>
                <a:gd name="T2" fmla="*/ 0 w 138"/>
                <a:gd name="T3" fmla="*/ 296 h 284"/>
                <a:gd name="T4" fmla="*/ 115 w 138"/>
                <a:gd name="T5" fmla="*/ 177 h 284"/>
                <a:gd name="T6" fmla="*/ 115 w 138"/>
                <a:gd name="T7" fmla="*/ 0 h 284"/>
                <a:gd name="T8" fmla="*/ 0 w 138"/>
                <a:gd name="T9" fmla="*/ 119 h 2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8" h="284">
                  <a:moveTo>
                    <a:pt x="0" y="114"/>
                  </a:moveTo>
                  <a:lnTo>
                    <a:pt x="0" y="284"/>
                  </a:lnTo>
                  <a:lnTo>
                    <a:pt x="138" y="170"/>
                  </a:lnTo>
                  <a:lnTo>
                    <a:pt x="138" y="0"/>
                  </a:lnTo>
                  <a:lnTo>
                    <a:pt x="0" y="114"/>
                  </a:lnTo>
                  <a:close/>
                </a:path>
              </a:pathLst>
            </a:custGeom>
            <a:solidFill>
              <a:srgbClr val="0048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6689" name="Line 190"/>
            <p:cNvSpPr>
              <a:spLocks noChangeAspect="1" noChangeShapeType="1"/>
            </p:cNvSpPr>
            <p:nvPr/>
          </p:nvSpPr>
          <p:spPr bwMode="auto">
            <a:xfrm>
              <a:off x="869" y="3337"/>
              <a:ext cx="1" cy="177"/>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6690" name="Line 191"/>
            <p:cNvSpPr>
              <a:spLocks noChangeAspect="1" noChangeShapeType="1"/>
            </p:cNvSpPr>
            <p:nvPr/>
          </p:nvSpPr>
          <p:spPr bwMode="auto">
            <a:xfrm>
              <a:off x="869" y="3514"/>
              <a:ext cx="1"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6691" name="Line 192"/>
            <p:cNvSpPr>
              <a:spLocks noChangeAspect="1" noChangeShapeType="1"/>
            </p:cNvSpPr>
            <p:nvPr/>
          </p:nvSpPr>
          <p:spPr bwMode="auto">
            <a:xfrm flipV="1">
              <a:off x="869" y="3395"/>
              <a:ext cx="115" cy="119"/>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6692" name="Line 193"/>
            <p:cNvSpPr>
              <a:spLocks noChangeAspect="1" noChangeShapeType="1"/>
            </p:cNvSpPr>
            <p:nvPr/>
          </p:nvSpPr>
          <p:spPr bwMode="auto">
            <a:xfrm>
              <a:off x="984" y="3395"/>
              <a:ext cx="1"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6693" name="Line 194"/>
            <p:cNvSpPr>
              <a:spLocks noChangeAspect="1" noChangeShapeType="1"/>
            </p:cNvSpPr>
            <p:nvPr/>
          </p:nvSpPr>
          <p:spPr bwMode="auto">
            <a:xfrm flipV="1">
              <a:off x="984" y="3218"/>
              <a:ext cx="1" cy="177"/>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6694" name="Line 195"/>
            <p:cNvSpPr>
              <a:spLocks noChangeAspect="1" noChangeShapeType="1"/>
            </p:cNvSpPr>
            <p:nvPr/>
          </p:nvSpPr>
          <p:spPr bwMode="auto">
            <a:xfrm>
              <a:off x="984" y="3218"/>
              <a:ext cx="1"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6695" name="Line 196"/>
            <p:cNvSpPr>
              <a:spLocks noChangeAspect="1" noChangeShapeType="1"/>
            </p:cNvSpPr>
            <p:nvPr/>
          </p:nvSpPr>
          <p:spPr bwMode="auto">
            <a:xfrm flipH="1">
              <a:off x="869" y="3218"/>
              <a:ext cx="115" cy="119"/>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6696" name="Line 197"/>
            <p:cNvSpPr>
              <a:spLocks noChangeAspect="1" noChangeShapeType="1"/>
            </p:cNvSpPr>
            <p:nvPr/>
          </p:nvSpPr>
          <p:spPr bwMode="auto">
            <a:xfrm>
              <a:off x="869" y="3337"/>
              <a:ext cx="1"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6697" name="Freeform 198"/>
            <p:cNvSpPr>
              <a:spLocks noChangeAspect="1"/>
            </p:cNvSpPr>
            <p:nvPr/>
          </p:nvSpPr>
          <p:spPr bwMode="auto">
            <a:xfrm>
              <a:off x="440" y="3218"/>
              <a:ext cx="115" cy="296"/>
            </a:xfrm>
            <a:custGeom>
              <a:avLst/>
              <a:gdLst>
                <a:gd name="T0" fmla="*/ 115 w 138"/>
                <a:gd name="T1" fmla="*/ 119 h 284"/>
                <a:gd name="T2" fmla="*/ 115 w 138"/>
                <a:gd name="T3" fmla="*/ 296 h 284"/>
                <a:gd name="T4" fmla="*/ 0 w 138"/>
                <a:gd name="T5" fmla="*/ 169 h 284"/>
                <a:gd name="T6" fmla="*/ 0 w 138"/>
                <a:gd name="T7" fmla="*/ 0 h 284"/>
                <a:gd name="T8" fmla="*/ 115 w 138"/>
                <a:gd name="T9" fmla="*/ 119 h 2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8" h="284">
                  <a:moveTo>
                    <a:pt x="138" y="114"/>
                  </a:moveTo>
                  <a:lnTo>
                    <a:pt x="138" y="284"/>
                  </a:lnTo>
                  <a:lnTo>
                    <a:pt x="0" y="162"/>
                  </a:lnTo>
                  <a:lnTo>
                    <a:pt x="0" y="0"/>
                  </a:lnTo>
                  <a:lnTo>
                    <a:pt x="138" y="114"/>
                  </a:lnTo>
                  <a:close/>
                </a:path>
              </a:pathLst>
            </a:custGeom>
            <a:solidFill>
              <a:srgbClr val="00B4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6698" name="Line 199"/>
            <p:cNvSpPr>
              <a:spLocks noChangeAspect="1" noChangeShapeType="1"/>
            </p:cNvSpPr>
            <p:nvPr/>
          </p:nvSpPr>
          <p:spPr bwMode="auto">
            <a:xfrm>
              <a:off x="555" y="3337"/>
              <a:ext cx="1" cy="177"/>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6699" name="Line 200"/>
            <p:cNvSpPr>
              <a:spLocks noChangeAspect="1" noChangeShapeType="1"/>
            </p:cNvSpPr>
            <p:nvPr/>
          </p:nvSpPr>
          <p:spPr bwMode="auto">
            <a:xfrm>
              <a:off x="555" y="3514"/>
              <a:ext cx="1"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6700" name="Line 201"/>
            <p:cNvSpPr>
              <a:spLocks noChangeAspect="1" noChangeShapeType="1"/>
            </p:cNvSpPr>
            <p:nvPr/>
          </p:nvSpPr>
          <p:spPr bwMode="auto">
            <a:xfrm flipH="1" flipV="1">
              <a:off x="440" y="3387"/>
              <a:ext cx="115" cy="127"/>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6701" name="Line 202"/>
            <p:cNvSpPr>
              <a:spLocks noChangeAspect="1" noChangeShapeType="1"/>
            </p:cNvSpPr>
            <p:nvPr/>
          </p:nvSpPr>
          <p:spPr bwMode="auto">
            <a:xfrm>
              <a:off x="440" y="3387"/>
              <a:ext cx="1"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6702" name="Line 203"/>
            <p:cNvSpPr>
              <a:spLocks noChangeAspect="1" noChangeShapeType="1"/>
            </p:cNvSpPr>
            <p:nvPr/>
          </p:nvSpPr>
          <p:spPr bwMode="auto">
            <a:xfrm flipV="1">
              <a:off x="440" y="3218"/>
              <a:ext cx="1" cy="169"/>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6703" name="Line 204"/>
            <p:cNvSpPr>
              <a:spLocks noChangeAspect="1" noChangeShapeType="1"/>
            </p:cNvSpPr>
            <p:nvPr/>
          </p:nvSpPr>
          <p:spPr bwMode="auto">
            <a:xfrm>
              <a:off x="440" y="3218"/>
              <a:ext cx="1"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6704" name="Line 205"/>
            <p:cNvSpPr>
              <a:spLocks noChangeAspect="1" noChangeShapeType="1"/>
            </p:cNvSpPr>
            <p:nvPr/>
          </p:nvSpPr>
          <p:spPr bwMode="auto">
            <a:xfrm>
              <a:off x="440" y="3218"/>
              <a:ext cx="115" cy="119"/>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6705" name="Line 206"/>
            <p:cNvSpPr>
              <a:spLocks noChangeAspect="1" noChangeShapeType="1"/>
            </p:cNvSpPr>
            <p:nvPr/>
          </p:nvSpPr>
          <p:spPr bwMode="auto">
            <a:xfrm>
              <a:off x="555" y="3337"/>
              <a:ext cx="1"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6706" name="AutoShape 207"/>
            <p:cNvSpPr>
              <a:spLocks noChangeAspect="1" noChangeArrowheads="1"/>
            </p:cNvSpPr>
            <p:nvPr/>
          </p:nvSpPr>
          <p:spPr bwMode="auto">
            <a:xfrm>
              <a:off x="606" y="3343"/>
              <a:ext cx="213" cy="161"/>
            </a:xfrm>
            <a:custGeom>
              <a:avLst/>
              <a:gdLst>
                <a:gd name="T0" fmla="*/ 213 w 21600"/>
                <a:gd name="T1" fmla="*/ 81 h 21600"/>
                <a:gd name="T2" fmla="*/ 107 w 21600"/>
                <a:gd name="T3" fmla="*/ 161 h 21600"/>
                <a:gd name="T4" fmla="*/ 0 w 21600"/>
                <a:gd name="T5" fmla="*/ 81 h 21600"/>
                <a:gd name="T6" fmla="*/ 107 w 21600"/>
                <a:gd name="T7" fmla="*/ 0 h 21600"/>
                <a:gd name="T8" fmla="*/ 0 60000 65536"/>
                <a:gd name="T9" fmla="*/ 5898240 60000 65536"/>
                <a:gd name="T10" fmla="*/ 11796480 60000 65536"/>
                <a:gd name="T11" fmla="*/ 17694720 60000 65536"/>
                <a:gd name="T12" fmla="*/ 4969 w 21600"/>
                <a:gd name="T13" fmla="*/ 4964 h 21600"/>
                <a:gd name="T14" fmla="*/ 16631 w 21600"/>
                <a:gd name="T15" fmla="*/ 16636 h 21600"/>
              </a:gdLst>
              <a:ahLst/>
              <a:cxnLst>
                <a:cxn ang="T8">
                  <a:pos x="T0" y="T1"/>
                </a:cxn>
                <a:cxn ang="T9">
                  <a:pos x="T2" y="T3"/>
                </a:cxn>
                <a:cxn ang="T10">
                  <a:pos x="T4" y="T5"/>
                </a:cxn>
                <a:cxn ang="T11">
                  <a:pos x="T6" y="T7"/>
                </a:cxn>
              </a:cxnLst>
              <a:rect l="T12" t="T13" r="T14" b="T15"/>
              <a:pathLst>
                <a:path w="21600" h="21600">
                  <a:moveTo>
                    <a:pt x="4964" y="4964"/>
                  </a:moveTo>
                  <a:lnTo>
                    <a:pt x="9431" y="4964"/>
                  </a:lnTo>
                  <a:lnTo>
                    <a:pt x="9431" y="3220"/>
                  </a:lnTo>
                  <a:lnTo>
                    <a:pt x="8100" y="3220"/>
                  </a:lnTo>
                  <a:lnTo>
                    <a:pt x="10800" y="0"/>
                  </a:lnTo>
                  <a:lnTo>
                    <a:pt x="13500" y="3220"/>
                  </a:lnTo>
                  <a:lnTo>
                    <a:pt x="12169" y="3220"/>
                  </a:lnTo>
                  <a:lnTo>
                    <a:pt x="12169" y="4964"/>
                  </a:lnTo>
                  <a:lnTo>
                    <a:pt x="16636" y="4964"/>
                  </a:lnTo>
                  <a:lnTo>
                    <a:pt x="16636" y="9431"/>
                  </a:lnTo>
                  <a:lnTo>
                    <a:pt x="18380" y="9431"/>
                  </a:lnTo>
                  <a:lnTo>
                    <a:pt x="18380" y="8100"/>
                  </a:lnTo>
                  <a:lnTo>
                    <a:pt x="21600" y="10800"/>
                  </a:lnTo>
                  <a:lnTo>
                    <a:pt x="18380" y="13500"/>
                  </a:lnTo>
                  <a:lnTo>
                    <a:pt x="18380" y="12169"/>
                  </a:lnTo>
                  <a:lnTo>
                    <a:pt x="16636" y="12169"/>
                  </a:lnTo>
                  <a:lnTo>
                    <a:pt x="16636" y="16636"/>
                  </a:lnTo>
                  <a:lnTo>
                    <a:pt x="12169" y="16636"/>
                  </a:lnTo>
                  <a:lnTo>
                    <a:pt x="12169" y="18380"/>
                  </a:lnTo>
                  <a:lnTo>
                    <a:pt x="13500" y="18380"/>
                  </a:lnTo>
                  <a:lnTo>
                    <a:pt x="10800" y="21600"/>
                  </a:lnTo>
                  <a:lnTo>
                    <a:pt x="8100" y="18380"/>
                  </a:lnTo>
                  <a:lnTo>
                    <a:pt x="9431" y="18380"/>
                  </a:lnTo>
                  <a:lnTo>
                    <a:pt x="9431" y="16636"/>
                  </a:lnTo>
                  <a:lnTo>
                    <a:pt x="4964" y="16636"/>
                  </a:lnTo>
                  <a:lnTo>
                    <a:pt x="4964" y="12169"/>
                  </a:lnTo>
                  <a:lnTo>
                    <a:pt x="3220" y="12169"/>
                  </a:lnTo>
                  <a:lnTo>
                    <a:pt x="3220" y="13500"/>
                  </a:lnTo>
                  <a:lnTo>
                    <a:pt x="0" y="10800"/>
                  </a:lnTo>
                  <a:lnTo>
                    <a:pt x="3220" y="8100"/>
                  </a:lnTo>
                  <a:lnTo>
                    <a:pt x="3220" y="9431"/>
                  </a:lnTo>
                  <a:lnTo>
                    <a:pt x="4964" y="9431"/>
                  </a:lnTo>
                  <a:lnTo>
                    <a:pt x="4964" y="4964"/>
                  </a:lnTo>
                  <a:close/>
                </a:path>
              </a:pathLst>
            </a:custGeom>
            <a:solidFill>
              <a:srgbClr val="00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707" name="Line 208"/>
            <p:cNvSpPr>
              <a:spLocks noChangeAspect="1" noChangeShapeType="1"/>
            </p:cNvSpPr>
            <p:nvPr/>
          </p:nvSpPr>
          <p:spPr bwMode="auto">
            <a:xfrm>
              <a:off x="712" y="3143"/>
              <a:ext cx="0" cy="161"/>
            </a:xfrm>
            <a:prstGeom prst="line">
              <a:avLst/>
            </a:prstGeom>
            <a:noFill/>
            <a:ln w="412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endParaRPr lang="en-US"/>
            </a:p>
          </p:txBody>
        </p:sp>
        <p:sp>
          <p:nvSpPr>
            <p:cNvPr id="66708" name="Line 209"/>
            <p:cNvSpPr>
              <a:spLocks noChangeAspect="1" noChangeShapeType="1"/>
            </p:cNvSpPr>
            <p:nvPr/>
          </p:nvSpPr>
          <p:spPr bwMode="auto">
            <a:xfrm rot="5400000">
              <a:off x="713" y="3070"/>
              <a:ext cx="1" cy="307"/>
            </a:xfrm>
            <a:prstGeom prst="line">
              <a:avLst/>
            </a:prstGeom>
            <a:noFill/>
            <a:ln w="412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endParaRPr lang="en-US"/>
            </a:p>
          </p:txBody>
        </p:sp>
        <p:grpSp>
          <p:nvGrpSpPr>
            <p:cNvPr id="66709" name="Group 210"/>
            <p:cNvGrpSpPr>
              <a:grpSpLocks noChangeAspect="1"/>
            </p:cNvGrpSpPr>
            <p:nvPr/>
          </p:nvGrpSpPr>
          <p:grpSpPr bwMode="auto">
            <a:xfrm>
              <a:off x="567" y="3152"/>
              <a:ext cx="293" cy="146"/>
              <a:chOff x="1611" y="2127"/>
              <a:chExt cx="1718" cy="851"/>
            </a:xfrm>
          </p:grpSpPr>
          <p:sp>
            <p:nvSpPr>
              <p:cNvPr id="66716" name="Freeform 211"/>
              <p:cNvSpPr>
                <a:spLocks noChangeAspect="1"/>
              </p:cNvSpPr>
              <p:nvPr/>
            </p:nvSpPr>
            <p:spPr bwMode="auto">
              <a:xfrm>
                <a:off x="1611" y="2127"/>
                <a:ext cx="1718" cy="851"/>
              </a:xfrm>
              <a:custGeom>
                <a:avLst/>
                <a:gdLst>
                  <a:gd name="T0" fmla="*/ 0 w 1718"/>
                  <a:gd name="T1" fmla="*/ 0 h 851"/>
                  <a:gd name="T2" fmla="*/ 427 w 1718"/>
                  <a:gd name="T3" fmla="*/ 0 h 851"/>
                  <a:gd name="T4" fmla="*/ 1289 w 1718"/>
                  <a:gd name="T5" fmla="*/ 850 h 851"/>
                  <a:gd name="T6" fmla="*/ 1717 w 1718"/>
                  <a:gd name="T7" fmla="*/ 850 h 85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18" h="851">
                    <a:moveTo>
                      <a:pt x="0" y="0"/>
                    </a:moveTo>
                    <a:lnTo>
                      <a:pt x="427" y="0"/>
                    </a:lnTo>
                    <a:lnTo>
                      <a:pt x="1289" y="850"/>
                    </a:lnTo>
                    <a:lnTo>
                      <a:pt x="1717" y="850"/>
                    </a:lnTo>
                  </a:path>
                </a:pathLst>
              </a:custGeom>
              <a:noFill/>
              <a:ln w="34925"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717" name="Freeform 212"/>
              <p:cNvSpPr>
                <a:spLocks noChangeAspect="1"/>
              </p:cNvSpPr>
              <p:nvPr/>
            </p:nvSpPr>
            <p:spPr bwMode="auto">
              <a:xfrm>
                <a:off x="1611" y="2127"/>
                <a:ext cx="1718" cy="851"/>
              </a:xfrm>
              <a:custGeom>
                <a:avLst/>
                <a:gdLst>
                  <a:gd name="T0" fmla="*/ 1717 w 1718"/>
                  <a:gd name="T1" fmla="*/ 0 h 851"/>
                  <a:gd name="T2" fmla="*/ 1289 w 1718"/>
                  <a:gd name="T3" fmla="*/ 0 h 851"/>
                  <a:gd name="T4" fmla="*/ 427 w 1718"/>
                  <a:gd name="T5" fmla="*/ 850 h 851"/>
                  <a:gd name="T6" fmla="*/ 0 w 1718"/>
                  <a:gd name="T7" fmla="*/ 850 h 85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18" h="851">
                    <a:moveTo>
                      <a:pt x="1717" y="0"/>
                    </a:moveTo>
                    <a:lnTo>
                      <a:pt x="1289" y="0"/>
                    </a:lnTo>
                    <a:lnTo>
                      <a:pt x="427" y="850"/>
                    </a:lnTo>
                    <a:lnTo>
                      <a:pt x="0" y="850"/>
                    </a:lnTo>
                  </a:path>
                </a:pathLst>
              </a:custGeom>
              <a:noFill/>
              <a:ln w="34925"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66710" name="Line 213"/>
            <p:cNvSpPr>
              <a:spLocks noChangeAspect="1" noChangeShapeType="1"/>
            </p:cNvSpPr>
            <p:nvPr/>
          </p:nvSpPr>
          <p:spPr bwMode="auto">
            <a:xfrm rot="5400000">
              <a:off x="712" y="3070"/>
              <a:ext cx="1" cy="307"/>
            </a:xfrm>
            <a:prstGeom prst="line">
              <a:avLst/>
            </a:prstGeom>
            <a:noFill/>
            <a:ln w="3175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endParaRPr lang="en-US"/>
            </a:p>
          </p:txBody>
        </p:sp>
        <p:grpSp>
          <p:nvGrpSpPr>
            <p:cNvPr id="66711" name="Group 214"/>
            <p:cNvGrpSpPr>
              <a:grpSpLocks noChangeAspect="1"/>
            </p:cNvGrpSpPr>
            <p:nvPr/>
          </p:nvGrpSpPr>
          <p:grpSpPr bwMode="auto">
            <a:xfrm>
              <a:off x="567" y="3151"/>
              <a:ext cx="293" cy="146"/>
              <a:chOff x="1611" y="2127"/>
              <a:chExt cx="1718" cy="851"/>
            </a:xfrm>
          </p:grpSpPr>
          <p:sp>
            <p:nvSpPr>
              <p:cNvPr id="66714" name="Freeform 215"/>
              <p:cNvSpPr>
                <a:spLocks noChangeAspect="1"/>
              </p:cNvSpPr>
              <p:nvPr/>
            </p:nvSpPr>
            <p:spPr bwMode="auto">
              <a:xfrm>
                <a:off x="1611" y="2127"/>
                <a:ext cx="1718" cy="851"/>
              </a:xfrm>
              <a:custGeom>
                <a:avLst/>
                <a:gdLst>
                  <a:gd name="T0" fmla="*/ 0 w 1718"/>
                  <a:gd name="T1" fmla="*/ 0 h 851"/>
                  <a:gd name="T2" fmla="*/ 427 w 1718"/>
                  <a:gd name="T3" fmla="*/ 0 h 851"/>
                  <a:gd name="T4" fmla="*/ 1289 w 1718"/>
                  <a:gd name="T5" fmla="*/ 850 h 851"/>
                  <a:gd name="T6" fmla="*/ 1717 w 1718"/>
                  <a:gd name="T7" fmla="*/ 850 h 85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18" h="851">
                    <a:moveTo>
                      <a:pt x="0" y="0"/>
                    </a:moveTo>
                    <a:lnTo>
                      <a:pt x="427" y="0"/>
                    </a:lnTo>
                    <a:lnTo>
                      <a:pt x="1289" y="850"/>
                    </a:lnTo>
                    <a:lnTo>
                      <a:pt x="1717" y="850"/>
                    </a:lnTo>
                  </a:path>
                </a:pathLst>
              </a:custGeom>
              <a:noFill/>
              <a:ln w="25400" cap="rnd" cmpd="sng">
                <a:solidFill>
                  <a:srgbClr val="FFFFFF"/>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715" name="Freeform 216"/>
              <p:cNvSpPr>
                <a:spLocks noChangeAspect="1"/>
              </p:cNvSpPr>
              <p:nvPr/>
            </p:nvSpPr>
            <p:spPr bwMode="auto">
              <a:xfrm>
                <a:off x="1611" y="2127"/>
                <a:ext cx="1718" cy="851"/>
              </a:xfrm>
              <a:custGeom>
                <a:avLst/>
                <a:gdLst>
                  <a:gd name="T0" fmla="*/ 1717 w 1718"/>
                  <a:gd name="T1" fmla="*/ 0 h 851"/>
                  <a:gd name="T2" fmla="*/ 1289 w 1718"/>
                  <a:gd name="T3" fmla="*/ 0 h 851"/>
                  <a:gd name="T4" fmla="*/ 427 w 1718"/>
                  <a:gd name="T5" fmla="*/ 850 h 851"/>
                  <a:gd name="T6" fmla="*/ 0 w 1718"/>
                  <a:gd name="T7" fmla="*/ 850 h 85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18" h="851">
                    <a:moveTo>
                      <a:pt x="1717" y="0"/>
                    </a:moveTo>
                    <a:lnTo>
                      <a:pt x="1289" y="0"/>
                    </a:lnTo>
                    <a:lnTo>
                      <a:pt x="427" y="850"/>
                    </a:lnTo>
                    <a:lnTo>
                      <a:pt x="0" y="850"/>
                    </a:lnTo>
                  </a:path>
                </a:pathLst>
              </a:custGeom>
              <a:noFill/>
              <a:ln w="25400" cap="rnd" cmpd="sng">
                <a:solidFill>
                  <a:srgbClr val="FFFFFF"/>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66712" name="Line 217"/>
            <p:cNvSpPr>
              <a:spLocks noChangeAspect="1" noChangeShapeType="1"/>
            </p:cNvSpPr>
            <p:nvPr/>
          </p:nvSpPr>
          <p:spPr bwMode="auto">
            <a:xfrm>
              <a:off x="713" y="3144"/>
              <a:ext cx="0" cy="161"/>
            </a:xfrm>
            <a:prstGeom prst="line">
              <a:avLst/>
            </a:prstGeom>
            <a:noFill/>
            <a:ln w="3175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endParaRPr lang="en-US"/>
            </a:p>
          </p:txBody>
        </p:sp>
        <p:sp>
          <p:nvSpPr>
            <p:cNvPr id="66713" name="AutoShape 218"/>
            <p:cNvSpPr>
              <a:spLocks noChangeAspect="1" noChangeArrowheads="1"/>
            </p:cNvSpPr>
            <p:nvPr/>
          </p:nvSpPr>
          <p:spPr bwMode="auto">
            <a:xfrm>
              <a:off x="612" y="3347"/>
              <a:ext cx="202" cy="154"/>
            </a:xfrm>
            <a:custGeom>
              <a:avLst/>
              <a:gdLst>
                <a:gd name="T0" fmla="*/ 202 w 21600"/>
                <a:gd name="T1" fmla="*/ 77 h 21600"/>
                <a:gd name="T2" fmla="*/ 101 w 21600"/>
                <a:gd name="T3" fmla="*/ 154 h 21600"/>
                <a:gd name="T4" fmla="*/ 0 w 21600"/>
                <a:gd name="T5" fmla="*/ 77 h 21600"/>
                <a:gd name="T6" fmla="*/ 101 w 21600"/>
                <a:gd name="T7" fmla="*/ 0 h 21600"/>
                <a:gd name="T8" fmla="*/ 0 60000 65536"/>
                <a:gd name="T9" fmla="*/ 5898240 60000 65536"/>
                <a:gd name="T10" fmla="*/ 11796480 60000 65536"/>
                <a:gd name="T11" fmla="*/ 17694720 60000 65536"/>
                <a:gd name="T12" fmla="*/ 5453 w 21600"/>
                <a:gd name="T13" fmla="*/ 5470 h 21600"/>
                <a:gd name="T14" fmla="*/ 16253 w 21600"/>
                <a:gd name="T15" fmla="*/ 16270 h 21600"/>
              </a:gdLst>
              <a:ahLst/>
              <a:cxnLst>
                <a:cxn ang="T8">
                  <a:pos x="T0" y="T1"/>
                </a:cxn>
                <a:cxn ang="T9">
                  <a:pos x="T2" y="T3"/>
                </a:cxn>
                <a:cxn ang="T10">
                  <a:pos x="T4" y="T5"/>
                </a:cxn>
                <a:cxn ang="T11">
                  <a:pos x="T6" y="T7"/>
                </a:cxn>
              </a:cxnLst>
              <a:rect l="T12" t="T13" r="T14" b="T15"/>
              <a:pathLst>
                <a:path w="21600" h="21600">
                  <a:moveTo>
                    <a:pt x="5400" y="5400"/>
                  </a:moveTo>
                  <a:lnTo>
                    <a:pt x="9450" y="5400"/>
                  </a:lnTo>
                  <a:lnTo>
                    <a:pt x="9450" y="2700"/>
                  </a:lnTo>
                  <a:lnTo>
                    <a:pt x="8100" y="2700"/>
                  </a:lnTo>
                  <a:lnTo>
                    <a:pt x="10800" y="0"/>
                  </a:lnTo>
                  <a:lnTo>
                    <a:pt x="13500" y="2700"/>
                  </a:lnTo>
                  <a:lnTo>
                    <a:pt x="12150" y="2700"/>
                  </a:lnTo>
                  <a:lnTo>
                    <a:pt x="12150" y="5400"/>
                  </a:lnTo>
                  <a:lnTo>
                    <a:pt x="16200" y="5400"/>
                  </a:lnTo>
                  <a:lnTo>
                    <a:pt x="16200" y="9450"/>
                  </a:lnTo>
                  <a:lnTo>
                    <a:pt x="18900" y="9450"/>
                  </a:lnTo>
                  <a:lnTo>
                    <a:pt x="18900" y="8100"/>
                  </a:lnTo>
                  <a:lnTo>
                    <a:pt x="21600" y="10800"/>
                  </a:lnTo>
                  <a:lnTo>
                    <a:pt x="18900" y="13500"/>
                  </a:lnTo>
                  <a:lnTo>
                    <a:pt x="18900" y="12150"/>
                  </a:lnTo>
                  <a:lnTo>
                    <a:pt x="16200" y="12150"/>
                  </a:lnTo>
                  <a:lnTo>
                    <a:pt x="16200" y="16200"/>
                  </a:lnTo>
                  <a:lnTo>
                    <a:pt x="12150" y="16200"/>
                  </a:lnTo>
                  <a:lnTo>
                    <a:pt x="12150" y="18900"/>
                  </a:lnTo>
                  <a:lnTo>
                    <a:pt x="13500" y="18900"/>
                  </a:lnTo>
                  <a:lnTo>
                    <a:pt x="10800" y="21600"/>
                  </a:lnTo>
                  <a:lnTo>
                    <a:pt x="8100" y="18900"/>
                  </a:lnTo>
                  <a:lnTo>
                    <a:pt x="9450" y="18900"/>
                  </a:lnTo>
                  <a:lnTo>
                    <a:pt x="9450" y="16200"/>
                  </a:lnTo>
                  <a:lnTo>
                    <a:pt x="5400" y="16200"/>
                  </a:lnTo>
                  <a:lnTo>
                    <a:pt x="5400" y="12150"/>
                  </a:lnTo>
                  <a:lnTo>
                    <a:pt x="2700" y="12150"/>
                  </a:lnTo>
                  <a:lnTo>
                    <a:pt x="2700" y="13500"/>
                  </a:lnTo>
                  <a:lnTo>
                    <a:pt x="0" y="10800"/>
                  </a:lnTo>
                  <a:lnTo>
                    <a:pt x="2700" y="8100"/>
                  </a:lnTo>
                  <a:lnTo>
                    <a:pt x="2700" y="9450"/>
                  </a:lnTo>
                  <a:lnTo>
                    <a:pt x="5400" y="9450"/>
                  </a:lnTo>
                  <a:lnTo>
                    <a:pt x="5400" y="5400"/>
                  </a:lnTo>
                  <a:close/>
                </a:path>
              </a:pathLst>
            </a:custGeom>
            <a:gradFill rotWithShape="0">
              <a:gsLst>
                <a:gs pos="0">
                  <a:srgbClr val="3366FF"/>
                </a:gs>
                <a:gs pos="25000">
                  <a:srgbClr val="01A78F"/>
                </a:gs>
                <a:gs pos="50000">
                  <a:srgbClr val="FFFF00"/>
                </a:gs>
                <a:gs pos="75000">
                  <a:srgbClr val="FF6633"/>
                </a:gs>
                <a:gs pos="100000">
                  <a:srgbClr val="FF3399"/>
                </a:gs>
              </a:gsLst>
              <a:path path="rect">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66591" name="Group 219"/>
          <p:cNvGrpSpPr>
            <a:grpSpLocks noChangeAspect="1"/>
          </p:cNvGrpSpPr>
          <p:nvPr/>
        </p:nvGrpSpPr>
        <p:grpSpPr bwMode="auto">
          <a:xfrm>
            <a:off x="6018213" y="2278063"/>
            <a:ext cx="847725" cy="627062"/>
            <a:chOff x="440" y="3111"/>
            <a:chExt cx="545" cy="404"/>
          </a:xfrm>
        </p:grpSpPr>
        <p:sp>
          <p:nvSpPr>
            <p:cNvPr id="66614" name="Freeform 220"/>
            <p:cNvSpPr>
              <a:spLocks noChangeAspect="1"/>
            </p:cNvSpPr>
            <p:nvPr/>
          </p:nvSpPr>
          <p:spPr bwMode="auto">
            <a:xfrm>
              <a:off x="440" y="3111"/>
              <a:ext cx="544" cy="226"/>
            </a:xfrm>
            <a:custGeom>
              <a:avLst/>
              <a:gdLst>
                <a:gd name="T0" fmla="*/ 115 w 652"/>
                <a:gd name="T1" fmla="*/ 226 h 217"/>
                <a:gd name="T2" fmla="*/ 0 w 652"/>
                <a:gd name="T3" fmla="*/ 107 h 217"/>
                <a:gd name="T4" fmla="*/ 115 w 652"/>
                <a:gd name="T5" fmla="*/ 0 h 217"/>
                <a:gd name="T6" fmla="*/ 426 w 652"/>
                <a:gd name="T7" fmla="*/ 0 h 217"/>
                <a:gd name="T8" fmla="*/ 544 w 652"/>
                <a:gd name="T9" fmla="*/ 107 h 217"/>
                <a:gd name="T10" fmla="*/ 429 w 652"/>
                <a:gd name="T11" fmla="*/ 226 h 217"/>
                <a:gd name="T12" fmla="*/ 115 w 652"/>
                <a:gd name="T13" fmla="*/ 226 h 21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52" h="217">
                  <a:moveTo>
                    <a:pt x="138" y="217"/>
                  </a:moveTo>
                  <a:lnTo>
                    <a:pt x="0" y="103"/>
                  </a:lnTo>
                  <a:lnTo>
                    <a:pt x="138" y="0"/>
                  </a:lnTo>
                  <a:lnTo>
                    <a:pt x="510" y="0"/>
                  </a:lnTo>
                  <a:lnTo>
                    <a:pt x="652" y="103"/>
                  </a:lnTo>
                  <a:lnTo>
                    <a:pt x="514" y="217"/>
                  </a:lnTo>
                  <a:lnTo>
                    <a:pt x="138" y="217"/>
                  </a:lnTo>
                  <a:close/>
                </a:path>
              </a:pathLst>
            </a:custGeom>
            <a:solidFill>
              <a:srgbClr val="00B4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6615" name="Line 221"/>
            <p:cNvSpPr>
              <a:spLocks noChangeAspect="1" noChangeShapeType="1"/>
            </p:cNvSpPr>
            <p:nvPr/>
          </p:nvSpPr>
          <p:spPr bwMode="auto">
            <a:xfrm flipH="1" flipV="1">
              <a:off x="440" y="3218"/>
              <a:ext cx="115" cy="119"/>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6616" name="Line 222"/>
            <p:cNvSpPr>
              <a:spLocks noChangeAspect="1" noChangeShapeType="1"/>
            </p:cNvSpPr>
            <p:nvPr/>
          </p:nvSpPr>
          <p:spPr bwMode="auto">
            <a:xfrm>
              <a:off x="440" y="3218"/>
              <a:ext cx="1"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6617" name="Line 223"/>
            <p:cNvSpPr>
              <a:spLocks noChangeAspect="1" noChangeShapeType="1"/>
            </p:cNvSpPr>
            <p:nvPr/>
          </p:nvSpPr>
          <p:spPr bwMode="auto">
            <a:xfrm flipV="1">
              <a:off x="440" y="3111"/>
              <a:ext cx="115" cy="107"/>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6618" name="Line 224"/>
            <p:cNvSpPr>
              <a:spLocks noChangeAspect="1" noChangeShapeType="1"/>
            </p:cNvSpPr>
            <p:nvPr/>
          </p:nvSpPr>
          <p:spPr bwMode="auto">
            <a:xfrm>
              <a:off x="555" y="3111"/>
              <a:ext cx="1"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6619" name="Line 225"/>
            <p:cNvSpPr>
              <a:spLocks noChangeAspect="1" noChangeShapeType="1"/>
            </p:cNvSpPr>
            <p:nvPr/>
          </p:nvSpPr>
          <p:spPr bwMode="auto">
            <a:xfrm>
              <a:off x="555" y="3111"/>
              <a:ext cx="311"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6620" name="Line 226"/>
            <p:cNvSpPr>
              <a:spLocks noChangeAspect="1" noChangeShapeType="1"/>
            </p:cNvSpPr>
            <p:nvPr/>
          </p:nvSpPr>
          <p:spPr bwMode="auto">
            <a:xfrm>
              <a:off x="866" y="3111"/>
              <a:ext cx="0"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6621" name="Line 227"/>
            <p:cNvSpPr>
              <a:spLocks noChangeAspect="1" noChangeShapeType="1"/>
            </p:cNvSpPr>
            <p:nvPr/>
          </p:nvSpPr>
          <p:spPr bwMode="auto">
            <a:xfrm>
              <a:off x="866" y="3111"/>
              <a:ext cx="118" cy="107"/>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6622" name="Line 228"/>
            <p:cNvSpPr>
              <a:spLocks noChangeAspect="1" noChangeShapeType="1"/>
            </p:cNvSpPr>
            <p:nvPr/>
          </p:nvSpPr>
          <p:spPr bwMode="auto">
            <a:xfrm>
              <a:off x="984" y="3218"/>
              <a:ext cx="1"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6623" name="Line 229"/>
            <p:cNvSpPr>
              <a:spLocks noChangeAspect="1" noChangeShapeType="1"/>
            </p:cNvSpPr>
            <p:nvPr/>
          </p:nvSpPr>
          <p:spPr bwMode="auto">
            <a:xfrm flipH="1">
              <a:off x="869" y="3218"/>
              <a:ext cx="115" cy="119"/>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6624" name="Line 230"/>
            <p:cNvSpPr>
              <a:spLocks noChangeAspect="1" noChangeShapeType="1"/>
            </p:cNvSpPr>
            <p:nvPr/>
          </p:nvSpPr>
          <p:spPr bwMode="auto">
            <a:xfrm>
              <a:off x="869" y="3337"/>
              <a:ext cx="1"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6625" name="Line 231"/>
            <p:cNvSpPr>
              <a:spLocks noChangeAspect="1" noChangeShapeType="1"/>
            </p:cNvSpPr>
            <p:nvPr/>
          </p:nvSpPr>
          <p:spPr bwMode="auto">
            <a:xfrm flipH="1">
              <a:off x="555" y="3337"/>
              <a:ext cx="314"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6626" name="Line 232"/>
            <p:cNvSpPr>
              <a:spLocks noChangeAspect="1" noChangeShapeType="1"/>
            </p:cNvSpPr>
            <p:nvPr/>
          </p:nvSpPr>
          <p:spPr bwMode="auto">
            <a:xfrm>
              <a:off x="555" y="3337"/>
              <a:ext cx="1"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6627" name="Rectangle 233"/>
            <p:cNvSpPr>
              <a:spLocks noChangeAspect="1" noChangeArrowheads="1"/>
            </p:cNvSpPr>
            <p:nvPr/>
          </p:nvSpPr>
          <p:spPr bwMode="auto">
            <a:xfrm>
              <a:off x="555" y="3337"/>
              <a:ext cx="314" cy="177"/>
            </a:xfrm>
            <a:prstGeom prst="rect">
              <a:avLst/>
            </a:prstGeom>
            <a:solidFill>
              <a:srgbClr val="0078A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ctr">
                <a:lnSpc>
                  <a:spcPct val="90000"/>
                </a:lnSpc>
                <a:defRPr sz="2400">
                  <a:solidFill>
                    <a:schemeClr val="tx1"/>
                  </a:solidFill>
                  <a:latin typeface="Arial" panose="020B0604020202020204" pitchFamily="34" charset="0"/>
                </a:defRPr>
              </a:lvl1pPr>
              <a:lvl2pPr marL="742950" indent="-285750" algn="ctr">
                <a:lnSpc>
                  <a:spcPct val="90000"/>
                </a:lnSpc>
                <a:defRPr sz="2400">
                  <a:solidFill>
                    <a:schemeClr val="tx1"/>
                  </a:solidFill>
                  <a:latin typeface="Arial" panose="020B0604020202020204" pitchFamily="34" charset="0"/>
                </a:defRPr>
              </a:lvl2pPr>
              <a:lvl3pPr marL="1143000" indent="-228600" algn="ctr">
                <a:lnSpc>
                  <a:spcPct val="90000"/>
                </a:lnSpc>
                <a:defRPr sz="2400">
                  <a:solidFill>
                    <a:schemeClr val="tx1"/>
                  </a:solidFill>
                  <a:latin typeface="Arial" panose="020B0604020202020204" pitchFamily="34" charset="0"/>
                </a:defRPr>
              </a:lvl3pPr>
              <a:lvl4pPr marL="1600200" indent="-228600" algn="ctr">
                <a:lnSpc>
                  <a:spcPct val="90000"/>
                </a:lnSpc>
                <a:defRPr sz="2400">
                  <a:solidFill>
                    <a:schemeClr val="tx1"/>
                  </a:solidFill>
                  <a:latin typeface="Arial" panose="020B0604020202020204" pitchFamily="34" charset="0"/>
                </a:defRPr>
              </a:lvl4pPr>
              <a:lvl5pPr marL="2057400" indent="-228600" algn="ctr">
                <a:lnSpc>
                  <a:spcPct val="90000"/>
                </a:lnSpc>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66628" name="Line 234"/>
            <p:cNvSpPr>
              <a:spLocks noChangeAspect="1" noChangeShapeType="1"/>
            </p:cNvSpPr>
            <p:nvPr/>
          </p:nvSpPr>
          <p:spPr bwMode="auto">
            <a:xfrm>
              <a:off x="555" y="3337"/>
              <a:ext cx="1" cy="177"/>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6629" name="Line 235"/>
            <p:cNvSpPr>
              <a:spLocks noChangeAspect="1" noChangeShapeType="1"/>
            </p:cNvSpPr>
            <p:nvPr/>
          </p:nvSpPr>
          <p:spPr bwMode="auto">
            <a:xfrm>
              <a:off x="555" y="3514"/>
              <a:ext cx="1"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6630" name="Line 236"/>
            <p:cNvSpPr>
              <a:spLocks noChangeAspect="1" noChangeShapeType="1"/>
            </p:cNvSpPr>
            <p:nvPr/>
          </p:nvSpPr>
          <p:spPr bwMode="auto">
            <a:xfrm>
              <a:off x="555" y="3514"/>
              <a:ext cx="314"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6631" name="Line 237"/>
            <p:cNvSpPr>
              <a:spLocks noChangeAspect="1" noChangeShapeType="1"/>
            </p:cNvSpPr>
            <p:nvPr/>
          </p:nvSpPr>
          <p:spPr bwMode="auto">
            <a:xfrm>
              <a:off x="869" y="3514"/>
              <a:ext cx="1"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6632" name="Line 238"/>
            <p:cNvSpPr>
              <a:spLocks noChangeAspect="1" noChangeShapeType="1"/>
            </p:cNvSpPr>
            <p:nvPr/>
          </p:nvSpPr>
          <p:spPr bwMode="auto">
            <a:xfrm flipV="1">
              <a:off x="869" y="3337"/>
              <a:ext cx="1" cy="177"/>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6633" name="Line 239"/>
            <p:cNvSpPr>
              <a:spLocks noChangeAspect="1" noChangeShapeType="1"/>
            </p:cNvSpPr>
            <p:nvPr/>
          </p:nvSpPr>
          <p:spPr bwMode="auto">
            <a:xfrm>
              <a:off x="869" y="3337"/>
              <a:ext cx="1"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6634" name="Line 240"/>
            <p:cNvSpPr>
              <a:spLocks noChangeAspect="1" noChangeShapeType="1"/>
            </p:cNvSpPr>
            <p:nvPr/>
          </p:nvSpPr>
          <p:spPr bwMode="auto">
            <a:xfrm flipH="1">
              <a:off x="555" y="3337"/>
              <a:ext cx="314"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6635" name="Line 241"/>
            <p:cNvSpPr>
              <a:spLocks noChangeAspect="1" noChangeShapeType="1"/>
            </p:cNvSpPr>
            <p:nvPr/>
          </p:nvSpPr>
          <p:spPr bwMode="auto">
            <a:xfrm>
              <a:off x="555" y="3337"/>
              <a:ext cx="1"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6636" name="Freeform 242"/>
            <p:cNvSpPr>
              <a:spLocks noChangeAspect="1"/>
            </p:cNvSpPr>
            <p:nvPr/>
          </p:nvSpPr>
          <p:spPr bwMode="auto">
            <a:xfrm>
              <a:off x="869" y="3218"/>
              <a:ext cx="115" cy="296"/>
            </a:xfrm>
            <a:custGeom>
              <a:avLst/>
              <a:gdLst>
                <a:gd name="T0" fmla="*/ 0 w 138"/>
                <a:gd name="T1" fmla="*/ 119 h 284"/>
                <a:gd name="T2" fmla="*/ 0 w 138"/>
                <a:gd name="T3" fmla="*/ 296 h 284"/>
                <a:gd name="T4" fmla="*/ 115 w 138"/>
                <a:gd name="T5" fmla="*/ 177 h 284"/>
                <a:gd name="T6" fmla="*/ 115 w 138"/>
                <a:gd name="T7" fmla="*/ 0 h 284"/>
                <a:gd name="T8" fmla="*/ 0 w 138"/>
                <a:gd name="T9" fmla="*/ 119 h 2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8" h="284">
                  <a:moveTo>
                    <a:pt x="0" y="114"/>
                  </a:moveTo>
                  <a:lnTo>
                    <a:pt x="0" y="284"/>
                  </a:lnTo>
                  <a:lnTo>
                    <a:pt x="138" y="170"/>
                  </a:lnTo>
                  <a:lnTo>
                    <a:pt x="138" y="0"/>
                  </a:lnTo>
                  <a:lnTo>
                    <a:pt x="0" y="114"/>
                  </a:lnTo>
                  <a:close/>
                </a:path>
              </a:pathLst>
            </a:custGeom>
            <a:solidFill>
              <a:srgbClr val="0048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6637" name="Line 243"/>
            <p:cNvSpPr>
              <a:spLocks noChangeAspect="1" noChangeShapeType="1"/>
            </p:cNvSpPr>
            <p:nvPr/>
          </p:nvSpPr>
          <p:spPr bwMode="auto">
            <a:xfrm>
              <a:off x="869" y="3337"/>
              <a:ext cx="1" cy="177"/>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6638" name="Line 244"/>
            <p:cNvSpPr>
              <a:spLocks noChangeAspect="1" noChangeShapeType="1"/>
            </p:cNvSpPr>
            <p:nvPr/>
          </p:nvSpPr>
          <p:spPr bwMode="auto">
            <a:xfrm>
              <a:off x="869" y="3514"/>
              <a:ext cx="1"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6639" name="Line 245"/>
            <p:cNvSpPr>
              <a:spLocks noChangeAspect="1" noChangeShapeType="1"/>
            </p:cNvSpPr>
            <p:nvPr/>
          </p:nvSpPr>
          <p:spPr bwMode="auto">
            <a:xfrm flipV="1">
              <a:off x="869" y="3395"/>
              <a:ext cx="115" cy="119"/>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6640" name="Line 246"/>
            <p:cNvSpPr>
              <a:spLocks noChangeAspect="1" noChangeShapeType="1"/>
            </p:cNvSpPr>
            <p:nvPr/>
          </p:nvSpPr>
          <p:spPr bwMode="auto">
            <a:xfrm>
              <a:off x="984" y="3395"/>
              <a:ext cx="1"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6641" name="Line 247"/>
            <p:cNvSpPr>
              <a:spLocks noChangeAspect="1" noChangeShapeType="1"/>
            </p:cNvSpPr>
            <p:nvPr/>
          </p:nvSpPr>
          <p:spPr bwMode="auto">
            <a:xfrm flipV="1">
              <a:off x="984" y="3218"/>
              <a:ext cx="1" cy="177"/>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6642" name="Line 248"/>
            <p:cNvSpPr>
              <a:spLocks noChangeAspect="1" noChangeShapeType="1"/>
            </p:cNvSpPr>
            <p:nvPr/>
          </p:nvSpPr>
          <p:spPr bwMode="auto">
            <a:xfrm>
              <a:off x="984" y="3218"/>
              <a:ext cx="1"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6643" name="Line 249"/>
            <p:cNvSpPr>
              <a:spLocks noChangeAspect="1" noChangeShapeType="1"/>
            </p:cNvSpPr>
            <p:nvPr/>
          </p:nvSpPr>
          <p:spPr bwMode="auto">
            <a:xfrm flipH="1">
              <a:off x="869" y="3218"/>
              <a:ext cx="115" cy="119"/>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6644" name="Line 250"/>
            <p:cNvSpPr>
              <a:spLocks noChangeAspect="1" noChangeShapeType="1"/>
            </p:cNvSpPr>
            <p:nvPr/>
          </p:nvSpPr>
          <p:spPr bwMode="auto">
            <a:xfrm>
              <a:off x="869" y="3337"/>
              <a:ext cx="1"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6645" name="Freeform 251"/>
            <p:cNvSpPr>
              <a:spLocks noChangeAspect="1"/>
            </p:cNvSpPr>
            <p:nvPr/>
          </p:nvSpPr>
          <p:spPr bwMode="auto">
            <a:xfrm>
              <a:off x="440" y="3218"/>
              <a:ext cx="115" cy="296"/>
            </a:xfrm>
            <a:custGeom>
              <a:avLst/>
              <a:gdLst>
                <a:gd name="T0" fmla="*/ 115 w 138"/>
                <a:gd name="T1" fmla="*/ 119 h 284"/>
                <a:gd name="T2" fmla="*/ 115 w 138"/>
                <a:gd name="T3" fmla="*/ 296 h 284"/>
                <a:gd name="T4" fmla="*/ 0 w 138"/>
                <a:gd name="T5" fmla="*/ 169 h 284"/>
                <a:gd name="T6" fmla="*/ 0 w 138"/>
                <a:gd name="T7" fmla="*/ 0 h 284"/>
                <a:gd name="T8" fmla="*/ 115 w 138"/>
                <a:gd name="T9" fmla="*/ 119 h 2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8" h="284">
                  <a:moveTo>
                    <a:pt x="138" y="114"/>
                  </a:moveTo>
                  <a:lnTo>
                    <a:pt x="138" y="284"/>
                  </a:lnTo>
                  <a:lnTo>
                    <a:pt x="0" y="162"/>
                  </a:lnTo>
                  <a:lnTo>
                    <a:pt x="0" y="0"/>
                  </a:lnTo>
                  <a:lnTo>
                    <a:pt x="138" y="114"/>
                  </a:lnTo>
                  <a:close/>
                </a:path>
              </a:pathLst>
            </a:custGeom>
            <a:solidFill>
              <a:srgbClr val="00B4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6646" name="Line 252"/>
            <p:cNvSpPr>
              <a:spLocks noChangeAspect="1" noChangeShapeType="1"/>
            </p:cNvSpPr>
            <p:nvPr/>
          </p:nvSpPr>
          <p:spPr bwMode="auto">
            <a:xfrm>
              <a:off x="555" y="3337"/>
              <a:ext cx="1" cy="177"/>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6647" name="Line 253"/>
            <p:cNvSpPr>
              <a:spLocks noChangeAspect="1" noChangeShapeType="1"/>
            </p:cNvSpPr>
            <p:nvPr/>
          </p:nvSpPr>
          <p:spPr bwMode="auto">
            <a:xfrm>
              <a:off x="555" y="3514"/>
              <a:ext cx="1"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6648" name="Line 254"/>
            <p:cNvSpPr>
              <a:spLocks noChangeAspect="1" noChangeShapeType="1"/>
            </p:cNvSpPr>
            <p:nvPr/>
          </p:nvSpPr>
          <p:spPr bwMode="auto">
            <a:xfrm flipH="1" flipV="1">
              <a:off x="440" y="3387"/>
              <a:ext cx="115" cy="127"/>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6649" name="Line 255"/>
            <p:cNvSpPr>
              <a:spLocks noChangeAspect="1" noChangeShapeType="1"/>
            </p:cNvSpPr>
            <p:nvPr/>
          </p:nvSpPr>
          <p:spPr bwMode="auto">
            <a:xfrm>
              <a:off x="440" y="3387"/>
              <a:ext cx="1"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6650" name="Line 256"/>
            <p:cNvSpPr>
              <a:spLocks noChangeAspect="1" noChangeShapeType="1"/>
            </p:cNvSpPr>
            <p:nvPr/>
          </p:nvSpPr>
          <p:spPr bwMode="auto">
            <a:xfrm flipV="1">
              <a:off x="440" y="3218"/>
              <a:ext cx="1" cy="169"/>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6651" name="Line 257"/>
            <p:cNvSpPr>
              <a:spLocks noChangeAspect="1" noChangeShapeType="1"/>
            </p:cNvSpPr>
            <p:nvPr/>
          </p:nvSpPr>
          <p:spPr bwMode="auto">
            <a:xfrm>
              <a:off x="440" y="3218"/>
              <a:ext cx="1"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6652" name="Line 258"/>
            <p:cNvSpPr>
              <a:spLocks noChangeAspect="1" noChangeShapeType="1"/>
            </p:cNvSpPr>
            <p:nvPr/>
          </p:nvSpPr>
          <p:spPr bwMode="auto">
            <a:xfrm>
              <a:off x="440" y="3218"/>
              <a:ext cx="115" cy="119"/>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6653" name="Line 259"/>
            <p:cNvSpPr>
              <a:spLocks noChangeAspect="1" noChangeShapeType="1"/>
            </p:cNvSpPr>
            <p:nvPr/>
          </p:nvSpPr>
          <p:spPr bwMode="auto">
            <a:xfrm>
              <a:off x="555" y="3337"/>
              <a:ext cx="1"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6654" name="AutoShape 260"/>
            <p:cNvSpPr>
              <a:spLocks noChangeAspect="1" noChangeArrowheads="1"/>
            </p:cNvSpPr>
            <p:nvPr/>
          </p:nvSpPr>
          <p:spPr bwMode="auto">
            <a:xfrm>
              <a:off x="606" y="3343"/>
              <a:ext cx="213" cy="161"/>
            </a:xfrm>
            <a:custGeom>
              <a:avLst/>
              <a:gdLst>
                <a:gd name="T0" fmla="*/ 213 w 21600"/>
                <a:gd name="T1" fmla="*/ 81 h 21600"/>
                <a:gd name="T2" fmla="*/ 107 w 21600"/>
                <a:gd name="T3" fmla="*/ 161 h 21600"/>
                <a:gd name="T4" fmla="*/ 0 w 21600"/>
                <a:gd name="T5" fmla="*/ 81 h 21600"/>
                <a:gd name="T6" fmla="*/ 107 w 21600"/>
                <a:gd name="T7" fmla="*/ 0 h 21600"/>
                <a:gd name="T8" fmla="*/ 0 60000 65536"/>
                <a:gd name="T9" fmla="*/ 5898240 60000 65536"/>
                <a:gd name="T10" fmla="*/ 11796480 60000 65536"/>
                <a:gd name="T11" fmla="*/ 17694720 60000 65536"/>
                <a:gd name="T12" fmla="*/ 4969 w 21600"/>
                <a:gd name="T13" fmla="*/ 4964 h 21600"/>
                <a:gd name="T14" fmla="*/ 16631 w 21600"/>
                <a:gd name="T15" fmla="*/ 16636 h 21600"/>
              </a:gdLst>
              <a:ahLst/>
              <a:cxnLst>
                <a:cxn ang="T8">
                  <a:pos x="T0" y="T1"/>
                </a:cxn>
                <a:cxn ang="T9">
                  <a:pos x="T2" y="T3"/>
                </a:cxn>
                <a:cxn ang="T10">
                  <a:pos x="T4" y="T5"/>
                </a:cxn>
                <a:cxn ang="T11">
                  <a:pos x="T6" y="T7"/>
                </a:cxn>
              </a:cxnLst>
              <a:rect l="T12" t="T13" r="T14" b="T15"/>
              <a:pathLst>
                <a:path w="21600" h="21600">
                  <a:moveTo>
                    <a:pt x="4964" y="4964"/>
                  </a:moveTo>
                  <a:lnTo>
                    <a:pt x="9431" y="4964"/>
                  </a:lnTo>
                  <a:lnTo>
                    <a:pt x="9431" y="3220"/>
                  </a:lnTo>
                  <a:lnTo>
                    <a:pt x="8100" y="3220"/>
                  </a:lnTo>
                  <a:lnTo>
                    <a:pt x="10800" y="0"/>
                  </a:lnTo>
                  <a:lnTo>
                    <a:pt x="13500" y="3220"/>
                  </a:lnTo>
                  <a:lnTo>
                    <a:pt x="12169" y="3220"/>
                  </a:lnTo>
                  <a:lnTo>
                    <a:pt x="12169" y="4964"/>
                  </a:lnTo>
                  <a:lnTo>
                    <a:pt x="16636" y="4964"/>
                  </a:lnTo>
                  <a:lnTo>
                    <a:pt x="16636" y="9431"/>
                  </a:lnTo>
                  <a:lnTo>
                    <a:pt x="18380" y="9431"/>
                  </a:lnTo>
                  <a:lnTo>
                    <a:pt x="18380" y="8100"/>
                  </a:lnTo>
                  <a:lnTo>
                    <a:pt x="21600" y="10800"/>
                  </a:lnTo>
                  <a:lnTo>
                    <a:pt x="18380" y="13500"/>
                  </a:lnTo>
                  <a:lnTo>
                    <a:pt x="18380" y="12169"/>
                  </a:lnTo>
                  <a:lnTo>
                    <a:pt x="16636" y="12169"/>
                  </a:lnTo>
                  <a:lnTo>
                    <a:pt x="16636" y="16636"/>
                  </a:lnTo>
                  <a:lnTo>
                    <a:pt x="12169" y="16636"/>
                  </a:lnTo>
                  <a:lnTo>
                    <a:pt x="12169" y="18380"/>
                  </a:lnTo>
                  <a:lnTo>
                    <a:pt x="13500" y="18380"/>
                  </a:lnTo>
                  <a:lnTo>
                    <a:pt x="10800" y="21600"/>
                  </a:lnTo>
                  <a:lnTo>
                    <a:pt x="8100" y="18380"/>
                  </a:lnTo>
                  <a:lnTo>
                    <a:pt x="9431" y="18380"/>
                  </a:lnTo>
                  <a:lnTo>
                    <a:pt x="9431" y="16636"/>
                  </a:lnTo>
                  <a:lnTo>
                    <a:pt x="4964" y="16636"/>
                  </a:lnTo>
                  <a:lnTo>
                    <a:pt x="4964" y="12169"/>
                  </a:lnTo>
                  <a:lnTo>
                    <a:pt x="3220" y="12169"/>
                  </a:lnTo>
                  <a:lnTo>
                    <a:pt x="3220" y="13500"/>
                  </a:lnTo>
                  <a:lnTo>
                    <a:pt x="0" y="10800"/>
                  </a:lnTo>
                  <a:lnTo>
                    <a:pt x="3220" y="8100"/>
                  </a:lnTo>
                  <a:lnTo>
                    <a:pt x="3220" y="9431"/>
                  </a:lnTo>
                  <a:lnTo>
                    <a:pt x="4964" y="9431"/>
                  </a:lnTo>
                  <a:lnTo>
                    <a:pt x="4964" y="4964"/>
                  </a:lnTo>
                  <a:close/>
                </a:path>
              </a:pathLst>
            </a:custGeom>
            <a:solidFill>
              <a:srgbClr val="00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655" name="Line 261"/>
            <p:cNvSpPr>
              <a:spLocks noChangeAspect="1" noChangeShapeType="1"/>
            </p:cNvSpPr>
            <p:nvPr/>
          </p:nvSpPr>
          <p:spPr bwMode="auto">
            <a:xfrm>
              <a:off x="712" y="3143"/>
              <a:ext cx="0" cy="161"/>
            </a:xfrm>
            <a:prstGeom prst="line">
              <a:avLst/>
            </a:prstGeom>
            <a:noFill/>
            <a:ln w="412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endParaRPr lang="en-US"/>
            </a:p>
          </p:txBody>
        </p:sp>
        <p:sp>
          <p:nvSpPr>
            <p:cNvPr id="66656" name="Line 262"/>
            <p:cNvSpPr>
              <a:spLocks noChangeAspect="1" noChangeShapeType="1"/>
            </p:cNvSpPr>
            <p:nvPr/>
          </p:nvSpPr>
          <p:spPr bwMode="auto">
            <a:xfrm rot="5400000">
              <a:off x="713" y="3070"/>
              <a:ext cx="1" cy="307"/>
            </a:xfrm>
            <a:prstGeom prst="line">
              <a:avLst/>
            </a:prstGeom>
            <a:noFill/>
            <a:ln w="412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endParaRPr lang="en-US"/>
            </a:p>
          </p:txBody>
        </p:sp>
        <p:grpSp>
          <p:nvGrpSpPr>
            <p:cNvPr id="66657" name="Group 263"/>
            <p:cNvGrpSpPr>
              <a:grpSpLocks noChangeAspect="1"/>
            </p:cNvGrpSpPr>
            <p:nvPr/>
          </p:nvGrpSpPr>
          <p:grpSpPr bwMode="auto">
            <a:xfrm>
              <a:off x="567" y="3152"/>
              <a:ext cx="293" cy="146"/>
              <a:chOff x="1611" y="2127"/>
              <a:chExt cx="1718" cy="851"/>
            </a:xfrm>
          </p:grpSpPr>
          <p:sp>
            <p:nvSpPr>
              <p:cNvPr id="66664" name="Freeform 264"/>
              <p:cNvSpPr>
                <a:spLocks noChangeAspect="1"/>
              </p:cNvSpPr>
              <p:nvPr/>
            </p:nvSpPr>
            <p:spPr bwMode="auto">
              <a:xfrm>
                <a:off x="1611" y="2127"/>
                <a:ext cx="1718" cy="851"/>
              </a:xfrm>
              <a:custGeom>
                <a:avLst/>
                <a:gdLst>
                  <a:gd name="T0" fmla="*/ 0 w 1718"/>
                  <a:gd name="T1" fmla="*/ 0 h 851"/>
                  <a:gd name="T2" fmla="*/ 427 w 1718"/>
                  <a:gd name="T3" fmla="*/ 0 h 851"/>
                  <a:gd name="T4" fmla="*/ 1289 w 1718"/>
                  <a:gd name="T5" fmla="*/ 850 h 851"/>
                  <a:gd name="T6" fmla="*/ 1717 w 1718"/>
                  <a:gd name="T7" fmla="*/ 850 h 85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18" h="851">
                    <a:moveTo>
                      <a:pt x="0" y="0"/>
                    </a:moveTo>
                    <a:lnTo>
                      <a:pt x="427" y="0"/>
                    </a:lnTo>
                    <a:lnTo>
                      <a:pt x="1289" y="850"/>
                    </a:lnTo>
                    <a:lnTo>
                      <a:pt x="1717" y="850"/>
                    </a:lnTo>
                  </a:path>
                </a:pathLst>
              </a:custGeom>
              <a:noFill/>
              <a:ln w="34925"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665" name="Freeform 265"/>
              <p:cNvSpPr>
                <a:spLocks noChangeAspect="1"/>
              </p:cNvSpPr>
              <p:nvPr/>
            </p:nvSpPr>
            <p:spPr bwMode="auto">
              <a:xfrm>
                <a:off x="1611" y="2127"/>
                <a:ext cx="1718" cy="851"/>
              </a:xfrm>
              <a:custGeom>
                <a:avLst/>
                <a:gdLst>
                  <a:gd name="T0" fmla="*/ 1717 w 1718"/>
                  <a:gd name="T1" fmla="*/ 0 h 851"/>
                  <a:gd name="T2" fmla="*/ 1289 w 1718"/>
                  <a:gd name="T3" fmla="*/ 0 h 851"/>
                  <a:gd name="T4" fmla="*/ 427 w 1718"/>
                  <a:gd name="T5" fmla="*/ 850 h 851"/>
                  <a:gd name="T6" fmla="*/ 0 w 1718"/>
                  <a:gd name="T7" fmla="*/ 850 h 85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18" h="851">
                    <a:moveTo>
                      <a:pt x="1717" y="0"/>
                    </a:moveTo>
                    <a:lnTo>
                      <a:pt x="1289" y="0"/>
                    </a:lnTo>
                    <a:lnTo>
                      <a:pt x="427" y="850"/>
                    </a:lnTo>
                    <a:lnTo>
                      <a:pt x="0" y="850"/>
                    </a:lnTo>
                  </a:path>
                </a:pathLst>
              </a:custGeom>
              <a:noFill/>
              <a:ln w="34925"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66658" name="Line 266"/>
            <p:cNvSpPr>
              <a:spLocks noChangeAspect="1" noChangeShapeType="1"/>
            </p:cNvSpPr>
            <p:nvPr/>
          </p:nvSpPr>
          <p:spPr bwMode="auto">
            <a:xfrm rot="5400000">
              <a:off x="712" y="3070"/>
              <a:ext cx="1" cy="307"/>
            </a:xfrm>
            <a:prstGeom prst="line">
              <a:avLst/>
            </a:prstGeom>
            <a:noFill/>
            <a:ln w="3175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endParaRPr lang="en-US"/>
            </a:p>
          </p:txBody>
        </p:sp>
        <p:grpSp>
          <p:nvGrpSpPr>
            <p:cNvPr id="66659" name="Group 267"/>
            <p:cNvGrpSpPr>
              <a:grpSpLocks noChangeAspect="1"/>
            </p:cNvGrpSpPr>
            <p:nvPr/>
          </p:nvGrpSpPr>
          <p:grpSpPr bwMode="auto">
            <a:xfrm>
              <a:off x="567" y="3151"/>
              <a:ext cx="293" cy="146"/>
              <a:chOff x="1611" y="2127"/>
              <a:chExt cx="1718" cy="851"/>
            </a:xfrm>
          </p:grpSpPr>
          <p:sp>
            <p:nvSpPr>
              <p:cNvPr id="66662" name="Freeform 268"/>
              <p:cNvSpPr>
                <a:spLocks noChangeAspect="1"/>
              </p:cNvSpPr>
              <p:nvPr/>
            </p:nvSpPr>
            <p:spPr bwMode="auto">
              <a:xfrm>
                <a:off x="1611" y="2127"/>
                <a:ext cx="1718" cy="851"/>
              </a:xfrm>
              <a:custGeom>
                <a:avLst/>
                <a:gdLst>
                  <a:gd name="T0" fmla="*/ 0 w 1718"/>
                  <a:gd name="T1" fmla="*/ 0 h 851"/>
                  <a:gd name="T2" fmla="*/ 427 w 1718"/>
                  <a:gd name="T3" fmla="*/ 0 h 851"/>
                  <a:gd name="T4" fmla="*/ 1289 w 1718"/>
                  <a:gd name="T5" fmla="*/ 850 h 851"/>
                  <a:gd name="T6" fmla="*/ 1717 w 1718"/>
                  <a:gd name="T7" fmla="*/ 850 h 85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18" h="851">
                    <a:moveTo>
                      <a:pt x="0" y="0"/>
                    </a:moveTo>
                    <a:lnTo>
                      <a:pt x="427" y="0"/>
                    </a:lnTo>
                    <a:lnTo>
                      <a:pt x="1289" y="850"/>
                    </a:lnTo>
                    <a:lnTo>
                      <a:pt x="1717" y="850"/>
                    </a:lnTo>
                  </a:path>
                </a:pathLst>
              </a:custGeom>
              <a:noFill/>
              <a:ln w="25400" cap="rnd" cmpd="sng">
                <a:solidFill>
                  <a:srgbClr val="FFFFFF"/>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663" name="Freeform 269"/>
              <p:cNvSpPr>
                <a:spLocks noChangeAspect="1"/>
              </p:cNvSpPr>
              <p:nvPr/>
            </p:nvSpPr>
            <p:spPr bwMode="auto">
              <a:xfrm>
                <a:off x="1611" y="2127"/>
                <a:ext cx="1718" cy="851"/>
              </a:xfrm>
              <a:custGeom>
                <a:avLst/>
                <a:gdLst>
                  <a:gd name="T0" fmla="*/ 1717 w 1718"/>
                  <a:gd name="T1" fmla="*/ 0 h 851"/>
                  <a:gd name="T2" fmla="*/ 1289 w 1718"/>
                  <a:gd name="T3" fmla="*/ 0 h 851"/>
                  <a:gd name="T4" fmla="*/ 427 w 1718"/>
                  <a:gd name="T5" fmla="*/ 850 h 851"/>
                  <a:gd name="T6" fmla="*/ 0 w 1718"/>
                  <a:gd name="T7" fmla="*/ 850 h 85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18" h="851">
                    <a:moveTo>
                      <a:pt x="1717" y="0"/>
                    </a:moveTo>
                    <a:lnTo>
                      <a:pt x="1289" y="0"/>
                    </a:lnTo>
                    <a:lnTo>
                      <a:pt x="427" y="850"/>
                    </a:lnTo>
                    <a:lnTo>
                      <a:pt x="0" y="850"/>
                    </a:lnTo>
                  </a:path>
                </a:pathLst>
              </a:custGeom>
              <a:noFill/>
              <a:ln w="25400" cap="rnd" cmpd="sng">
                <a:solidFill>
                  <a:srgbClr val="FFFFFF"/>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66660" name="Line 270"/>
            <p:cNvSpPr>
              <a:spLocks noChangeAspect="1" noChangeShapeType="1"/>
            </p:cNvSpPr>
            <p:nvPr/>
          </p:nvSpPr>
          <p:spPr bwMode="auto">
            <a:xfrm>
              <a:off x="713" y="3144"/>
              <a:ext cx="0" cy="161"/>
            </a:xfrm>
            <a:prstGeom prst="line">
              <a:avLst/>
            </a:prstGeom>
            <a:noFill/>
            <a:ln w="3175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endParaRPr lang="en-US"/>
            </a:p>
          </p:txBody>
        </p:sp>
        <p:sp>
          <p:nvSpPr>
            <p:cNvPr id="66661" name="AutoShape 271"/>
            <p:cNvSpPr>
              <a:spLocks noChangeAspect="1" noChangeArrowheads="1"/>
            </p:cNvSpPr>
            <p:nvPr/>
          </p:nvSpPr>
          <p:spPr bwMode="auto">
            <a:xfrm>
              <a:off x="612" y="3347"/>
              <a:ext cx="202" cy="154"/>
            </a:xfrm>
            <a:custGeom>
              <a:avLst/>
              <a:gdLst>
                <a:gd name="T0" fmla="*/ 202 w 21600"/>
                <a:gd name="T1" fmla="*/ 77 h 21600"/>
                <a:gd name="T2" fmla="*/ 101 w 21600"/>
                <a:gd name="T3" fmla="*/ 154 h 21600"/>
                <a:gd name="T4" fmla="*/ 0 w 21600"/>
                <a:gd name="T5" fmla="*/ 77 h 21600"/>
                <a:gd name="T6" fmla="*/ 101 w 21600"/>
                <a:gd name="T7" fmla="*/ 0 h 21600"/>
                <a:gd name="T8" fmla="*/ 0 60000 65536"/>
                <a:gd name="T9" fmla="*/ 5898240 60000 65536"/>
                <a:gd name="T10" fmla="*/ 11796480 60000 65536"/>
                <a:gd name="T11" fmla="*/ 17694720 60000 65536"/>
                <a:gd name="T12" fmla="*/ 5453 w 21600"/>
                <a:gd name="T13" fmla="*/ 5470 h 21600"/>
                <a:gd name="T14" fmla="*/ 16253 w 21600"/>
                <a:gd name="T15" fmla="*/ 16270 h 21600"/>
              </a:gdLst>
              <a:ahLst/>
              <a:cxnLst>
                <a:cxn ang="T8">
                  <a:pos x="T0" y="T1"/>
                </a:cxn>
                <a:cxn ang="T9">
                  <a:pos x="T2" y="T3"/>
                </a:cxn>
                <a:cxn ang="T10">
                  <a:pos x="T4" y="T5"/>
                </a:cxn>
                <a:cxn ang="T11">
                  <a:pos x="T6" y="T7"/>
                </a:cxn>
              </a:cxnLst>
              <a:rect l="T12" t="T13" r="T14" b="T15"/>
              <a:pathLst>
                <a:path w="21600" h="21600">
                  <a:moveTo>
                    <a:pt x="5400" y="5400"/>
                  </a:moveTo>
                  <a:lnTo>
                    <a:pt x="9450" y="5400"/>
                  </a:lnTo>
                  <a:lnTo>
                    <a:pt x="9450" y="2700"/>
                  </a:lnTo>
                  <a:lnTo>
                    <a:pt x="8100" y="2700"/>
                  </a:lnTo>
                  <a:lnTo>
                    <a:pt x="10800" y="0"/>
                  </a:lnTo>
                  <a:lnTo>
                    <a:pt x="13500" y="2700"/>
                  </a:lnTo>
                  <a:lnTo>
                    <a:pt x="12150" y="2700"/>
                  </a:lnTo>
                  <a:lnTo>
                    <a:pt x="12150" y="5400"/>
                  </a:lnTo>
                  <a:lnTo>
                    <a:pt x="16200" y="5400"/>
                  </a:lnTo>
                  <a:lnTo>
                    <a:pt x="16200" y="9450"/>
                  </a:lnTo>
                  <a:lnTo>
                    <a:pt x="18900" y="9450"/>
                  </a:lnTo>
                  <a:lnTo>
                    <a:pt x="18900" y="8100"/>
                  </a:lnTo>
                  <a:lnTo>
                    <a:pt x="21600" y="10800"/>
                  </a:lnTo>
                  <a:lnTo>
                    <a:pt x="18900" y="13500"/>
                  </a:lnTo>
                  <a:lnTo>
                    <a:pt x="18900" y="12150"/>
                  </a:lnTo>
                  <a:lnTo>
                    <a:pt x="16200" y="12150"/>
                  </a:lnTo>
                  <a:lnTo>
                    <a:pt x="16200" y="16200"/>
                  </a:lnTo>
                  <a:lnTo>
                    <a:pt x="12150" y="16200"/>
                  </a:lnTo>
                  <a:lnTo>
                    <a:pt x="12150" y="18900"/>
                  </a:lnTo>
                  <a:lnTo>
                    <a:pt x="13500" y="18900"/>
                  </a:lnTo>
                  <a:lnTo>
                    <a:pt x="10800" y="21600"/>
                  </a:lnTo>
                  <a:lnTo>
                    <a:pt x="8100" y="18900"/>
                  </a:lnTo>
                  <a:lnTo>
                    <a:pt x="9450" y="18900"/>
                  </a:lnTo>
                  <a:lnTo>
                    <a:pt x="9450" y="16200"/>
                  </a:lnTo>
                  <a:lnTo>
                    <a:pt x="5400" y="16200"/>
                  </a:lnTo>
                  <a:lnTo>
                    <a:pt x="5400" y="12150"/>
                  </a:lnTo>
                  <a:lnTo>
                    <a:pt x="2700" y="12150"/>
                  </a:lnTo>
                  <a:lnTo>
                    <a:pt x="2700" y="13500"/>
                  </a:lnTo>
                  <a:lnTo>
                    <a:pt x="0" y="10800"/>
                  </a:lnTo>
                  <a:lnTo>
                    <a:pt x="2700" y="8100"/>
                  </a:lnTo>
                  <a:lnTo>
                    <a:pt x="2700" y="9450"/>
                  </a:lnTo>
                  <a:lnTo>
                    <a:pt x="5400" y="9450"/>
                  </a:lnTo>
                  <a:lnTo>
                    <a:pt x="5400" y="5400"/>
                  </a:lnTo>
                  <a:close/>
                </a:path>
              </a:pathLst>
            </a:custGeom>
            <a:gradFill rotWithShape="0">
              <a:gsLst>
                <a:gs pos="0">
                  <a:srgbClr val="3366FF"/>
                </a:gs>
                <a:gs pos="25000">
                  <a:srgbClr val="01A78F"/>
                </a:gs>
                <a:gs pos="50000">
                  <a:srgbClr val="FFFF00"/>
                </a:gs>
                <a:gs pos="75000">
                  <a:srgbClr val="FF6633"/>
                </a:gs>
                <a:gs pos="100000">
                  <a:srgbClr val="FF3399"/>
                </a:gs>
              </a:gsLst>
              <a:path path="rect">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66592" name="Line 272"/>
          <p:cNvSpPr>
            <a:spLocks noChangeShapeType="1"/>
          </p:cNvSpPr>
          <p:nvPr/>
        </p:nvSpPr>
        <p:spPr bwMode="auto">
          <a:xfrm>
            <a:off x="1770063" y="2997200"/>
            <a:ext cx="0" cy="10810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lIns="82124" tIns="41061" rIns="82124" bIns="41061"/>
          <a:lstStyle/>
          <a:p>
            <a:endParaRPr lang="en-US"/>
          </a:p>
        </p:txBody>
      </p:sp>
      <p:sp>
        <p:nvSpPr>
          <p:cNvPr id="66593" name="Line 273"/>
          <p:cNvSpPr>
            <a:spLocks noChangeShapeType="1"/>
          </p:cNvSpPr>
          <p:nvPr/>
        </p:nvSpPr>
        <p:spPr bwMode="auto">
          <a:xfrm>
            <a:off x="8107363" y="2997200"/>
            <a:ext cx="0" cy="10810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lIns="82124" tIns="41061" rIns="82124" bIns="41061"/>
          <a:lstStyle/>
          <a:p>
            <a:endParaRPr lang="en-US"/>
          </a:p>
        </p:txBody>
      </p:sp>
      <p:sp>
        <p:nvSpPr>
          <p:cNvPr id="893202" name="AutoShape 274"/>
          <p:cNvSpPr>
            <a:spLocks noChangeArrowheads="1"/>
          </p:cNvSpPr>
          <p:nvPr/>
        </p:nvSpPr>
        <p:spPr bwMode="auto">
          <a:xfrm>
            <a:off x="3419475" y="2133600"/>
            <a:ext cx="1152525" cy="504825"/>
          </a:xfrm>
          <a:prstGeom prst="homePlate">
            <a:avLst>
              <a:gd name="adj" fmla="val 57075"/>
            </a:avLst>
          </a:prstGeom>
          <a:solidFill>
            <a:schemeClr val="folHlink"/>
          </a:solidFill>
          <a:ln w="9525" algn="ctr">
            <a:solidFill>
              <a:schemeClr val="tx1"/>
            </a:solidFill>
            <a:miter lim="800000"/>
            <a:headEnd/>
            <a:tailEnd/>
          </a:ln>
          <a:effectLst/>
          <a:extLst>
            <a:ext uri="{AF507438-7753-43E0-B8FC-AC1667EBCBE1}">
              <a14:hiddenEffects xmlns:a14="http://schemas.microsoft.com/office/drawing/2010/main">
                <a:effectLst>
                  <a:outerShdw dist="17961" dir="2700000" algn="ctr" rotWithShape="0">
                    <a:schemeClr val="bg2"/>
                  </a:outerShdw>
                </a:effectLst>
              </a14:hiddenEffects>
            </a:ext>
          </a:extLst>
        </p:spPr>
        <p:txBody>
          <a:bodyPr wrap="none" lIns="82124" tIns="41061" rIns="82124" bIns="41061" anchor="ctr"/>
          <a:lstStyle>
            <a:lvl1pPr defTabSz="814388">
              <a:lnSpc>
                <a:spcPct val="95000"/>
              </a:lnSpc>
              <a:spcBef>
                <a:spcPct val="50000"/>
              </a:spcBef>
              <a:buClr>
                <a:schemeClr val="tx2"/>
              </a:buClr>
              <a:buSzPct val="100000"/>
              <a:buFont typeface="Wingdings" panose="05000000000000000000" pitchFamily="2" charset="2"/>
              <a:buChar char="§"/>
              <a:defRPr sz="2400">
                <a:solidFill>
                  <a:schemeClr val="tx1"/>
                </a:solidFill>
                <a:latin typeface="Arial" panose="020B0604020202020204" pitchFamily="34" charset="0"/>
              </a:defRPr>
            </a:lvl1pPr>
            <a:lvl2pPr marL="742950" indent="-285750" defTabSz="814388">
              <a:lnSpc>
                <a:spcPct val="95000"/>
              </a:lnSpc>
              <a:spcBef>
                <a:spcPct val="35000"/>
              </a:spcBef>
              <a:defRPr sz="2000">
                <a:solidFill>
                  <a:schemeClr val="tx1"/>
                </a:solidFill>
                <a:latin typeface="Arial" panose="020B0604020202020204" pitchFamily="34" charset="0"/>
              </a:defRPr>
            </a:lvl2pPr>
            <a:lvl3pPr marL="1143000" indent="-228600" defTabSz="814388">
              <a:lnSpc>
                <a:spcPct val="95000"/>
              </a:lnSpc>
              <a:spcBef>
                <a:spcPct val="35000"/>
              </a:spcBef>
              <a:defRPr sz="2000">
                <a:solidFill>
                  <a:schemeClr val="tx1"/>
                </a:solidFill>
                <a:latin typeface="Arial" panose="020B0604020202020204" pitchFamily="34" charset="0"/>
              </a:defRPr>
            </a:lvl3pPr>
            <a:lvl4pPr marL="1600200" indent="-228600" defTabSz="814388">
              <a:lnSpc>
                <a:spcPct val="95000"/>
              </a:lnSpc>
              <a:spcBef>
                <a:spcPct val="35000"/>
              </a:spcBef>
              <a:defRPr sz="2000">
                <a:solidFill>
                  <a:schemeClr val="tx1"/>
                </a:solidFill>
                <a:latin typeface="Arial" panose="020B0604020202020204" pitchFamily="34" charset="0"/>
              </a:defRPr>
            </a:lvl4pPr>
            <a:lvl5pPr marL="2057400" indent="-228600" defTabSz="814388">
              <a:lnSpc>
                <a:spcPct val="95000"/>
              </a:lnSpc>
              <a:spcBef>
                <a:spcPct val="35000"/>
              </a:spcBef>
              <a:defRPr sz="2000">
                <a:solidFill>
                  <a:schemeClr val="tx1"/>
                </a:solidFill>
                <a:latin typeface="Arial" panose="020B0604020202020204" pitchFamily="34" charset="0"/>
              </a:defRPr>
            </a:lvl5pPr>
            <a:lvl6pPr marL="2514600" indent="-228600" defTabSz="814388" eaLnBrk="0" fontAlgn="base" hangingPunct="0">
              <a:lnSpc>
                <a:spcPct val="95000"/>
              </a:lnSpc>
              <a:spcBef>
                <a:spcPct val="35000"/>
              </a:spcBef>
              <a:spcAft>
                <a:spcPct val="0"/>
              </a:spcAft>
              <a:defRPr sz="2000">
                <a:solidFill>
                  <a:schemeClr val="tx1"/>
                </a:solidFill>
                <a:latin typeface="Arial" panose="020B0604020202020204" pitchFamily="34" charset="0"/>
              </a:defRPr>
            </a:lvl6pPr>
            <a:lvl7pPr marL="2971800" indent="-228600" defTabSz="814388" eaLnBrk="0" fontAlgn="base" hangingPunct="0">
              <a:lnSpc>
                <a:spcPct val="95000"/>
              </a:lnSpc>
              <a:spcBef>
                <a:spcPct val="35000"/>
              </a:spcBef>
              <a:spcAft>
                <a:spcPct val="0"/>
              </a:spcAft>
              <a:defRPr sz="2000">
                <a:solidFill>
                  <a:schemeClr val="tx1"/>
                </a:solidFill>
                <a:latin typeface="Arial" panose="020B0604020202020204" pitchFamily="34" charset="0"/>
              </a:defRPr>
            </a:lvl7pPr>
            <a:lvl8pPr marL="3429000" indent="-228600" defTabSz="814388" eaLnBrk="0" fontAlgn="base" hangingPunct="0">
              <a:lnSpc>
                <a:spcPct val="95000"/>
              </a:lnSpc>
              <a:spcBef>
                <a:spcPct val="35000"/>
              </a:spcBef>
              <a:spcAft>
                <a:spcPct val="0"/>
              </a:spcAft>
              <a:defRPr sz="2000">
                <a:solidFill>
                  <a:schemeClr val="tx1"/>
                </a:solidFill>
                <a:latin typeface="Arial" panose="020B0604020202020204" pitchFamily="34" charset="0"/>
              </a:defRPr>
            </a:lvl8pPr>
            <a:lvl9pPr marL="3886200" indent="-228600" defTabSz="814388" eaLnBrk="0" fontAlgn="base" hangingPunct="0">
              <a:lnSpc>
                <a:spcPct val="95000"/>
              </a:lnSpc>
              <a:spcBef>
                <a:spcPct val="35000"/>
              </a:spcBef>
              <a:spcAft>
                <a:spcPct val="0"/>
              </a:spcAft>
              <a:defRPr sz="2000">
                <a:solidFill>
                  <a:schemeClr val="tx1"/>
                </a:solidFill>
                <a:latin typeface="Arial" panose="020B0604020202020204" pitchFamily="34" charset="0"/>
              </a:defRPr>
            </a:lvl9pPr>
          </a:lstStyle>
          <a:p>
            <a:pPr algn="ctr">
              <a:lnSpc>
                <a:spcPct val="90000"/>
              </a:lnSpc>
              <a:spcBef>
                <a:spcPct val="0"/>
              </a:spcBef>
              <a:buClrTx/>
              <a:buSzTx/>
              <a:buFontTx/>
              <a:buNone/>
            </a:pPr>
            <a:r>
              <a:rPr lang="en-AU" altLang="en-US" sz="1400" b="1"/>
              <a:t>Use VC</a:t>
            </a:r>
          </a:p>
          <a:p>
            <a:pPr algn="ctr">
              <a:lnSpc>
                <a:spcPct val="90000"/>
              </a:lnSpc>
              <a:spcBef>
                <a:spcPct val="0"/>
              </a:spcBef>
              <a:buClrTx/>
              <a:buSzTx/>
              <a:buFontTx/>
              <a:buNone/>
            </a:pPr>
            <a:r>
              <a:rPr lang="en-AU" altLang="en-US" sz="1400" b="1"/>
              <a:t>Label 102</a:t>
            </a:r>
          </a:p>
        </p:txBody>
      </p:sp>
      <p:sp>
        <p:nvSpPr>
          <p:cNvPr id="66595" name="Text Box 277"/>
          <p:cNvSpPr txBox="1">
            <a:spLocks noChangeArrowheads="1"/>
          </p:cNvSpPr>
          <p:nvPr/>
        </p:nvSpPr>
        <p:spPr bwMode="auto">
          <a:xfrm>
            <a:off x="1042988" y="1846263"/>
            <a:ext cx="792162" cy="28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lvl1pPr algn="ctr">
              <a:lnSpc>
                <a:spcPct val="90000"/>
              </a:lnSpc>
              <a:defRPr sz="2400">
                <a:solidFill>
                  <a:schemeClr val="tx1"/>
                </a:solidFill>
                <a:latin typeface="Arial" panose="020B0604020202020204" pitchFamily="34" charset="0"/>
              </a:defRPr>
            </a:lvl1pPr>
            <a:lvl2pPr marL="742950" indent="-285750" algn="ctr">
              <a:lnSpc>
                <a:spcPct val="90000"/>
              </a:lnSpc>
              <a:defRPr sz="2400">
                <a:solidFill>
                  <a:schemeClr val="tx1"/>
                </a:solidFill>
                <a:latin typeface="Arial" panose="020B0604020202020204" pitchFamily="34" charset="0"/>
              </a:defRPr>
            </a:lvl2pPr>
            <a:lvl3pPr marL="1143000" indent="-228600" algn="ctr">
              <a:lnSpc>
                <a:spcPct val="90000"/>
              </a:lnSpc>
              <a:defRPr sz="2400">
                <a:solidFill>
                  <a:schemeClr val="tx1"/>
                </a:solidFill>
                <a:latin typeface="Arial" panose="020B0604020202020204" pitchFamily="34" charset="0"/>
              </a:defRPr>
            </a:lvl3pPr>
            <a:lvl4pPr marL="1600200" indent="-228600" algn="ctr">
              <a:lnSpc>
                <a:spcPct val="90000"/>
              </a:lnSpc>
              <a:defRPr sz="2400">
                <a:solidFill>
                  <a:schemeClr val="tx1"/>
                </a:solidFill>
                <a:latin typeface="Arial" panose="020B0604020202020204" pitchFamily="34" charset="0"/>
              </a:defRPr>
            </a:lvl4pPr>
            <a:lvl5pPr marL="2057400" indent="-228600" algn="ctr">
              <a:lnSpc>
                <a:spcPct val="90000"/>
              </a:lnSpc>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9pPr>
          </a:lstStyle>
          <a:p>
            <a:pPr>
              <a:lnSpc>
                <a:spcPct val="100000"/>
              </a:lnSpc>
              <a:spcBef>
                <a:spcPct val="50000"/>
              </a:spcBef>
            </a:pPr>
            <a:r>
              <a:rPr lang="en-US" altLang="en-US" sz="1400" b="1"/>
              <a:t>MAC1</a:t>
            </a:r>
          </a:p>
        </p:txBody>
      </p:sp>
      <p:sp>
        <p:nvSpPr>
          <p:cNvPr id="893206" name="AutoShape 278"/>
          <p:cNvSpPr>
            <a:spLocks noChangeArrowheads="1"/>
          </p:cNvSpPr>
          <p:nvPr/>
        </p:nvSpPr>
        <p:spPr bwMode="auto">
          <a:xfrm flipH="1">
            <a:off x="4787900" y="2565400"/>
            <a:ext cx="1154113" cy="504825"/>
          </a:xfrm>
          <a:prstGeom prst="homePlate">
            <a:avLst>
              <a:gd name="adj" fmla="val 57154"/>
            </a:avLst>
          </a:prstGeom>
          <a:solidFill>
            <a:schemeClr val="folHlink"/>
          </a:solidFill>
          <a:ln w="9525" algn="ctr">
            <a:solidFill>
              <a:schemeClr val="tx1"/>
            </a:solidFill>
            <a:miter lim="800000"/>
            <a:headEnd/>
            <a:tailEnd/>
          </a:ln>
          <a:effectLst/>
          <a:extLst>
            <a:ext uri="{AF507438-7753-43E0-B8FC-AC1667EBCBE1}">
              <a14:hiddenEffects xmlns:a14="http://schemas.microsoft.com/office/drawing/2010/main">
                <a:effectLst>
                  <a:outerShdw dist="17961" dir="2700000" algn="ctr" rotWithShape="0">
                    <a:schemeClr val="bg2"/>
                  </a:outerShdw>
                </a:effectLst>
              </a14:hiddenEffects>
            </a:ext>
          </a:extLst>
        </p:spPr>
        <p:txBody>
          <a:bodyPr wrap="none" lIns="82124" tIns="41061" rIns="82124" bIns="41061" anchor="ctr"/>
          <a:lstStyle>
            <a:lvl1pPr defTabSz="814388">
              <a:lnSpc>
                <a:spcPct val="95000"/>
              </a:lnSpc>
              <a:spcBef>
                <a:spcPct val="50000"/>
              </a:spcBef>
              <a:buClr>
                <a:schemeClr val="tx2"/>
              </a:buClr>
              <a:buSzPct val="100000"/>
              <a:buFont typeface="Wingdings" panose="05000000000000000000" pitchFamily="2" charset="2"/>
              <a:buChar char="§"/>
              <a:defRPr sz="2400">
                <a:solidFill>
                  <a:schemeClr val="tx1"/>
                </a:solidFill>
                <a:latin typeface="Arial" panose="020B0604020202020204" pitchFamily="34" charset="0"/>
              </a:defRPr>
            </a:lvl1pPr>
            <a:lvl2pPr marL="742950" indent="-285750" defTabSz="814388">
              <a:lnSpc>
                <a:spcPct val="95000"/>
              </a:lnSpc>
              <a:spcBef>
                <a:spcPct val="35000"/>
              </a:spcBef>
              <a:defRPr sz="2000">
                <a:solidFill>
                  <a:schemeClr val="tx1"/>
                </a:solidFill>
                <a:latin typeface="Arial" panose="020B0604020202020204" pitchFamily="34" charset="0"/>
              </a:defRPr>
            </a:lvl2pPr>
            <a:lvl3pPr marL="1143000" indent="-228600" defTabSz="814388">
              <a:lnSpc>
                <a:spcPct val="95000"/>
              </a:lnSpc>
              <a:spcBef>
                <a:spcPct val="35000"/>
              </a:spcBef>
              <a:defRPr sz="2000">
                <a:solidFill>
                  <a:schemeClr val="tx1"/>
                </a:solidFill>
                <a:latin typeface="Arial" panose="020B0604020202020204" pitchFamily="34" charset="0"/>
              </a:defRPr>
            </a:lvl3pPr>
            <a:lvl4pPr marL="1600200" indent="-228600" defTabSz="814388">
              <a:lnSpc>
                <a:spcPct val="95000"/>
              </a:lnSpc>
              <a:spcBef>
                <a:spcPct val="35000"/>
              </a:spcBef>
              <a:defRPr sz="2000">
                <a:solidFill>
                  <a:schemeClr val="tx1"/>
                </a:solidFill>
                <a:latin typeface="Arial" panose="020B0604020202020204" pitchFamily="34" charset="0"/>
              </a:defRPr>
            </a:lvl4pPr>
            <a:lvl5pPr marL="2057400" indent="-228600" defTabSz="814388">
              <a:lnSpc>
                <a:spcPct val="95000"/>
              </a:lnSpc>
              <a:spcBef>
                <a:spcPct val="35000"/>
              </a:spcBef>
              <a:defRPr sz="2000">
                <a:solidFill>
                  <a:schemeClr val="tx1"/>
                </a:solidFill>
                <a:latin typeface="Arial" panose="020B0604020202020204" pitchFamily="34" charset="0"/>
              </a:defRPr>
            </a:lvl5pPr>
            <a:lvl6pPr marL="2514600" indent="-228600" defTabSz="814388" eaLnBrk="0" fontAlgn="base" hangingPunct="0">
              <a:lnSpc>
                <a:spcPct val="95000"/>
              </a:lnSpc>
              <a:spcBef>
                <a:spcPct val="35000"/>
              </a:spcBef>
              <a:spcAft>
                <a:spcPct val="0"/>
              </a:spcAft>
              <a:defRPr sz="2000">
                <a:solidFill>
                  <a:schemeClr val="tx1"/>
                </a:solidFill>
                <a:latin typeface="Arial" panose="020B0604020202020204" pitchFamily="34" charset="0"/>
              </a:defRPr>
            </a:lvl6pPr>
            <a:lvl7pPr marL="2971800" indent="-228600" defTabSz="814388" eaLnBrk="0" fontAlgn="base" hangingPunct="0">
              <a:lnSpc>
                <a:spcPct val="95000"/>
              </a:lnSpc>
              <a:spcBef>
                <a:spcPct val="35000"/>
              </a:spcBef>
              <a:spcAft>
                <a:spcPct val="0"/>
              </a:spcAft>
              <a:defRPr sz="2000">
                <a:solidFill>
                  <a:schemeClr val="tx1"/>
                </a:solidFill>
                <a:latin typeface="Arial" panose="020B0604020202020204" pitchFamily="34" charset="0"/>
              </a:defRPr>
            </a:lvl7pPr>
            <a:lvl8pPr marL="3429000" indent="-228600" defTabSz="814388" eaLnBrk="0" fontAlgn="base" hangingPunct="0">
              <a:lnSpc>
                <a:spcPct val="95000"/>
              </a:lnSpc>
              <a:spcBef>
                <a:spcPct val="35000"/>
              </a:spcBef>
              <a:spcAft>
                <a:spcPct val="0"/>
              </a:spcAft>
              <a:defRPr sz="2000">
                <a:solidFill>
                  <a:schemeClr val="tx1"/>
                </a:solidFill>
                <a:latin typeface="Arial" panose="020B0604020202020204" pitchFamily="34" charset="0"/>
              </a:defRPr>
            </a:lvl8pPr>
            <a:lvl9pPr marL="3886200" indent="-228600" defTabSz="814388" eaLnBrk="0" fontAlgn="base" hangingPunct="0">
              <a:lnSpc>
                <a:spcPct val="95000"/>
              </a:lnSpc>
              <a:spcBef>
                <a:spcPct val="35000"/>
              </a:spcBef>
              <a:spcAft>
                <a:spcPct val="0"/>
              </a:spcAft>
              <a:defRPr sz="2000">
                <a:solidFill>
                  <a:schemeClr val="tx1"/>
                </a:solidFill>
                <a:latin typeface="Arial" panose="020B0604020202020204" pitchFamily="34" charset="0"/>
              </a:defRPr>
            </a:lvl9pPr>
          </a:lstStyle>
          <a:p>
            <a:pPr algn="ctr">
              <a:lnSpc>
                <a:spcPct val="90000"/>
              </a:lnSpc>
              <a:spcBef>
                <a:spcPct val="0"/>
              </a:spcBef>
              <a:buClrTx/>
              <a:buSzTx/>
              <a:buFontTx/>
              <a:buNone/>
            </a:pPr>
            <a:r>
              <a:rPr lang="en-AU" altLang="en-US" sz="1400" b="1"/>
              <a:t>Use VC</a:t>
            </a:r>
          </a:p>
          <a:p>
            <a:pPr algn="ctr">
              <a:lnSpc>
                <a:spcPct val="90000"/>
              </a:lnSpc>
              <a:spcBef>
                <a:spcPct val="0"/>
              </a:spcBef>
              <a:buClrTx/>
              <a:buSzTx/>
              <a:buFontTx/>
              <a:buNone/>
            </a:pPr>
            <a:r>
              <a:rPr lang="en-AU" altLang="en-US" sz="1400" b="1"/>
              <a:t>Label 170</a:t>
            </a:r>
          </a:p>
        </p:txBody>
      </p:sp>
      <p:sp>
        <p:nvSpPr>
          <p:cNvPr id="66597" name="Text Box 283"/>
          <p:cNvSpPr txBox="1">
            <a:spLocks noChangeArrowheads="1"/>
          </p:cNvSpPr>
          <p:nvPr/>
        </p:nvSpPr>
        <p:spPr bwMode="auto">
          <a:xfrm>
            <a:off x="7164388" y="1846263"/>
            <a:ext cx="792162" cy="28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lvl1pPr algn="ctr">
              <a:lnSpc>
                <a:spcPct val="90000"/>
              </a:lnSpc>
              <a:defRPr sz="2400">
                <a:solidFill>
                  <a:schemeClr val="tx1"/>
                </a:solidFill>
                <a:latin typeface="Arial" panose="020B0604020202020204" pitchFamily="34" charset="0"/>
              </a:defRPr>
            </a:lvl1pPr>
            <a:lvl2pPr marL="742950" indent="-285750" algn="ctr">
              <a:lnSpc>
                <a:spcPct val="90000"/>
              </a:lnSpc>
              <a:defRPr sz="2400">
                <a:solidFill>
                  <a:schemeClr val="tx1"/>
                </a:solidFill>
                <a:latin typeface="Arial" panose="020B0604020202020204" pitchFamily="34" charset="0"/>
              </a:defRPr>
            </a:lvl2pPr>
            <a:lvl3pPr marL="1143000" indent="-228600" algn="ctr">
              <a:lnSpc>
                <a:spcPct val="90000"/>
              </a:lnSpc>
              <a:defRPr sz="2400">
                <a:solidFill>
                  <a:schemeClr val="tx1"/>
                </a:solidFill>
                <a:latin typeface="Arial" panose="020B0604020202020204" pitchFamily="34" charset="0"/>
              </a:defRPr>
            </a:lvl3pPr>
            <a:lvl4pPr marL="1600200" indent="-228600" algn="ctr">
              <a:lnSpc>
                <a:spcPct val="90000"/>
              </a:lnSpc>
              <a:defRPr sz="2400">
                <a:solidFill>
                  <a:schemeClr val="tx1"/>
                </a:solidFill>
                <a:latin typeface="Arial" panose="020B0604020202020204" pitchFamily="34" charset="0"/>
              </a:defRPr>
            </a:lvl4pPr>
            <a:lvl5pPr marL="2057400" indent="-228600" algn="ctr">
              <a:lnSpc>
                <a:spcPct val="90000"/>
              </a:lnSpc>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9pPr>
          </a:lstStyle>
          <a:p>
            <a:pPr>
              <a:lnSpc>
                <a:spcPct val="100000"/>
              </a:lnSpc>
              <a:spcBef>
                <a:spcPct val="50000"/>
              </a:spcBef>
            </a:pPr>
            <a:r>
              <a:rPr lang="en-US" altLang="en-US" sz="1400" b="1"/>
              <a:t>MAC2</a:t>
            </a:r>
          </a:p>
        </p:txBody>
      </p:sp>
      <p:sp>
        <p:nvSpPr>
          <p:cNvPr id="66598" name="Freeform 284"/>
          <p:cNvSpPr>
            <a:spLocks/>
          </p:cNvSpPr>
          <p:nvPr/>
        </p:nvSpPr>
        <p:spPr bwMode="auto">
          <a:xfrm>
            <a:off x="1333500" y="2062163"/>
            <a:ext cx="214313" cy="503237"/>
          </a:xfrm>
          <a:custGeom>
            <a:avLst/>
            <a:gdLst>
              <a:gd name="T0" fmla="*/ 144463 w 135"/>
              <a:gd name="T1" fmla="*/ 0 h 317"/>
              <a:gd name="T2" fmla="*/ 190500 w 135"/>
              <a:gd name="T3" fmla="*/ 220662 h 317"/>
              <a:gd name="T4" fmla="*/ 0 w 135"/>
              <a:gd name="T5" fmla="*/ 503237 h 317"/>
              <a:gd name="T6" fmla="*/ 0 60000 65536"/>
              <a:gd name="T7" fmla="*/ 0 60000 65536"/>
              <a:gd name="T8" fmla="*/ 0 60000 65536"/>
            </a:gdLst>
            <a:ahLst/>
            <a:cxnLst>
              <a:cxn ang="T6">
                <a:pos x="T0" y="T1"/>
              </a:cxn>
              <a:cxn ang="T7">
                <a:pos x="T2" y="T3"/>
              </a:cxn>
              <a:cxn ang="T8">
                <a:pos x="T4" y="T5"/>
              </a:cxn>
            </a:cxnLst>
            <a:rect l="0" t="0" r="r" b="b"/>
            <a:pathLst>
              <a:path w="135" h="317">
                <a:moveTo>
                  <a:pt x="91" y="0"/>
                </a:moveTo>
                <a:cubicBezTo>
                  <a:pt x="96" y="23"/>
                  <a:pt x="135" y="86"/>
                  <a:pt x="120" y="139"/>
                </a:cubicBezTo>
                <a:cubicBezTo>
                  <a:pt x="105" y="192"/>
                  <a:pt x="25" y="280"/>
                  <a:pt x="0" y="317"/>
                </a:cubicBezTo>
              </a:path>
            </a:pathLst>
          </a:custGeom>
          <a:noFill/>
          <a:ln w="9525" cap="flat" cmpd="sng">
            <a:solidFill>
              <a:schemeClr val="tx1"/>
            </a:solidFill>
            <a:prstDash val="solid"/>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lIns="82124" tIns="41061" rIns="82124" bIns="41061"/>
          <a:lstStyle/>
          <a:p>
            <a:endParaRPr lang="en-US"/>
          </a:p>
        </p:txBody>
      </p:sp>
      <p:sp>
        <p:nvSpPr>
          <p:cNvPr id="66599" name="Freeform 285"/>
          <p:cNvSpPr>
            <a:spLocks/>
          </p:cNvSpPr>
          <p:nvPr/>
        </p:nvSpPr>
        <p:spPr bwMode="auto">
          <a:xfrm>
            <a:off x="7588250" y="2054225"/>
            <a:ext cx="296863" cy="511175"/>
          </a:xfrm>
          <a:custGeom>
            <a:avLst/>
            <a:gdLst>
              <a:gd name="T0" fmla="*/ 31750 w 187"/>
              <a:gd name="T1" fmla="*/ 0 h 322"/>
              <a:gd name="T2" fmla="*/ 44450 w 187"/>
              <a:gd name="T3" fmla="*/ 355600 h 322"/>
              <a:gd name="T4" fmla="*/ 296863 w 187"/>
              <a:gd name="T5" fmla="*/ 511175 h 322"/>
              <a:gd name="T6" fmla="*/ 0 60000 65536"/>
              <a:gd name="T7" fmla="*/ 0 60000 65536"/>
              <a:gd name="T8" fmla="*/ 0 60000 65536"/>
            </a:gdLst>
            <a:ahLst/>
            <a:cxnLst>
              <a:cxn ang="T6">
                <a:pos x="T0" y="T1"/>
              </a:cxn>
              <a:cxn ang="T7">
                <a:pos x="T2" y="T3"/>
              </a:cxn>
              <a:cxn ang="T8">
                <a:pos x="T4" y="T5"/>
              </a:cxn>
            </a:cxnLst>
            <a:rect l="0" t="0" r="r" b="b"/>
            <a:pathLst>
              <a:path w="187" h="322">
                <a:moveTo>
                  <a:pt x="20" y="0"/>
                </a:moveTo>
                <a:cubicBezTo>
                  <a:pt x="23" y="40"/>
                  <a:pt x="0" y="170"/>
                  <a:pt x="28" y="224"/>
                </a:cubicBezTo>
                <a:cubicBezTo>
                  <a:pt x="51" y="262"/>
                  <a:pt x="154" y="302"/>
                  <a:pt x="187" y="322"/>
                </a:cubicBezTo>
              </a:path>
            </a:pathLst>
          </a:custGeom>
          <a:noFill/>
          <a:ln w="9525" cap="flat" cmpd="sng">
            <a:solidFill>
              <a:schemeClr val="tx1"/>
            </a:solidFill>
            <a:prstDash val="solid"/>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lIns="82124" tIns="41061" rIns="82124" bIns="41061"/>
          <a:lstStyle/>
          <a:p>
            <a:endParaRPr lang="en-US"/>
          </a:p>
        </p:txBody>
      </p:sp>
      <p:grpSp>
        <p:nvGrpSpPr>
          <p:cNvPr id="893216" name="Group 288"/>
          <p:cNvGrpSpPr>
            <a:grpSpLocks/>
          </p:cNvGrpSpPr>
          <p:nvPr/>
        </p:nvGrpSpPr>
        <p:grpSpPr bwMode="auto">
          <a:xfrm>
            <a:off x="2771775" y="3933825"/>
            <a:ext cx="3384550" cy="360363"/>
            <a:chOff x="1746" y="2432"/>
            <a:chExt cx="2132" cy="227"/>
          </a:xfrm>
        </p:grpSpPr>
        <p:sp>
          <p:nvSpPr>
            <p:cNvPr id="66609" name="AutoShape 280"/>
            <p:cNvSpPr>
              <a:spLocks noChangeArrowheads="1"/>
            </p:cNvSpPr>
            <p:nvPr/>
          </p:nvSpPr>
          <p:spPr bwMode="auto">
            <a:xfrm>
              <a:off x="3424" y="2432"/>
              <a:ext cx="454" cy="227"/>
            </a:xfrm>
            <a:prstGeom prst="chevron">
              <a:avLst>
                <a:gd name="adj" fmla="val 50000"/>
              </a:avLst>
            </a:prstGeom>
            <a:solidFill>
              <a:srgbClr val="9E0C0F"/>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lIns="154800" tIns="41061" rIns="10800" bIns="41061" anchor="ctr"/>
            <a:lstStyle>
              <a:lvl1pPr defTabSz="814388">
                <a:lnSpc>
                  <a:spcPct val="95000"/>
                </a:lnSpc>
                <a:spcBef>
                  <a:spcPct val="50000"/>
                </a:spcBef>
                <a:buClr>
                  <a:schemeClr val="tx2"/>
                </a:buClr>
                <a:buSzPct val="100000"/>
                <a:buFont typeface="Wingdings" panose="05000000000000000000" pitchFamily="2" charset="2"/>
                <a:buChar char="§"/>
                <a:defRPr sz="2400">
                  <a:solidFill>
                    <a:schemeClr val="tx1"/>
                  </a:solidFill>
                  <a:latin typeface="Arial" panose="020B0604020202020204" pitchFamily="34" charset="0"/>
                </a:defRPr>
              </a:lvl1pPr>
              <a:lvl2pPr marL="742950" indent="-285750" defTabSz="814388">
                <a:lnSpc>
                  <a:spcPct val="95000"/>
                </a:lnSpc>
                <a:spcBef>
                  <a:spcPct val="35000"/>
                </a:spcBef>
                <a:defRPr sz="2000">
                  <a:solidFill>
                    <a:schemeClr val="tx1"/>
                  </a:solidFill>
                  <a:latin typeface="Arial" panose="020B0604020202020204" pitchFamily="34" charset="0"/>
                </a:defRPr>
              </a:lvl2pPr>
              <a:lvl3pPr marL="1143000" indent="-228600" defTabSz="814388">
                <a:lnSpc>
                  <a:spcPct val="95000"/>
                </a:lnSpc>
                <a:spcBef>
                  <a:spcPct val="35000"/>
                </a:spcBef>
                <a:defRPr sz="2000">
                  <a:solidFill>
                    <a:schemeClr val="tx1"/>
                  </a:solidFill>
                  <a:latin typeface="Arial" panose="020B0604020202020204" pitchFamily="34" charset="0"/>
                </a:defRPr>
              </a:lvl3pPr>
              <a:lvl4pPr marL="1600200" indent="-228600" defTabSz="814388">
                <a:lnSpc>
                  <a:spcPct val="95000"/>
                </a:lnSpc>
                <a:spcBef>
                  <a:spcPct val="35000"/>
                </a:spcBef>
                <a:defRPr sz="2000">
                  <a:solidFill>
                    <a:schemeClr val="tx1"/>
                  </a:solidFill>
                  <a:latin typeface="Arial" panose="020B0604020202020204" pitchFamily="34" charset="0"/>
                </a:defRPr>
              </a:lvl4pPr>
              <a:lvl5pPr marL="2057400" indent="-228600" defTabSz="814388">
                <a:lnSpc>
                  <a:spcPct val="95000"/>
                </a:lnSpc>
                <a:spcBef>
                  <a:spcPct val="35000"/>
                </a:spcBef>
                <a:defRPr sz="2000">
                  <a:solidFill>
                    <a:schemeClr val="tx1"/>
                  </a:solidFill>
                  <a:latin typeface="Arial" panose="020B0604020202020204" pitchFamily="34" charset="0"/>
                </a:defRPr>
              </a:lvl5pPr>
              <a:lvl6pPr marL="2514600" indent="-228600" defTabSz="814388" eaLnBrk="0" fontAlgn="base" hangingPunct="0">
                <a:lnSpc>
                  <a:spcPct val="95000"/>
                </a:lnSpc>
                <a:spcBef>
                  <a:spcPct val="35000"/>
                </a:spcBef>
                <a:spcAft>
                  <a:spcPct val="0"/>
                </a:spcAft>
                <a:defRPr sz="2000">
                  <a:solidFill>
                    <a:schemeClr val="tx1"/>
                  </a:solidFill>
                  <a:latin typeface="Arial" panose="020B0604020202020204" pitchFamily="34" charset="0"/>
                </a:defRPr>
              </a:lvl6pPr>
              <a:lvl7pPr marL="2971800" indent="-228600" defTabSz="814388" eaLnBrk="0" fontAlgn="base" hangingPunct="0">
                <a:lnSpc>
                  <a:spcPct val="95000"/>
                </a:lnSpc>
                <a:spcBef>
                  <a:spcPct val="35000"/>
                </a:spcBef>
                <a:spcAft>
                  <a:spcPct val="0"/>
                </a:spcAft>
                <a:defRPr sz="2000">
                  <a:solidFill>
                    <a:schemeClr val="tx1"/>
                  </a:solidFill>
                  <a:latin typeface="Arial" panose="020B0604020202020204" pitchFamily="34" charset="0"/>
                </a:defRPr>
              </a:lvl7pPr>
              <a:lvl8pPr marL="3429000" indent="-228600" defTabSz="814388" eaLnBrk="0" fontAlgn="base" hangingPunct="0">
                <a:lnSpc>
                  <a:spcPct val="95000"/>
                </a:lnSpc>
                <a:spcBef>
                  <a:spcPct val="35000"/>
                </a:spcBef>
                <a:spcAft>
                  <a:spcPct val="0"/>
                </a:spcAft>
                <a:defRPr sz="2000">
                  <a:solidFill>
                    <a:schemeClr val="tx1"/>
                  </a:solidFill>
                  <a:latin typeface="Arial" panose="020B0604020202020204" pitchFamily="34" charset="0"/>
                </a:defRPr>
              </a:lvl8pPr>
              <a:lvl9pPr marL="3886200" indent="-228600" defTabSz="814388" eaLnBrk="0" fontAlgn="base" hangingPunct="0">
                <a:lnSpc>
                  <a:spcPct val="95000"/>
                </a:lnSpc>
                <a:spcBef>
                  <a:spcPct val="35000"/>
                </a:spcBef>
                <a:spcAft>
                  <a:spcPct val="0"/>
                </a:spcAft>
                <a:defRPr sz="2000">
                  <a:solidFill>
                    <a:schemeClr val="tx1"/>
                  </a:solidFill>
                  <a:latin typeface="Arial" panose="020B0604020202020204" pitchFamily="34" charset="0"/>
                </a:defRPr>
              </a:lvl9pPr>
            </a:lstStyle>
            <a:p>
              <a:pPr algn="ctr">
                <a:lnSpc>
                  <a:spcPct val="90000"/>
                </a:lnSpc>
                <a:spcBef>
                  <a:spcPct val="0"/>
                </a:spcBef>
                <a:buClrTx/>
                <a:buSzTx/>
                <a:buFontTx/>
                <a:buNone/>
              </a:pPr>
              <a:r>
                <a:rPr lang="en-AU" altLang="en-US" sz="1400" b="1">
                  <a:solidFill>
                    <a:schemeClr val="bg1"/>
                  </a:solidFill>
                </a:rPr>
                <a:t>PE2</a:t>
              </a:r>
            </a:p>
          </p:txBody>
        </p:sp>
        <p:sp>
          <p:nvSpPr>
            <p:cNvPr id="66610" name="AutoShape 281"/>
            <p:cNvSpPr>
              <a:spLocks noChangeArrowheads="1"/>
            </p:cNvSpPr>
            <p:nvPr/>
          </p:nvSpPr>
          <p:spPr bwMode="auto">
            <a:xfrm>
              <a:off x="3061" y="2432"/>
              <a:ext cx="454" cy="227"/>
            </a:xfrm>
            <a:prstGeom prst="chevron">
              <a:avLst>
                <a:gd name="adj" fmla="val 50000"/>
              </a:avLst>
            </a:prstGeom>
            <a:solidFill>
              <a:schemeClr val="folHlink"/>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lIns="154800" tIns="41061" rIns="10800" bIns="41061" anchor="ctr"/>
            <a:lstStyle>
              <a:lvl1pPr defTabSz="814388">
                <a:lnSpc>
                  <a:spcPct val="95000"/>
                </a:lnSpc>
                <a:spcBef>
                  <a:spcPct val="50000"/>
                </a:spcBef>
                <a:buClr>
                  <a:schemeClr val="tx2"/>
                </a:buClr>
                <a:buSzPct val="100000"/>
                <a:buFont typeface="Wingdings" panose="05000000000000000000" pitchFamily="2" charset="2"/>
                <a:buChar char="§"/>
                <a:defRPr sz="2400">
                  <a:solidFill>
                    <a:schemeClr val="tx1"/>
                  </a:solidFill>
                  <a:latin typeface="Arial" panose="020B0604020202020204" pitchFamily="34" charset="0"/>
                </a:defRPr>
              </a:lvl1pPr>
              <a:lvl2pPr marL="742950" indent="-285750" defTabSz="814388">
                <a:lnSpc>
                  <a:spcPct val="95000"/>
                </a:lnSpc>
                <a:spcBef>
                  <a:spcPct val="35000"/>
                </a:spcBef>
                <a:defRPr sz="2000">
                  <a:solidFill>
                    <a:schemeClr val="tx1"/>
                  </a:solidFill>
                  <a:latin typeface="Arial" panose="020B0604020202020204" pitchFamily="34" charset="0"/>
                </a:defRPr>
              </a:lvl2pPr>
              <a:lvl3pPr marL="1143000" indent="-228600" defTabSz="814388">
                <a:lnSpc>
                  <a:spcPct val="95000"/>
                </a:lnSpc>
                <a:spcBef>
                  <a:spcPct val="35000"/>
                </a:spcBef>
                <a:defRPr sz="2000">
                  <a:solidFill>
                    <a:schemeClr val="tx1"/>
                  </a:solidFill>
                  <a:latin typeface="Arial" panose="020B0604020202020204" pitchFamily="34" charset="0"/>
                </a:defRPr>
              </a:lvl3pPr>
              <a:lvl4pPr marL="1600200" indent="-228600" defTabSz="814388">
                <a:lnSpc>
                  <a:spcPct val="95000"/>
                </a:lnSpc>
                <a:spcBef>
                  <a:spcPct val="35000"/>
                </a:spcBef>
                <a:defRPr sz="2000">
                  <a:solidFill>
                    <a:schemeClr val="tx1"/>
                  </a:solidFill>
                  <a:latin typeface="Arial" panose="020B0604020202020204" pitchFamily="34" charset="0"/>
                </a:defRPr>
              </a:lvl4pPr>
              <a:lvl5pPr marL="2057400" indent="-228600" defTabSz="814388">
                <a:lnSpc>
                  <a:spcPct val="95000"/>
                </a:lnSpc>
                <a:spcBef>
                  <a:spcPct val="35000"/>
                </a:spcBef>
                <a:defRPr sz="2000">
                  <a:solidFill>
                    <a:schemeClr val="tx1"/>
                  </a:solidFill>
                  <a:latin typeface="Arial" panose="020B0604020202020204" pitchFamily="34" charset="0"/>
                </a:defRPr>
              </a:lvl5pPr>
              <a:lvl6pPr marL="2514600" indent="-228600" defTabSz="814388" eaLnBrk="0" fontAlgn="base" hangingPunct="0">
                <a:lnSpc>
                  <a:spcPct val="95000"/>
                </a:lnSpc>
                <a:spcBef>
                  <a:spcPct val="35000"/>
                </a:spcBef>
                <a:spcAft>
                  <a:spcPct val="0"/>
                </a:spcAft>
                <a:defRPr sz="2000">
                  <a:solidFill>
                    <a:schemeClr val="tx1"/>
                  </a:solidFill>
                  <a:latin typeface="Arial" panose="020B0604020202020204" pitchFamily="34" charset="0"/>
                </a:defRPr>
              </a:lvl6pPr>
              <a:lvl7pPr marL="2971800" indent="-228600" defTabSz="814388" eaLnBrk="0" fontAlgn="base" hangingPunct="0">
                <a:lnSpc>
                  <a:spcPct val="95000"/>
                </a:lnSpc>
                <a:spcBef>
                  <a:spcPct val="35000"/>
                </a:spcBef>
                <a:spcAft>
                  <a:spcPct val="0"/>
                </a:spcAft>
                <a:defRPr sz="2000">
                  <a:solidFill>
                    <a:schemeClr val="tx1"/>
                  </a:solidFill>
                  <a:latin typeface="Arial" panose="020B0604020202020204" pitchFamily="34" charset="0"/>
                </a:defRPr>
              </a:lvl7pPr>
              <a:lvl8pPr marL="3429000" indent="-228600" defTabSz="814388" eaLnBrk="0" fontAlgn="base" hangingPunct="0">
                <a:lnSpc>
                  <a:spcPct val="95000"/>
                </a:lnSpc>
                <a:spcBef>
                  <a:spcPct val="35000"/>
                </a:spcBef>
                <a:spcAft>
                  <a:spcPct val="0"/>
                </a:spcAft>
                <a:defRPr sz="2000">
                  <a:solidFill>
                    <a:schemeClr val="tx1"/>
                  </a:solidFill>
                  <a:latin typeface="Arial" panose="020B0604020202020204" pitchFamily="34" charset="0"/>
                </a:defRPr>
              </a:lvl8pPr>
              <a:lvl9pPr marL="3886200" indent="-228600" defTabSz="814388" eaLnBrk="0" fontAlgn="base" hangingPunct="0">
                <a:lnSpc>
                  <a:spcPct val="95000"/>
                </a:lnSpc>
                <a:spcBef>
                  <a:spcPct val="35000"/>
                </a:spcBef>
                <a:spcAft>
                  <a:spcPct val="0"/>
                </a:spcAft>
                <a:defRPr sz="2000">
                  <a:solidFill>
                    <a:schemeClr val="tx1"/>
                  </a:solidFill>
                  <a:latin typeface="Arial" panose="020B0604020202020204" pitchFamily="34" charset="0"/>
                </a:defRPr>
              </a:lvl9pPr>
            </a:lstStyle>
            <a:p>
              <a:pPr algn="ctr">
                <a:lnSpc>
                  <a:spcPct val="90000"/>
                </a:lnSpc>
                <a:spcBef>
                  <a:spcPct val="0"/>
                </a:spcBef>
                <a:buClrTx/>
                <a:buSzTx/>
                <a:buFontTx/>
                <a:buNone/>
              </a:pPr>
              <a:r>
                <a:rPr lang="en-AU" altLang="en-US" sz="1400" b="1"/>
                <a:t>170</a:t>
              </a:r>
            </a:p>
          </p:txBody>
        </p:sp>
        <p:sp>
          <p:nvSpPr>
            <p:cNvPr id="66611" name="AutoShape 282"/>
            <p:cNvSpPr>
              <a:spLocks noChangeArrowheads="1"/>
            </p:cNvSpPr>
            <p:nvPr/>
          </p:nvSpPr>
          <p:spPr bwMode="auto">
            <a:xfrm>
              <a:off x="2653" y="2432"/>
              <a:ext cx="500" cy="227"/>
            </a:xfrm>
            <a:prstGeom prst="chevron">
              <a:avLst>
                <a:gd name="adj" fmla="val 50222"/>
              </a:avLst>
            </a:prstGeom>
            <a:solidFill>
              <a:schemeClr val="tx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lIns="154800" tIns="41061" rIns="10800" bIns="41061" anchor="ctr"/>
            <a:lstStyle>
              <a:lvl1pPr defTabSz="814388">
                <a:lnSpc>
                  <a:spcPct val="95000"/>
                </a:lnSpc>
                <a:spcBef>
                  <a:spcPct val="50000"/>
                </a:spcBef>
                <a:buClr>
                  <a:schemeClr val="tx2"/>
                </a:buClr>
                <a:buSzPct val="100000"/>
                <a:buFont typeface="Wingdings" panose="05000000000000000000" pitchFamily="2" charset="2"/>
                <a:buChar char="§"/>
                <a:defRPr sz="2400">
                  <a:solidFill>
                    <a:schemeClr val="tx1"/>
                  </a:solidFill>
                  <a:latin typeface="Arial" panose="020B0604020202020204" pitchFamily="34" charset="0"/>
                </a:defRPr>
              </a:lvl1pPr>
              <a:lvl2pPr marL="742950" indent="-285750" defTabSz="814388">
                <a:lnSpc>
                  <a:spcPct val="95000"/>
                </a:lnSpc>
                <a:spcBef>
                  <a:spcPct val="35000"/>
                </a:spcBef>
                <a:defRPr sz="2000">
                  <a:solidFill>
                    <a:schemeClr val="tx1"/>
                  </a:solidFill>
                  <a:latin typeface="Arial" panose="020B0604020202020204" pitchFamily="34" charset="0"/>
                </a:defRPr>
              </a:lvl2pPr>
              <a:lvl3pPr marL="1143000" indent="-228600" defTabSz="814388">
                <a:lnSpc>
                  <a:spcPct val="95000"/>
                </a:lnSpc>
                <a:spcBef>
                  <a:spcPct val="35000"/>
                </a:spcBef>
                <a:defRPr sz="2000">
                  <a:solidFill>
                    <a:schemeClr val="tx1"/>
                  </a:solidFill>
                  <a:latin typeface="Arial" panose="020B0604020202020204" pitchFamily="34" charset="0"/>
                </a:defRPr>
              </a:lvl3pPr>
              <a:lvl4pPr marL="1600200" indent="-228600" defTabSz="814388">
                <a:lnSpc>
                  <a:spcPct val="95000"/>
                </a:lnSpc>
                <a:spcBef>
                  <a:spcPct val="35000"/>
                </a:spcBef>
                <a:defRPr sz="2000">
                  <a:solidFill>
                    <a:schemeClr val="tx1"/>
                  </a:solidFill>
                  <a:latin typeface="Arial" panose="020B0604020202020204" pitchFamily="34" charset="0"/>
                </a:defRPr>
              </a:lvl4pPr>
              <a:lvl5pPr marL="2057400" indent="-228600" defTabSz="814388">
                <a:lnSpc>
                  <a:spcPct val="95000"/>
                </a:lnSpc>
                <a:spcBef>
                  <a:spcPct val="35000"/>
                </a:spcBef>
                <a:defRPr sz="2000">
                  <a:solidFill>
                    <a:schemeClr val="tx1"/>
                  </a:solidFill>
                  <a:latin typeface="Arial" panose="020B0604020202020204" pitchFamily="34" charset="0"/>
                </a:defRPr>
              </a:lvl5pPr>
              <a:lvl6pPr marL="2514600" indent="-228600" defTabSz="814388" eaLnBrk="0" fontAlgn="base" hangingPunct="0">
                <a:lnSpc>
                  <a:spcPct val="95000"/>
                </a:lnSpc>
                <a:spcBef>
                  <a:spcPct val="35000"/>
                </a:spcBef>
                <a:spcAft>
                  <a:spcPct val="0"/>
                </a:spcAft>
                <a:defRPr sz="2000">
                  <a:solidFill>
                    <a:schemeClr val="tx1"/>
                  </a:solidFill>
                  <a:latin typeface="Arial" panose="020B0604020202020204" pitchFamily="34" charset="0"/>
                </a:defRPr>
              </a:lvl6pPr>
              <a:lvl7pPr marL="2971800" indent="-228600" defTabSz="814388" eaLnBrk="0" fontAlgn="base" hangingPunct="0">
                <a:lnSpc>
                  <a:spcPct val="95000"/>
                </a:lnSpc>
                <a:spcBef>
                  <a:spcPct val="35000"/>
                </a:spcBef>
                <a:spcAft>
                  <a:spcPct val="0"/>
                </a:spcAft>
                <a:defRPr sz="2000">
                  <a:solidFill>
                    <a:schemeClr val="tx1"/>
                  </a:solidFill>
                  <a:latin typeface="Arial" panose="020B0604020202020204" pitchFamily="34" charset="0"/>
                </a:defRPr>
              </a:lvl7pPr>
              <a:lvl8pPr marL="3429000" indent="-228600" defTabSz="814388" eaLnBrk="0" fontAlgn="base" hangingPunct="0">
                <a:lnSpc>
                  <a:spcPct val="95000"/>
                </a:lnSpc>
                <a:spcBef>
                  <a:spcPct val="35000"/>
                </a:spcBef>
                <a:spcAft>
                  <a:spcPct val="0"/>
                </a:spcAft>
                <a:defRPr sz="2000">
                  <a:solidFill>
                    <a:schemeClr val="tx1"/>
                  </a:solidFill>
                  <a:latin typeface="Arial" panose="020B0604020202020204" pitchFamily="34" charset="0"/>
                </a:defRPr>
              </a:lvl8pPr>
              <a:lvl9pPr marL="3886200" indent="-228600" defTabSz="814388" eaLnBrk="0" fontAlgn="base" hangingPunct="0">
                <a:lnSpc>
                  <a:spcPct val="95000"/>
                </a:lnSpc>
                <a:spcBef>
                  <a:spcPct val="35000"/>
                </a:spcBef>
                <a:spcAft>
                  <a:spcPct val="0"/>
                </a:spcAft>
                <a:defRPr sz="2000">
                  <a:solidFill>
                    <a:schemeClr val="tx1"/>
                  </a:solidFill>
                  <a:latin typeface="Arial" panose="020B0604020202020204" pitchFamily="34" charset="0"/>
                </a:defRPr>
              </a:lvl9pPr>
            </a:lstStyle>
            <a:p>
              <a:pPr algn="ctr">
                <a:lnSpc>
                  <a:spcPct val="90000"/>
                </a:lnSpc>
                <a:spcBef>
                  <a:spcPct val="0"/>
                </a:spcBef>
                <a:buClrTx/>
                <a:buSzTx/>
                <a:buFontTx/>
                <a:buNone/>
              </a:pPr>
              <a:r>
                <a:rPr lang="en-US" altLang="en-US" sz="1400" b="1">
                  <a:solidFill>
                    <a:schemeClr val="bg1"/>
                  </a:solidFill>
                </a:rPr>
                <a:t>MAC2</a:t>
              </a:r>
              <a:endParaRPr lang="en-AU" altLang="en-US" sz="1400" b="1">
                <a:solidFill>
                  <a:schemeClr val="bg1"/>
                </a:solidFill>
              </a:endParaRPr>
            </a:p>
          </p:txBody>
        </p:sp>
        <p:sp>
          <p:nvSpPr>
            <p:cNvPr id="66612" name="AutoShape 286"/>
            <p:cNvSpPr>
              <a:spLocks noChangeArrowheads="1"/>
            </p:cNvSpPr>
            <p:nvPr/>
          </p:nvSpPr>
          <p:spPr bwMode="auto">
            <a:xfrm>
              <a:off x="2245" y="2432"/>
              <a:ext cx="500" cy="227"/>
            </a:xfrm>
            <a:prstGeom prst="chevron">
              <a:avLst>
                <a:gd name="adj" fmla="val 50222"/>
              </a:avLst>
            </a:prstGeom>
            <a:solidFill>
              <a:srgbClr val="CCCCCC"/>
            </a:solidFill>
            <a:ln>
              <a:noFill/>
            </a:ln>
            <a:effectLst/>
            <a:extLst>
              <a:ext uri="{91240B29-F687-4F45-9708-019B960494DF}">
                <a14:hiddenLine xmlns:a14="http://schemas.microsoft.com/office/drawing/2010/main" w="9525" algn="ctr">
                  <a:solidFill>
                    <a:srgbClr val="B2B2B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54800" tIns="36512" rIns="0" bIns="36512" anchor="ctr"/>
            <a:lstStyle>
              <a:lvl1pPr defTabSz="814388">
                <a:lnSpc>
                  <a:spcPct val="95000"/>
                </a:lnSpc>
                <a:spcBef>
                  <a:spcPct val="50000"/>
                </a:spcBef>
                <a:buClr>
                  <a:schemeClr val="tx2"/>
                </a:buClr>
                <a:buSzPct val="100000"/>
                <a:buFont typeface="Wingdings" panose="05000000000000000000" pitchFamily="2" charset="2"/>
                <a:buChar char="§"/>
                <a:defRPr sz="2400">
                  <a:solidFill>
                    <a:schemeClr val="tx1"/>
                  </a:solidFill>
                  <a:latin typeface="Arial" panose="020B0604020202020204" pitchFamily="34" charset="0"/>
                </a:defRPr>
              </a:lvl1pPr>
              <a:lvl2pPr marL="742950" indent="-285750" defTabSz="814388">
                <a:lnSpc>
                  <a:spcPct val="95000"/>
                </a:lnSpc>
                <a:spcBef>
                  <a:spcPct val="35000"/>
                </a:spcBef>
                <a:defRPr sz="2000">
                  <a:solidFill>
                    <a:schemeClr val="tx1"/>
                  </a:solidFill>
                  <a:latin typeface="Arial" panose="020B0604020202020204" pitchFamily="34" charset="0"/>
                </a:defRPr>
              </a:lvl2pPr>
              <a:lvl3pPr marL="1143000" indent="-228600" defTabSz="814388">
                <a:lnSpc>
                  <a:spcPct val="95000"/>
                </a:lnSpc>
                <a:spcBef>
                  <a:spcPct val="35000"/>
                </a:spcBef>
                <a:defRPr sz="2000">
                  <a:solidFill>
                    <a:schemeClr val="tx1"/>
                  </a:solidFill>
                  <a:latin typeface="Arial" panose="020B0604020202020204" pitchFamily="34" charset="0"/>
                </a:defRPr>
              </a:lvl3pPr>
              <a:lvl4pPr marL="1600200" indent="-228600" defTabSz="814388">
                <a:lnSpc>
                  <a:spcPct val="95000"/>
                </a:lnSpc>
                <a:spcBef>
                  <a:spcPct val="35000"/>
                </a:spcBef>
                <a:defRPr sz="2000">
                  <a:solidFill>
                    <a:schemeClr val="tx1"/>
                  </a:solidFill>
                  <a:latin typeface="Arial" panose="020B0604020202020204" pitchFamily="34" charset="0"/>
                </a:defRPr>
              </a:lvl4pPr>
              <a:lvl5pPr marL="2057400" indent="-228600" defTabSz="814388">
                <a:lnSpc>
                  <a:spcPct val="95000"/>
                </a:lnSpc>
                <a:spcBef>
                  <a:spcPct val="35000"/>
                </a:spcBef>
                <a:defRPr sz="2000">
                  <a:solidFill>
                    <a:schemeClr val="tx1"/>
                  </a:solidFill>
                  <a:latin typeface="Arial" panose="020B0604020202020204" pitchFamily="34" charset="0"/>
                </a:defRPr>
              </a:lvl5pPr>
              <a:lvl6pPr marL="2514600" indent="-228600" defTabSz="814388" eaLnBrk="0" fontAlgn="base" hangingPunct="0">
                <a:lnSpc>
                  <a:spcPct val="95000"/>
                </a:lnSpc>
                <a:spcBef>
                  <a:spcPct val="35000"/>
                </a:spcBef>
                <a:spcAft>
                  <a:spcPct val="0"/>
                </a:spcAft>
                <a:defRPr sz="2000">
                  <a:solidFill>
                    <a:schemeClr val="tx1"/>
                  </a:solidFill>
                  <a:latin typeface="Arial" panose="020B0604020202020204" pitchFamily="34" charset="0"/>
                </a:defRPr>
              </a:lvl6pPr>
              <a:lvl7pPr marL="2971800" indent="-228600" defTabSz="814388" eaLnBrk="0" fontAlgn="base" hangingPunct="0">
                <a:lnSpc>
                  <a:spcPct val="95000"/>
                </a:lnSpc>
                <a:spcBef>
                  <a:spcPct val="35000"/>
                </a:spcBef>
                <a:spcAft>
                  <a:spcPct val="0"/>
                </a:spcAft>
                <a:defRPr sz="2000">
                  <a:solidFill>
                    <a:schemeClr val="tx1"/>
                  </a:solidFill>
                  <a:latin typeface="Arial" panose="020B0604020202020204" pitchFamily="34" charset="0"/>
                </a:defRPr>
              </a:lvl7pPr>
              <a:lvl8pPr marL="3429000" indent="-228600" defTabSz="814388" eaLnBrk="0" fontAlgn="base" hangingPunct="0">
                <a:lnSpc>
                  <a:spcPct val="95000"/>
                </a:lnSpc>
                <a:spcBef>
                  <a:spcPct val="35000"/>
                </a:spcBef>
                <a:spcAft>
                  <a:spcPct val="0"/>
                </a:spcAft>
                <a:defRPr sz="2000">
                  <a:solidFill>
                    <a:schemeClr val="tx1"/>
                  </a:solidFill>
                  <a:latin typeface="Arial" panose="020B0604020202020204" pitchFamily="34" charset="0"/>
                </a:defRPr>
              </a:lvl8pPr>
              <a:lvl9pPr marL="3886200" indent="-228600" defTabSz="814388" eaLnBrk="0" fontAlgn="base" hangingPunct="0">
                <a:lnSpc>
                  <a:spcPct val="95000"/>
                </a:lnSpc>
                <a:spcBef>
                  <a:spcPct val="35000"/>
                </a:spcBef>
                <a:spcAft>
                  <a:spcPct val="0"/>
                </a:spcAft>
                <a:defRPr sz="2000">
                  <a:solidFill>
                    <a:schemeClr val="tx1"/>
                  </a:solidFill>
                  <a:latin typeface="Arial" panose="020B0604020202020204" pitchFamily="34" charset="0"/>
                </a:defRPr>
              </a:lvl9pPr>
            </a:lstStyle>
            <a:p>
              <a:pPr algn="ctr">
                <a:lnSpc>
                  <a:spcPct val="90000"/>
                </a:lnSpc>
                <a:spcBef>
                  <a:spcPct val="0"/>
                </a:spcBef>
                <a:buClrTx/>
                <a:buSzTx/>
                <a:buFontTx/>
                <a:buNone/>
              </a:pPr>
              <a:r>
                <a:rPr lang="en-US" altLang="en-US" sz="1400" b="1"/>
                <a:t>MAC1</a:t>
              </a:r>
              <a:endParaRPr lang="en-AU" altLang="en-US" sz="1400" b="1"/>
            </a:p>
          </p:txBody>
        </p:sp>
        <p:sp>
          <p:nvSpPr>
            <p:cNvPr id="66613" name="AutoShape 287"/>
            <p:cNvSpPr>
              <a:spLocks noChangeArrowheads="1"/>
            </p:cNvSpPr>
            <p:nvPr/>
          </p:nvSpPr>
          <p:spPr bwMode="auto">
            <a:xfrm>
              <a:off x="1746" y="2432"/>
              <a:ext cx="591" cy="227"/>
            </a:xfrm>
            <a:prstGeom prst="chevron">
              <a:avLst>
                <a:gd name="adj" fmla="val 52420"/>
              </a:avLst>
            </a:prstGeom>
            <a:solidFill>
              <a:srgbClr val="4B87C3"/>
            </a:solidFill>
            <a:ln>
              <a:noFill/>
            </a:ln>
            <a:effectLst/>
            <a:extLst>
              <a:ext uri="{91240B29-F687-4F45-9708-019B960494DF}">
                <a14:hiddenLine xmlns:a14="http://schemas.microsoft.com/office/drawing/2010/main" w="9525" algn="ctr">
                  <a:solidFill>
                    <a:srgbClr val="224544"/>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lvl1pPr defTabSz="814388">
                <a:lnSpc>
                  <a:spcPct val="95000"/>
                </a:lnSpc>
                <a:spcBef>
                  <a:spcPct val="50000"/>
                </a:spcBef>
                <a:buClr>
                  <a:schemeClr val="tx2"/>
                </a:buClr>
                <a:buSzPct val="100000"/>
                <a:buFont typeface="Wingdings" panose="05000000000000000000" pitchFamily="2" charset="2"/>
                <a:buChar char="§"/>
                <a:defRPr sz="2400">
                  <a:solidFill>
                    <a:schemeClr val="tx1"/>
                  </a:solidFill>
                  <a:latin typeface="Arial" panose="020B0604020202020204" pitchFamily="34" charset="0"/>
                </a:defRPr>
              </a:lvl1pPr>
              <a:lvl2pPr marL="742950" indent="-285750" defTabSz="814388">
                <a:lnSpc>
                  <a:spcPct val="95000"/>
                </a:lnSpc>
                <a:spcBef>
                  <a:spcPct val="35000"/>
                </a:spcBef>
                <a:defRPr sz="2000">
                  <a:solidFill>
                    <a:schemeClr val="tx1"/>
                  </a:solidFill>
                  <a:latin typeface="Arial" panose="020B0604020202020204" pitchFamily="34" charset="0"/>
                </a:defRPr>
              </a:lvl2pPr>
              <a:lvl3pPr marL="1143000" indent="-228600" defTabSz="814388">
                <a:lnSpc>
                  <a:spcPct val="95000"/>
                </a:lnSpc>
                <a:spcBef>
                  <a:spcPct val="35000"/>
                </a:spcBef>
                <a:defRPr sz="2000">
                  <a:solidFill>
                    <a:schemeClr val="tx1"/>
                  </a:solidFill>
                  <a:latin typeface="Arial" panose="020B0604020202020204" pitchFamily="34" charset="0"/>
                </a:defRPr>
              </a:lvl3pPr>
              <a:lvl4pPr marL="1600200" indent="-228600" defTabSz="814388">
                <a:lnSpc>
                  <a:spcPct val="95000"/>
                </a:lnSpc>
                <a:spcBef>
                  <a:spcPct val="35000"/>
                </a:spcBef>
                <a:defRPr sz="2000">
                  <a:solidFill>
                    <a:schemeClr val="tx1"/>
                  </a:solidFill>
                  <a:latin typeface="Arial" panose="020B0604020202020204" pitchFamily="34" charset="0"/>
                </a:defRPr>
              </a:lvl4pPr>
              <a:lvl5pPr marL="2057400" indent="-228600" defTabSz="814388">
                <a:lnSpc>
                  <a:spcPct val="95000"/>
                </a:lnSpc>
                <a:spcBef>
                  <a:spcPct val="35000"/>
                </a:spcBef>
                <a:defRPr sz="2000">
                  <a:solidFill>
                    <a:schemeClr val="tx1"/>
                  </a:solidFill>
                  <a:latin typeface="Arial" panose="020B0604020202020204" pitchFamily="34" charset="0"/>
                </a:defRPr>
              </a:lvl5pPr>
              <a:lvl6pPr marL="2514600" indent="-228600" defTabSz="814388" eaLnBrk="0" fontAlgn="base" hangingPunct="0">
                <a:lnSpc>
                  <a:spcPct val="95000"/>
                </a:lnSpc>
                <a:spcBef>
                  <a:spcPct val="35000"/>
                </a:spcBef>
                <a:spcAft>
                  <a:spcPct val="0"/>
                </a:spcAft>
                <a:defRPr sz="2000">
                  <a:solidFill>
                    <a:schemeClr val="tx1"/>
                  </a:solidFill>
                  <a:latin typeface="Arial" panose="020B0604020202020204" pitchFamily="34" charset="0"/>
                </a:defRPr>
              </a:lvl6pPr>
              <a:lvl7pPr marL="2971800" indent="-228600" defTabSz="814388" eaLnBrk="0" fontAlgn="base" hangingPunct="0">
                <a:lnSpc>
                  <a:spcPct val="95000"/>
                </a:lnSpc>
                <a:spcBef>
                  <a:spcPct val="35000"/>
                </a:spcBef>
                <a:spcAft>
                  <a:spcPct val="0"/>
                </a:spcAft>
                <a:defRPr sz="2000">
                  <a:solidFill>
                    <a:schemeClr val="tx1"/>
                  </a:solidFill>
                  <a:latin typeface="Arial" panose="020B0604020202020204" pitchFamily="34" charset="0"/>
                </a:defRPr>
              </a:lvl7pPr>
              <a:lvl8pPr marL="3429000" indent="-228600" defTabSz="814388" eaLnBrk="0" fontAlgn="base" hangingPunct="0">
                <a:lnSpc>
                  <a:spcPct val="95000"/>
                </a:lnSpc>
                <a:spcBef>
                  <a:spcPct val="35000"/>
                </a:spcBef>
                <a:spcAft>
                  <a:spcPct val="0"/>
                </a:spcAft>
                <a:defRPr sz="2000">
                  <a:solidFill>
                    <a:schemeClr val="tx1"/>
                  </a:solidFill>
                  <a:latin typeface="Arial" panose="020B0604020202020204" pitchFamily="34" charset="0"/>
                </a:defRPr>
              </a:lvl8pPr>
              <a:lvl9pPr marL="3886200" indent="-228600" defTabSz="814388" eaLnBrk="0" fontAlgn="base" hangingPunct="0">
                <a:lnSpc>
                  <a:spcPct val="95000"/>
                </a:lnSpc>
                <a:spcBef>
                  <a:spcPct val="35000"/>
                </a:spcBef>
                <a:spcAft>
                  <a:spcPct val="0"/>
                </a:spcAft>
                <a:defRPr sz="2000">
                  <a:solidFill>
                    <a:schemeClr val="tx1"/>
                  </a:solidFill>
                  <a:latin typeface="Arial" panose="020B0604020202020204" pitchFamily="34" charset="0"/>
                </a:defRPr>
              </a:lvl9pPr>
            </a:lstStyle>
            <a:p>
              <a:pPr algn="ctr">
                <a:lnSpc>
                  <a:spcPct val="90000"/>
                </a:lnSpc>
                <a:spcBef>
                  <a:spcPct val="0"/>
                </a:spcBef>
                <a:buClrTx/>
                <a:buSzTx/>
                <a:buFontTx/>
                <a:buNone/>
              </a:pPr>
              <a:r>
                <a:rPr lang="en-US" altLang="en-US" sz="1400" b="1">
                  <a:solidFill>
                    <a:schemeClr val="bg1"/>
                  </a:solidFill>
                </a:rPr>
                <a:t>Data</a:t>
              </a:r>
              <a:endParaRPr lang="en-AU" altLang="en-US" sz="1400" b="1">
                <a:solidFill>
                  <a:schemeClr val="bg1"/>
                </a:solidFill>
              </a:endParaRPr>
            </a:p>
          </p:txBody>
        </p:sp>
      </p:grpSp>
      <p:grpSp>
        <p:nvGrpSpPr>
          <p:cNvPr id="893217" name="Group 289"/>
          <p:cNvGrpSpPr>
            <a:grpSpLocks/>
          </p:cNvGrpSpPr>
          <p:nvPr/>
        </p:nvGrpSpPr>
        <p:grpSpPr bwMode="auto">
          <a:xfrm flipH="1">
            <a:off x="2771775" y="3500438"/>
            <a:ext cx="3384550" cy="360362"/>
            <a:chOff x="1746" y="2432"/>
            <a:chExt cx="2132" cy="227"/>
          </a:xfrm>
        </p:grpSpPr>
        <p:sp>
          <p:nvSpPr>
            <p:cNvPr id="66604" name="AutoShape 290"/>
            <p:cNvSpPr>
              <a:spLocks noChangeArrowheads="1"/>
            </p:cNvSpPr>
            <p:nvPr/>
          </p:nvSpPr>
          <p:spPr bwMode="auto">
            <a:xfrm>
              <a:off x="3424" y="2432"/>
              <a:ext cx="454" cy="227"/>
            </a:xfrm>
            <a:prstGeom prst="chevron">
              <a:avLst>
                <a:gd name="adj" fmla="val 50000"/>
              </a:avLst>
            </a:prstGeom>
            <a:solidFill>
              <a:srgbClr val="9E0C0F"/>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lIns="154800" tIns="41061" rIns="10800" bIns="41061" anchor="ctr"/>
            <a:lstStyle>
              <a:lvl1pPr defTabSz="814388">
                <a:lnSpc>
                  <a:spcPct val="95000"/>
                </a:lnSpc>
                <a:spcBef>
                  <a:spcPct val="50000"/>
                </a:spcBef>
                <a:buClr>
                  <a:schemeClr val="tx2"/>
                </a:buClr>
                <a:buSzPct val="100000"/>
                <a:buFont typeface="Wingdings" panose="05000000000000000000" pitchFamily="2" charset="2"/>
                <a:buChar char="§"/>
                <a:defRPr sz="2400">
                  <a:solidFill>
                    <a:schemeClr val="tx1"/>
                  </a:solidFill>
                  <a:latin typeface="Arial" panose="020B0604020202020204" pitchFamily="34" charset="0"/>
                </a:defRPr>
              </a:lvl1pPr>
              <a:lvl2pPr marL="742950" indent="-285750" defTabSz="814388">
                <a:lnSpc>
                  <a:spcPct val="95000"/>
                </a:lnSpc>
                <a:spcBef>
                  <a:spcPct val="35000"/>
                </a:spcBef>
                <a:defRPr sz="2000">
                  <a:solidFill>
                    <a:schemeClr val="tx1"/>
                  </a:solidFill>
                  <a:latin typeface="Arial" panose="020B0604020202020204" pitchFamily="34" charset="0"/>
                </a:defRPr>
              </a:lvl2pPr>
              <a:lvl3pPr marL="1143000" indent="-228600" defTabSz="814388">
                <a:lnSpc>
                  <a:spcPct val="95000"/>
                </a:lnSpc>
                <a:spcBef>
                  <a:spcPct val="35000"/>
                </a:spcBef>
                <a:defRPr sz="2000">
                  <a:solidFill>
                    <a:schemeClr val="tx1"/>
                  </a:solidFill>
                  <a:latin typeface="Arial" panose="020B0604020202020204" pitchFamily="34" charset="0"/>
                </a:defRPr>
              </a:lvl3pPr>
              <a:lvl4pPr marL="1600200" indent="-228600" defTabSz="814388">
                <a:lnSpc>
                  <a:spcPct val="95000"/>
                </a:lnSpc>
                <a:spcBef>
                  <a:spcPct val="35000"/>
                </a:spcBef>
                <a:defRPr sz="2000">
                  <a:solidFill>
                    <a:schemeClr val="tx1"/>
                  </a:solidFill>
                  <a:latin typeface="Arial" panose="020B0604020202020204" pitchFamily="34" charset="0"/>
                </a:defRPr>
              </a:lvl4pPr>
              <a:lvl5pPr marL="2057400" indent="-228600" defTabSz="814388">
                <a:lnSpc>
                  <a:spcPct val="95000"/>
                </a:lnSpc>
                <a:spcBef>
                  <a:spcPct val="35000"/>
                </a:spcBef>
                <a:defRPr sz="2000">
                  <a:solidFill>
                    <a:schemeClr val="tx1"/>
                  </a:solidFill>
                  <a:latin typeface="Arial" panose="020B0604020202020204" pitchFamily="34" charset="0"/>
                </a:defRPr>
              </a:lvl5pPr>
              <a:lvl6pPr marL="2514600" indent="-228600" defTabSz="814388" eaLnBrk="0" fontAlgn="base" hangingPunct="0">
                <a:lnSpc>
                  <a:spcPct val="95000"/>
                </a:lnSpc>
                <a:spcBef>
                  <a:spcPct val="35000"/>
                </a:spcBef>
                <a:spcAft>
                  <a:spcPct val="0"/>
                </a:spcAft>
                <a:defRPr sz="2000">
                  <a:solidFill>
                    <a:schemeClr val="tx1"/>
                  </a:solidFill>
                  <a:latin typeface="Arial" panose="020B0604020202020204" pitchFamily="34" charset="0"/>
                </a:defRPr>
              </a:lvl6pPr>
              <a:lvl7pPr marL="2971800" indent="-228600" defTabSz="814388" eaLnBrk="0" fontAlgn="base" hangingPunct="0">
                <a:lnSpc>
                  <a:spcPct val="95000"/>
                </a:lnSpc>
                <a:spcBef>
                  <a:spcPct val="35000"/>
                </a:spcBef>
                <a:spcAft>
                  <a:spcPct val="0"/>
                </a:spcAft>
                <a:defRPr sz="2000">
                  <a:solidFill>
                    <a:schemeClr val="tx1"/>
                  </a:solidFill>
                  <a:latin typeface="Arial" panose="020B0604020202020204" pitchFamily="34" charset="0"/>
                </a:defRPr>
              </a:lvl7pPr>
              <a:lvl8pPr marL="3429000" indent="-228600" defTabSz="814388" eaLnBrk="0" fontAlgn="base" hangingPunct="0">
                <a:lnSpc>
                  <a:spcPct val="95000"/>
                </a:lnSpc>
                <a:spcBef>
                  <a:spcPct val="35000"/>
                </a:spcBef>
                <a:spcAft>
                  <a:spcPct val="0"/>
                </a:spcAft>
                <a:defRPr sz="2000">
                  <a:solidFill>
                    <a:schemeClr val="tx1"/>
                  </a:solidFill>
                  <a:latin typeface="Arial" panose="020B0604020202020204" pitchFamily="34" charset="0"/>
                </a:defRPr>
              </a:lvl8pPr>
              <a:lvl9pPr marL="3886200" indent="-228600" defTabSz="814388" eaLnBrk="0" fontAlgn="base" hangingPunct="0">
                <a:lnSpc>
                  <a:spcPct val="95000"/>
                </a:lnSpc>
                <a:spcBef>
                  <a:spcPct val="35000"/>
                </a:spcBef>
                <a:spcAft>
                  <a:spcPct val="0"/>
                </a:spcAft>
                <a:defRPr sz="2000">
                  <a:solidFill>
                    <a:schemeClr val="tx1"/>
                  </a:solidFill>
                  <a:latin typeface="Arial" panose="020B0604020202020204" pitchFamily="34" charset="0"/>
                </a:defRPr>
              </a:lvl9pPr>
            </a:lstStyle>
            <a:p>
              <a:pPr algn="ctr">
                <a:lnSpc>
                  <a:spcPct val="90000"/>
                </a:lnSpc>
                <a:spcBef>
                  <a:spcPct val="0"/>
                </a:spcBef>
                <a:buClrTx/>
                <a:buSzTx/>
                <a:buFontTx/>
                <a:buNone/>
              </a:pPr>
              <a:r>
                <a:rPr lang="en-AU" altLang="en-US" sz="1400" b="1">
                  <a:solidFill>
                    <a:schemeClr val="bg1"/>
                  </a:solidFill>
                </a:rPr>
                <a:t>PE2</a:t>
              </a:r>
            </a:p>
          </p:txBody>
        </p:sp>
        <p:sp>
          <p:nvSpPr>
            <p:cNvPr id="66605" name="AutoShape 291"/>
            <p:cNvSpPr>
              <a:spLocks noChangeArrowheads="1"/>
            </p:cNvSpPr>
            <p:nvPr/>
          </p:nvSpPr>
          <p:spPr bwMode="auto">
            <a:xfrm>
              <a:off x="3061" y="2432"/>
              <a:ext cx="454" cy="227"/>
            </a:xfrm>
            <a:prstGeom prst="chevron">
              <a:avLst>
                <a:gd name="adj" fmla="val 50000"/>
              </a:avLst>
            </a:prstGeom>
            <a:solidFill>
              <a:schemeClr val="folHlink"/>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lIns="154800" tIns="41061" rIns="10800" bIns="41061" anchor="ctr"/>
            <a:lstStyle>
              <a:lvl1pPr defTabSz="814388">
                <a:lnSpc>
                  <a:spcPct val="95000"/>
                </a:lnSpc>
                <a:spcBef>
                  <a:spcPct val="50000"/>
                </a:spcBef>
                <a:buClr>
                  <a:schemeClr val="tx2"/>
                </a:buClr>
                <a:buSzPct val="100000"/>
                <a:buFont typeface="Wingdings" panose="05000000000000000000" pitchFamily="2" charset="2"/>
                <a:buChar char="§"/>
                <a:defRPr sz="2400">
                  <a:solidFill>
                    <a:schemeClr val="tx1"/>
                  </a:solidFill>
                  <a:latin typeface="Arial" panose="020B0604020202020204" pitchFamily="34" charset="0"/>
                </a:defRPr>
              </a:lvl1pPr>
              <a:lvl2pPr marL="742950" indent="-285750" defTabSz="814388">
                <a:lnSpc>
                  <a:spcPct val="95000"/>
                </a:lnSpc>
                <a:spcBef>
                  <a:spcPct val="35000"/>
                </a:spcBef>
                <a:defRPr sz="2000">
                  <a:solidFill>
                    <a:schemeClr val="tx1"/>
                  </a:solidFill>
                  <a:latin typeface="Arial" panose="020B0604020202020204" pitchFamily="34" charset="0"/>
                </a:defRPr>
              </a:lvl2pPr>
              <a:lvl3pPr marL="1143000" indent="-228600" defTabSz="814388">
                <a:lnSpc>
                  <a:spcPct val="95000"/>
                </a:lnSpc>
                <a:spcBef>
                  <a:spcPct val="35000"/>
                </a:spcBef>
                <a:defRPr sz="2000">
                  <a:solidFill>
                    <a:schemeClr val="tx1"/>
                  </a:solidFill>
                  <a:latin typeface="Arial" panose="020B0604020202020204" pitchFamily="34" charset="0"/>
                </a:defRPr>
              </a:lvl3pPr>
              <a:lvl4pPr marL="1600200" indent="-228600" defTabSz="814388">
                <a:lnSpc>
                  <a:spcPct val="95000"/>
                </a:lnSpc>
                <a:spcBef>
                  <a:spcPct val="35000"/>
                </a:spcBef>
                <a:defRPr sz="2000">
                  <a:solidFill>
                    <a:schemeClr val="tx1"/>
                  </a:solidFill>
                  <a:latin typeface="Arial" panose="020B0604020202020204" pitchFamily="34" charset="0"/>
                </a:defRPr>
              </a:lvl4pPr>
              <a:lvl5pPr marL="2057400" indent="-228600" defTabSz="814388">
                <a:lnSpc>
                  <a:spcPct val="95000"/>
                </a:lnSpc>
                <a:spcBef>
                  <a:spcPct val="35000"/>
                </a:spcBef>
                <a:defRPr sz="2000">
                  <a:solidFill>
                    <a:schemeClr val="tx1"/>
                  </a:solidFill>
                  <a:latin typeface="Arial" panose="020B0604020202020204" pitchFamily="34" charset="0"/>
                </a:defRPr>
              </a:lvl5pPr>
              <a:lvl6pPr marL="2514600" indent="-228600" defTabSz="814388" eaLnBrk="0" fontAlgn="base" hangingPunct="0">
                <a:lnSpc>
                  <a:spcPct val="95000"/>
                </a:lnSpc>
                <a:spcBef>
                  <a:spcPct val="35000"/>
                </a:spcBef>
                <a:spcAft>
                  <a:spcPct val="0"/>
                </a:spcAft>
                <a:defRPr sz="2000">
                  <a:solidFill>
                    <a:schemeClr val="tx1"/>
                  </a:solidFill>
                  <a:latin typeface="Arial" panose="020B0604020202020204" pitchFamily="34" charset="0"/>
                </a:defRPr>
              </a:lvl6pPr>
              <a:lvl7pPr marL="2971800" indent="-228600" defTabSz="814388" eaLnBrk="0" fontAlgn="base" hangingPunct="0">
                <a:lnSpc>
                  <a:spcPct val="95000"/>
                </a:lnSpc>
                <a:spcBef>
                  <a:spcPct val="35000"/>
                </a:spcBef>
                <a:spcAft>
                  <a:spcPct val="0"/>
                </a:spcAft>
                <a:defRPr sz="2000">
                  <a:solidFill>
                    <a:schemeClr val="tx1"/>
                  </a:solidFill>
                  <a:latin typeface="Arial" panose="020B0604020202020204" pitchFamily="34" charset="0"/>
                </a:defRPr>
              </a:lvl7pPr>
              <a:lvl8pPr marL="3429000" indent="-228600" defTabSz="814388" eaLnBrk="0" fontAlgn="base" hangingPunct="0">
                <a:lnSpc>
                  <a:spcPct val="95000"/>
                </a:lnSpc>
                <a:spcBef>
                  <a:spcPct val="35000"/>
                </a:spcBef>
                <a:spcAft>
                  <a:spcPct val="0"/>
                </a:spcAft>
                <a:defRPr sz="2000">
                  <a:solidFill>
                    <a:schemeClr val="tx1"/>
                  </a:solidFill>
                  <a:latin typeface="Arial" panose="020B0604020202020204" pitchFamily="34" charset="0"/>
                </a:defRPr>
              </a:lvl8pPr>
              <a:lvl9pPr marL="3886200" indent="-228600" defTabSz="814388" eaLnBrk="0" fontAlgn="base" hangingPunct="0">
                <a:lnSpc>
                  <a:spcPct val="95000"/>
                </a:lnSpc>
                <a:spcBef>
                  <a:spcPct val="35000"/>
                </a:spcBef>
                <a:spcAft>
                  <a:spcPct val="0"/>
                </a:spcAft>
                <a:defRPr sz="2000">
                  <a:solidFill>
                    <a:schemeClr val="tx1"/>
                  </a:solidFill>
                  <a:latin typeface="Arial" panose="020B0604020202020204" pitchFamily="34" charset="0"/>
                </a:defRPr>
              </a:lvl9pPr>
            </a:lstStyle>
            <a:p>
              <a:pPr algn="ctr">
                <a:lnSpc>
                  <a:spcPct val="90000"/>
                </a:lnSpc>
                <a:spcBef>
                  <a:spcPct val="0"/>
                </a:spcBef>
                <a:buClrTx/>
                <a:buSzTx/>
                <a:buFontTx/>
                <a:buNone/>
              </a:pPr>
              <a:r>
                <a:rPr lang="en-AU" altLang="en-US" sz="1400" b="1"/>
                <a:t>102</a:t>
              </a:r>
            </a:p>
          </p:txBody>
        </p:sp>
        <p:sp>
          <p:nvSpPr>
            <p:cNvPr id="66606" name="AutoShape 292"/>
            <p:cNvSpPr>
              <a:spLocks noChangeArrowheads="1"/>
            </p:cNvSpPr>
            <p:nvPr/>
          </p:nvSpPr>
          <p:spPr bwMode="auto">
            <a:xfrm>
              <a:off x="2653" y="2432"/>
              <a:ext cx="500" cy="227"/>
            </a:xfrm>
            <a:prstGeom prst="chevron">
              <a:avLst>
                <a:gd name="adj" fmla="val 50222"/>
              </a:avLst>
            </a:prstGeom>
            <a:solidFill>
              <a:schemeClr val="tx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lIns="154800" tIns="41061" rIns="10800" bIns="41061" anchor="ctr"/>
            <a:lstStyle>
              <a:lvl1pPr defTabSz="814388">
                <a:lnSpc>
                  <a:spcPct val="95000"/>
                </a:lnSpc>
                <a:spcBef>
                  <a:spcPct val="50000"/>
                </a:spcBef>
                <a:buClr>
                  <a:schemeClr val="tx2"/>
                </a:buClr>
                <a:buSzPct val="100000"/>
                <a:buFont typeface="Wingdings" panose="05000000000000000000" pitchFamily="2" charset="2"/>
                <a:buChar char="§"/>
                <a:defRPr sz="2400">
                  <a:solidFill>
                    <a:schemeClr val="tx1"/>
                  </a:solidFill>
                  <a:latin typeface="Arial" panose="020B0604020202020204" pitchFamily="34" charset="0"/>
                </a:defRPr>
              </a:lvl1pPr>
              <a:lvl2pPr marL="742950" indent="-285750" defTabSz="814388">
                <a:lnSpc>
                  <a:spcPct val="95000"/>
                </a:lnSpc>
                <a:spcBef>
                  <a:spcPct val="35000"/>
                </a:spcBef>
                <a:defRPr sz="2000">
                  <a:solidFill>
                    <a:schemeClr val="tx1"/>
                  </a:solidFill>
                  <a:latin typeface="Arial" panose="020B0604020202020204" pitchFamily="34" charset="0"/>
                </a:defRPr>
              </a:lvl2pPr>
              <a:lvl3pPr marL="1143000" indent="-228600" defTabSz="814388">
                <a:lnSpc>
                  <a:spcPct val="95000"/>
                </a:lnSpc>
                <a:spcBef>
                  <a:spcPct val="35000"/>
                </a:spcBef>
                <a:defRPr sz="2000">
                  <a:solidFill>
                    <a:schemeClr val="tx1"/>
                  </a:solidFill>
                  <a:latin typeface="Arial" panose="020B0604020202020204" pitchFamily="34" charset="0"/>
                </a:defRPr>
              </a:lvl3pPr>
              <a:lvl4pPr marL="1600200" indent="-228600" defTabSz="814388">
                <a:lnSpc>
                  <a:spcPct val="95000"/>
                </a:lnSpc>
                <a:spcBef>
                  <a:spcPct val="35000"/>
                </a:spcBef>
                <a:defRPr sz="2000">
                  <a:solidFill>
                    <a:schemeClr val="tx1"/>
                  </a:solidFill>
                  <a:latin typeface="Arial" panose="020B0604020202020204" pitchFamily="34" charset="0"/>
                </a:defRPr>
              </a:lvl4pPr>
              <a:lvl5pPr marL="2057400" indent="-228600" defTabSz="814388">
                <a:lnSpc>
                  <a:spcPct val="95000"/>
                </a:lnSpc>
                <a:spcBef>
                  <a:spcPct val="35000"/>
                </a:spcBef>
                <a:defRPr sz="2000">
                  <a:solidFill>
                    <a:schemeClr val="tx1"/>
                  </a:solidFill>
                  <a:latin typeface="Arial" panose="020B0604020202020204" pitchFamily="34" charset="0"/>
                </a:defRPr>
              </a:lvl5pPr>
              <a:lvl6pPr marL="2514600" indent="-228600" defTabSz="814388" eaLnBrk="0" fontAlgn="base" hangingPunct="0">
                <a:lnSpc>
                  <a:spcPct val="95000"/>
                </a:lnSpc>
                <a:spcBef>
                  <a:spcPct val="35000"/>
                </a:spcBef>
                <a:spcAft>
                  <a:spcPct val="0"/>
                </a:spcAft>
                <a:defRPr sz="2000">
                  <a:solidFill>
                    <a:schemeClr val="tx1"/>
                  </a:solidFill>
                  <a:latin typeface="Arial" panose="020B0604020202020204" pitchFamily="34" charset="0"/>
                </a:defRPr>
              </a:lvl6pPr>
              <a:lvl7pPr marL="2971800" indent="-228600" defTabSz="814388" eaLnBrk="0" fontAlgn="base" hangingPunct="0">
                <a:lnSpc>
                  <a:spcPct val="95000"/>
                </a:lnSpc>
                <a:spcBef>
                  <a:spcPct val="35000"/>
                </a:spcBef>
                <a:spcAft>
                  <a:spcPct val="0"/>
                </a:spcAft>
                <a:defRPr sz="2000">
                  <a:solidFill>
                    <a:schemeClr val="tx1"/>
                  </a:solidFill>
                  <a:latin typeface="Arial" panose="020B0604020202020204" pitchFamily="34" charset="0"/>
                </a:defRPr>
              </a:lvl7pPr>
              <a:lvl8pPr marL="3429000" indent="-228600" defTabSz="814388" eaLnBrk="0" fontAlgn="base" hangingPunct="0">
                <a:lnSpc>
                  <a:spcPct val="95000"/>
                </a:lnSpc>
                <a:spcBef>
                  <a:spcPct val="35000"/>
                </a:spcBef>
                <a:spcAft>
                  <a:spcPct val="0"/>
                </a:spcAft>
                <a:defRPr sz="2000">
                  <a:solidFill>
                    <a:schemeClr val="tx1"/>
                  </a:solidFill>
                  <a:latin typeface="Arial" panose="020B0604020202020204" pitchFamily="34" charset="0"/>
                </a:defRPr>
              </a:lvl8pPr>
              <a:lvl9pPr marL="3886200" indent="-228600" defTabSz="814388" eaLnBrk="0" fontAlgn="base" hangingPunct="0">
                <a:lnSpc>
                  <a:spcPct val="95000"/>
                </a:lnSpc>
                <a:spcBef>
                  <a:spcPct val="35000"/>
                </a:spcBef>
                <a:spcAft>
                  <a:spcPct val="0"/>
                </a:spcAft>
                <a:defRPr sz="2000">
                  <a:solidFill>
                    <a:schemeClr val="tx1"/>
                  </a:solidFill>
                  <a:latin typeface="Arial" panose="020B0604020202020204" pitchFamily="34" charset="0"/>
                </a:defRPr>
              </a:lvl9pPr>
            </a:lstStyle>
            <a:p>
              <a:pPr algn="ctr">
                <a:lnSpc>
                  <a:spcPct val="90000"/>
                </a:lnSpc>
                <a:spcBef>
                  <a:spcPct val="0"/>
                </a:spcBef>
                <a:buClrTx/>
                <a:buSzTx/>
                <a:buFontTx/>
                <a:buNone/>
              </a:pPr>
              <a:r>
                <a:rPr lang="en-US" altLang="en-US" sz="1400" b="1">
                  <a:solidFill>
                    <a:schemeClr val="bg1"/>
                  </a:solidFill>
                </a:rPr>
                <a:t>MAC1</a:t>
              </a:r>
              <a:endParaRPr lang="en-AU" altLang="en-US" sz="1400" b="1">
                <a:solidFill>
                  <a:schemeClr val="bg1"/>
                </a:solidFill>
              </a:endParaRPr>
            </a:p>
          </p:txBody>
        </p:sp>
        <p:sp>
          <p:nvSpPr>
            <p:cNvPr id="66607" name="AutoShape 293"/>
            <p:cNvSpPr>
              <a:spLocks noChangeArrowheads="1"/>
            </p:cNvSpPr>
            <p:nvPr/>
          </p:nvSpPr>
          <p:spPr bwMode="auto">
            <a:xfrm>
              <a:off x="2245" y="2432"/>
              <a:ext cx="500" cy="227"/>
            </a:xfrm>
            <a:prstGeom prst="chevron">
              <a:avLst>
                <a:gd name="adj" fmla="val 50222"/>
              </a:avLst>
            </a:prstGeom>
            <a:solidFill>
              <a:srgbClr val="CCCCCC"/>
            </a:solidFill>
            <a:ln>
              <a:noFill/>
            </a:ln>
            <a:effectLst/>
            <a:extLst>
              <a:ext uri="{91240B29-F687-4F45-9708-019B960494DF}">
                <a14:hiddenLine xmlns:a14="http://schemas.microsoft.com/office/drawing/2010/main" w="9525" algn="ctr">
                  <a:solidFill>
                    <a:srgbClr val="B2B2B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54800" tIns="36512" rIns="0" bIns="36512" anchor="ctr"/>
            <a:lstStyle>
              <a:lvl1pPr defTabSz="814388">
                <a:lnSpc>
                  <a:spcPct val="95000"/>
                </a:lnSpc>
                <a:spcBef>
                  <a:spcPct val="50000"/>
                </a:spcBef>
                <a:buClr>
                  <a:schemeClr val="tx2"/>
                </a:buClr>
                <a:buSzPct val="100000"/>
                <a:buFont typeface="Wingdings" panose="05000000000000000000" pitchFamily="2" charset="2"/>
                <a:buChar char="§"/>
                <a:defRPr sz="2400">
                  <a:solidFill>
                    <a:schemeClr val="tx1"/>
                  </a:solidFill>
                  <a:latin typeface="Arial" panose="020B0604020202020204" pitchFamily="34" charset="0"/>
                </a:defRPr>
              </a:lvl1pPr>
              <a:lvl2pPr marL="742950" indent="-285750" defTabSz="814388">
                <a:lnSpc>
                  <a:spcPct val="95000"/>
                </a:lnSpc>
                <a:spcBef>
                  <a:spcPct val="35000"/>
                </a:spcBef>
                <a:defRPr sz="2000">
                  <a:solidFill>
                    <a:schemeClr val="tx1"/>
                  </a:solidFill>
                  <a:latin typeface="Arial" panose="020B0604020202020204" pitchFamily="34" charset="0"/>
                </a:defRPr>
              </a:lvl2pPr>
              <a:lvl3pPr marL="1143000" indent="-228600" defTabSz="814388">
                <a:lnSpc>
                  <a:spcPct val="95000"/>
                </a:lnSpc>
                <a:spcBef>
                  <a:spcPct val="35000"/>
                </a:spcBef>
                <a:defRPr sz="2000">
                  <a:solidFill>
                    <a:schemeClr val="tx1"/>
                  </a:solidFill>
                  <a:latin typeface="Arial" panose="020B0604020202020204" pitchFamily="34" charset="0"/>
                </a:defRPr>
              </a:lvl3pPr>
              <a:lvl4pPr marL="1600200" indent="-228600" defTabSz="814388">
                <a:lnSpc>
                  <a:spcPct val="95000"/>
                </a:lnSpc>
                <a:spcBef>
                  <a:spcPct val="35000"/>
                </a:spcBef>
                <a:defRPr sz="2000">
                  <a:solidFill>
                    <a:schemeClr val="tx1"/>
                  </a:solidFill>
                  <a:latin typeface="Arial" panose="020B0604020202020204" pitchFamily="34" charset="0"/>
                </a:defRPr>
              </a:lvl4pPr>
              <a:lvl5pPr marL="2057400" indent="-228600" defTabSz="814388">
                <a:lnSpc>
                  <a:spcPct val="95000"/>
                </a:lnSpc>
                <a:spcBef>
                  <a:spcPct val="35000"/>
                </a:spcBef>
                <a:defRPr sz="2000">
                  <a:solidFill>
                    <a:schemeClr val="tx1"/>
                  </a:solidFill>
                  <a:latin typeface="Arial" panose="020B0604020202020204" pitchFamily="34" charset="0"/>
                </a:defRPr>
              </a:lvl5pPr>
              <a:lvl6pPr marL="2514600" indent="-228600" defTabSz="814388" eaLnBrk="0" fontAlgn="base" hangingPunct="0">
                <a:lnSpc>
                  <a:spcPct val="95000"/>
                </a:lnSpc>
                <a:spcBef>
                  <a:spcPct val="35000"/>
                </a:spcBef>
                <a:spcAft>
                  <a:spcPct val="0"/>
                </a:spcAft>
                <a:defRPr sz="2000">
                  <a:solidFill>
                    <a:schemeClr val="tx1"/>
                  </a:solidFill>
                  <a:latin typeface="Arial" panose="020B0604020202020204" pitchFamily="34" charset="0"/>
                </a:defRPr>
              </a:lvl6pPr>
              <a:lvl7pPr marL="2971800" indent="-228600" defTabSz="814388" eaLnBrk="0" fontAlgn="base" hangingPunct="0">
                <a:lnSpc>
                  <a:spcPct val="95000"/>
                </a:lnSpc>
                <a:spcBef>
                  <a:spcPct val="35000"/>
                </a:spcBef>
                <a:spcAft>
                  <a:spcPct val="0"/>
                </a:spcAft>
                <a:defRPr sz="2000">
                  <a:solidFill>
                    <a:schemeClr val="tx1"/>
                  </a:solidFill>
                  <a:latin typeface="Arial" panose="020B0604020202020204" pitchFamily="34" charset="0"/>
                </a:defRPr>
              </a:lvl7pPr>
              <a:lvl8pPr marL="3429000" indent="-228600" defTabSz="814388" eaLnBrk="0" fontAlgn="base" hangingPunct="0">
                <a:lnSpc>
                  <a:spcPct val="95000"/>
                </a:lnSpc>
                <a:spcBef>
                  <a:spcPct val="35000"/>
                </a:spcBef>
                <a:spcAft>
                  <a:spcPct val="0"/>
                </a:spcAft>
                <a:defRPr sz="2000">
                  <a:solidFill>
                    <a:schemeClr val="tx1"/>
                  </a:solidFill>
                  <a:latin typeface="Arial" panose="020B0604020202020204" pitchFamily="34" charset="0"/>
                </a:defRPr>
              </a:lvl8pPr>
              <a:lvl9pPr marL="3886200" indent="-228600" defTabSz="814388" eaLnBrk="0" fontAlgn="base" hangingPunct="0">
                <a:lnSpc>
                  <a:spcPct val="95000"/>
                </a:lnSpc>
                <a:spcBef>
                  <a:spcPct val="35000"/>
                </a:spcBef>
                <a:spcAft>
                  <a:spcPct val="0"/>
                </a:spcAft>
                <a:defRPr sz="2000">
                  <a:solidFill>
                    <a:schemeClr val="tx1"/>
                  </a:solidFill>
                  <a:latin typeface="Arial" panose="020B0604020202020204" pitchFamily="34" charset="0"/>
                </a:defRPr>
              </a:lvl9pPr>
            </a:lstStyle>
            <a:p>
              <a:pPr algn="ctr">
                <a:lnSpc>
                  <a:spcPct val="90000"/>
                </a:lnSpc>
                <a:spcBef>
                  <a:spcPct val="0"/>
                </a:spcBef>
                <a:buClrTx/>
                <a:buSzTx/>
                <a:buFontTx/>
                <a:buNone/>
              </a:pPr>
              <a:r>
                <a:rPr lang="en-US" altLang="en-US" sz="1400" b="1"/>
                <a:t>MAC2</a:t>
              </a:r>
              <a:endParaRPr lang="en-AU" altLang="en-US" sz="1400" b="1"/>
            </a:p>
          </p:txBody>
        </p:sp>
        <p:sp>
          <p:nvSpPr>
            <p:cNvPr id="66608" name="AutoShape 294"/>
            <p:cNvSpPr>
              <a:spLocks noChangeArrowheads="1"/>
            </p:cNvSpPr>
            <p:nvPr/>
          </p:nvSpPr>
          <p:spPr bwMode="auto">
            <a:xfrm>
              <a:off x="1746" y="2432"/>
              <a:ext cx="591" cy="227"/>
            </a:xfrm>
            <a:prstGeom prst="chevron">
              <a:avLst>
                <a:gd name="adj" fmla="val 52420"/>
              </a:avLst>
            </a:prstGeom>
            <a:solidFill>
              <a:srgbClr val="4B87C3"/>
            </a:solidFill>
            <a:ln>
              <a:noFill/>
            </a:ln>
            <a:effectLst/>
            <a:extLst>
              <a:ext uri="{91240B29-F687-4F45-9708-019B960494DF}">
                <a14:hiddenLine xmlns:a14="http://schemas.microsoft.com/office/drawing/2010/main" w="9525" algn="ctr">
                  <a:solidFill>
                    <a:srgbClr val="224544"/>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lvl1pPr defTabSz="814388">
                <a:lnSpc>
                  <a:spcPct val="95000"/>
                </a:lnSpc>
                <a:spcBef>
                  <a:spcPct val="50000"/>
                </a:spcBef>
                <a:buClr>
                  <a:schemeClr val="tx2"/>
                </a:buClr>
                <a:buSzPct val="100000"/>
                <a:buFont typeface="Wingdings" panose="05000000000000000000" pitchFamily="2" charset="2"/>
                <a:buChar char="§"/>
                <a:defRPr sz="2400">
                  <a:solidFill>
                    <a:schemeClr val="tx1"/>
                  </a:solidFill>
                  <a:latin typeface="Arial" panose="020B0604020202020204" pitchFamily="34" charset="0"/>
                </a:defRPr>
              </a:lvl1pPr>
              <a:lvl2pPr marL="742950" indent="-285750" defTabSz="814388">
                <a:lnSpc>
                  <a:spcPct val="95000"/>
                </a:lnSpc>
                <a:spcBef>
                  <a:spcPct val="35000"/>
                </a:spcBef>
                <a:defRPr sz="2000">
                  <a:solidFill>
                    <a:schemeClr val="tx1"/>
                  </a:solidFill>
                  <a:latin typeface="Arial" panose="020B0604020202020204" pitchFamily="34" charset="0"/>
                </a:defRPr>
              </a:lvl2pPr>
              <a:lvl3pPr marL="1143000" indent="-228600" defTabSz="814388">
                <a:lnSpc>
                  <a:spcPct val="95000"/>
                </a:lnSpc>
                <a:spcBef>
                  <a:spcPct val="35000"/>
                </a:spcBef>
                <a:defRPr sz="2000">
                  <a:solidFill>
                    <a:schemeClr val="tx1"/>
                  </a:solidFill>
                  <a:latin typeface="Arial" panose="020B0604020202020204" pitchFamily="34" charset="0"/>
                </a:defRPr>
              </a:lvl3pPr>
              <a:lvl4pPr marL="1600200" indent="-228600" defTabSz="814388">
                <a:lnSpc>
                  <a:spcPct val="95000"/>
                </a:lnSpc>
                <a:spcBef>
                  <a:spcPct val="35000"/>
                </a:spcBef>
                <a:defRPr sz="2000">
                  <a:solidFill>
                    <a:schemeClr val="tx1"/>
                  </a:solidFill>
                  <a:latin typeface="Arial" panose="020B0604020202020204" pitchFamily="34" charset="0"/>
                </a:defRPr>
              </a:lvl4pPr>
              <a:lvl5pPr marL="2057400" indent="-228600" defTabSz="814388">
                <a:lnSpc>
                  <a:spcPct val="95000"/>
                </a:lnSpc>
                <a:spcBef>
                  <a:spcPct val="35000"/>
                </a:spcBef>
                <a:defRPr sz="2000">
                  <a:solidFill>
                    <a:schemeClr val="tx1"/>
                  </a:solidFill>
                  <a:latin typeface="Arial" panose="020B0604020202020204" pitchFamily="34" charset="0"/>
                </a:defRPr>
              </a:lvl5pPr>
              <a:lvl6pPr marL="2514600" indent="-228600" defTabSz="814388" eaLnBrk="0" fontAlgn="base" hangingPunct="0">
                <a:lnSpc>
                  <a:spcPct val="95000"/>
                </a:lnSpc>
                <a:spcBef>
                  <a:spcPct val="35000"/>
                </a:spcBef>
                <a:spcAft>
                  <a:spcPct val="0"/>
                </a:spcAft>
                <a:defRPr sz="2000">
                  <a:solidFill>
                    <a:schemeClr val="tx1"/>
                  </a:solidFill>
                  <a:latin typeface="Arial" panose="020B0604020202020204" pitchFamily="34" charset="0"/>
                </a:defRPr>
              </a:lvl6pPr>
              <a:lvl7pPr marL="2971800" indent="-228600" defTabSz="814388" eaLnBrk="0" fontAlgn="base" hangingPunct="0">
                <a:lnSpc>
                  <a:spcPct val="95000"/>
                </a:lnSpc>
                <a:spcBef>
                  <a:spcPct val="35000"/>
                </a:spcBef>
                <a:spcAft>
                  <a:spcPct val="0"/>
                </a:spcAft>
                <a:defRPr sz="2000">
                  <a:solidFill>
                    <a:schemeClr val="tx1"/>
                  </a:solidFill>
                  <a:latin typeface="Arial" panose="020B0604020202020204" pitchFamily="34" charset="0"/>
                </a:defRPr>
              </a:lvl7pPr>
              <a:lvl8pPr marL="3429000" indent="-228600" defTabSz="814388" eaLnBrk="0" fontAlgn="base" hangingPunct="0">
                <a:lnSpc>
                  <a:spcPct val="95000"/>
                </a:lnSpc>
                <a:spcBef>
                  <a:spcPct val="35000"/>
                </a:spcBef>
                <a:spcAft>
                  <a:spcPct val="0"/>
                </a:spcAft>
                <a:defRPr sz="2000">
                  <a:solidFill>
                    <a:schemeClr val="tx1"/>
                  </a:solidFill>
                  <a:latin typeface="Arial" panose="020B0604020202020204" pitchFamily="34" charset="0"/>
                </a:defRPr>
              </a:lvl8pPr>
              <a:lvl9pPr marL="3886200" indent="-228600" defTabSz="814388" eaLnBrk="0" fontAlgn="base" hangingPunct="0">
                <a:lnSpc>
                  <a:spcPct val="95000"/>
                </a:lnSpc>
                <a:spcBef>
                  <a:spcPct val="35000"/>
                </a:spcBef>
                <a:spcAft>
                  <a:spcPct val="0"/>
                </a:spcAft>
                <a:defRPr sz="2000">
                  <a:solidFill>
                    <a:schemeClr val="tx1"/>
                  </a:solidFill>
                  <a:latin typeface="Arial" panose="020B0604020202020204" pitchFamily="34" charset="0"/>
                </a:defRPr>
              </a:lvl9pPr>
            </a:lstStyle>
            <a:p>
              <a:pPr algn="ctr">
                <a:lnSpc>
                  <a:spcPct val="90000"/>
                </a:lnSpc>
                <a:spcBef>
                  <a:spcPct val="0"/>
                </a:spcBef>
                <a:buClrTx/>
                <a:buSzTx/>
                <a:buFontTx/>
                <a:buNone/>
              </a:pPr>
              <a:r>
                <a:rPr lang="en-US" altLang="en-US" sz="1400" b="1">
                  <a:solidFill>
                    <a:schemeClr val="bg1"/>
                  </a:solidFill>
                </a:rPr>
                <a:t>Data</a:t>
              </a:r>
              <a:endParaRPr lang="en-AU" altLang="en-US" sz="1400" b="1">
                <a:solidFill>
                  <a:schemeClr val="bg1"/>
                </a:solidFill>
              </a:endParaRPr>
            </a:p>
          </p:txBody>
        </p:sp>
      </p:grpSp>
      <p:sp>
        <p:nvSpPr>
          <p:cNvPr id="66602" name="Freeform 297"/>
          <p:cNvSpPr>
            <a:spLocks/>
          </p:cNvSpPr>
          <p:nvPr/>
        </p:nvSpPr>
        <p:spPr bwMode="auto">
          <a:xfrm>
            <a:off x="2916238" y="1409700"/>
            <a:ext cx="3384550" cy="149225"/>
          </a:xfrm>
          <a:custGeom>
            <a:avLst/>
            <a:gdLst>
              <a:gd name="T0" fmla="*/ 0 w 2132"/>
              <a:gd name="T1" fmla="*/ 147638 h 94"/>
              <a:gd name="T2" fmla="*/ 1646238 w 2132"/>
              <a:gd name="T3" fmla="*/ 0 h 94"/>
              <a:gd name="T4" fmla="*/ 3384550 w 2132"/>
              <a:gd name="T5" fmla="*/ 149225 h 94"/>
              <a:gd name="T6" fmla="*/ 0 60000 65536"/>
              <a:gd name="T7" fmla="*/ 0 60000 65536"/>
              <a:gd name="T8" fmla="*/ 0 60000 65536"/>
            </a:gdLst>
            <a:ahLst/>
            <a:cxnLst>
              <a:cxn ang="T6">
                <a:pos x="T0" y="T1"/>
              </a:cxn>
              <a:cxn ang="T7">
                <a:pos x="T2" y="T3"/>
              </a:cxn>
              <a:cxn ang="T8">
                <a:pos x="T4" y="T5"/>
              </a:cxn>
            </a:cxnLst>
            <a:rect l="0" t="0" r="r" b="b"/>
            <a:pathLst>
              <a:path w="2132" h="94">
                <a:moveTo>
                  <a:pt x="0" y="93"/>
                </a:moveTo>
                <a:cubicBezTo>
                  <a:pt x="173" y="78"/>
                  <a:pt x="682" y="0"/>
                  <a:pt x="1037" y="0"/>
                </a:cubicBezTo>
                <a:cubicBezTo>
                  <a:pt x="1392" y="0"/>
                  <a:pt x="1904" y="75"/>
                  <a:pt x="2132" y="94"/>
                </a:cubicBezTo>
              </a:path>
            </a:pathLst>
          </a:custGeom>
          <a:noFill/>
          <a:ln w="38100" cap="flat" cmpd="sng">
            <a:solidFill>
              <a:schemeClr val="accent2"/>
            </a:solidFill>
            <a:prstDash val="dash"/>
            <a:round/>
            <a:headEnd type="triangl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lIns="82124" tIns="41061" rIns="82124" bIns="41061"/>
          <a:lstStyle/>
          <a:p>
            <a:endParaRPr lang="en-US"/>
          </a:p>
        </p:txBody>
      </p:sp>
      <p:sp>
        <p:nvSpPr>
          <p:cNvPr id="66603" name="Text Box 298"/>
          <p:cNvSpPr txBox="1">
            <a:spLocks noChangeArrowheads="1"/>
          </p:cNvSpPr>
          <p:nvPr/>
        </p:nvSpPr>
        <p:spPr bwMode="auto">
          <a:xfrm>
            <a:off x="3995738" y="1412875"/>
            <a:ext cx="1584325" cy="317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lvl1pPr algn="ctr">
              <a:lnSpc>
                <a:spcPct val="90000"/>
              </a:lnSpc>
              <a:defRPr sz="2400">
                <a:solidFill>
                  <a:schemeClr val="tx1"/>
                </a:solidFill>
                <a:latin typeface="Arial" panose="020B0604020202020204" pitchFamily="34" charset="0"/>
              </a:defRPr>
            </a:lvl1pPr>
            <a:lvl2pPr marL="742950" indent="-285750" algn="ctr">
              <a:lnSpc>
                <a:spcPct val="90000"/>
              </a:lnSpc>
              <a:defRPr sz="2400">
                <a:solidFill>
                  <a:schemeClr val="tx1"/>
                </a:solidFill>
                <a:latin typeface="Arial" panose="020B0604020202020204" pitchFamily="34" charset="0"/>
              </a:defRPr>
            </a:lvl2pPr>
            <a:lvl3pPr marL="1143000" indent="-228600" algn="ctr">
              <a:lnSpc>
                <a:spcPct val="90000"/>
              </a:lnSpc>
              <a:defRPr sz="2400">
                <a:solidFill>
                  <a:schemeClr val="tx1"/>
                </a:solidFill>
                <a:latin typeface="Arial" panose="020B0604020202020204" pitchFamily="34" charset="0"/>
              </a:defRPr>
            </a:lvl3pPr>
            <a:lvl4pPr marL="1600200" indent="-228600" algn="ctr">
              <a:lnSpc>
                <a:spcPct val="90000"/>
              </a:lnSpc>
              <a:defRPr sz="2400">
                <a:solidFill>
                  <a:schemeClr val="tx1"/>
                </a:solidFill>
                <a:latin typeface="Arial" panose="020B0604020202020204" pitchFamily="34" charset="0"/>
              </a:defRPr>
            </a:lvl4pPr>
            <a:lvl5pPr marL="2057400" indent="-228600" algn="ctr">
              <a:lnSpc>
                <a:spcPct val="90000"/>
              </a:lnSpc>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9pPr>
          </a:lstStyle>
          <a:p>
            <a:pPr algn="l">
              <a:lnSpc>
                <a:spcPct val="100000"/>
              </a:lnSpc>
              <a:spcBef>
                <a:spcPct val="50000"/>
              </a:spcBef>
            </a:pPr>
            <a:r>
              <a:rPr lang="en-US" altLang="en-US" sz="1600" b="1"/>
              <a:t>Directed LDP</a:t>
            </a:r>
          </a:p>
        </p:txBody>
      </p:sp>
    </p:spTree>
    <p:extLst>
      <p:ext uri="{BB962C8B-B14F-4D97-AF65-F5344CB8AC3E}">
        <p14:creationId xmlns:p14="http://schemas.microsoft.com/office/powerpoint/2010/main" val="37988021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93048"/>
                                        </p:tgtEl>
                                        <p:attrNameLst>
                                          <p:attrName>style.visibility</p:attrName>
                                        </p:attrNameLst>
                                      </p:cBhvr>
                                      <p:to>
                                        <p:strVal val="visible"/>
                                      </p:to>
                                    </p:set>
                                    <p:animEffect transition="in" filter="fade">
                                      <p:cBhvr>
                                        <p:cTn id="7" dur="1000"/>
                                        <p:tgtEl>
                                          <p:spTgt spid="893048"/>
                                        </p:tgtEl>
                                      </p:cBhvr>
                                    </p:animEffect>
                                  </p:childTnLst>
                                </p:cTn>
                              </p:par>
                            </p:childTnLst>
                          </p:cTn>
                        </p:par>
                        <p:par>
                          <p:cTn id="8" fill="hold" nodeType="afterGroup">
                            <p:stCondLst>
                              <p:cond delay="1000"/>
                            </p:stCondLst>
                            <p:childTnLst>
                              <p:par>
                                <p:cTn id="9" presetID="22" presetClass="entr" presetSubtype="8" fill="hold" grpId="0" nodeType="afterEffect">
                                  <p:stCondLst>
                                    <p:cond delay="0"/>
                                  </p:stCondLst>
                                  <p:childTnLst>
                                    <p:set>
                                      <p:cBhvr>
                                        <p:cTn id="10" dur="1" fill="hold">
                                          <p:stCondLst>
                                            <p:cond delay="0"/>
                                          </p:stCondLst>
                                        </p:cTn>
                                        <p:tgtEl>
                                          <p:spTgt spid="893202"/>
                                        </p:tgtEl>
                                        <p:attrNameLst>
                                          <p:attrName>style.visibility</p:attrName>
                                        </p:attrNameLst>
                                      </p:cBhvr>
                                      <p:to>
                                        <p:strVal val="visible"/>
                                      </p:to>
                                    </p:set>
                                    <p:animEffect transition="in" filter="wipe(left)">
                                      <p:cBhvr>
                                        <p:cTn id="11" dur="500"/>
                                        <p:tgtEl>
                                          <p:spTgt spid="893202"/>
                                        </p:tgtEl>
                                      </p:cBhvr>
                                    </p:animEffect>
                                  </p:childTnLst>
                                </p:cTn>
                              </p:par>
                            </p:childTnLst>
                          </p:cTn>
                        </p:par>
                        <p:par>
                          <p:cTn id="12" fill="hold" nodeType="afterGroup">
                            <p:stCondLst>
                              <p:cond delay="1500"/>
                            </p:stCondLst>
                            <p:childTnLst>
                              <p:par>
                                <p:cTn id="13" presetID="10" presetClass="entr" presetSubtype="0" fill="hold" grpId="0" nodeType="afterEffect">
                                  <p:stCondLst>
                                    <p:cond delay="1000"/>
                                  </p:stCondLst>
                                  <p:childTnLst>
                                    <p:set>
                                      <p:cBhvr>
                                        <p:cTn id="14" dur="1" fill="hold">
                                          <p:stCondLst>
                                            <p:cond delay="0"/>
                                          </p:stCondLst>
                                        </p:cTn>
                                        <p:tgtEl>
                                          <p:spTgt spid="893043"/>
                                        </p:tgtEl>
                                        <p:attrNameLst>
                                          <p:attrName>style.visibility</p:attrName>
                                        </p:attrNameLst>
                                      </p:cBhvr>
                                      <p:to>
                                        <p:strVal val="visible"/>
                                      </p:to>
                                    </p:set>
                                    <p:animEffect transition="in" filter="fade">
                                      <p:cBhvr>
                                        <p:cTn id="15" dur="1000"/>
                                        <p:tgtEl>
                                          <p:spTgt spid="893043"/>
                                        </p:tgtEl>
                                      </p:cBhvr>
                                    </p:animEffect>
                                  </p:childTnLst>
                                </p:cTn>
                              </p:par>
                            </p:childTnLst>
                          </p:cTn>
                        </p:par>
                        <p:par>
                          <p:cTn id="16" fill="hold" nodeType="afterGroup">
                            <p:stCondLst>
                              <p:cond delay="3500"/>
                            </p:stCondLst>
                            <p:childTnLst>
                              <p:par>
                                <p:cTn id="17" presetID="22" presetClass="entr" presetSubtype="2" fill="hold" grpId="0" nodeType="afterEffect">
                                  <p:stCondLst>
                                    <p:cond delay="0"/>
                                  </p:stCondLst>
                                  <p:childTnLst>
                                    <p:set>
                                      <p:cBhvr>
                                        <p:cTn id="18" dur="1" fill="hold">
                                          <p:stCondLst>
                                            <p:cond delay="0"/>
                                          </p:stCondLst>
                                        </p:cTn>
                                        <p:tgtEl>
                                          <p:spTgt spid="893206"/>
                                        </p:tgtEl>
                                        <p:attrNameLst>
                                          <p:attrName>style.visibility</p:attrName>
                                        </p:attrNameLst>
                                      </p:cBhvr>
                                      <p:to>
                                        <p:strVal val="visible"/>
                                      </p:to>
                                    </p:set>
                                    <p:animEffect transition="in" filter="wipe(right)">
                                      <p:cBhvr>
                                        <p:cTn id="19" dur="500"/>
                                        <p:tgtEl>
                                          <p:spTgt spid="893206"/>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2" fill="hold" nodeType="clickEffect">
                                  <p:stCondLst>
                                    <p:cond delay="0"/>
                                  </p:stCondLst>
                                  <p:childTnLst>
                                    <p:set>
                                      <p:cBhvr>
                                        <p:cTn id="23" dur="1" fill="hold">
                                          <p:stCondLst>
                                            <p:cond delay="0"/>
                                          </p:stCondLst>
                                        </p:cTn>
                                        <p:tgtEl>
                                          <p:spTgt spid="893217"/>
                                        </p:tgtEl>
                                        <p:attrNameLst>
                                          <p:attrName>style.visibility</p:attrName>
                                        </p:attrNameLst>
                                      </p:cBhvr>
                                      <p:to>
                                        <p:strVal val="visible"/>
                                      </p:to>
                                    </p:set>
                                    <p:animEffect transition="in" filter="wipe(right)">
                                      <p:cBhvr>
                                        <p:cTn id="24" dur="500"/>
                                        <p:tgtEl>
                                          <p:spTgt spid="893217"/>
                                        </p:tgtEl>
                                      </p:cBhvr>
                                    </p:animEffect>
                                  </p:childTnLst>
                                </p:cTn>
                              </p:par>
                            </p:childTnLst>
                          </p:cTn>
                        </p:par>
                        <p:par>
                          <p:cTn id="25" fill="hold" nodeType="afterGroup">
                            <p:stCondLst>
                              <p:cond delay="500"/>
                            </p:stCondLst>
                            <p:childTnLst>
                              <p:par>
                                <p:cTn id="26" presetID="22" presetClass="entr" presetSubtype="8" fill="hold" grpId="0" nodeType="afterEffect">
                                  <p:stCondLst>
                                    <p:cond delay="0"/>
                                  </p:stCondLst>
                                  <p:childTnLst>
                                    <p:set>
                                      <p:cBhvr>
                                        <p:cTn id="27" dur="1" fill="hold">
                                          <p:stCondLst>
                                            <p:cond delay="0"/>
                                          </p:stCondLst>
                                        </p:cTn>
                                        <p:tgtEl>
                                          <p:spTgt spid="893083"/>
                                        </p:tgtEl>
                                        <p:attrNameLst>
                                          <p:attrName>style.visibility</p:attrName>
                                        </p:attrNameLst>
                                      </p:cBhvr>
                                      <p:to>
                                        <p:strVal val="visible"/>
                                      </p:to>
                                    </p:set>
                                    <p:animEffect transition="in" filter="wipe(left)">
                                      <p:cBhvr>
                                        <p:cTn id="28" dur="500"/>
                                        <p:tgtEl>
                                          <p:spTgt spid="893083"/>
                                        </p:tgtEl>
                                      </p:cBhvr>
                                    </p:animEffect>
                                  </p:childTnLst>
                                </p:cTn>
                              </p:par>
                            </p:childTnLst>
                          </p:cTn>
                        </p:par>
                        <p:par>
                          <p:cTn id="29" fill="hold" nodeType="afterGroup">
                            <p:stCondLst>
                              <p:cond delay="1000"/>
                            </p:stCondLst>
                            <p:childTnLst>
                              <p:par>
                                <p:cTn id="30" presetID="22" presetClass="entr" presetSubtype="8" fill="hold" nodeType="afterEffect">
                                  <p:stCondLst>
                                    <p:cond delay="500"/>
                                  </p:stCondLst>
                                  <p:childTnLst>
                                    <p:set>
                                      <p:cBhvr>
                                        <p:cTn id="31" dur="1" fill="hold">
                                          <p:stCondLst>
                                            <p:cond delay="0"/>
                                          </p:stCondLst>
                                        </p:cTn>
                                        <p:tgtEl>
                                          <p:spTgt spid="893216"/>
                                        </p:tgtEl>
                                        <p:attrNameLst>
                                          <p:attrName>style.visibility</p:attrName>
                                        </p:attrNameLst>
                                      </p:cBhvr>
                                      <p:to>
                                        <p:strVal val="visible"/>
                                      </p:to>
                                    </p:set>
                                    <p:animEffect transition="in" filter="wipe(left)">
                                      <p:cBhvr>
                                        <p:cTn id="32" dur="500"/>
                                        <p:tgtEl>
                                          <p:spTgt spid="893216"/>
                                        </p:tgtEl>
                                      </p:cBhvr>
                                    </p:animEffect>
                                  </p:childTnLst>
                                </p:cTn>
                              </p:par>
                            </p:childTnLst>
                          </p:cTn>
                        </p:par>
                        <p:par>
                          <p:cTn id="33" fill="hold" nodeType="afterGroup">
                            <p:stCondLst>
                              <p:cond delay="2000"/>
                            </p:stCondLst>
                            <p:childTnLst>
                              <p:par>
                                <p:cTn id="34" presetID="22" presetClass="entr" presetSubtype="8" fill="hold" grpId="0" nodeType="afterEffect">
                                  <p:stCondLst>
                                    <p:cond delay="0"/>
                                  </p:stCondLst>
                                  <p:childTnLst>
                                    <p:set>
                                      <p:cBhvr>
                                        <p:cTn id="35" dur="1" fill="hold">
                                          <p:stCondLst>
                                            <p:cond delay="0"/>
                                          </p:stCondLst>
                                        </p:cTn>
                                        <p:tgtEl>
                                          <p:spTgt spid="893080"/>
                                        </p:tgtEl>
                                        <p:attrNameLst>
                                          <p:attrName>style.visibility</p:attrName>
                                        </p:attrNameLst>
                                      </p:cBhvr>
                                      <p:to>
                                        <p:strVal val="visible"/>
                                      </p:to>
                                    </p:set>
                                    <p:animEffect transition="in" filter="wipe(left)">
                                      <p:cBhvr>
                                        <p:cTn id="36" dur="500"/>
                                        <p:tgtEl>
                                          <p:spTgt spid="8930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3043" grpId="0" animBg="1" autoUpdateAnimBg="0"/>
      <p:bldP spid="893048" grpId="0" animBg="1" autoUpdateAnimBg="0"/>
      <p:bldP spid="893080" grpId="0" animBg="1" autoUpdateAnimBg="0"/>
      <p:bldP spid="893083" grpId="0" animBg="1" autoUpdateAnimBg="0"/>
      <p:bldP spid="893202" grpId="0" animBg="1"/>
      <p:bldP spid="89320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Cloud"/>
          <p:cNvSpPr>
            <a:spLocks noChangeAspect="1" noEditPoints="1" noChangeArrowheads="1"/>
          </p:cNvSpPr>
          <p:nvPr/>
        </p:nvSpPr>
        <p:spPr bwMode="auto">
          <a:xfrm>
            <a:off x="2987675" y="1773238"/>
            <a:ext cx="3384550" cy="1728787"/>
          </a:xfrm>
          <a:custGeom>
            <a:avLst/>
            <a:gdLst>
              <a:gd name="T0" fmla="*/ 10498 w 21600"/>
              <a:gd name="T1" fmla="*/ 864394 h 21600"/>
              <a:gd name="T2" fmla="*/ 1692275 w 21600"/>
              <a:gd name="T3" fmla="*/ 1726946 h 21600"/>
              <a:gd name="T4" fmla="*/ 3381730 w 21600"/>
              <a:gd name="T5" fmla="*/ 864394 h 21600"/>
              <a:gd name="T6" fmla="*/ 1692275 w 21600"/>
              <a:gd name="T7" fmla="*/ 98845 h 21600"/>
              <a:gd name="T8" fmla="*/ 0 60000 65536"/>
              <a:gd name="T9" fmla="*/ 0 60000 65536"/>
              <a:gd name="T10" fmla="*/ 0 60000 65536"/>
              <a:gd name="T11" fmla="*/ 0 60000 65536"/>
              <a:gd name="T12" fmla="*/ 2977 w 21600"/>
              <a:gd name="T13" fmla="*/ 3262 h 21600"/>
              <a:gd name="T14" fmla="*/ 17087 w 21600"/>
              <a:gd name="T15" fmla="*/ 17337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0" y="11192"/>
                  <a:pt x="409" y="12169"/>
                  <a:pt x="1074" y="12702"/>
                </a:cubicBezTo>
                <a:lnTo>
                  <a:pt x="1063" y="12668"/>
                </a:lnTo>
                <a:cubicBezTo>
                  <a:pt x="685" y="13217"/>
                  <a:pt x="475" y="13940"/>
                  <a:pt x="475" y="14691"/>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300"/>
                  <a:pt x="7635" y="20039"/>
                  <a:pt x="8235" y="19546"/>
                </a:cubicBezTo>
                <a:lnTo>
                  <a:pt x="8229" y="19550"/>
                </a:lnTo>
                <a:cubicBezTo>
                  <a:pt x="8855" y="20829"/>
                  <a:pt x="9908" y="21597"/>
                  <a:pt x="11036" y="21597"/>
                </a:cubicBezTo>
                <a:cubicBezTo>
                  <a:pt x="12523" y="21597"/>
                  <a:pt x="13836" y="20267"/>
                  <a:pt x="14267" y="18324"/>
                </a:cubicBezTo>
                <a:lnTo>
                  <a:pt x="14270" y="18350"/>
                </a:lnTo>
                <a:cubicBezTo>
                  <a:pt x="14730" y="18740"/>
                  <a:pt x="15260" y="18947"/>
                  <a:pt x="15802" y="18947"/>
                </a:cubicBezTo>
                <a:cubicBezTo>
                  <a:pt x="17390" y="18947"/>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0"/>
                  <a:pt x="15367" y="426"/>
                  <a:pt x="14905" y="1165"/>
                </a:cubicBezTo>
                <a:lnTo>
                  <a:pt x="14909" y="1170"/>
                </a:lnTo>
                <a:cubicBezTo>
                  <a:pt x="14497" y="432"/>
                  <a:pt x="13855" y="0"/>
                  <a:pt x="13174" y="0"/>
                </a:cubicBezTo>
                <a:cubicBezTo>
                  <a:pt x="12347" y="0"/>
                  <a:pt x="11590" y="637"/>
                  <a:pt x="11221" y="1645"/>
                </a:cubicBezTo>
                <a:lnTo>
                  <a:pt x="11229" y="1694"/>
                </a:lnTo>
                <a:cubicBezTo>
                  <a:pt x="10730" y="1024"/>
                  <a:pt x="10058" y="650"/>
                  <a:pt x="9358" y="650"/>
                </a:cubicBezTo>
                <a:cubicBezTo>
                  <a:pt x="8372" y="650"/>
                  <a:pt x="7466" y="1391"/>
                  <a:pt x="7003" y="2578"/>
                </a:cubicBezTo>
                <a:lnTo>
                  <a:pt x="6995" y="2602"/>
                </a:lnTo>
                <a:cubicBezTo>
                  <a:pt x="6477" y="2189"/>
                  <a:pt x="5888" y="1972"/>
                  <a:pt x="5288" y="1972"/>
                </a:cubicBezTo>
                <a:cubicBezTo>
                  <a:pt x="3423" y="1972"/>
                  <a:pt x="1912" y="4029"/>
                  <a:pt x="1912" y="6567"/>
                </a:cubicBezTo>
                <a:cubicBezTo>
                  <a:pt x="1912" y="6774"/>
                  <a:pt x="1922" y="6981"/>
                  <a:pt x="1942" y="7186"/>
                </a:cubicBezTo>
                <a:lnTo>
                  <a:pt x="1949" y="7180"/>
                </a:lnTo>
                <a:close/>
              </a:path>
              <a:path w="21600" h="21600" fill="none" extrusionOk="0">
                <a:moveTo>
                  <a:pt x="1074" y="12702"/>
                </a:moveTo>
                <a:cubicBezTo>
                  <a:pt x="1407" y="12969"/>
                  <a:pt x="1786" y="13110"/>
                  <a:pt x="2172" y="13110"/>
                </a:cubicBezTo>
                <a:cubicBezTo>
                  <a:pt x="2228" y="13110"/>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hlink"/>
          </a:solidFill>
          <a:ln w="9525">
            <a:solidFill>
              <a:srgbClr val="000000"/>
            </a:solidFill>
            <a:miter lim="800000"/>
            <a:headEnd/>
            <a:tailEnd/>
          </a:ln>
          <a:effectLst>
            <a:outerShdw dist="107763" dir="2700000" algn="ctr" rotWithShape="0">
              <a:srgbClr val="808080"/>
            </a:outerShdw>
          </a:effectLst>
        </p:spPr>
        <p:txBody>
          <a:bodyPr anchor="ctr" anchorCtr="1"/>
          <a:lstStyle>
            <a:lvl1pPr defTabSz="814388">
              <a:lnSpc>
                <a:spcPct val="95000"/>
              </a:lnSpc>
              <a:spcBef>
                <a:spcPct val="50000"/>
              </a:spcBef>
              <a:buClr>
                <a:schemeClr val="tx2"/>
              </a:buClr>
              <a:buSzPct val="100000"/>
              <a:buFont typeface="Wingdings" panose="05000000000000000000" pitchFamily="2" charset="2"/>
              <a:buChar char="§"/>
              <a:defRPr sz="2400">
                <a:solidFill>
                  <a:schemeClr val="tx1"/>
                </a:solidFill>
                <a:latin typeface="Arial" panose="020B0604020202020204" pitchFamily="34" charset="0"/>
              </a:defRPr>
            </a:lvl1pPr>
            <a:lvl2pPr marL="742950" indent="-285750" defTabSz="814388">
              <a:lnSpc>
                <a:spcPct val="95000"/>
              </a:lnSpc>
              <a:spcBef>
                <a:spcPct val="35000"/>
              </a:spcBef>
              <a:defRPr sz="2000">
                <a:solidFill>
                  <a:schemeClr val="tx1"/>
                </a:solidFill>
                <a:latin typeface="Arial" panose="020B0604020202020204" pitchFamily="34" charset="0"/>
              </a:defRPr>
            </a:lvl2pPr>
            <a:lvl3pPr marL="1143000" indent="-228600" defTabSz="814388">
              <a:lnSpc>
                <a:spcPct val="95000"/>
              </a:lnSpc>
              <a:spcBef>
                <a:spcPct val="35000"/>
              </a:spcBef>
              <a:defRPr sz="2000">
                <a:solidFill>
                  <a:schemeClr val="tx1"/>
                </a:solidFill>
                <a:latin typeface="Arial" panose="020B0604020202020204" pitchFamily="34" charset="0"/>
              </a:defRPr>
            </a:lvl3pPr>
            <a:lvl4pPr marL="1600200" indent="-228600" defTabSz="814388">
              <a:lnSpc>
                <a:spcPct val="95000"/>
              </a:lnSpc>
              <a:spcBef>
                <a:spcPct val="35000"/>
              </a:spcBef>
              <a:defRPr sz="2000">
                <a:solidFill>
                  <a:schemeClr val="tx1"/>
                </a:solidFill>
                <a:latin typeface="Arial" panose="020B0604020202020204" pitchFamily="34" charset="0"/>
              </a:defRPr>
            </a:lvl4pPr>
            <a:lvl5pPr marL="2057400" indent="-228600" defTabSz="814388">
              <a:lnSpc>
                <a:spcPct val="95000"/>
              </a:lnSpc>
              <a:spcBef>
                <a:spcPct val="35000"/>
              </a:spcBef>
              <a:defRPr sz="2000">
                <a:solidFill>
                  <a:schemeClr val="tx1"/>
                </a:solidFill>
                <a:latin typeface="Arial" panose="020B0604020202020204" pitchFamily="34" charset="0"/>
              </a:defRPr>
            </a:lvl5pPr>
            <a:lvl6pPr marL="2514600" indent="-228600" defTabSz="814388" eaLnBrk="0" fontAlgn="base" hangingPunct="0">
              <a:lnSpc>
                <a:spcPct val="95000"/>
              </a:lnSpc>
              <a:spcBef>
                <a:spcPct val="35000"/>
              </a:spcBef>
              <a:spcAft>
                <a:spcPct val="0"/>
              </a:spcAft>
              <a:defRPr sz="2000">
                <a:solidFill>
                  <a:schemeClr val="tx1"/>
                </a:solidFill>
                <a:latin typeface="Arial" panose="020B0604020202020204" pitchFamily="34" charset="0"/>
              </a:defRPr>
            </a:lvl6pPr>
            <a:lvl7pPr marL="2971800" indent="-228600" defTabSz="814388" eaLnBrk="0" fontAlgn="base" hangingPunct="0">
              <a:lnSpc>
                <a:spcPct val="95000"/>
              </a:lnSpc>
              <a:spcBef>
                <a:spcPct val="35000"/>
              </a:spcBef>
              <a:spcAft>
                <a:spcPct val="0"/>
              </a:spcAft>
              <a:defRPr sz="2000">
                <a:solidFill>
                  <a:schemeClr val="tx1"/>
                </a:solidFill>
                <a:latin typeface="Arial" panose="020B0604020202020204" pitchFamily="34" charset="0"/>
              </a:defRPr>
            </a:lvl7pPr>
            <a:lvl8pPr marL="3429000" indent="-228600" defTabSz="814388" eaLnBrk="0" fontAlgn="base" hangingPunct="0">
              <a:lnSpc>
                <a:spcPct val="95000"/>
              </a:lnSpc>
              <a:spcBef>
                <a:spcPct val="35000"/>
              </a:spcBef>
              <a:spcAft>
                <a:spcPct val="0"/>
              </a:spcAft>
              <a:defRPr sz="2000">
                <a:solidFill>
                  <a:schemeClr val="tx1"/>
                </a:solidFill>
                <a:latin typeface="Arial" panose="020B0604020202020204" pitchFamily="34" charset="0"/>
              </a:defRPr>
            </a:lvl8pPr>
            <a:lvl9pPr marL="3886200" indent="-228600" defTabSz="814388" eaLnBrk="0" fontAlgn="base" hangingPunct="0">
              <a:lnSpc>
                <a:spcPct val="95000"/>
              </a:lnSpc>
              <a:spcBef>
                <a:spcPct val="35000"/>
              </a:spcBef>
              <a:spcAft>
                <a:spcPct val="0"/>
              </a:spcAft>
              <a:defRPr sz="2000">
                <a:solidFill>
                  <a:schemeClr val="tx1"/>
                </a:solidFill>
                <a:latin typeface="Arial" panose="020B0604020202020204" pitchFamily="34" charset="0"/>
              </a:defRPr>
            </a:lvl9pPr>
          </a:lstStyle>
          <a:p>
            <a:pPr>
              <a:lnSpc>
                <a:spcPct val="90000"/>
              </a:lnSpc>
              <a:spcBef>
                <a:spcPct val="0"/>
              </a:spcBef>
              <a:buClrTx/>
              <a:buSzTx/>
              <a:buFontTx/>
              <a:buNone/>
            </a:pPr>
            <a:r>
              <a:rPr lang="en-AU" altLang="en-US" sz="1400" b="1"/>
              <a:t>MPLS</a:t>
            </a:r>
          </a:p>
        </p:txBody>
      </p:sp>
      <p:sp>
        <p:nvSpPr>
          <p:cNvPr id="70659" name="Line 295"/>
          <p:cNvSpPr>
            <a:spLocks noChangeShapeType="1"/>
          </p:cNvSpPr>
          <p:nvPr/>
        </p:nvSpPr>
        <p:spPr bwMode="auto">
          <a:xfrm flipH="1">
            <a:off x="3924300" y="1700213"/>
            <a:ext cx="0" cy="57626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lstStyle/>
          <a:p>
            <a:endParaRPr lang="en-US"/>
          </a:p>
        </p:txBody>
      </p:sp>
      <p:sp>
        <p:nvSpPr>
          <p:cNvPr id="70660" name="Line 297"/>
          <p:cNvSpPr>
            <a:spLocks noChangeShapeType="1"/>
          </p:cNvSpPr>
          <p:nvPr/>
        </p:nvSpPr>
        <p:spPr bwMode="auto">
          <a:xfrm flipH="1">
            <a:off x="2843213" y="1700213"/>
            <a:ext cx="0" cy="57626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lstStyle/>
          <a:p>
            <a:endParaRPr lang="en-US"/>
          </a:p>
        </p:txBody>
      </p:sp>
      <p:sp>
        <p:nvSpPr>
          <p:cNvPr id="70661" name="Line 298"/>
          <p:cNvSpPr>
            <a:spLocks noChangeShapeType="1"/>
          </p:cNvSpPr>
          <p:nvPr/>
        </p:nvSpPr>
        <p:spPr bwMode="auto">
          <a:xfrm flipH="1">
            <a:off x="5219700" y="1700213"/>
            <a:ext cx="0" cy="57626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lstStyle/>
          <a:p>
            <a:endParaRPr lang="en-US"/>
          </a:p>
        </p:txBody>
      </p:sp>
      <p:sp>
        <p:nvSpPr>
          <p:cNvPr id="70662" name="Line 299"/>
          <p:cNvSpPr>
            <a:spLocks noChangeShapeType="1"/>
          </p:cNvSpPr>
          <p:nvPr/>
        </p:nvSpPr>
        <p:spPr bwMode="auto">
          <a:xfrm flipH="1">
            <a:off x="6227763" y="1700213"/>
            <a:ext cx="0" cy="57626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lstStyle/>
          <a:p>
            <a:endParaRPr lang="en-US"/>
          </a:p>
        </p:txBody>
      </p:sp>
      <p:pic>
        <p:nvPicPr>
          <p:cNvPr id="70663" name="Picture 300"/>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09838" y="1371600"/>
            <a:ext cx="690562" cy="385763"/>
          </a:xfrm>
          <a:prstGeom prst="rect">
            <a:avLst/>
          </a:prstGeom>
          <a:noFill/>
          <a:ln>
            <a:noFill/>
          </a:ln>
          <a:effectLst/>
          <a:extLst>
            <a:ext uri="{909E8E84-426E-40DD-AFC4-6F175D3DCCD1}">
              <a14:hiddenFill xmlns:a14="http://schemas.microsoft.com/office/drawing/2010/main">
                <a:solidFill>
                  <a:srgbClr val="006C88"/>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pic>
        <p:nvPicPr>
          <p:cNvPr id="70664" name="Picture 30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76638" y="1371600"/>
            <a:ext cx="690562" cy="385763"/>
          </a:xfrm>
          <a:prstGeom prst="rect">
            <a:avLst/>
          </a:prstGeom>
          <a:noFill/>
          <a:ln>
            <a:noFill/>
          </a:ln>
          <a:effectLst/>
          <a:extLst>
            <a:ext uri="{909E8E84-426E-40DD-AFC4-6F175D3DCCD1}">
              <a14:hiddenFill xmlns:a14="http://schemas.microsoft.com/office/drawing/2010/main">
                <a:solidFill>
                  <a:srgbClr val="006C88"/>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pic>
        <p:nvPicPr>
          <p:cNvPr id="70665" name="Picture 302"/>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6800" y="1371600"/>
            <a:ext cx="690563" cy="385763"/>
          </a:xfrm>
          <a:prstGeom prst="rect">
            <a:avLst/>
          </a:prstGeom>
          <a:noFill/>
          <a:ln>
            <a:noFill/>
          </a:ln>
          <a:effectLst/>
          <a:extLst>
            <a:ext uri="{909E8E84-426E-40DD-AFC4-6F175D3DCCD1}">
              <a14:hiddenFill xmlns:a14="http://schemas.microsoft.com/office/drawing/2010/main">
                <a:solidFill>
                  <a:srgbClr val="006C88"/>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pic>
        <p:nvPicPr>
          <p:cNvPr id="70666" name="Picture 303"/>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67400" y="1371600"/>
            <a:ext cx="690563" cy="385763"/>
          </a:xfrm>
          <a:prstGeom prst="rect">
            <a:avLst/>
          </a:prstGeom>
          <a:noFill/>
          <a:ln>
            <a:noFill/>
          </a:ln>
          <a:effectLst/>
          <a:extLst>
            <a:ext uri="{909E8E84-426E-40DD-AFC4-6F175D3DCCD1}">
              <a14:hiddenFill xmlns:a14="http://schemas.microsoft.com/office/drawing/2010/main">
                <a:solidFill>
                  <a:srgbClr val="006C88"/>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sp>
        <p:nvSpPr>
          <p:cNvPr id="70667" name="Rectangle 292"/>
          <p:cNvSpPr>
            <a:spLocks noGrp="1" noChangeArrowheads="1"/>
          </p:cNvSpPr>
          <p:nvPr>
            <p:ph type="title"/>
          </p:nvPr>
        </p:nvSpPr>
        <p:spPr/>
        <p:txBody>
          <a:bodyPr/>
          <a:lstStyle/>
          <a:p>
            <a:pPr eaLnBrk="1" hangingPunct="1"/>
            <a:r>
              <a:rPr lang="en-US" altLang="en-US" smtClean="0"/>
              <a:t>VPLS Topology – PE View</a:t>
            </a:r>
          </a:p>
        </p:txBody>
      </p:sp>
      <p:sp>
        <p:nvSpPr>
          <p:cNvPr id="70668" name="Rectangle 293"/>
          <p:cNvSpPr>
            <a:spLocks noGrp="1" noChangeArrowheads="1"/>
          </p:cNvSpPr>
          <p:nvPr>
            <p:ph type="body" idx="1"/>
          </p:nvPr>
        </p:nvSpPr>
        <p:spPr>
          <a:xfrm>
            <a:off x="539750" y="4221163"/>
            <a:ext cx="7940675" cy="1871662"/>
          </a:xfrm>
        </p:spPr>
        <p:txBody>
          <a:bodyPr/>
          <a:lstStyle/>
          <a:p>
            <a:r>
              <a:rPr lang="en-US" altLang="en-US" sz="2000" smtClean="0"/>
              <a:t>Each PE has a P2MP view of all other PEs it sees it self as a root bridge with split horizon loop protection</a:t>
            </a:r>
          </a:p>
          <a:p>
            <a:r>
              <a:rPr lang="en-US" altLang="en-US" sz="2000" smtClean="0"/>
              <a:t>Full mesh topology obviates STP in the SP network </a:t>
            </a:r>
          </a:p>
          <a:p>
            <a:r>
              <a:rPr lang="en-US" altLang="en-US" sz="2000" smtClean="0"/>
              <a:t>Customer STP is transparent to the SP / Customer BPDUs are forwarded transparently</a:t>
            </a:r>
          </a:p>
        </p:txBody>
      </p:sp>
      <p:sp>
        <p:nvSpPr>
          <p:cNvPr id="70669" name="Line 6"/>
          <p:cNvSpPr>
            <a:spLocks noChangeShapeType="1"/>
          </p:cNvSpPr>
          <p:nvPr/>
        </p:nvSpPr>
        <p:spPr bwMode="auto">
          <a:xfrm>
            <a:off x="1143000" y="1828800"/>
            <a:ext cx="6934200" cy="0"/>
          </a:xfrm>
          <a:prstGeom prst="line">
            <a:avLst/>
          </a:prstGeom>
          <a:noFill/>
          <a:ln w="19050">
            <a:solidFill>
              <a:srgbClr val="C0C0C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lstStyle/>
          <a:p>
            <a:endParaRPr lang="en-US"/>
          </a:p>
        </p:txBody>
      </p:sp>
      <p:grpSp>
        <p:nvGrpSpPr>
          <p:cNvPr id="70670" name="Group 7"/>
          <p:cNvGrpSpPr>
            <a:grpSpLocks noChangeAspect="1"/>
          </p:cNvGrpSpPr>
          <p:nvPr/>
        </p:nvGrpSpPr>
        <p:grpSpPr bwMode="auto">
          <a:xfrm>
            <a:off x="2590800" y="1887538"/>
            <a:ext cx="847725" cy="627062"/>
            <a:chOff x="440" y="3111"/>
            <a:chExt cx="545" cy="404"/>
          </a:xfrm>
        </p:grpSpPr>
        <p:sp>
          <p:nvSpPr>
            <p:cNvPr id="70894" name="Freeform 8"/>
            <p:cNvSpPr>
              <a:spLocks noChangeAspect="1"/>
            </p:cNvSpPr>
            <p:nvPr/>
          </p:nvSpPr>
          <p:spPr bwMode="auto">
            <a:xfrm>
              <a:off x="440" y="3111"/>
              <a:ext cx="544" cy="226"/>
            </a:xfrm>
            <a:custGeom>
              <a:avLst/>
              <a:gdLst>
                <a:gd name="T0" fmla="*/ 115 w 652"/>
                <a:gd name="T1" fmla="*/ 226 h 217"/>
                <a:gd name="T2" fmla="*/ 0 w 652"/>
                <a:gd name="T3" fmla="*/ 107 h 217"/>
                <a:gd name="T4" fmla="*/ 115 w 652"/>
                <a:gd name="T5" fmla="*/ 0 h 217"/>
                <a:gd name="T6" fmla="*/ 426 w 652"/>
                <a:gd name="T7" fmla="*/ 0 h 217"/>
                <a:gd name="T8" fmla="*/ 544 w 652"/>
                <a:gd name="T9" fmla="*/ 107 h 217"/>
                <a:gd name="T10" fmla="*/ 429 w 652"/>
                <a:gd name="T11" fmla="*/ 226 h 217"/>
                <a:gd name="T12" fmla="*/ 115 w 652"/>
                <a:gd name="T13" fmla="*/ 226 h 21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52" h="217">
                  <a:moveTo>
                    <a:pt x="138" y="217"/>
                  </a:moveTo>
                  <a:lnTo>
                    <a:pt x="0" y="103"/>
                  </a:lnTo>
                  <a:lnTo>
                    <a:pt x="138" y="0"/>
                  </a:lnTo>
                  <a:lnTo>
                    <a:pt x="510" y="0"/>
                  </a:lnTo>
                  <a:lnTo>
                    <a:pt x="652" y="103"/>
                  </a:lnTo>
                  <a:lnTo>
                    <a:pt x="514" y="217"/>
                  </a:lnTo>
                  <a:lnTo>
                    <a:pt x="138" y="217"/>
                  </a:lnTo>
                  <a:close/>
                </a:path>
              </a:pathLst>
            </a:custGeom>
            <a:solidFill>
              <a:srgbClr val="00B4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0895" name="Line 9"/>
            <p:cNvSpPr>
              <a:spLocks noChangeAspect="1" noChangeShapeType="1"/>
            </p:cNvSpPr>
            <p:nvPr/>
          </p:nvSpPr>
          <p:spPr bwMode="auto">
            <a:xfrm flipH="1" flipV="1">
              <a:off x="440" y="3218"/>
              <a:ext cx="115" cy="119"/>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896" name="Line 10"/>
            <p:cNvSpPr>
              <a:spLocks noChangeAspect="1" noChangeShapeType="1"/>
            </p:cNvSpPr>
            <p:nvPr/>
          </p:nvSpPr>
          <p:spPr bwMode="auto">
            <a:xfrm>
              <a:off x="440" y="3218"/>
              <a:ext cx="1"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897" name="Line 11"/>
            <p:cNvSpPr>
              <a:spLocks noChangeAspect="1" noChangeShapeType="1"/>
            </p:cNvSpPr>
            <p:nvPr/>
          </p:nvSpPr>
          <p:spPr bwMode="auto">
            <a:xfrm flipV="1">
              <a:off x="440" y="3111"/>
              <a:ext cx="115" cy="107"/>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898" name="Line 12"/>
            <p:cNvSpPr>
              <a:spLocks noChangeAspect="1" noChangeShapeType="1"/>
            </p:cNvSpPr>
            <p:nvPr/>
          </p:nvSpPr>
          <p:spPr bwMode="auto">
            <a:xfrm>
              <a:off x="555" y="3111"/>
              <a:ext cx="1"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899" name="Line 13"/>
            <p:cNvSpPr>
              <a:spLocks noChangeAspect="1" noChangeShapeType="1"/>
            </p:cNvSpPr>
            <p:nvPr/>
          </p:nvSpPr>
          <p:spPr bwMode="auto">
            <a:xfrm>
              <a:off x="555" y="3111"/>
              <a:ext cx="311"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900" name="Line 14"/>
            <p:cNvSpPr>
              <a:spLocks noChangeAspect="1" noChangeShapeType="1"/>
            </p:cNvSpPr>
            <p:nvPr/>
          </p:nvSpPr>
          <p:spPr bwMode="auto">
            <a:xfrm>
              <a:off x="866" y="3111"/>
              <a:ext cx="0"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901" name="Line 15"/>
            <p:cNvSpPr>
              <a:spLocks noChangeAspect="1" noChangeShapeType="1"/>
            </p:cNvSpPr>
            <p:nvPr/>
          </p:nvSpPr>
          <p:spPr bwMode="auto">
            <a:xfrm>
              <a:off x="866" y="3111"/>
              <a:ext cx="118" cy="107"/>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902" name="Line 16"/>
            <p:cNvSpPr>
              <a:spLocks noChangeAspect="1" noChangeShapeType="1"/>
            </p:cNvSpPr>
            <p:nvPr/>
          </p:nvSpPr>
          <p:spPr bwMode="auto">
            <a:xfrm>
              <a:off x="984" y="3218"/>
              <a:ext cx="1"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903" name="Line 17"/>
            <p:cNvSpPr>
              <a:spLocks noChangeAspect="1" noChangeShapeType="1"/>
            </p:cNvSpPr>
            <p:nvPr/>
          </p:nvSpPr>
          <p:spPr bwMode="auto">
            <a:xfrm flipH="1">
              <a:off x="869" y="3218"/>
              <a:ext cx="115" cy="119"/>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904" name="Line 18"/>
            <p:cNvSpPr>
              <a:spLocks noChangeAspect="1" noChangeShapeType="1"/>
            </p:cNvSpPr>
            <p:nvPr/>
          </p:nvSpPr>
          <p:spPr bwMode="auto">
            <a:xfrm>
              <a:off x="869" y="3337"/>
              <a:ext cx="1"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905" name="Line 19"/>
            <p:cNvSpPr>
              <a:spLocks noChangeAspect="1" noChangeShapeType="1"/>
            </p:cNvSpPr>
            <p:nvPr/>
          </p:nvSpPr>
          <p:spPr bwMode="auto">
            <a:xfrm flipH="1">
              <a:off x="555" y="3337"/>
              <a:ext cx="314"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906" name="Line 20"/>
            <p:cNvSpPr>
              <a:spLocks noChangeAspect="1" noChangeShapeType="1"/>
            </p:cNvSpPr>
            <p:nvPr/>
          </p:nvSpPr>
          <p:spPr bwMode="auto">
            <a:xfrm>
              <a:off x="555" y="3337"/>
              <a:ext cx="1"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907" name="Rectangle 21"/>
            <p:cNvSpPr>
              <a:spLocks noChangeAspect="1" noChangeArrowheads="1"/>
            </p:cNvSpPr>
            <p:nvPr/>
          </p:nvSpPr>
          <p:spPr bwMode="auto">
            <a:xfrm>
              <a:off x="555" y="3337"/>
              <a:ext cx="314" cy="177"/>
            </a:xfrm>
            <a:prstGeom prst="rect">
              <a:avLst/>
            </a:prstGeom>
            <a:solidFill>
              <a:srgbClr val="0078A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ctr">
                <a:lnSpc>
                  <a:spcPct val="90000"/>
                </a:lnSpc>
                <a:defRPr sz="2400">
                  <a:solidFill>
                    <a:schemeClr val="tx1"/>
                  </a:solidFill>
                  <a:latin typeface="Arial" panose="020B0604020202020204" pitchFamily="34" charset="0"/>
                </a:defRPr>
              </a:lvl1pPr>
              <a:lvl2pPr marL="742950" indent="-285750" algn="ctr">
                <a:lnSpc>
                  <a:spcPct val="90000"/>
                </a:lnSpc>
                <a:defRPr sz="2400">
                  <a:solidFill>
                    <a:schemeClr val="tx1"/>
                  </a:solidFill>
                  <a:latin typeface="Arial" panose="020B0604020202020204" pitchFamily="34" charset="0"/>
                </a:defRPr>
              </a:lvl2pPr>
              <a:lvl3pPr marL="1143000" indent="-228600" algn="ctr">
                <a:lnSpc>
                  <a:spcPct val="90000"/>
                </a:lnSpc>
                <a:defRPr sz="2400">
                  <a:solidFill>
                    <a:schemeClr val="tx1"/>
                  </a:solidFill>
                  <a:latin typeface="Arial" panose="020B0604020202020204" pitchFamily="34" charset="0"/>
                </a:defRPr>
              </a:lvl3pPr>
              <a:lvl4pPr marL="1600200" indent="-228600" algn="ctr">
                <a:lnSpc>
                  <a:spcPct val="90000"/>
                </a:lnSpc>
                <a:defRPr sz="2400">
                  <a:solidFill>
                    <a:schemeClr val="tx1"/>
                  </a:solidFill>
                  <a:latin typeface="Arial" panose="020B0604020202020204" pitchFamily="34" charset="0"/>
                </a:defRPr>
              </a:lvl4pPr>
              <a:lvl5pPr marL="2057400" indent="-228600" algn="ctr">
                <a:lnSpc>
                  <a:spcPct val="90000"/>
                </a:lnSpc>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70908" name="Line 22"/>
            <p:cNvSpPr>
              <a:spLocks noChangeAspect="1" noChangeShapeType="1"/>
            </p:cNvSpPr>
            <p:nvPr/>
          </p:nvSpPr>
          <p:spPr bwMode="auto">
            <a:xfrm>
              <a:off x="555" y="3337"/>
              <a:ext cx="1" cy="177"/>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909" name="Line 23"/>
            <p:cNvSpPr>
              <a:spLocks noChangeAspect="1" noChangeShapeType="1"/>
            </p:cNvSpPr>
            <p:nvPr/>
          </p:nvSpPr>
          <p:spPr bwMode="auto">
            <a:xfrm>
              <a:off x="555" y="3514"/>
              <a:ext cx="1"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910" name="Line 24"/>
            <p:cNvSpPr>
              <a:spLocks noChangeAspect="1" noChangeShapeType="1"/>
            </p:cNvSpPr>
            <p:nvPr/>
          </p:nvSpPr>
          <p:spPr bwMode="auto">
            <a:xfrm>
              <a:off x="555" y="3514"/>
              <a:ext cx="314"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911" name="Line 25"/>
            <p:cNvSpPr>
              <a:spLocks noChangeAspect="1" noChangeShapeType="1"/>
            </p:cNvSpPr>
            <p:nvPr/>
          </p:nvSpPr>
          <p:spPr bwMode="auto">
            <a:xfrm>
              <a:off x="869" y="3514"/>
              <a:ext cx="1"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912" name="Line 26"/>
            <p:cNvSpPr>
              <a:spLocks noChangeAspect="1" noChangeShapeType="1"/>
            </p:cNvSpPr>
            <p:nvPr/>
          </p:nvSpPr>
          <p:spPr bwMode="auto">
            <a:xfrm flipV="1">
              <a:off x="869" y="3337"/>
              <a:ext cx="1" cy="177"/>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913" name="Line 27"/>
            <p:cNvSpPr>
              <a:spLocks noChangeAspect="1" noChangeShapeType="1"/>
            </p:cNvSpPr>
            <p:nvPr/>
          </p:nvSpPr>
          <p:spPr bwMode="auto">
            <a:xfrm>
              <a:off x="869" y="3337"/>
              <a:ext cx="1"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914" name="Line 28"/>
            <p:cNvSpPr>
              <a:spLocks noChangeAspect="1" noChangeShapeType="1"/>
            </p:cNvSpPr>
            <p:nvPr/>
          </p:nvSpPr>
          <p:spPr bwMode="auto">
            <a:xfrm flipH="1">
              <a:off x="555" y="3337"/>
              <a:ext cx="314"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915" name="Line 29"/>
            <p:cNvSpPr>
              <a:spLocks noChangeAspect="1" noChangeShapeType="1"/>
            </p:cNvSpPr>
            <p:nvPr/>
          </p:nvSpPr>
          <p:spPr bwMode="auto">
            <a:xfrm>
              <a:off x="555" y="3337"/>
              <a:ext cx="1"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916" name="Freeform 30"/>
            <p:cNvSpPr>
              <a:spLocks noChangeAspect="1"/>
            </p:cNvSpPr>
            <p:nvPr/>
          </p:nvSpPr>
          <p:spPr bwMode="auto">
            <a:xfrm>
              <a:off x="869" y="3218"/>
              <a:ext cx="115" cy="296"/>
            </a:xfrm>
            <a:custGeom>
              <a:avLst/>
              <a:gdLst>
                <a:gd name="T0" fmla="*/ 0 w 138"/>
                <a:gd name="T1" fmla="*/ 119 h 284"/>
                <a:gd name="T2" fmla="*/ 0 w 138"/>
                <a:gd name="T3" fmla="*/ 296 h 284"/>
                <a:gd name="T4" fmla="*/ 115 w 138"/>
                <a:gd name="T5" fmla="*/ 177 h 284"/>
                <a:gd name="T6" fmla="*/ 115 w 138"/>
                <a:gd name="T7" fmla="*/ 0 h 284"/>
                <a:gd name="T8" fmla="*/ 0 w 138"/>
                <a:gd name="T9" fmla="*/ 119 h 2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8" h="284">
                  <a:moveTo>
                    <a:pt x="0" y="114"/>
                  </a:moveTo>
                  <a:lnTo>
                    <a:pt x="0" y="284"/>
                  </a:lnTo>
                  <a:lnTo>
                    <a:pt x="138" y="170"/>
                  </a:lnTo>
                  <a:lnTo>
                    <a:pt x="138" y="0"/>
                  </a:lnTo>
                  <a:lnTo>
                    <a:pt x="0" y="114"/>
                  </a:lnTo>
                  <a:close/>
                </a:path>
              </a:pathLst>
            </a:custGeom>
            <a:solidFill>
              <a:srgbClr val="0048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0917" name="Line 31"/>
            <p:cNvSpPr>
              <a:spLocks noChangeAspect="1" noChangeShapeType="1"/>
            </p:cNvSpPr>
            <p:nvPr/>
          </p:nvSpPr>
          <p:spPr bwMode="auto">
            <a:xfrm>
              <a:off x="869" y="3337"/>
              <a:ext cx="1" cy="177"/>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918" name="Line 32"/>
            <p:cNvSpPr>
              <a:spLocks noChangeAspect="1" noChangeShapeType="1"/>
            </p:cNvSpPr>
            <p:nvPr/>
          </p:nvSpPr>
          <p:spPr bwMode="auto">
            <a:xfrm>
              <a:off x="869" y="3514"/>
              <a:ext cx="1"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919" name="Line 33"/>
            <p:cNvSpPr>
              <a:spLocks noChangeAspect="1" noChangeShapeType="1"/>
            </p:cNvSpPr>
            <p:nvPr/>
          </p:nvSpPr>
          <p:spPr bwMode="auto">
            <a:xfrm flipV="1">
              <a:off x="869" y="3395"/>
              <a:ext cx="115" cy="119"/>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920" name="Line 34"/>
            <p:cNvSpPr>
              <a:spLocks noChangeAspect="1" noChangeShapeType="1"/>
            </p:cNvSpPr>
            <p:nvPr/>
          </p:nvSpPr>
          <p:spPr bwMode="auto">
            <a:xfrm>
              <a:off x="984" y="3395"/>
              <a:ext cx="1"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921" name="Line 35"/>
            <p:cNvSpPr>
              <a:spLocks noChangeAspect="1" noChangeShapeType="1"/>
            </p:cNvSpPr>
            <p:nvPr/>
          </p:nvSpPr>
          <p:spPr bwMode="auto">
            <a:xfrm flipV="1">
              <a:off x="984" y="3218"/>
              <a:ext cx="1" cy="177"/>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922" name="Line 36"/>
            <p:cNvSpPr>
              <a:spLocks noChangeAspect="1" noChangeShapeType="1"/>
            </p:cNvSpPr>
            <p:nvPr/>
          </p:nvSpPr>
          <p:spPr bwMode="auto">
            <a:xfrm>
              <a:off x="984" y="3218"/>
              <a:ext cx="1"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923" name="Line 37"/>
            <p:cNvSpPr>
              <a:spLocks noChangeAspect="1" noChangeShapeType="1"/>
            </p:cNvSpPr>
            <p:nvPr/>
          </p:nvSpPr>
          <p:spPr bwMode="auto">
            <a:xfrm flipH="1">
              <a:off x="869" y="3218"/>
              <a:ext cx="115" cy="119"/>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924" name="Line 38"/>
            <p:cNvSpPr>
              <a:spLocks noChangeAspect="1" noChangeShapeType="1"/>
            </p:cNvSpPr>
            <p:nvPr/>
          </p:nvSpPr>
          <p:spPr bwMode="auto">
            <a:xfrm>
              <a:off x="869" y="3337"/>
              <a:ext cx="1"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925" name="Freeform 39"/>
            <p:cNvSpPr>
              <a:spLocks noChangeAspect="1"/>
            </p:cNvSpPr>
            <p:nvPr/>
          </p:nvSpPr>
          <p:spPr bwMode="auto">
            <a:xfrm>
              <a:off x="440" y="3218"/>
              <a:ext cx="115" cy="296"/>
            </a:xfrm>
            <a:custGeom>
              <a:avLst/>
              <a:gdLst>
                <a:gd name="T0" fmla="*/ 115 w 138"/>
                <a:gd name="T1" fmla="*/ 119 h 284"/>
                <a:gd name="T2" fmla="*/ 115 w 138"/>
                <a:gd name="T3" fmla="*/ 296 h 284"/>
                <a:gd name="T4" fmla="*/ 0 w 138"/>
                <a:gd name="T5" fmla="*/ 169 h 284"/>
                <a:gd name="T6" fmla="*/ 0 w 138"/>
                <a:gd name="T7" fmla="*/ 0 h 284"/>
                <a:gd name="T8" fmla="*/ 115 w 138"/>
                <a:gd name="T9" fmla="*/ 119 h 2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8" h="284">
                  <a:moveTo>
                    <a:pt x="138" y="114"/>
                  </a:moveTo>
                  <a:lnTo>
                    <a:pt x="138" y="284"/>
                  </a:lnTo>
                  <a:lnTo>
                    <a:pt x="0" y="162"/>
                  </a:lnTo>
                  <a:lnTo>
                    <a:pt x="0" y="0"/>
                  </a:lnTo>
                  <a:lnTo>
                    <a:pt x="138" y="114"/>
                  </a:lnTo>
                  <a:close/>
                </a:path>
              </a:pathLst>
            </a:custGeom>
            <a:solidFill>
              <a:srgbClr val="00B4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0926" name="Line 40"/>
            <p:cNvSpPr>
              <a:spLocks noChangeAspect="1" noChangeShapeType="1"/>
            </p:cNvSpPr>
            <p:nvPr/>
          </p:nvSpPr>
          <p:spPr bwMode="auto">
            <a:xfrm>
              <a:off x="555" y="3337"/>
              <a:ext cx="1" cy="177"/>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927" name="Line 41"/>
            <p:cNvSpPr>
              <a:spLocks noChangeAspect="1" noChangeShapeType="1"/>
            </p:cNvSpPr>
            <p:nvPr/>
          </p:nvSpPr>
          <p:spPr bwMode="auto">
            <a:xfrm>
              <a:off x="555" y="3514"/>
              <a:ext cx="1"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928" name="Line 42"/>
            <p:cNvSpPr>
              <a:spLocks noChangeAspect="1" noChangeShapeType="1"/>
            </p:cNvSpPr>
            <p:nvPr/>
          </p:nvSpPr>
          <p:spPr bwMode="auto">
            <a:xfrm flipH="1" flipV="1">
              <a:off x="440" y="3387"/>
              <a:ext cx="115" cy="127"/>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929" name="Line 43"/>
            <p:cNvSpPr>
              <a:spLocks noChangeAspect="1" noChangeShapeType="1"/>
            </p:cNvSpPr>
            <p:nvPr/>
          </p:nvSpPr>
          <p:spPr bwMode="auto">
            <a:xfrm>
              <a:off x="440" y="3387"/>
              <a:ext cx="1"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930" name="Line 44"/>
            <p:cNvSpPr>
              <a:spLocks noChangeAspect="1" noChangeShapeType="1"/>
            </p:cNvSpPr>
            <p:nvPr/>
          </p:nvSpPr>
          <p:spPr bwMode="auto">
            <a:xfrm flipV="1">
              <a:off x="440" y="3218"/>
              <a:ext cx="1" cy="169"/>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931" name="Line 45"/>
            <p:cNvSpPr>
              <a:spLocks noChangeAspect="1" noChangeShapeType="1"/>
            </p:cNvSpPr>
            <p:nvPr/>
          </p:nvSpPr>
          <p:spPr bwMode="auto">
            <a:xfrm>
              <a:off x="440" y="3218"/>
              <a:ext cx="1"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932" name="Line 46"/>
            <p:cNvSpPr>
              <a:spLocks noChangeAspect="1" noChangeShapeType="1"/>
            </p:cNvSpPr>
            <p:nvPr/>
          </p:nvSpPr>
          <p:spPr bwMode="auto">
            <a:xfrm>
              <a:off x="440" y="3218"/>
              <a:ext cx="115" cy="119"/>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933" name="Line 47"/>
            <p:cNvSpPr>
              <a:spLocks noChangeAspect="1" noChangeShapeType="1"/>
            </p:cNvSpPr>
            <p:nvPr/>
          </p:nvSpPr>
          <p:spPr bwMode="auto">
            <a:xfrm>
              <a:off x="555" y="3337"/>
              <a:ext cx="1"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934" name="AutoShape 48"/>
            <p:cNvSpPr>
              <a:spLocks noChangeAspect="1" noChangeArrowheads="1"/>
            </p:cNvSpPr>
            <p:nvPr/>
          </p:nvSpPr>
          <p:spPr bwMode="auto">
            <a:xfrm>
              <a:off x="606" y="3343"/>
              <a:ext cx="213" cy="161"/>
            </a:xfrm>
            <a:custGeom>
              <a:avLst/>
              <a:gdLst>
                <a:gd name="T0" fmla="*/ 213 w 21600"/>
                <a:gd name="T1" fmla="*/ 81 h 21600"/>
                <a:gd name="T2" fmla="*/ 107 w 21600"/>
                <a:gd name="T3" fmla="*/ 161 h 21600"/>
                <a:gd name="T4" fmla="*/ 0 w 21600"/>
                <a:gd name="T5" fmla="*/ 81 h 21600"/>
                <a:gd name="T6" fmla="*/ 107 w 21600"/>
                <a:gd name="T7" fmla="*/ 0 h 21600"/>
                <a:gd name="T8" fmla="*/ 0 60000 65536"/>
                <a:gd name="T9" fmla="*/ 5898240 60000 65536"/>
                <a:gd name="T10" fmla="*/ 11796480 60000 65536"/>
                <a:gd name="T11" fmla="*/ 17694720 60000 65536"/>
                <a:gd name="T12" fmla="*/ 4969 w 21600"/>
                <a:gd name="T13" fmla="*/ 4964 h 21600"/>
                <a:gd name="T14" fmla="*/ 16631 w 21600"/>
                <a:gd name="T15" fmla="*/ 16636 h 21600"/>
              </a:gdLst>
              <a:ahLst/>
              <a:cxnLst>
                <a:cxn ang="T8">
                  <a:pos x="T0" y="T1"/>
                </a:cxn>
                <a:cxn ang="T9">
                  <a:pos x="T2" y="T3"/>
                </a:cxn>
                <a:cxn ang="T10">
                  <a:pos x="T4" y="T5"/>
                </a:cxn>
                <a:cxn ang="T11">
                  <a:pos x="T6" y="T7"/>
                </a:cxn>
              </a:cxnLst>
              <a:rect l="T12" t="T13" r="T14" b="T15"/>
              <a:pathLst>
                <a:path w="21600" h="21600">
                  <a:moveTo>
                    <a:pt x="4964" y="4964"/>
                  </a:moveTo>
                  <a:lnTo>
                    <a:pt x="9431" y="4964"/>
                  </a:lnTo>
                  <a:lnTo>
                    <a:pt x="9431" y="3220"/>
                  </a:lnTo>
                  <a:lnTo>
                    <a:pt x="8100" y="3220"/>
                  </a:lnTo>
                  <a:lnTo>
                    <a:pt x="10800" y="0"/>
                  </a:lnTo>
                  <a:lnTo>
                    <a:pt x="13500" y="3220"/>
                  </a:lnTo>
                  <a:lnTo>
                    <a:pt x="12169" y="3220"/>
                  </a:lnTo>
                  <a:lnTo>
                    <a:pt x="12169" y="4964"/>
                  </a:lnTo>
                  <a:lnTo>
                    <a:pt x="16636" y="4964"/>
                  </a:lnTo>
                  <a:lnTo>
                    <a:pt x="16636" y="9431"/>
                  </a:lnTo>
                  <a:lnTo>
                    <a:pt x="18380" y="9431"/>
                  </a:lnTo>
                  <a:lnTo>
                    <a:pt x="18380" y="8100"/>
                  </a:lnTo>
                  <a:lnTo>
                    <a:pt x="21600" y="10800"/>
                  </a:lnTo>
                  <a:lnTo>
                    <a:pt x="18380" y="13500"/>
                  </a:lnTo>
                  <a:lnTo>
                    <a:pt x="18380" y="12169"/>
                  </a:lnTo>
                  <a:lnTo>
                    <a:pt x="16636" y="12169"/>
                  </a:lnTo>
                  <a:lnTo>
                    <a:pt x="16636" y="16636"/>
                  </a:lnTo>
                  <a:lnTo>
                    <a:pt x="12169" y="16636"/>
                  </a:lnTo>
                  <a:lnTo>
                    <a:pt x="12169" y="18380"/>
                  </a:lnTo>
                  <a:lnTo>
                    <a:pt x="13500" y="18380"/>
                  </a:lnTo>
                  <a:lnTo>
                    <a:pt x="10800" y="21600"/>
                  </a:lnTo>
                  <a:lnTo>
                    <a:pt x="8100" y="18380"/>
                  </a:lnTo>
                  <a:lnTo>
                    <a:pt x="9431" y="18380"/>
                  </a:lnTo>
                  <a:lnTo>
                    <a:pt x="9431" y="16636"/>
                  </a:lnTo>
                  <a:lnTo>
                    <a:pt x="4964" y="16636"/>
                  </a:lnTo>
                  <a:lnTo>
                    <a:pt x="4964" y="12169"/>
                  </a:lnTo>
                  <a:lnTo>
                    <a:pt x="3220" y="12169"/>
                  </a:lnTo>
                  <a:lnTo>
                    <a:pt x="3220" y="13500"/>
                  </a:lnTo>
                  <a:lnTo>
                    <a:pt x="0" y="10800"/>
                  </a:lnTo>
                  <a:lnTo>
                    <a:pt x="3220" y="8100"/>
                  </a:lnTo>
                  <a:lnTo>
                    <a:pt x="3220" y="9431"/>
                  </a:lnTo>
                  <a:lnTo>
                    <a:pt x="4964" y="9431"/>
                  </a:lnTo>
                  <a:lnTo>
                    <a:pt x="4964" y="4964"/>
                  </a:lnTo>
                  <a:close/>
                </a:path>
              </a:pathLst>
            </a:custGeom>
            <a:solidFill>
              <a:srgbClr val="00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935" name="Line 49"/>
            <p:cNvSpPr>
              <a:spLocks noChangeAspect="1" noChangeShapeType="1"/>
            </p:cNvSpPr>
            <p:nvPr/>
          </p:nvSpPr>
          <p:spPr bwMode="auto">
            <a:xfrm>
              <a:off x="712" y="3143"/>
              <a:ext cx="0" cy="161"/>
            </a:xfrm>
            <a:prstGeom prst="line">
              <a:avLst/>
            </a:prstGeom>
            <a:noFill/>
            <a:ln w="412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endParaRPr lang="en-US"/>
            </a:p>
          </p:txBody>
        </p:sp>
        <p:sp>
          <p:nvSpPr>
            <p:cNvPr id="70936" name="Line 50"/>
            <p:cNvSpPr>
              <a:spLocks noChangeAspect="1" noChangeShapeType="1"/>
            </p:cNvSpPr>
            <p:nvPr/>
          </p:nvSpPr>
          <p:spPr bwMode="auto">
            <a:xfrm rot="5400000">
              <a:off x="713" y="3070"/>
              <a:ext cx="1" cy="307"/>
            </a:xfrm>
            <a:prstGeom prst="line">
              <a:avLst/>
            </a:prstGeom>
            <a:noFill/>
            <a:ln w="412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endParaRPr lang="en-US"/>
            </a:p>
          </p:txBody>
        </p:sp>
        <p:grpSp>
          <p:nvGrpSpPr>
            <p:cNvPr id="70937" name="Group 51"/>
            <p:cNvGrpSpPr>
              <a:grpSpLocks noChangeAspect="1"/>
            </p:cNvGrpSpPr>
            <p:nvPr/>
          </p:nvGrpSpPr>
          <p:grpSpPr bwMode="auto">
            <a:xfrm>
              <a:off x="567" y="3152"/>
              <a:ext cx="293" cy="146"/>
              <a:chOff x="1611" y="2127"/>
              <a:chExt cx="1718" cy="851"/>
            </a:xfrm>
          </p:grpSpPr>
          <p:sp>
            <p:nvSpPr>
              <p:cNvPr id="70944" name="Freeform 52"/>
              <p:cNvSpPr>
                <a:spLocks noChangeAspect="1"/>
              </p:cNvSpPr>
              <p:nvPr/>
            </p:nvSpPr>
            <p:spPr bwMode="auto">
              <a:xfrm>
                <a:off x="1611" y="2127"/>
                <a:ext cx="1718" cy="851"/>
              </a:xfrm>
              <a:custGeom>
                <a:avLst/>
                <a:gdLst>
                  <a:gd name="T0" fmla="*/ 0 w 1718"/>
                  <a:gd name="T1" fmla="*/ 0 h 851"/>
                  <a:gd name="T2" fmla="*/ 427 w 1718"/>
                  <a:gd name="T3" fmla="*/ 0 h 851"/>
                  <a:gd name="T4" fmla="*/ 1289 w 1718"/>
                  <a:gd name="T5" fmla="*/ 850 h 851"/>
                  <a:gd name="T6" fmla="*/ 1717 w 1718"/>
                  <a:gd name="T7" fmla="*/ 850 h 85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18" h="851">
                    <a:moveTo>
                      <a:pt x="0" y="0"/>
                    </a:moveTo>
                    <a:lnTo>
                      <a:pt x="427" y="0"/>
                    </a:lnTo>
                    <a:lnTo>
                      <a:pt x="1289" y="850"/>
                    </a:lnTo>
                    <a:lnTo>
                      <a:pt x="1717" y="850"/>
                    </a:lnTo>
                  </a:path>
                </a:pathLst>
              </a:custGeom>
              <a:noFill/>
              <a:ln w="34925"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0945" name="Freeform 53"/>
              <p:cNvSpPr>
                <a:spLocks noChangeAspect="1"/>
              </p:cNvSpPr>
              <p:nvPr/>
            </p:nvSpPr>
            <p:spPr bwMode="auto">
              <a:xfrm>
                <a:off x="1611" y="2127"/>
                <a:ext cx="1718" cy="851"/>
              </a:xfrm>
              <a:custGeom>
                <a:avLst/>
                <a:gdLst>
                  <a:gd name="T0" fmla="*/ 1717 w 1718"/>
                  <a:gd name="T1" fmla="*/ 0 h 851"/>
                  <a:gd name="T2" fmla="*/ 1289 w 1718"/>
                  <a:gd name="T3" fmla="*/ 0 h 851"/>
                  <a:gd name="T4" fmla="*/ 427 w 1718"/>
                  <a:gd name="T5" fmla="*/ 850 h 851"/>
                  <a:gd name="T6" fmla="*/ 0 w 1718"/>
                  <a:gd name="T7" fmla="*/ 850 h 85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18" h="851">
                    <a:moveTo>
                      <a:pt x="1717" y="0"/>
                    </a:moveTo>
                    <a:lnTo>
                      <a:pt x="1289" y="0"/>
                    </a:lnTo>
                    <a:lnTo>
                      <a:pt x="427" y="850"/>
                    </a:lnTo>
                    <a:lnTo>
                      <a:pt x="0" y="850"/>
                    </a:lnTo>
                  </a:path>
                </a:pathLst>
              </a:custGeom>
              <a:noFill/>
              <a:ln w="34925"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70938" name="Line 54"/>
            <p:cNvSpPr>
              <a:spLocks noChangeAspect="1" noChangeShapeType="1"/>
            </p:cNvSpPr>
            <p:nvPr/>
          </p:nvSpPr>
          <p:spPr bwMode="auto">
            <a:xfrm rot="5400000">
              <a:off x="712" y="3070"/>
              <a:ext cx="1" cy="307"/>
            </a:xfrm>
            <a:prstGeom prst="line">
              <a:avLst/>
            </a:prstGeom>
            <a:noFill/>
            <a:ln w="3175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endParaRPr lang="en-US"/>
            </a:p>
          </p:txBody>
        </p:sp>
        <p:grpSp>
          <p:nvGrpSpPr>
            <p:cNvPr id="70939" name="Group 55"/>
            <p:cNvGrpSpPr>
              <a:grpSpLocks noChangeAspect="1"/>
            </p:cNvGrpSpPr>
            <p:nvPr/>
          </p:nvGrpSpPr>
          <p:grpSpPr bwMode="auto">
            <a:xfrm>
              <a:off x="567" y="3151"/>
              <a:ext cx="293" cy="146"/>
              <a:chOff x="1611" y="2127"/>
              <a:chExt cx="1718" cy="851"/>
            </a:xfrm>
          </p:grpSpPr>
          <p:sp>
            <p:nvSpPr>
              <p:cNvPr id="70942" name="Freeform 56"/>
              <p:cNvSpPr>
                <a:spLocks noChangeAspect="1"/>
              </p:cNvSpPr>
              <p:nvPr/>
            </p:nvSpPr>
            <p:spPr bwMode="auto">
              <a:xfrm>
                <a:off x="1611" y="2127"/>
                <a:ext cx="1718" cy="851"/>
              </a:xfrm>
              <a:custGeom>
                <a:avLst/>
                <a:gdLst>
                  <a:gd name="T0" fmla="*/ 0 w 1718"/>
                  <a:gd name="T1" fmla="*/ 0 h 851"/>
                  <a:gd name="T2" fmla="*/ 427 w 1718"/>
                  <a:gd name="T3" fmla="*/ 0 h 851"/>
                  <a:gd name="T4" fmla="*/ 1289 w 1718"/>
                  <a:gd name="T5" fmla="*/ 850 h 851"/>
                  <a:gd name="T6" fmla="*/ 1717 w 1718"/>
                  <a:gd name="T7" fmla="*/ 850 h 85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18" h="851">
                    <a:moveTo>
                      <a:pt x="0" y="0"/>
                    </a:moveTo>
                    <a:lnTo>
                      <a:pt x="427" y="0"/>
                    </a:lnTo>
                    <a:lnTo>
                      <a:pt x="1289" y="850"/>
                    </a:lnTo>
                    <a:lnTo>
                      <a:pt x="1717" y="850"/>
                    </a:lnTo>
                  </a:path>
                </a:pathLst>
              </a:custGeom>
              <a:noFill/>
              <a:ln w="25400" cap="rnd" cmpd="sng">
                <a:solidFill>
                  <a:srgbClr val="FFFFFF"/>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0943" name="Freeform 57"/>
              <p:cNvSpPr>
                <a:spLocks noChangeAspect="1"/>
              </p:cNvSpPr>
              <p:nvPr/>
            </p:nvSpPr>
            <p:spPr bwMode="auto">
              <a:xfrm>
                <a:off x="1611" y="2127"/>
                <a:ext cx="1718" cy="851"/>
              </a:xfrm>
              <a:custGeom>
                <a:avLst/>
                <a:gdLst>
                  <a:gd name="T0" fmla="*/ 1717 w 1718"/>
                  <a:gd name="T1" fmla="*/ 0 h 851"/>
                  <a:gd name="T2" fmla="*/ 1289 w 1718"/>
                  <a:gd name="T3" fmla="*/ 0 h 851"/>
                  <a:gd name="T4" fmla="*/ 427 w 1718"/>
                  <a:gd name="T5" fmla="*/ 850 h 851"/>
                  <a:gd name="T6" fmla="*/ 0 w 1718"/>
                  <a:gd name="T7" fmla="*/ 850 h 85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18" h="851">
                    <a:moveTo>
                      <a:pt x="1717" y="0"/>
                    </a:moveTo>
                    <a:lnTo>
                      <a:pt x="1289" y="0"/>
                    </a:lnTo>
                    <a:lnTo>
                      <a:pt x="427" y="850"/>
                    </a:lnTo>
                    <a:lnTo>
                      <a:pt x="0" y="850"/>
                    </a:lnTo>
                  </a:path>
                </a:pathLst>
              </a:custGeom>
              <a:noFill/>
              <a:ln w="25400" cap="rnd" cmpd="sng">
                <a:solidFill>
                  <a:srgbClr val="FFFFFF"/>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70940" name="Line 58"/>
            <p:cNvSpPr>
              <a:spLocks noChangeAspect="1" noChangeShapeType="1"/>
            </p:cNvSpPr>
            <p:nvPr/>
          </p:nvSpPr>
          <p:spPr bwMode="auto">
            <a:xfrm>
              <a:off x="713" y="3144"/>
              <a:ext cx="0" cy="161"/>
            </a:xfrm>
            <a:prstGeom prst="line">
              <a:avLst/>
            </a:prstGeom>
            <a:noFill/>
            <a:ln w="3175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endParaRPr lang="en-US"/>
            </a:p>
          </p:txBody>
        </p:sp>
        <p:sp>
          <p:nvSpPr>
            <p:cNvPr id="70941" name="AutoShape 59"/>
            <p:cNvSpPr>
              <a:spLocks noChangeAspect="1" noChangeArrowheads="1"/>
            </p:cNvSpPr>
            <p:nvPr/>
          </p:nvSpPr>
          <p:spPr bwMode="auto">
            <a:xfrm>
              <a:off x="612" y="3347"/>
              <a:ext cx="202" cy="154"/>
            </a:xfrm>
            <a:custGeom>
              <a:avLst/>
              <a:gdLst>
                <a:gd name="T0" fmla="*/ 202 w 21600"/>
                <a:gd name="T1" fmla="*/ 77 h 21600"/>
                <a:gd name="T2" fmla="*/ 101 w 21600"/>
                <a:gd name="T3" fmla="*/ 154 h 21600"/>
                <a:gd name="T4" fmla="*/ 0 w 21600"/>
                <a:gd name="T5" fmla="*/ 77 h 21600"/>
                <a:gd name="T6" fmla="*/ 101 w 21600"/>
                <a:gd name="T7" fmla="*/ 0 h 21600"/>
                <a:gd name="T8" fmla="*/ 0 60000 65536"/>
                <a:gd name="T9" fmla="*/ 5898240 60000 65536"/>
                <a:gd name="T10" fmla="*/ 11796480 60000 65536"/>
                <a:gd name="T11" fmla="*/ 17694720 60000 65536"/>
                <a:gd name="T12" fmla="*/ 5453 w 21600"/>
                <a:gd name="T13" fmla="*/ 5470 h 21600"/>
                <a:gd name="T14" fmla="*/ 16253 w 21600"/>
                <a:gd name="T15" fmla="*/ 16270 h 21600"/>
              </a:gdLst>
              <a:ahLst/>
              <a:cxnLst>
                <a:cxn ang="T8">
                  <a:pos x="T0" y="T1"/>
                </a:cxn>
                <a:cxn ang="T9">
                  <a:pos x="T2" y="T3"/>
                </a:cxn>
                <a:cxn ang="T10">
                  <a:pos x="T4" y="T5"/>
                </a:cxn>
                <a:cxn ang="T11">
                  <a:pos x="T6" y="T7"/>
                </a:cxn>
              </a:cxnLst>
              <a:rect l="T12" t="T13" r="T14" b="T15"/>
              <a:pathLst>
                <a:path w="21600" h="21600">
                  <a:moveTo>
                    <a:pt x="5400" y="5400"/>
                  </a:moveTo>
                  <a:lnTo>
                    <a:pt x="9450" y="5400"/>
                  </a:lnTo>
                  <a:lnTo>
                    <a:pt x="9450" y="2700"/>
                  </a:lnTo>
                  <a:lnTo>
                    <a:pt x="8100" y="2700"/>
                  </a:lnTo>
                  <a:lnTo>
                    <a:pt x="10800" y="0"/>
                  </a:lnTo>
                  <a:lnTo>
                    <a:pt x="13500" y="2700"/>
                  </a:lnTo>
                  <a:lnTo>
                    <a:pt x="12150" y="2700"/>
                  </a:lnTo>
                  <a:lnTo>
                    <a:pt x="12150" y="5400"/>
                  </a:lnTo>
                  <a:lnTo>
                    <a:pt x="16200" y="5400"/>
                  </a:lnTo>
                  <a:lnTo>
                    <a:pt x="16200" y="9450"/>
                  </a:lnTo>
                  <a:lnTo>
                    <a:pt x="18900" y="9450"/>
                  </a:lnTo>
                  <a:lnTo>
                    <a:pt x="18900" y="8100"/>
                  </a:lnTo>
                  <a:lnTo>
                    <a:pt x="21600" y="10800"/>
                  </a:lnTo>
                  <a:lnTo>
                    <a:pt x="18900" y="13500"/>
                  </a:lnTo>
                  <a:lnTo>
                    <a:pt x="18900" y="12150"/>
                  </a:lnTo>
                  <a:lnTo>
                    <a:pt x="16200" y="12150"/>
                  </a:lnTo>
                  <a:lnTo>
                    <a:pt x="16200" y="16200"/>
                  </a:lnTo>
                  <a:lnTo>
                    <a:pt x="12150" y="16200"/>
                  </a:lnTo>
                  <a:lnTo>
                    <a:pt x="12150" y="18900"/>
                  </a:lnTo>
                  <a:lnTo>
                    <a:pt x="13500" y="18900"/>
                  </a:lnTo>
                  <a:lnTo>
                    <a:pt x="10800" y="21600"/>
                  </a:lnTo>
                  <a:lnTo>
                    <a:pt x="8100" y="18900"/>
                  </a:lnTo>
                  <a:lnTo>
                    <a:pt x="9450" y="18900"/>
                  </a:lnTo>
                  <a:lnTo>
                    <a:pt x="9450" y="16200"/>
                  </a:lnTo>
                  <a:lnTo>
                    <a:pt x="5400" y="16200"/>
                  </a:lnTo>
                  <a:lnTo>
                    <a:pt x="5400" y="12150"/>
                  </a:lnTo>
                  <a:lnTo>
                    <a:pt x="2700" y="12150"/>
                  </a:lnTo>
                  <a:lnTo>
                    <a:pt x="2700" y="13500"/>
                  </a:lnTo>
                  <a:lnTo>
                    <a:pt x="0" y="10800"/>
                  </a:lnTo>
                  <a:lnTo>
                    <a:pt x="2700" y="8100"/>
                  </a:lnTo>
                  <a:lnTo>
                    <a:pt x="2700" y="9450"/>
                  </a:lnTo>
                  <a:lnTo>
                    <a:pt x="5400" y="9450"/>
                  </a:lnTo>
                  <a:lnTo>
                    <a:pt x="5400" y="5400"/>
                  </a:lnTo>
                  <a:close/>
                </a:path>
              </a:pathLst>
            </a:custGeom>
            <a:gradFill rotWithShape="0">
              <a:gsLst>
                <a:gs pos="0">
                  <a:srgbClr val="3366FF"/>
                </a:gs>
                <a:gs pos="25000">
                  <a:srgbClr val="01A78F"/>
                </a:gs>
                <a:gs pos="50000">
                  <a:srgbClr val="FFFF00"/>
                </a:gs>
                <a:gs pos="75000">
                  <a:srgbClr val="FF6633"/>
                </a:gs>
                <a:gs pos="100000">
                  <a:srgbClr val="FF3399"/>
                </a:gs>
              </a:gsLst>
              <a:path path="rect">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70671" name="Text Box 60"/>
          <p:cNvSpPr txBox="1">
            <a:spLocks noChangeArrowheads="1"/>
          </p:cNvSpPr>
          <p:nvPr/>
        </p:nvSpPr>
        <p:spPr bwMode="auto">
          <a:xfrm>
            <a:off x="1066800" y="2362200"/>
            <a:ext cx="638175" cy="317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lvl1pPr algn="ctr">
              <a:lnSpc>
                <a:spcPct val="90000"/>
              </a:lnSpc>
              <a:defRPr sz="2400">
                <a:solidFill>
                  <a:schemeClr val="tx1"/>
                </a:solidFill>
                <a:latin typeface="Arial" panose="020B0604020202020204" pitchFamily="34" charset="0"/>
              </a:defRPr>
            </a:lvl1pPr>
            <a:lvl2pPr marL="742950" indent="-285750" algn="ctr">
              <a:lnSpc>
                <a:spcPct val="90000"/>
              </a:lnSpc>
              <a:defRPr sz="2400">
                <a:solidFill>
                  <a:schemeClr val="tx1"/>
                </a:solidFill>
                <a:latin typeface="Arial" panose="020B0604020202020204" pitchFamily="34" charset="0"/>
              </a:defRPr>
            </a:lvl2pPr>
            <a:lvl3pPr marL="1143000" indent="-228600" algn="ctr">
              <a:lnSpc>
                <a:spcPct val="90000"/>
              </a:lnSpc>
              <a:defRPr sz="2400">
                <a:solidFill>
                  <a:schemeClr val="tx1"/>
                </a:solidFill>
                <a:latin typeface="Arial" panose="020B0604020202020204" pitchFamily="34" charset="0"/>
              </a:defRPr>
            </a:lvl3pPr>
            <a:lvl4pPr marL="1600200" indent="-228600" algn="ctr">
              <a:lnSpc>
                <a:spcPct val="90000"/>
              </a:lnSpc>
              <a:defRPr sz="2400">
                <a:solidFill>
                  <a:schemeClr val="tx1"/>
                </a:solidFill>
                <a:latin typeface="Arial" panose="020B0604020202020204" pitchFamily="34" charset="0"/>
              </a:defRPr>
            </a:lvl4pPr>
            <a:lvl5pPr marL="2057400" indent="-228600" algn="ctr">
              <a:lnSpc>
                <a:spcPct val="90000"/>
              </a:lnSpc>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9pPr>
          </a:lstStyle>
          <a:p>
            <a:pPr algn="l">
              <a:lnSpc>
                <a:spcPct val="100000"/>
              </a:lnSpc>
              <a:spcBef>
                <a:spcPct val="50000"/>
              </a:spcBef>
            </a:pPr>
            <a:r>
              <a:rPr lang="en-US" altLang="en-US" sz="1600" b="1"/>
              <a:t>PEs</a:t>
            </a:r>
          </a:p>
        </p:txBody>
      </p:sp>
      <p:sp>
        <p:nvSpPr>
          <p:cNvPr id="70672" name="Text Box 62"/>
          <p:cNvSpPr txBox="1">
            <a:spLocks noChangeArrowheads="1"/>
          </p:cNvSpPr>
          <p:nvPr/>
        </p:nvSpPr>
        <p:spPr bwMode="auto">
          <a:xfrm>
            <a:off x="1066800" y="1524000"/>
            <a:ext cx="638175" cy="317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lvl1pPr algn="ctr">
              <a:lnSpc>
                <a:spcPct val="90000"/>
              </a:lnSpc>
              <a:defRPr sz="2400">
                <a:solidFill>
                  <a:schemeClr val="tx1"/>
                </a:solidFill>
                <a:latin typeface="Arial" panose="020B0604020202020204" pitchFamily="34" charset="0"/>
              </a:defRPr>
            </a:lvl1pPr>
            <a:lvl2pPr marL="742950" indent="-285750" algn="ctr">
              <a:lnSpc>
                <a:spcPct val="90000"/>
              </a:lnSpc>
              <a:defRPr sz="2400">
                <a:solidFill>
                  <a:schemeClr val="tx1"/>
                </a:solidFill>
                <a:latin typeface="Arial" panose="020B0604020202020204" pitchFamily="34" charset="0"/>
              </a:defRPr>
            </a:lvl2pPr>
            <a:lvl3pPr marL="1143000" indent="-228600" algn="ctr">
              <a:lnSpc>
                <a:spcPct val="90000"/>
              </a:lnSpc>
              <a:defRPr sz="2400">
                <a:solidFill>
                  <a:schemeClr val="tx1"/>
                </a:solidFill>
                <a:latin typeface="Arial" panose="020B0604020202020204" pitchFamily="34" charset="0"/>
              </a:defRPr>
            </a:lvl3pPr>
            <a:lvl4pPr marL="1600200" indent="-228600" algn="ctr">
              <a:lnSpc>
                <a:spcPct val="90000"/>
              </a:lnSpc>
              <a:defRPr sz="2400">
                <a:solidFill>
                  <a:schemeClr val="tx1"/>
                </a:solidFill>
                <a:latin typeface="Arial" panose="020B0604020202020204" pitchFamily="34" charset="0"/>
              </a:defRPr>
            </a:lvl4pPr>
            <a:lvl5pPr marL="2057400" indent="-228600" algn="ctr">
              <a:lnSpc>
                <a:spcPct val="90000"/>
              </a:lnSpc>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9pPr>
          </a:lstStyle>
          <a:p>
            <a:pPr algn="l">
              <a:lnSpc>
                <a:spcPct val="100000"/>
              </a:lnSpc>
              <a:spcBef>
                <a:spcPct val="50000"/>
              </a:spcBef>
            </a:pPr>
            <a:r>
              <a:rPr lang="en-US" altLang="en-US" sz="1600" b="1"/>
              <a:t>CEs</a:t>
            </a:r>
          </a:p>
        </p:txBody>
      </p:sp>
      <p:sp>
        <p:nvSpPr>
          <p:cNvPr id="70673" name="Line 63"/>
          <p:cNvSpPr>
            <a:spLocks noChangeShapeType="1"/>
          </p:cNvSpPr>
          <p:nvPr/>
        </p:nvSpPr>
        <p:spPr bwMode="auto">
          <a:xfrm>
            <a:off x="3305175" y="2482850"/>
            <a:ext cx="809625" cy="64135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lstStyle/>
          <a:p>
            <a:endParaRPr lang="en-US"/>
          </a:p>
        </p:txBody>
      </p:sp>
      <p:sp>
        <p:nvSpPr>
          <p:cNvPr id="70674" name="Line 64"/>
          <p:cNvSpPr>
            <a:spLocks noChangeShapeType="1"/>
          </p:cNvSpPr>
          <p:nvPr/>
        </p:nvSpPr>
        <p:spPr bwMode="auto">
          <a:xfrm flipH="1">
            <a:off x="4992688" y="2514600"/>
            <a:ext cx="874712" cy="61118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lstStyle/>
          <a:p>
            <a:endParaRPr lang="en-US"/>
          </a:p>
        </p:txBody>
      </p:sp>
      <p:grpSp>
        <p:nvGrpSpPr>
          <p:cNvPr id="70675" name="Group 65"/>
          <p:cNvGrpSpPr>
            <a:grpSpLocks noChangeAspect="1"/>
          </p:cNvGrpSpPr>
          <p:nvPr/>
        </p:nvGrpSpPr>
        <p:grpSpPr bwMode="auto">
          <a:xfrm>
            <a:off x="4714875" y="1887538"/>
            <a:ext cx="847725" cy="627062"/>
            <a:chOff x="440" y="3111"/>
            <a:chExt cx="545" cy="404"/>
          </a:xfrm>
        </p:grpSpPr>
        <p:sp>
          <p:nvSpPr>
            <p:cNvPr id="70842" name="Freeform 66"/>
            <p:cNvSpPr>
              <a:spLocks noChangeAspect="1"/>
            </p:cNvSpPr>
            <p:nvPr/>
          </p:nvSpPr>
          <p:spPr bwMode="auto">
            <a:xfrm>
              <a:off x="440" y="3111"/>
              <a:ext cx="544" cy="226"/>
            </a:xfrm>
            <a:custGeom>
              <a:avLst/>
              <a:gdLst>
                <a:gd name="T0" fmla="*/ 115 w 652"/>
                <a:gd name="T1" fmla="*/ 226 h 217"/>
                <a:gd name="T2" fmla="*/ 0 w 652"/>
                <a:gd name="T3" fmla="*/ 107 h 217"/>
                <a:gd name="T4" fmla="*/ 115 w 652"/>
                <a:gd name="T5" fmla="*/ 0 h 217"/>
                <a:gd name="T6" fmla="*/ 426 w 652"/>
                <a:gd name="T7" fmla="*/ 0 h 217"/>
                <a:gd name="T8" fmla="*/ 544 w 652"/>
                <a:gd name="T9" fmla="*/ 107 h 217"/>
                <a:gd name="T10" fmla="*/ 429 w 652"/>
                <a:gd name="T11" fmla="*/ 226 h 217"/>
                <a:gd name="T12" fmla="*/ 115 w 652"/>
                <a:gd name="T13" fmla="*/ 226 h 21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52" h="217">
                  <a:moveTo>
                    <a:pt x="138" y="217"/>
                  </a:moveTo>
                  <a:lnTo>
                    <a:pt x="0" y="103"/>
                  </a:lnTo>
                  <a:lnTo>
                    <a:pt x="138" y="0"/>
                  </a:lnTo>
                  <a:lnTo>
                    <a:pt x="510" y="0"/>
                  </a:lnTo>
                  <a:lnTo>
                    <a:pt x="652" y="103"/>
                  </a:lnTo>
                  <a:lnTo>
                    <a:pt x="514" y="217"/>
                  </a:lnTo>
                  <a:lnTo>
                    <a:pt x="138" y="217"/>
                  </a:lnTo>
                  <a:close/>
                </a:path>
              </a:pathLst>
            </a:custGeom>
            <a:solidFill>
              <a:srgbClr val="00B4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0843" name="Line 67"/>
            <p:cNvSpPr>
              <a:spLocks noChangeAspect="1" noChangeShapeType="1"/>
            </p:cNvSpPr>
            <p:nvPr/>
          </p:nvSpPr>
          <p:spPr bwMode="auto">
            <a:xfrm flipH="1" flipV="1">
              <a:off x="440" y="3218"/>
              <a:ext cx="115" cy="119"/>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844" name="Line 68"/>
            <p:cNvSpPr>
              <a:spLocks noChangeAspect="1" noChangeShapeType="1"/>
            </p:cNvSpPr>
            <p:nvPr/>
          </p:nvSpPr>
          <p:spPr bwMode="auto">
            <a:xfrm>
              <a:off x="440" y="3218"/>
              <a:ext cx="1"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845" name="Line 69"/>
            <p:cNvSpPr>
              <a:spLocks noChangeAspect="1" noChangeShapeType="1"/>
            </p:cNvSpPr>
            <p:nvPr/>
          </p:nvSpPr>
          <p:spPr bwMode="auto">
            <a:xfrm flipV="1">
              <a:off x="440" y="3111"/>
              <a:ext cx="115" cy="107"/>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846" name="Line 70"/>
            <p:cNvSpPr>
              <a:spLocks noChangeAspect="1" noChangeShapeType="1"/>
            </p:cNvSpPr>
            <p:nvPr/>
          </p:nvSpPr>
          <p:spPr bwMode="auto">
            <a:xfrm>
              <a:off x="555" y="3111"/>
              <a:ext cx="1"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847" name="Line 71"/>
            <p:cNvSpPr>
              <a:spLocks noChangeAspect="1" noChangeShapeType="1"/>
            </p:cNvSpPr>
            <p:nvPr/>
          </p:nvSpPr>
          <p:spPr bwMode="auto">
            <a:xfrm>
              <a:off x="555" y="3111"/>
              <a:ext cx="311"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848" name="Line 72"/>
            <p:cNvSpPr>
              <a:spLocks noChangeAspect="1" noChangeShapeType="1"/>
            </p:cNvSpPr>
            <p:nvPr/>
          </p:nvSpPr>
          <p:spPr bwMode="auto">
            <a:xfrm>
              <a:off x="866" y="3111"/>
              <a:ext cx="0"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849" name="Line 73"/>
            <p:cNvSpPr>
              <a:spLocks noChangeAspect="1" noChangeShapeType="1"/>
            </p:cNvSpPr>
            <p:nvPr/>
          </p:nvSpPr>
          <p:spPr bwMode="auto">
            <a:xfrm>
              <a:off x="866" y="3111"/>
              <a:ext cx="118" cy="107"/>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850" name="Line 74"/>
            <p:cNvSpPr>
              <a:spLocks noChangeAspect="1" noChangeShapeType="1"/>
            </p:cNvSpPr>
            <p:nvPr/>
          </p:nvSpPr>
          <p:spPr bwMode="auto">
            <a:xfrm>
              <a:off x="984" y="3218"/>
              <a:ext cx="1"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851" name="Line 75"/>
            <p:cNvSpPr>
              <a:spLocks noChangeAspect="1" noChangeShapeType="1"/>
            </p:cNvSpPr>
            <p:nvPr/>
          </p:nvSpPr>
          <p:spPr bwMode="auto">
            <a:xfrm flipH="1">
              <a:off x="869" y="3218"/>
              <a:ext cx="115" cy="119"/>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852" name="Line 76"/>
            <p:cNvSpPr>
              <a:spLocks noChangeAspect="1" noChangeShapeType="1"/>
            </p:cNvSpPr>
            <p:nvPr/>
          </p:nvSpPr>
          <p:spPr bwMode="auto">
            <a:xfrm>
              <a:off x="869" y="3337"/>
              <a:ext cx="1"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853" name="Line 77"/>
            <p:cNvSpPr>
              <a:spLocks noChangeAspect="1" noChangeShapeType="1"/>
            </p:cNvSpPr>
            <p:nvPr/>
          </p:nvSpPr>
          <p:spPr bwMode="auto">
            <a:xfrm flipH="1">
              <a:off x="555" y="3337"/>
              <a:ext cx="314"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854" name="Line 78"/>
            <p:cNvSpPr>
              <a:spLocks noChangeAspect="1" noChangeShapeType="1"/>
            </p:cNvSpPr>
            <p:nvPr/>
          </p:nvSpPr>
          <p:spPr bwMode="auto">
            <a:xfrm>
              <a:off x="555" y="3337"/>
              <a:ext cx="1"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855" name="Rectangle 79"/>
            <p:cNvSpPr>
              <a:spLocks noChangeAspect="1" noChangeArrowheads="1"/>
            </p:cNvSpPr>
            <p:nvPr/>
          </p:nvSpPr>
          <p:spPr bwMode="auto">
            <a:xfrm>
              <a:off x="555" y="3337"/>
              <a:ext cx="314" cy="177"/>
            </a:xfrm>
            <a:prstGeom prst="rect">
              <a:avLst/>
            </a:prstGeom>
            <a:solidFill>
              <a:srgbClr val="0078A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ctr">
                <a:lnSpc>
                  <a:spcPct val="90000"/>
                </a:lnSpc>
                <a:defRPr sz="2400">
                  <a:solidFill>
                    <a:schemeClr val="tx1"/>
                  </a:solidFill>
                  <a:latin typeface="Arial" panose="020B0604020202020204" pitchFamily="34" charset="0"/>
                </a:defRPr>
              </a:lvl1pPr>
              <a:lvl2pPr marL="742950" indent="-285750" algn="ctr">
                <a:lnSpc>
                  <a:spcPct val="90000"/>
                </a:lnSpc>
                <a:defRPr sz="2400">
                  <a:solidFill>
                    <a:schemeClr val="tx1"/>
                  </a:solidFill>
                  <a:latin typeface="Arial" panose="020B0604020202020204" pitchFamily="34" charset="0"/>
                </a:defRPr>
              </a:lvl2pPr>
              <a:lvl3pPr marL="1143000" indent="-228600" algn="ctr">
                <a:lnSpc>
                  <a:spcPct val="90000"/>
                </a:lnSpc>
                <a:defRPr sz="2400">
                  <a:solidFill>
                    <a:schemeClr val="tx1"/>
                  </a:solidFill>
                  <a:latin typeface="Arial" panose="020B0604020202020204" pitchFamily="34" charset="0"/>
                </a:defRPr>
              </a:lvl3pPr>
              <a:lvl4pPr marL="1600200" indent="-228600" algn="ctr">
                <a:lnSpc>
                  <a:spcPct val="90000"/>
                </a:lnSpc>
                <a:defRPr sz="2400">
                  <a:solidFill>
                    <a:schemeClr val="tx1"/>
                  </a:solidFill>
                  <a:latin typeface="Arial" panose="020B0604020202020204" pitchFamily="34" charset="0"/>
                </a:defRPr>
              </a:lvl4pPr>
              <a:lvl5pPr marL="2057400" indent="-228600" algn="ctr">
                <a:lnSpc>
                  <a:spcPct val="90000"/>
                </a:lnSpc>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70856" name="Line 80"/>
            <p:cNvSpPr>
              <a:spLocks noChangeAspect="1" noChangeShapeType="1"/>
            </p:cNvSpPr>
            <p:nvPr/>
          </p:nvSpPr>
          <p:spPr bwMode="auto">
            <a:xfrm>
              <a:off x="555" y="3337"/>
              <a:ext cx="1" cy="177"/>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857" name="Line 81"/>
            <p:cNvSpPr>
              <a:spLocks noChangeAspect="1" noChangeShapeType="1"/>
            </p:cNvSpPr>
            <p:nvPr/>
          </p:nvSpPr>
          <p:spPr bwMode="auto">
            <a:xfrm>
              <a:off x="555" y="3514"/>
              <a:ext cx="1"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858" name="Line 82"/>
            <p:cNvSpPr>
              <a:spLocks noChangeAspect="1" noChangeShapeType="1"/>
            </p:cNvSpPr>
            <p:nvPr/>
          </p:nvSpPr>
          <p:spPr bwMode="auto">
            <a:xfrm>
              <a:off x="555" y="3514"/>
              <a:ext cx="314"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859" name="Line 83"/>
            <p:cNvSpPr>
              <a:spLocks noChangeAspect="1" noChangeShapeType="1"/>
            </p:cNvSpPr>
            <p:nvPr/>
          </p:nvSpPr>
          <p:spPr bwMode="auto">
            <a:xfrm>
              <a:off x="869" y="3514"/>
              <a:ext cx="1"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860" name="Line 84"/>
            <p:cNvSpPr>
              <a:spLocks noChangeAspect="1" noChangeShapeType="1"/>
            </p:cNvSpPr>
            <p:nvPr/>
          </p:nvSpPr>
          <p:spPr bwMode="auto">
            <a:xfrm flipV="1">
              <a:off x="869" y="3337"/>
              <a:ext cx="1" cy="177"/>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861" name="Line 85"/>
            <p:cNvSpPr>
              <a:spLocks noChangeAspect="1" noChangeShapeType="1"/>
            </p:cNvSpPr>
            <p:nvPr/>
          </p:nvSpPr>
          <p:spPr bwMode="auto">
            <a:xfrm>
              <a:off x="869" y="3337"/>
              <a:ext cx="1"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862" name="Line 86"/>
            <p:cNvSpPr>
              <a:spLocks noChangeAspect="1" noChangeShapeType="1"/>
            </p:cNvSpPr>
            <p:nvPr/>
          </p:nvSpPr>
          <p:spPr bwMode="auto">
            <a:xfrm flipH="1">
              <a:off x="555" y="3337"/>
              <a:ext cx="314"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863" name="Line 87"/>
            <p:cNvSpPr>
              <a:spLocks noChangeAspect="1" noChangeShapeType="1"/>
            </p:cNvSpPr>
            <p:nvPr/>
          </p:nvSpPr>
          <p:spPr bwMode="auto">
            <a:xfrm>
              <a:off x="555" y="3337"/>
              <a:ext cx="1"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864" name="Freeform 88"/>
            <p:cNvSpPr>
              <a:spLocks noChangeAspect="1"/>
            </p:cNvSpPr>
            <p:nvPr/>
          </p:nvSpPr>
          <p:spPr bwMode="auto">
            <a:xfrm>
              <a:off x="869" y="3218"/>
              <a:ext cx="115" cy="296"/>
            </a:xfrm>
            <a:custGeom>
              <a:avLst/>
              <a:gdLst>
                <a:gd name="T0" fmla="*/ 0 w 138"/>
                <a:gd name="T1" fmla="*/ 119 h 284"/>
                <a:gd name="T2" fmla="*/ 0 w 138"/>
                <a:gd name="T3" fmla="*/ 296 h 284"/>
                <a:gd name="T4" fmla="*/ 115 w 138"/>
                <a:gd name="T5" fmla="*/ 177 h 284"/>
                <a:gd name="T6" fmla="*/ 115 w 138"/>
                <a:gd name="T7" fmla="*/ 0 h 284"/>
                <a:gd name="T8" fmla="*/ 0 w 138"/>
                <a:gd name="T9" fmla="*/ 119 h 2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8" h="284">
                  <a:moveTo>
                    <a:pt x="0" y="114"/>
                  </a:moveTo>
                  <a:lnTo>
                    <a:pt x="0" y="284"/>
                  </a:lnTo>
                  <a:lnTo>
                    <a:pt x="138" y="170"/>
                  </a:lnTo>
                  <a:lnTo>
                    <a:pt x="138" y="0"/>
                  </a:lnTo>
                  <a:lnTo>
                    <a:pt x="0" y="114"/>
                  </a:lnTo>
                  <a:close/>
                </a:path>
              </a:pathLst>
            </a:custGeom>
            <a:solidFill>
              <a:srgbClr val="0048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0865" name="Line 89"/>
            <p:cNvSpPr>
              <a:spLocks noChangeAspect="1" noChangeShapeType="1"/>
            </p:cNvSpPr>
            <p:nvPr/>
          </p:nvSpPr>
          <p:spPr bwMode="auto">
            <a:xfrm>
              <a:off x="869" y="3337"/>
              <a:ext cx="1" cy="177"/>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866" name="Line 90"/>
            <p:cNvSpPr>
              <a:spLocks noChangeAspect="1" noChangeShapeType="1"/>
            </p:cNvSpPr>
            <p:nvPr/>
          </p:nvSpPr>
          <p:spPr bwMode="auto">
            <a:xfrm>
              <a:off x="869" y="3514"/>
              <a:ext cx="1"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867" name="Line 91"/>
            <p:cNvSpPr>
              <a:spLocks noChangeAspect="1" noChangeShapeType="1"/>
            </p:cNvSpPr>
            <p:nvPr/>
          </p:nvSpPr>
          <p:spPr bwMode="auto">
            <a:xfrm flipV="1">
              <a:off x="869" y="3395"/>
              <a:ext cx="115" cy="119"/>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868" name="Line 92"/>
            <p:cNvSpPr>
              <a:spLocks noChangeAspect="1" noChangeShapeType="1"/>
            </p:cNvSpPr>
            <p:nvPr/>
          </p:nvSpPr>
          <p:spPr bwMode="auto">
            <a:xfrm>
              <a:off x="984" y="3395"/>
              <a:ext cx="1"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869" name="Line 93"/>
            <p:cNvSpPr>
              <a:spLocks noChangeAspect="1" noChangeShapeType="1"/>
            </p:cNvSpPr>
            <p:nvPr/>
          </p:nvSpPr>
          <p:spPr bwMode="auto">
            <a:xfrm flipV="1">
              <a:off x="984" y="3218"/>
              <a:ext cx="1" cy="177"/>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870" name="Line 94"/>
            <p:cNvSpPr>
              <a:spLocks noChangeAspect="1" noChangeShapeType="1"/>
            </p:cNvSpPr>
            <p:nvPr/>
          </p:nvSpPr>
          <p:spPr bwMode="auto">
            <a:xfrm>
              <a:off x="984" y="3218"/>
              <a:ext cx="1"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871" name="Line 95"/>
            <p:cNvSpPr>
              <a:spLocks noChangeAspect="1" noChangeShapeType="1"/>
            </p:cNvSpPr>
            <p:nvPr/>
          </p:nvSpPr>
          <p:spPr bwMode="auto">
            <a:xfrm flipH="1">
              <a:off x="869" y="3218"/>
              <a:ext cx="115" cy="119"/>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872" name="Line 96"/>
            <p:cNvSpPr>
              <a:spLocks noChangeAspect="1" noChangeShapeType="1"/>
            </p:cNvSpPr>
            <p:nvPr/>
          </p:nvSpPr>
          <p:spPr bwMode="auto">
            <a:xfrm>
              <a:off x="869" y="3337"/>
              <a:ext cx="1"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873" name="Freeform 97"/>
            <p:cNvSpPr>
              <a:spLocks noChangeAspect="1"/>
            </p:cNvSpPr>
            <p:nvPr/>
          </p:nvSpPr>
          <p:spPr bwMode="auto">
            <a:xfrm>
              <a:off x="440" y="3218"/>
              <a:ext cx="115" cy="296"/>
            </a:xfrm>
            <a:custGeom>
              <a:avLst/>
              <a:gdLst>
                <a:gd name="T0" fmla="*/ 115 w 138"/>
                <a:gd name="T1" fmla="*/ 119 h 284"/>
                <a:gd name="T2" fmla="*/ 115 w 138"/>
                <a:gd name="T3" fmla="*/ 296 h 284"/>
                <a:gd name="T4" fmla="*/ 0 w 138"/>
                <a:gd name="T5" fmla="*/ 169 h 284"/>
                <a:gd name="T6" fmla="*/ 0 w 138"/>
                <a:gd name="T7" fmla="*/ 0 h 284"/>
                <a:gd name="T8" fmla="*/ 115 w 138"/>
                <a:gd name="T9" fmla="*/ 119 h 2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8" h="284">
                  <a:moveTo>
                    <a:pt x="138" y="114"/>
                  </a:moveTo>
                  <a:lnTo>
                    <a:pt x="138" y="284"/>
                  </a:lnTo>
                  <a:lnTo>
                    <a:pt x="0" y="162"/>
                  </a:lnTo>
                  <a:lnTo>
                    <a:pt x="0" y="0"/>
                  </a:lnTo>
                  <a:lnTo>
                    <a:pt x="138" y="114"/>
                  </a:lnTo>
                  <a:close/>
                </a:path>
              </a:pathLst>
            </a:custGeom>
            <a:solidFill>
              <a:srgbClr val="00B4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0874" name="Line 98"/>
            <p:cNvSpPr>
              <a:spLocks noChangeAspect="1" noChangeShapeType="1"/>
            </p:cNvSpPr>
            <p:nvPr/>
          </p:nvSpPr>
          <p:spPr bwMode="auto">
            <a:xfrm>
              <a:off x="555" y="3337"/>
              <a:ext cx="1" cy="177"/>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875" name="Line 99"/>
            <p:cNvSpPr>
              <a:spLocks noChangeAspect="1" noChangeShapeType="1"/>
            </p:cNvSpPr>
            <p:nvPr/>
          </p:nvSpPr>
          <p:spPr bwMode="auto">
            <a:xfrm>
              <a:off x="555" y="3514"/>
              <a:ext cx="1"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876" name="Line 100"/>
            <p:cNvSpPr>
              <a:spLocks noChangeAspect="1" noChangeShapeType="1"/>
            </p:cNvSpPr>
            <p:nvPr/>
          </p:nvSpPr>
          <p:spPr bwMode="auto">
            <a:xfrm flipH="1" flipV="1">
              <a:off x="440" y="3387"/>
              <a:ext cx="115" cy="127"/>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877" name="Line 101"/>
            <p:cNvSpPr>
              <a:spLocks noChangeAspect="1" noChangeShapeType="1"/>
            </p:cNvSpPr>
            <p:nvPr/>
          </p:nvSpPr>
          <p:spPr bwMode="auto">
            <a:xfrm>
              <a:off x="440" y="3387"/>
              <a:ext cx="1"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878" name="Line 102"/>
            <p:cNvSpPr>
              <a:spLocks noChangeAspect="1" noChangeShapeType="1"/>
            </p:cNvSpPr>
            <p:nvPr/>
          </p:nvSpPr>
          <p:spPr bwMode="auto">
            <a:xfrm flipV="1">
              <a:off x="440" y="3218"/>
              <a:ext cx="1" cy="169"/>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879" name="Line 103"/>
            <p:cNvSpPr>
              <a:spLocks noChangeAspect="1" noChangeShapeType="1"/>
            </p:cNvSpPr>
            <p:nvPr/>
          </p:nvSpPr>
          <p:spPr bwMode="auto">
            <a:xfrm>
              <a:off x="440" y="3218"/>
              <a:ext cx="1"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880" name="Line 104"/>
            <p:cNvSpPr>
              <a:spLocks noChangeAspect="1" noChangeShapeType="1"/>
            </p:cNvSpPr>
            <p:nvPr/>
          </p:nvSpPr>
          <p:spPr bwMode="auto">
            <a:xfrm>
              <a:off x="440" y="3218"/>
              <a:ext cx="115" cy="119"/>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881" name="Line 105"/>
            <p:cNvSpPr>
              <a:spLocks noChangeAspect="1" noChangeShapeType="1"/>
            </p:cNvSpPr>
            <p:nvPr/>
          </p:nvSpPr>
          <p:spPr bwMode="auto">
            <a:xfrm>
              <a:off x="555" y="3337"/>
              <a:ext cx="1"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882" name="AutoShape 106"/>
            <p:cNvSpPr>
              <a:spLocks noChangeAspect="1" noChangeArrowheads="1"/>
            </p:cNvSpPr>
            <p:nvPr/>
          </p:nvSpPr>
          <p:spPr bwMode="auto">
            <a:xfrm>
              <a:off x="606" y="3343"/>
              <a:ext cx="213" cy="161"/>
            </a:xfrm>
            <a:custGeom>
              <a:avLst/>
              <a:gdLst>
                <a:gd name="T0" fmla="*/ 213 w 21600"/>
                <a:gd name="T1" fmla="*/ 81 h 21600"/>
                <a:gd name="T2" fmla="*/ 107 w 21600"/>
                <a:gd name="T3" fmla="*/ 161 h 21600"/>
                <a:gd name="T4" fmla="*/ 0 w 21600"/>
                <a:gd name="T5" fmla="*/ 81 h 21600"/>
                <a:gd name="T6" fmla="*/ 107 w 21600"/>
                <a:gd name="T7" fmla="*/ 0 h 21600"/>
                <a:gd name="T8" fmla="*/ 0 60000 65536"/>
                <a:gd name="T9" fmla="*/ 5898240 60000 65536"/>
                <a:gd name="T10" fmla="*/ 11796480 60000 65536"/>
                <a:gd name="T11" fmla="*/ 17694720 60000 65536"/>
                <a:gd name="T12" fmla="*/ 4969 w 21600"/>
                <a:gd name="T13" fmla="*/ 4964 h 21600"/>
                <a:gd name="T14" fmla="*/ 16631 w 21600"/>
                <a:gd name="T15" fmla="*/ 16636 h 21600"/>
              </a:gdLst>
              <a:ahLst/>
              <a:cxnLst>
                <a:cxn ang="T8">
                  <a:pos x="T0" y="T1"/>
                </a:cxn>
                <a:cxn ang="T9">
                  <a:pos x="T2" y="T3"/>
                </a:cxn>
                <a:cxn ang="T10">
                  <a:pos x="T4" y="T5"/>
                </a:cxn>
                <a:cxn ang="T11">
                  <a:pos x="T6" y="T7"/>
                </a:cxn>
              </a:cxnLst>
              <a:rect l="T12" t="T13" r="T14" b="T15"/>
              <a:pathLst>
                <a:path w="21600" h="21600">
                  <a:moveTo>
                    <a:pt x="4964" y="4964"/>
                  </a:moveTo>
                  <a:lnTo>
                    <a:pt x="9431" y="4964"/>
                  </a:lnTo>
                  <a:lnTo>
                    <a:pt x="9431" y="3220"/>
                  </a:lnTo>
                  <a:lnTo>
                    <a:pt x="8100" y="3220"/>
                  </a:lnTo>
                  <a:lnTo>
                    <a:pt x="10800" y="0"/>
                  </a:lnTo>
                  <a:lnTo>
                    <a:pt x="13500" y="3220"/>
                  </a:lnTo>
                  <a:lnTo>
                    <a:pt x="12169" y="3220"/>
                  </a:lnTo>
                  <a:lnTo>
                    <a:pt x="12169" y="4964"/>
                  </a:lnTo>
                  <a:lnTo>
                    <a:pt x="16636" y="4964"/>
                  </a:lnTo>
                  <a:lnTo>
                    <a:pt x="16636" y="9431"/>
                  </a:lnTo>
                  <a:lnTo>
                    <a:pt x="18380" y="9431"/>
                  </a:lnTo>
                  <a:lnTo>
                    <a:pt x="18380" y="8100"/>
                  </a:lnTo>
                  <a:lnTo>
                    <a:pt x="21600" y="10800"/>
                  </a:lnTo>
                  <a:lnTo>
                    <a:pt x="18380" y="13500"/>
                  </a:lnTo>
                  <a:lnTo>
                    <a:pt x="18380" y="12169"/>
                  </a:lnTo>
                  <a:lnTo>
                    <a:pt x="16636" y="12169"/>
                  </a:lnTo>
                  <a:lnTo>
                    <a:pt x="16636" y="16636"/>
                  </a:lnTo>
                  <a:lnTo>
                    <a:pt x="12169" y="16636"/>
                  </a:lnTo>
                  <a:lnTo>
                    <a:pt x="12169" y="18380"/>
                  </a:lnTo>
                  <a:lnTo>
                    <a:pt x="13500" y="18380"/>
                  </a:lnTo>
                  <a:lnTo>
                    <a:pt x="10800" y="21600"/>
                  </a:lnTo>
                  <a:lnTo>
                    <a:pt x="8100" y="18380"/>
                  </a:lnTo>
                  <a:lnTo>
                    <a:pt x="9431" y="18380"/>
                  </a:lnTo>
                  <a:lnTo>
                    <a:pt x="9431" y="16636"/>
                  </a:lnTo>
                  <a:lnTo>
                    <a:pt x="4964" y="16636"/>
                  </a:lnTo>
                  <a:lnTo>
                    <a:pt x="4964" y="12169"/>
                  </a:lnTo>
                  <a:lnTo>
                    <a:pt x="3220" y="12169"/>
                  </a:lnTo>
                  <a:lnTo>
                    <a:pt x="3220" y="13500"/>
                  </a:lnTo>
                  <a:lnTo>
                    <a:pt x="0" y="10800"/>
                  </a:lnTo>
                  <a:lnTo>
                    <a:pt x="3220" y="8100"/>
                  </a:lnTo>
                  <a:lnTo>
                    <a:pt x="3220" y="9431"/>
                  </a:lnTo>
                  <a:lnTo>
                    <a:pt x="4964" y="9431"/>
                  </a:lnTo>
                  <a:lnTo>
                    <a:pt x="4964" y="4964"/>
                  </a:lnTo>
                  <a:close/>
                </a:path>
              </a:pathLst>
            </a:custGeom>
            <a:solidFill>
              <a:srgbClr val="00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883" name="Line 107"/>
            <p:cNvSpPr>
              <a:spLocks noChangeAspect="1" noChangeShapeType="1"/>
            </p:cNvSpPr>
            <p:nvPr/>
          </p:nvSpPr>
          <p:spPr bwMode="auto">
            <a:xfrm>
              <a:off x="712" y="3143"/>
              <a:ext cx="0" cy="161"/>
            </a:xfrm>
            <a:prstGeom prst="line">
              <a:avLst/>
            </a:prstGeom>
            <a:noFill/>
            <a:ln w="412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endParaRPr lang="en-US"/>
            </a:p>
          </p:txBody>
        </p:sp>
        <p:sp>
          <p:nvSpPr>
            <p:cNvPr id="70884" name="Line 108"/>
            <p:cNvSpPr>
              <a:spLocks noChangeAspect="1" noChangeShapeType="1"/>
            </p:cNvSpPr>
            <p:nvPr/>
          </p:nvSpPr>
          <p:spPr bwMode="auto">
            <a:xfrm rot="5400000">
              <a:off x="713" y="3070"/>
              <a:ext cx="1" cy="307"/>
            </a:xfrm>
            <a:prstGeom prst="line">
              <a:avLst/>
            </a:prstGeom>
            <a:noFill/>
            <a:ln w="412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endParaRPr lang="en-US"/>
            </a:p>
          </p:txBody>
        </p:sp>
        <p:grpSp>
          <p:nvGrpSpPr>
            <p:cNvPr id="70885" name="Group 109"/>
            <p:cNvGrpSpPr>
              <a:grpSpLocks noChangeAspect="1"/>
            </p:cNvGrpSpPr>
            <p:nvPr/>
          </p:nvGrpSpPr>
          <p:grpSpPr bwMode="auto">
            <a:xfrm>
              <a:off x="567" y="3152"/>
              <a:ext cx="293" cy="146"/>
              <a:chOff x="1611" y="2127"/>
              <a:chExt cx="1718" cy="851"/>
            </a:xfrm>
          </p:grpSpPr>
          <p:sp>
            <p:nvSpPr>
              <p:cNvPr id="70892" name="Freeform 110"/>
              <p:cNvSpPr>
                <a:spLocks noChangeAspect="1"/>
              </p:cNvSpPr>
              <p:nvPr/>
            </p:nvSpPr>
            <p:spPr bwMode="auto">
              <a:xfrm>
                <a:off x="1611" y="2127"/>
                <a:ext cx="1718" cy="851"/>
              </a:xfrm>
              <a:custGeom>
                <a:avLst/>
                <a:gdLst>
                  <a:gd name="T0" fmla="*/ 0 w 1718"/>
                  <a:gd name="T1" fmla="*/ 0 h 851"/>
                  <a:gd name="T2" fmla="*/ 427 w 1718"/>
                  <a:gd name="T3" fmla="*/ 0 h 851"/>
                  <a:gd name="T4" fmla="*/ 1289 w 1718"/>
                  <a:gd name="T5" fmla="*/ 850 h 851"/>
                  <a:gd name="T6" fmla="*/ 1717 w 1718"/>
                  <a:gd name="T7" fmla="*/ 850 h 85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18" h="851">
                    <a:moveTo>
                      <a:pt x="0" y="0"/>
                    </a:moveTo>
                    <a:lnTo>
                      <a:pt x="427" y="0"/>
                    </a:lnTo>
                    <a:lnTo>
                      <a:pt x="1289" y="850"/>
                    </a:lnTo>
                    <a:lnTo>
                      <a:pt x="1717" y="850"/>
                    </a:lnTo>
                  </a:path>
                </a:pathLst>
              </a:custGeom>
              <a:noFill/>
              <a:ln w="34925"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0893" name="Freeform 111"/>
              <p:cNvSpPr>
                <a:spLocks noChangeAspect="1"/>
              </p:cNvSpPr>
              <p:nvPr/>
            </p:nvSpPr>
            <p:spPr bwMode="auto">
              <a:xfrm>
                <a:off x="1611" y="2127"/>
                <a:ext cx="1718" cy="851"/>
              </a:xfrm>
              <a:custGeom>
                <a:avLst/>
                <a:gdLst>
                  <a:gd name="T0" fmla="*/ 1717 w 1718"/>
                  <a:gd name="T1" fmla="*/ 0 h 851"/>
                  <a:gd name="T2" fmla="*/ 1289 w 1718"/>
                  <a:gd name="T3" fmla="*/ 0 h 851"/>
                  <a:gd name="T4" fmla="*/ 427 w 1718"/>
                  <a:gd name="T5" fmla="*/ 850 h 851"/>
                  <a:gd name="T6" fmla="*/ 0 w 1718"/>
                  <a:gd name="T7" fmla="*/ 850 h 85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18" h="851">
                    <a:moveTo>
                      <a:pt x="1717" y="0"/>
                    </a:moveTo>
                    <a:lnTo>
                      <a:pt x="1289" y="0"/>
                    </a:lnTo>
                    <a:lnTo>
                      <a:pt x="427" y="850"/>
                    </a:lnTo>
                    <a:lnTo>
                      <a:pt x="0" y="850"/>
                    </a:lnTo>
                  </a:path>
                </a:pathLst>
              </a:custGeom>
              <a:noFill/>
              <a:ln w="34925"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70886" name="Line 112"/>
            <p:cNvSpPr>
              <a:spLocks noChangeAspect="1" noChangeShapeType="1"/>
            </p:cNvSpPr>
            <p:nvPr/>
          </p:nvSpPr>
          <p:spPr bwMode="auto">
            <a:xfrm rot="5400000">
              <a:off x="712" y="3070"/>
              <a:ext cx="1" cy="307"/>
            </a:xfrm>
            <a:prstGeom prst="line">
              <a:avLst/>
            </a:prstGeom>
            <a:noFill/>
            <a:ln w="3175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endParaRPr lang="en-US"/>
            </a:p>
          </p:txBody>
        </p:sp>
        <p:grpSp>
          <p:nvGrpSpPr>
            <p:cNvPr id="70887" name="Group 113"/>
            <p:cNvGrpSpPr>
              <a:grpSpLocks noChangeAspect="1"/>
            </p:cNvGrpSpPr>
            <p:nvPr/>
          </p:nvGrpSpPr>
          <p:grpSpPr bwMode="auto">
            <a:xfrm>
              <a:off x="567" y="3151"/>
              <a:ext cx="293" cy="146"/>
              <a:chOff x="1611" y="2127"/>
              <a:chExt cx="1718" cy="851"/>
            </a:xfrm>
          </p:grpSpPr>
          <p:sp>
            <p:nvSpPr>
              <p:cNvPr id="70890" name="Freeform 114"/>
              <p:cNvSpPr>
                <a:spLocks noChangeAspect="1"/>
              </p:cNvSpPr>
              <p:nvPr/>
            </p:nvSpPr>
            <p:spPr bwMode="auto">
              <a:xfrm>
                <a:off x="1611" y="2127"/>
                <a:ext cx="1718" cy="851"/>
              </a:xfrm>
              <a:custGeom>
                <a:avLst/>
                <a:gdLst>
                  <a:gd name="T0" fmla="*/ 0 w 1718"/>
                  <a:gd name="T1" fmla="*/ 0 h 851"/>
                  <a:gd name="T2" fmla="*/ 427 w 1718"/>
                  <a:gd name="T3" fmla="*/ 0 h 851"/>
                  <a:gd name="T4" fmla="*/ 1289 w 1718"/>
                  <a:gd name="T5" fmla="*/ 850 h 851"/>
                  <a:gd name="T6" fmla="*/ 1717 w 1718"/>
                  <a:gd name="T7" fmla="*/ 850 h 85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18" h="851">
                    <a:moveTo>
                      <a:pt x="0" y="0"/>
                    </a:moveTo>
                    <a:lnTo>
                      <a:pt x="427" y="0"/>
                    </a:lnTo>
                    <a:lnTo>
                      <a:pt x="1289" y="850"/>
                    </a:lnTo>
                    <a:lnTo>
                      <a:pt x="1717" y="850"/>
                    </a:lnTo>
                  </a:path>
                </a:pathLst>
              </a:custGeom>
              <a:noFill/>
              <a:ln w="25400" cap="rnd" cmpd="sng">
                <a:solidFill>
                  <a:srgbClr val="FFFFFF"/>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0891" name="Freeform 115"/>
              <p:cNvSpPr>
                <a:spLocks noChangeAspect="1"/>
              </p:cNvSpPr>
              <p:nvPr/>
            </p:nvSpPr>
            <p:spPr bwMode="auto">
              <a:xfrm>
                <a:off x="1611" y="2127"/>
                <a:ext cx="1718" cy="851"/>
              </a:xfrm>
              <a:custGeom>
                <a:avLst/>
                <a:gdLst>
                  <a:gd name="T0" fmla="*/ 1717 w 1718"/>
                  <a:gd name="T1" fmla="*/ 0 h 851"/>
                  <a:gd name="T2" fmla="*/ 1289 w 1718"/>
                  <a:gd name="T3" fmla="*/ 0 h 851"/>
                  <a:gd name="T4" fmla="*/ 427 w 1718"/>
                  <a:gd name="T5" fmla="*/ 850 h 851"/>
                  <a:gd name="T6" fmla="*/ 0 w 1718"/>
                  <a:gd name="T7" fmla="*/ 850 h 85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18" h="851">
                    <a:moveTo>
                      <a:pt x="1717" y="0"/>
                    </a:moveTo>
                    <a:lnTo>
                      <a:pt x="1289" y="0"/>
                    </a:lnTo>
                    <a:lnTo>
                      <a:pt x="427" y="850"/>
                    </a:lnTo>
                    <a:lnTo>
                      <a:pt x="0" y="850"/>
                    </a:lnTo>
                  </a:path>
                </a:pathLst>
              </a:custGeom>
              <a:noFill/>
              <a:ln w="25400" cap="rnd" cmpd="sng">
                <a:solidFill>
                  <a:srgbClr val="FFFFFF"/>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70888" name="Line 116"/>
            <p:cNvSpPr>
              <a:spLocks noChangeAspect="1" noChangeShapeType="1"/>
            </p:cNvSpPr>
            <p:nvPr/>
          </p:nvSpPr>
          <p:spPr bwMode="auto">
            <a:xfrm>
              <a:off x="713" y="3144"/>
              <a:ext cx="0" cy="161"/>
            </a:xfrm>
            <a:prstGeom prst="line">
              <a:avLst/>
            </a:prstGeom>
            <a:noFill/>
            <a:ln w="3175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endParaRPr lang="en-US"/>
            </a:p>
          </p:txBody>
        </p:sp>
        <p:sp>
          <p:nvSpPr>
            <p:cNvPr id="70889" name="AutoShape 117"/>
            <p:cNvSpPr>
              <a:spLocks noChangeAspect="1" noChangeArrowheads="1"/>
            </p:cNvSpPr>
            <p:nvPr/>
          </p:nvSpPr>
          <p:spPr bwMode="auto">
            <a:xfrm>
              <a:off x="612" y="3347"/>
              <a:ext cx="202" cy="154"/>
            </a:xfrm>
            <a:custGeom>
              <a:avLst/>
              <a:gdLst>
                <a:gd name="T0" fmla="*/ 202 w 21600"/>
                <a:gd name="T1" fmla="*/ 77 h 21600"/>
                <a:gd name="T2" fmla="*/ 101 w 21600"/>
                <a:gd name="T3" fmla="*/ 154 h 21600"/>
                <a:gd name="T4" fmla="*/ 0 w 21600"/>
                <a:gd name="T5" fmla="*/ 77 h 21600"/>
                <a:gd name="T6" fmla="*/ 101 w 21600"/>
                <a:gd name="T7" fmla="*/ 0 h 21600"/>
                <a:gd name="T8" fmla="*/ 0 60000 65536"/>
                <a:gd name="T9" fmla="*/ 5898240 60000 65536"/>
                <a:gd name="T10" fmla="*/ 11796480 60000 65536"/>
                <a:gd name="T11" fmla="*/ 17694720 60000 65536"/>
                <a:gd name="T12" fmla="*/ 5453 w 21600"/>
                <a:gd name="T13" fmla="*/ 5470 h 21600"/>
                <a:gd name="T14" fmla="*/ 16253 w 21600"/>
                <a:gd name="T15" fmla="*/ 16270 h 21600"/>
              </a:gdLst>
              <a:ahLst/>
              <a:cxnLst>
                <a:cxn ang="T8">
                  <a:pos x="T0" y="T1"/>
                </a:cxn>
                <a:cxn ang="T9">
                  <a:pos x="T2" y="T3"/>
                </a:cxn>
                <a:cxn ang="T10">
                  <a:pos x="T4" y="T5"/>
                </a:cxn>
                <a:cxn ang="T11">
                  <a:pos x="T6" y="T7"/>
                </a:cxn>
              </a:cxnLst>
              <a:rect l="T12" t="T13" r="T14" b="T15"/>
              <a:pathLst>
                <a:path w="21600" h="21600">
                  <a:moveTo>
                    <a:pt x="5400" y="5400"/>
                  </a:moveTo>
                  <a:lnTo>
                    <a:pt x="9450" y="5400"/>
                  </a:lnTo>
                  <a:lnTo>
                    <a:pt x="9450" y="2700"/>
                  </a:lnTo>
                  <a:lnTo>
                    <a:pt x="8100" y="2700"/>
                  </a:lnTo>
                  <a:lnTo>
                    <a:pt x="10800" y="0"/>
                  </a:lnTo>
                  <a:lnTo>
                    <a:pt x="13500" y="2700"/>
                  </a:lnTo>
                  <a:lnTo>
                    <a:pt x="12150" y="2700"/>
                  </a:lnTo>
                  <a:lnTo>
                    <a:pt x="12150" y="5400"/>
                  </a:lnTo>
                  <a:lnTo>
                    <a:pt x="16200" y="5400"/>
                  </a:lnTo>
                  <a:lnTo>
                    <a:pt x="16200" y="9450"/>
                  </a:lnTo>
                  <a:lnTo>
                    <a:pt x="18900" y="9450"/>
                  </a:lnTo>
                  <a:lnTo>
                    <a:pt x="18900" y="8100"/>
                  </a:lnTo>
                  <a:lnTo>
                    <a:pt x="21600" y="10800"/>
                  </a:lnTo>
                  <a:lnTo>
                    <a:pt x="18900" y="13500"/>
                  </a:lnTo>
                  <a:lnTo>
                    <a:pt x="18900" y="12150"/>
                  </a:lnTo>
                  <a:lnTo>
                    <a:pt x="16200" y="12150"/>
                  </a:lnTo>
                  <a:lnTo>
                    <a:pt x="16200" y="16200"/>
                  </a:lnTo>
                  <a:lnTo>
                    <a:pt x="12150" y="16200"/>
                  </a:lnTo>
                  <a:lnTo>
                    <a:pt x="12150" y="18900"/>
                  </a:lnTo>
                  <a:lnTo>
                    <a:pt x="13500" y="18900"/>
                  </a:lnTo>
                  <a:lnTo>
                    <a:pt x="10800" y="21600"/>
                  </a:lnTo>
                  <a:lnTo>
                    <a:pt x="8100" y="18900"/>
                  </a:lnTo>
                  <a:lnTo>
                    <a:pt x="9450" y="18900"/>
                  </a:lnTo>
                  <a:lnTo>
                    <a:pt x="9450" y="16200"/>
                  </a:lnTo>
                  <a:lnTo>
                    <a:pt x="5400" y="16200"/>
                  </a:lnTo>
                  <a:lnTo>
                    <a:pt x="5400" y="12150"/>
                  </a:lnTo>
                  <a:lnTo>
                    <a:pt x="2700" y="12150"/>
                  </a:lnTo>
                  <a:lnTo>
                    <a:pt x="2700" y="13500"/>
                  </a:lnTo>
                  <a:lnTo>
                    <a:pt x="0" y="10800"/>
                  </a:lnTo>
                  <a:lnTo>
                    <a:pt x="2700" y="8100"/>
                  </a:lnTo>
                  <a:lnTo>
                    <a:pt x="2700" y="9450"/>
                  </a:lnTo>
                  <a:lnTo>
                    <a:pt x="5400" y="9450"/>
                  </a:lnTo>
                  <a:lnTo>
                    <a:pt x="5400" y="5400"/>
                  </a:lnTo>
                  <a:close/>
                </a:path>
              </a:pathLst>
            </a:custGeom>
            <a:gradFill rotWithShape="0">
              <a:gsLst>
                <a:gs pos="0">
                  <a:srgbClr val="3366FF"/>
                </a:gs>
                <a:gs pos="25000">
                  <a:srgbClr val="01A78F"/>
                </a:gs>
                <a:gs pos="50000">
                  <a:srgbClr val="FFFF00"/>
                </a:gs>
                <a:gs pos="75000">
                  <a:srgbClr val="FF6633"/>
                </a:gs>
                <a:gs pos="100000">
                  <a:srgbClr val="FF3399"/>
                </a:gs>
              </a:gsLst>
              <a:path path="rect">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70676" name="Group 118"/>
          <p:cNvGrpSpPr>
            <a:grpSpLocks noChangeAspect="1"/>
          </p:cNvGrpSpPr>
          <p:nvPr/>
        </p:nvGrpSpPr>
        <p:grpSpPr bwMode="auto">
          <a:xfrm>
            <a:off x="5705475" y="1905000"/>
            <a:ext cx="847725" cy="627063"/>
            <a:chOff x="440" y="3111"/>
            <a:chExt cx="545" cy="404"/>
          </a:xfrm>
        </p:grpSpPr>
        <p:sp>
          <p:nvSpPr>
            <p:cNvPr id="70790" name="Freeform 119"/>
            <p:cNvSpPr>
              <a:spLocks noChangeAspect="1"/>
            </p:cNvSpPr>
            <p:nvPr/>
          </p:nvSpPr>
          <p:spPr bwMode="auto">
            <a:xfrm>
              <a:off x="440" y="3111"/>
              <a:ext cx="544" cy="226"/>
            </a:xfrm>
            <a:custGeom>
              <a:avLst/>
              <a:gdLst>
                <a:gd name="T0" fmla="*/ 115 w 652"/>
                <a:gd name="T1" fmla="*/ 226 h 217"/>
                <a:gd name="T2" fmla="*/ 0 w 652"/>
                <a:gd name="T3" fmla="*/ 107 h 217"/>
                <a:gd name="T4" fmla="*/ 115 w 652"/>
                <a:gd name="T5" fmla="*/ 0 h 217"/>
                <a:gd name="T6" fmla="*/ 426 w 652"/>
                <a:gd name="T7" fmla="*/ 0 h 217"/>
                <a:gd name="T8" fmla="*/ 544 w 652"/>
                <a:gd name="T9" fmla="*/ 107 h 217"/>
                <a:gd name="T10" fmla="*/ 429 w 652"/>
                <a:gd name="T11" fmla="*/ 226 h 217"/>
                <a:gd name="T12" fmla="*/ 115 w 652"/>
                <a:gd name="T13" fmla="*/ 226 h 21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52" h="217">
                  <a:moveTo>
                    <a:pt x="138" y="217"/>
                  </a:moveTo>
                  <a:lnTo>
                    <a:pt x="0" y="103"/>
                  </a:lnTo>
                  <a:lnTo>
                    <a:pt x="138" y="0"/>
                  </a:lnTo>
                  <a:lnTo>
                    <a:pt x="510" y="0"/>
                  </a:lnTo>
                  <a:lnTo>
                    <a:pt x="652" y="103"/>
                  </a:lnTo>
                  <a:lnTo>
                    <a:pt x="514" y="217"/>
                  </a:lnTo>
                  <a:lnTo>
                    <a:pt x="138" y="217"/>
                  </a:lnTo>
                  <a:close/>
                </a:path>
              </a:pathLst>
            </a:custGeom>
            <a:solidFill>
              <a:srgbClr val="00B4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0791" name="Line 120"/>
            <p:cNvSpPr>
              <a:spLocks noChangeAspect="1" noChangeShapeType="1"/>
            </p:cNvSpPr>
            <p:nvPr/>
          </p:nvSpPr>
          <p:spPr bwMode="auto">
            <a:xfrm flipH="1" flipV="1">
              <a:off x="440" y="3218"/>
              <a:ext cx="115" cy="119"/>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792" name="Line 121"/>
            <p:cNvSpPr>
              <a:spLocks noChangeAspect="1" noChangeShapeType="1"/>
            </p:cNvSpPr>
            <p:nvPr/>
          </p:nvSpPr>
          <p:spPr bwMode="auto">
            <a:xfrm>
              <a:off x="440" y="3218"/>
              <a:ext cx="1"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793" name="Line 122"/>
            <p:cNvSpPr>
              <a:spLocks noChangeAspect="1" noChangeShapeType="1"/>
            </p:cNvSpPr>
            <p:nvPr/>
          </p:nvSpPr>
          <p:spPr bwMode="auto">
            <a:xfrm flipV="1">
              <a:off x="440" y="3111"/>
              <a:ext cx="115" cy="107"/>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794" name="Line 123"/>
            <p:cNvSpPr>
              <a:spLocks noChangeAspect="1" noChangeShapeType="1"/>
            </p:cNvSpPr>
            <p:nvPr/>
          </p:nvSpPr>
          <p:spPr bwMode="auto">
            <a:xfrm>
              <a:off x="555" y="3111"/>
              <a:ext cx="1"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795" name="Line 124"/>
            <p:cNvSpPr>
              <a:spLocks noChangeAspect="1" noChangeShapeType="1"/>
            </p:cNvSpPr>
            <p:nvPr/>
          </p:nvSpPr>
          <p:spPr bwMode="auto">
            <a:xfrm>
              <a:off x="555" y="3111"/>
              <a:ext cx="311"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796" name="Line 125"/>
            <p:cNvSpPr>
              <a:spLocks noChangeAspect="1" noChangeShapeType="1"/>
            </p:cNvSpPr>
            <p:nvPr/>
          </p:nvSpPr>
          <p:spPr bwMode="auto">
            <a:xfrm>
              <a:off x="866" y="3111"/>
              <a:ext cx="0"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797" name="Line 126"/>
            <p:cNvSpPr>
              <a:spLocks noChangeAspect="1" noChangeShapeType="1"/>
            </p:cNvSpPr>
            <p:nvPr/>
          </p:nvSpPr>
          <p:spPr bwMode="auto">
            <a:xfrm>
              <a:off x="866" y="3111"/>
              <a:ext cx="118" cy="107"/>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798" name="Line 127"/>
            <p:cNvSpPr>
              <a:spLocks noChangeAspect="1" noChangeShapeType="1"/>
            </p:cNvSpPr>
            <p:nvPr/>
          </p:nvSpPr>
          <p:spPr bwMode="auto">
            <a:xfrm>
              <a:off x="984" y="3218"/>
              <a:ext cx="1"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799" name="Line 128"/>
            <p:cNvSpPr>
              <a:spLocks noChangeAspect="1" noChangeShapeType="1"/>
            </p:cNvSpPr>
            <p:nvPr/>
          </p:nvSpPr>
          <p:spPr bwMode="auto">
            <a:xfrm flipH="1">
              <a:off x="869" y="3218"/>
              <a:ext cx="115" cy="119"/>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800" name="Line 129"/>
            <p:cNvSpPr>
              <a:spLocks noChangeAspect="1" noChangeShapeType="1"/>
            </p:cNvSpPr>
            <p:nvPr/>
          </p:nvSpPr>
          <p:spPr bwMode="auto">
            <a:xfrm>
              <a:off x="869" y="3337"/>
              <a:ext cx="1"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801" name="Line 130"/>
            <p:cNvSpPr>
              <a:spLocks noChangeAspect="1" noChangeShapeType="1"/>
            </p:cNvSpPr>
            <p:nvPr/>
          </p:nvSpPr>
          <p:spPr bwMode="auto">
            <a:xfrm flipH="1">
              <a:off x="555" y="3337"/>
              <a:ext cx="314"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802" name="Line 131"/>
            <p:cNvSpPr>
              <a:spLocks noChangeAspect="1" noChangeShapeType="1"/>
            </p:cNvSpPr>
            <p:nvPr/>
          </p:nvSpPr>
          <p:spPr bwMode="auto">
            <a:xfrm>
              <a:off x="555" y="3337"/>
              <a:ext cx="1"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803" name="Rectangle 132"/>
            <p:cNvSpPr>
              <a:spLocks noChangeAspect="1" noChangeArrowheads="1"/>
            </p:cNvSpPr>
            <p:nvPr/>
          </p:nvSpPr>
          <p:spPr bwMode="auto">
            <a:xfrm>
              <a:off x="555" y="3337"/>
              <a:ext cx="314" cy="177"/>
            </a:xfrm>
            <a:prstGeom prst="rect">
              <a:avLst/>
            </a:prstGeom>
            <a:solidFill>
              <a:srgbClr val="0078A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ctr">
                <a:lnSpc>
                  <a:spcPct val="90000"/>
                </a:lnSpc>
                <a:defRPr sz="2400">
                  <a:solidFill>
                    <a:schemeClr val="tx1"/>
                  </a:solidFill>
                  <a:latin typeface="Arial" panose="020B0604020202020204" pitchFamily="34" charset="0"/>
                </a:defRPr>
              </a:lvl1pPr>
              <a:lvl2pPr marL="742950" indent="-285750" algn="ctr">
                <a:lnSpc>
                  <a:spcPct val="90000"/>
                </a:lnSpc>
                <a:defRPr sz="2400">
                  <a:solidFill>
                    <a:schemeClr val="tx1"/>
                  </a:solidFill>
                  <a:latin typeface="Arial" panose="020B0604020202020204" pitchFamily="34" charset="0"/>
                </a:defRPr>
              </a:lvl2pPr>
              <a:lvl3pPr marL="1143000" indent="-228600" algn="ctr">
                <a:lnSpc>
                  <a:spcPct val="90000"/>
                </a:lnSpc>
                <a:defRPr sz="2400">
                  <a:solidFill>
                    <a:schemeClr val="tx1"/>
                  </a:solidFill>
                  <a:latin typeface="Arial" panose="020B0604020202020204" pitchFamily="34" charset="0"/>
                </a:defRPr>
              </a:lvl3pPr>
              <a:lvl4pPr marL="1600200" indent="-228600" algn="ctr">
                <a:lnSpc>
                  <a:spcPct val="90000"/>
                </a:lnSpc>
                <a:defRPr sz="2400">
                  <a:solidFill>
                    <a:schemeClr val="tx1"/>
                  </a:solidFill>
                  <a:latin typeface="Arial" panose="020B0604020202020204" pitchFamily="34" charset="0"/>
                </a:defRPr>
              </a:lvl4pPr>
              <a:lvl5pPr marL="2057400" indent="-228600" algn="ctr">
                <a:lnSpc>
                  <a:spcPct val="90000"/>
                </a:lnSpc>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70804" name="Line 133"/>
            <p:cNvSpPr>
              <a:spLocks noChangeAspect="1" noChangeShapeType="1"/>
            </p:cNvSpPr>
            <p:nvPr/>
          </p:nvSpPr>
          <p:spPr bwMode="auto">
            <a:xfrm>
              <a:off x="555" y="3337"/>
              <a:ext cx="1" cy="177"/>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805" name="Line 134"/>
            <p:cNvSpPr>
              <a:spLocks noChangeAspect="1" noChangeShapeType="1"/>
            </p:cNvSpPr>
            <p:nvPr/>
          </p:nvSpPr>
          <p:spPr bwMode="auto">
            <a:xfrm>
              <a:off x="555" y="3514"/>
              <a:ext cx="1"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806" name="Line 135"/>
            <p:cNvSpPr>
              <a:spLocks noChangeAspect="1" noChangeShapeType="1"/>
            </p:cNvSpPr>
            <p:nvPr/>
          </p:nvSpPr>
          <p:spPr bwMode="auto">
            <a:xfrm>
              <a:off x="555" y="3514"/>
              <a:ext cx="314"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807" name="Line 136"/>
            <p:cNvSpPr>
              <a:spLocks noChangeAspect="1" noChangeShapeType="1"/>
            </p:cNvSpPr>
            <p:nvPr/>
          </p:nvSpPr>
          <p:spPr bwMode="auto">
            <a:xfrm>
              <a:off x="869" y="3514"/>
              <a:ext cx="1"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808" name="Line 137"/>
            <p:cNvSpPr>
              <a:spLocks noChangeAspect="1" noChangeShapeType="1"/>
            </p:cNvSpPr>
            <p:nvPr/>
          </p:nvSpPr>
          <p:spPr bwMode="auto">
            <a:xfrm flipV="1">
              <a:off x="869" y="3337"/>
              <a:ext cx="1" cy="177"/>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809" name="Line 138"/>
            <p:cNvSpPr>
              <a:spLocks noChangeAspect="1" noChangeShapeType="1"/>
            </p:cNvSpPr>
            <p:nvPr/>
          </p:nvSpPr>
          <p:spPr bwMode="auto">
            <a:xfrm>
              <a:off x="869" y="3337"/>
              <a:ext cx="1"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810" name="Line 139"/>
            <p:cNvSpPr>
              <a:spLocks noChangeAspect="1" noChangeShapeType="1"/>
            </p:cNvSpPr>
            <p:nvPr/>
          </p:nvSpPr>
          <p:spPr bwMode="auto">
            <a:xfrm flipH="1">
              <a:off x="555" y="3337"/>
              <a:ext cx="314"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811" name="Line 140"/>
            <p:cNvSpPr>
              <a:spLocks noChangeAspect="1" noChangeShapeType="1"/>
            </p:cNvSpPr>
            <p:nvPr/>
          </p:nvSpPr>
          <p:spPr bwMode="auto">
            <a:xfrm>
              <a:off x="555" y="3337"/>
              <a:ext cx="1"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812" name="Freeform 141"/>
            <p:cNvSpPr>
              <a:spLocks noChangeAspect="1"/>
            </p:cNvSpPr>
            <p:nvPr/>
          </p:nvSpPr>
          <p:spPr bwMode="auto">
            <a:xfrm>
              <a:off x="869" y="3218"/>
              <a:ext cx="115" cy="296"/>
            </a:xfrm>
            <a:custGeom>
              <a:avLst/>
              <a:gdLst>
                <a:gd name="T0" fmla="*/ 0 w 138"/>
                <a:gd name="T1" fmla="*/ 119 h 284"/>
                <a:gd name="T2" fmla="*/ 0 w 138"/>
                <a:gd name="T3" fmla="*/ 296 h 284"/>
                <a:gd name="T4" fmla="*/ 115 w 138"/>
                <a:gd name="T5" fmla="*/ 177 h 284"/>
                <a:gd name="T6" fmla="*/ 115 w 138"/>
                <a:gd name="T7" fmla="*/ 0 h 284"/>
                <a:gd name="T8" fmla="*/ 0 w 138"/>
                <a:gd name="T9" fmla="*/ 119 h 2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8" h="284">
                  <a:moveTo>
                    <a:pt x="0" y="114"/>
                  </a:moveTo>
                  <a:lnTo>
                    <a:pt x="0" y="284"/>
                  </a:lnTo>
                  <a:lnTo>
                    <a:pt x="138" y="170"/>
                  </a:lnTo>
                  <a:lnTo>
                    <a:pt x="138" y="0"/>
                  </a:lnTo>
                  <a:lnTo>
                    <a:pt x="0" y="114"/>
                  </a:lnTo>
                  <a:close/>
                </a:path>
              </a:pathLst>
            </a:custGeom>
            <a:solidFill>
              <a:srgbClr val="0048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0813" name="Line 142"/>
            <p:cNvSpPr>
              <a:spLocks noChangeAspect="1" noChangeShapeType="1"/>
            </p:cNvSpPr>
            <p:nvPr/>
          </p:nvSpPr>
          <p:spPr bwMode="auto">
            <a:xfrm>
              <a:off x="869" y="3337"/>
              <a:ext cx="1" cy="177"/>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814" name="Line 143"/>
            <p:cNvSpPr>
              <a:spLocks noChangeAspect="1" noChangeShapeType="1"/>
            </p:cNvSpPr>
            <p:nvPr/>
          </p:nvSpPr>
          <p:spPr bwMode="auto">
            <a:xfrm>
              <a:off x="869" y="3514"/>
              <a:ext cx="1"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815" name="Line 144"/>
            <p:cNvSpPr>
              <a:spLocks noChangeAspect="1" noChangeShapeType="1"/>
            </p:cNvSpPr>
            <p:nvPr/>
          </p:nvSpPr>
          <p:spPr bwMode="auto">
            <a:xfrm flipV="1">
              <a:off x="869" y="3395"/>
              <a:ext cx="115" cy="119"/>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816" name="Line 145"/>
            <p:cNvSpPr>
              <a:spLocks noChangeAspect="1" noChangeShapeType="1"/>
            </p:cNvSpPr>
            <p:nvPr/>
          </p:nvSpPr>
          <p:spPr bwMode="auto">
            <a:xfrm>
              <a:off x="984" y="3395"/>
              <a:ext cx="1"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817" name="Line 146"/>
            <p:cNvSpPr>
              <a:spLocks noChangeAspect="1" noChangeShapeType="1"/>
            </p:cNvSpPr>
            <p:nvPr/>
          </p:nvSpPr>
          <p:spPr bwMode="auto">
            <a:xfrm flipV="1">
              <a:off x="984" y="3218"/>
              <a:ext cx="1" cy="177"/>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818" name="Line 147"/>
            <p:cNvSpPr>
              <a:spLocks noChangeAspect="1" noChangeShapeType="1"/>
            </p:cNvSpPr>
            <p:nvPr/>
          </p:nvSpPr>
          <p:spPr bwMode="auto">
            <a:xfrm>
              <a:off x="984" y="3218"/>
              <a:ext cx="1"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819" name="Line 148"/>
            <p:cNvSpPr>
              <a:spLocks noChangeAspect="1" noChangeShapeType="1"/>
            </p:cNvSpPr>
            <p:nvPr/>
          </p:nvSpPr>
          <p:spPr bwMode="auto">
            <a:xfrm flipH="1">
              <a:off x="869" y="3218"/>
              <a:ext cx="115" cy="119"/>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820" name="Line 149"/>
            <p:cNvSpPr>
              <a:spLocks noChangeAspect="1" noChangeShapeType="1"/>
            </p:cNvSpPr>
            <p:nvPr/>
          </p:nvSpPr>
          <p:spPr bwMode="auto">
            <a:xfrm>
              <a:off x="869" y="3337"/>
              <a:ext cx="1"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821" name="Freeform 150"/>
            <p:cNvSpPr>
              <a:spLocks noChangeAspect="1"/>
            </p:cNvSpPr>
            <p:nvPr/>
          </p:nvSpPr>
          <p:spPr bwMode="auto">
            <a:xfrm>
              <a:off x="440" y="3218"/>
              <a:ext cx="115" cy="296"/>
            </a:xfrm>
            <a:custGeom>
              <a:avLst/>
              <a:gdLst>
                <a:gd name="T0" fmla="*/ 115 w 138"/>
                <a:gd name="T1" fmla="*/ 119 h 284"/>
                <a:gd name="T2" fmla="*/ 115 w 138"/>
                <a:gd name="T3" fmla="*/ 296 h 284"/>
                <a:gd name="T4" fmla="*/ 0 w 138"/>
                <a:gd name="T5" fmla="*/ 169 h 284"/>
                <a:gd name="T6" fmla="*/ 0 w 138"/>
                <a:gd name="T7" fmla="*/ 0 h 284"/>
                <a:gd name="T8" fmla="*/ 115 w 138"/>
                <a:gd name="T9" fmla="*/ 119 h 2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8" h="284">
                  <a:moveTo>
                    <a:pt x="138" y="114"/>
                  </a:moveTo>
                  <a:lnTo>
                    <a:pt x="138" y="284"/>
                  </a:lnTo>
                  <a:lnTo>
                    <a:pt x="0" y="162"/>
                  </a:lnTo>
                  <a:lnTo>
                    <a:pt x="0" y="0"/>
                  </a:lnTo>
                  <a:lnTo>
                    <a:pt x="138" y="114"/>
                  </a:lnTo>
                  <a:close/>
                </a:path>
              </a:pathLst>
            </a:custGeom>
            <a:solidFill>
              <a:srgbClr val="00B4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0822" name="Line 151"/>
            <p:cNvSpPr>
              <a:spLocks noChangeAspect="1" noChangeShapeType="1"/>
            </p:cNvSpPr>
            <p:nvPr/>
          </p:nvSpPr>
          <p:spPr bwMode="auto">
            <a:xfrm>
              <a:off x="555" y="3337"/>
              <a:ext cx="1" cy="177"/>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823" name="Line 152"/>
            <p:cNvSpPr>
              <a:spLocks noChangeAspect="1" noChangeShapeType="1"/>
            </p:cNvSpPr>
            <p:nvPr/>
          </p:nvSpPr>
          <p:spPr bwMode="auto">
            <a:xfrm>
              <a:off x="555" y="3514"/>
              <a:ext cx="1"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824" name="Line 153"/>
            <p:cNvSpPr>
              <a:spLocks noChangeAspect="1" noChangeShapeType="1"/>
            </p:cNvSpPr>
            <p:nvPr/>
          </p:nvSpPr>
          <p:spPr bwMode="auto">
            <a:xfrm flipH="1" flipV="1">
              <a:off x="440" y="3387"/>
              <a:ext cx="115" cy="127"/>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825" name="Line 154"/>
            <p:cNvSpPr>
              <a:spLocks noChangeAspect="1" noChangeShapeType="1"/>
            </p:cNvSpPr>
            <p:nvPr/>
          </p:nvSpPr>
          <p:spPr bwMode="auto">
            <a:xfrm>
              <a:off x="440" y="3387"/>
              <a:ext cx="1"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826" name="Line 155"/>
            <p:cNvSpPr>
              <a:spLocks noChangeAspect="1" noChangeShapeType="1"/>
            </p:cNvSpPr>
            <p:nvPr/>
          </p:nvSpPr>
          <p:spPr bwMode="auto">
            <a:xfrm flipV="1">
              <a:off x="440" y="3218"/>
              <a:ext cx="1" cy="169"/>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827" name="Line 156"/>
            <p:cNvSpPr>
              <a:spLocks noChangeAspect="1" noChangeShapeType="1"/>
            </p:cNvSpPr>
            <p:nvPr/>
          </p:nvSpPr>
          <p:spPr bwMode="auto">
            <a:xfrm>
              <a:off x="440" y="3218"/>
              <a:ext cx="1"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828" name="Line 157"/>
            <p:cNvSpPr>
              <a:spLocks noChangeAspect="1" noChangeShapeType="1"/>
            </p:cNvSpPr>
            <p:nvPr/>
          </p:nvSpPr>
          <p:spPr bwMode="auto">
            <a:xfrm>
              <a:off x="440" y="3218"/>
              <a:ext cx="115" cy="119"/>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829" name="Line 158"/>
            <p:cNvSpPr>
              <a:spLocks noChangeAspect="1" noChangeShapeType="1"/>
            </p:cNvSpPr>
            <p:nvPr/>
          </p:nvSpPr>
          <p:spPr bwMode="auto">
            <a:xfrm>
              <a:off x="555" y="3337"/>
              <a:ext cx="1"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830" name="AutoShape 159"/>
            <p:cNvSpPr>
              <a:spLocks noChangeAspect="1" noChangeArrowheads="1"/>
            </p:cNvSpPr>
            <p:nvPr/>
          </p:nvSpPr>
          <p:spPr bwMode="auto">
            <a:xfrm>
              <a:off x="606" y="3343"/>
              <a:ext cx="213" cy="161"/>
            </a:xfrm>
            <a:custGeom>
              <a:avLst/>
              <a:gdLst>
                <a:gd name="T0" fmla="*/ 213 w 21600"/>
                <a:gd name="T1" fmla="*/ 81 h 21600"/>
                <a:gd name="T2" fmla="*/ 107 w 21600"/>
                <a:gd name="T3" fmla="*/ 161 h 21600"/>
                <a:gd name="T4" fmla="*/ 0 w 21600"/>
                <a:gd name="T5" fmla="*/ 81 h 21600"/>
                <a:gd name="T6" fmla="*/ 107 w 21600"/>
                <a:gd name="T7" fmla="*/ 0 h 21600"/>
                <a:gd name="T8" fmla="*/ 0 60000 65536"/>
                <a:gd name="T9" fmla="*/ 5898240 60000 65536"/>
                <a:gd name="T10" fmla="*/ 11796480 60000 65536"/>
                <a:gd name="T11" fmla="*/ 17694720 60000 65536"/>
                <a:gd name="T12" fmla="*/ 4969 w 21600"/>
                <a:gd name="T13" fmla="*/ 4964 h 21600"/>
                <a:gd name="T14" fmla="*/ 16631 w 21600"/>
                <a:gd name="T15" fmla="*/ 16636 h 21600"/>
              </a:gdLst>
              <a:ahLst/>
              <a:cxnLst>
                <a:cxn ang="T8">
                  <a:pos x="T0" y="T1"/>
                </a:cxn>
                <a:cxn ang="T9">
                  <a:pos x="T2" y="T3"/>
                </a:cxn>
                <a:cxn ang="T10">
                  <a:pos x="T4" y="T5"/>
                </a:cxn>
                <a:cxn ang="T11">
                  <a:pos x="T6" y="T7"/>
                </a:cxn>
              </a:cxnLst>
              <a:rect l="T12" t="T13" r="T14" b="T15"/>
              <a:pathLst>
                <a:path w="21600" h="21600">
                  <a:moveTo>
                    <a:pt x="4964" y="4964"/>
                  </a:moveTo>
                  <a:lnTo>
                    <a:pt x="9431" y="4964"/>
                  </a:lnTo>
                  <a:lnTo>
                    <a:pt x="9431" y="3220"/>
                  </a:lnTo>
                  <a:lnTo>
                    <a:pt x="8100" y="3220"/>
                  </a:lnTo>
                  <a:lnTo>
                    <a:pt x="10800" y="0"/>
                  </a:lnTo>
                  <a:lnTo>
                    <a:pt x="13500" y="3220"/>
                  </a:lnTo>
                  <a:lnTo>
                    <a:pt x="12169" y="3220"/>
                  </a:lnTo>
                  <a:lnTo>
                    <a:pt x="12169" y="4964"/>
                  </a:lnTo>
                  <a:lnTo>
                    <a:pt x="16636" y="4964"/>
                  </a:lnTo>
                  <a:lnTo>
                    <a:pt x="16636" y="9431"/>
                  </a:lnTo>
                  <a:lnTo>
                    <a:pt x="18380" y="9431"/>
                  </a:lnTo>
                  <a:lnTo>
                    <a:pt x="18380" y="8100"/>
                  </a:lnTo>
                  <a:lnTo>
                    <a:pt x="21600" y="10800"/>
                  </a:lnTo>
                  <a:lnTo>
                    <a:pt x="18380" y="13500"/>
                  </a:lnTo>
                  <a:lnTo>
                    <a:pt x="18380" y="12169"/>
                  </a:lnTo>
                  <a:lnTo>
                    <a:pt x="16636" y="12169"/>
                  </a:lnTo>
                  <a:lnTo>
                    <a:pt x="16636" y="16636"/>
                  </a:lnTo>
                  <a:lnTo>
                    <a:pt x="12169" y="16636"/>
                  </a:lnTo>
                  <a:lnTo>
                    <a:pt x="12169" y="18380"/>
                  </a:lnTo>
                  <a:lnTo>
                    <a:pt x="13500" y="18380"/>
                  </a:lnTo>
                  <a:lnTo>
                    <a:pt x="10800" y="21600"/>
                  </a:lnTo>
                  <a:lnTo>
                    <a:pt x="8100" y="18380"/>
                  </a:lnTo>
                  <a:lnTo>
                    <a:pt x="9431" y="18380"/>
                  </a:lnTo>
                  <a:lnTo>
                    <a:pt x="9431" y="16636"/>
                  </a:lnTo>
                  <a:lnTo>
                    <a:pt x="4964" y="16636"/>
                  </a:lnTo>
                  <a:lnTo>
                    <a:pt x="4964" y="12169"/>
                  </a:lnTo>
                  <a:lnTo>
                    <a:pt x="3220" y="12169"/>
                  </a:lnTo>
                  <a:lnTo>
                    <a:pt x="3220" y="13500"/>
                  </a:lnTo>
                  <a:lnTo>
                    <a:pt x="0" y="10800"/>
                  </a:lnTo>
                  <a:lnTo>
                    <a:pt x="3220" y="8100"/>
                  </a:lnTo>
                  <a:lnTo>
                    <a:pt x="3220" y="9431"/>
                  </a:lnTo>
                  <a:lnTo>
                    <a:pt x="4964" y="9431"/>
                  </a:lnTo>
                  <a:lnTo>
                    <a:pt x="4964" y="4964"/>
                  </a:lnTo>
                  <a:close/>
                </a:path>
              </a:pathLst>
            </a:custGeom>
            <a:solidFill>
              <a:srgbClr val="00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831" name="Line 160"/>
            <p:cNvSpPr>
              <a:spLocks noChangeAspect="1" noChangeShapeType="1"/>
            </p:cNvSpPr>
            <p:nvPr/>
          </p:nvSpPr>
          <p:spPr bwMode="auto">
            <a:xfrm>
              <a:off x="712" y="3143"/>
              <a:ext cx="0" cy="161"/>
            </a:xfrm>
            <a:prstGeom prst="line">
              <a:avLst/>
            </a:prstGeom>
            <a:noFill/>
            <a:ln w="412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endParaRPr lang="en-US"/>
            </a:p>
          </p:txBody>
        </p:sp>
        <p:sp>
          <p:nvSpPr>
            <p:cNvPr id="70832" name="Line 161"/>
            <p:cNvSpPr>
              <a:spLocks noChangeAspect="1" noChangeShapeType="1"/>
            </p:cNvSpPr>
            <p:nvPr/>
          </p:nvSpPr>
          <p:spPr bwMode="auto">
            <a:xfrm rot="5400000">
              <a:off x="713" y="3070"/>
              <a:ext cx="1" cy="307"/>
            </a:xfrm>
            <a:prstGeom prst="line">
              <a:avLst/>
            </a:prstGeom>
            <a:noFill/>
            <a:ln w="412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endParaRPr lang="en-US"/>
            </a:p>
          </p:txBody>
        </p:sp>
        <p:grpSp>
          <p:nvGrpSpPr>
            <p:cNvPr id="70833" name="Group 162"/>
            <p:cNvGrpSpPr>
              <a:grpSpLocks noChangeAspect="1"/>
            </p:cNvGrpSpPr>
            <p:nvPr/>
          </p:nvGrpSpPr>
          <p:grpSpPr bwMode="auto">
            <a:xfrm>
              <a:off x="567" y="3152"/>
              <a:ext cx="293" cy="146"/>
              <a:chOff x="1611" y="2127"/>
              <a:chExt cx="1718" cy="851"/>
            </a:xfrm>
          </p:grpSpPr>
          <p:sp>
            <p:nvSpPr>
              <p:cNvPr id="70840" name="Freeform 163"/>
              <p:cNvSpPr>
                <a:spLocks noChangeAspect="1"/>
              </p:cNvSpPr>
              <p:nvPr/>
            </p:nvSpPr>
            <p:spPr bwMode="auto">
              <a:xfrm>
                <a:off x="1611" y="2127"/>
                <a:ext cx="1718" cy="851"/>
              </a:xfrm>
              <a:custGeom>
                <a:avLst/>
                <a:gdLst>
                  <a:gd name="T0" fmla="*/ 0 w 1718"/>
                  <a:gd name="T1" fmla="*/ 0 h 851"/>
                  <a:gd name="T2" fmla="*/ 427 w 1718"/>
                  <a:gd name="T3" fmla="*/ 0 h 851"/>
                  <a:gd name="T4" fmla="*/ 1289 w 1718"/>
                  <a:gd name="T5" fmla="*/ 850 h 851"/>
                  <a:gd name="T6" fmla="*/ 1717 w 1718"/>
                  <a:gd name="T7" fmla="*/ 850 h 85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18" h="851">
                    <a:moveTo>
                      <a:pt x="0" y="0"/>
                    </a:moveTo>
                    <a:lnTo>
                      <a:pt x="427" y="0"/>
                    </a:lnTo>
                    <a:lnTo>
                      <a:pt x="1289" y="850"/>
                    </a:lnTo>
                    <a:lnTo>
                      <a:pt x="1717" y="850"/>
                    </a:lnTo>
                  </a:path>
                </a:pathLst>
              </a:custGeom>
              <a:noFill/>
              <a:ln w="34925"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0841" name="Freeform 164"/>
              <p:cNvSpPr>
                <a:spLocks noChangeAspect="1"/>
              </p:cNvSpPr>
              <p:nvPr/>
            </p:nvSpPr>
            <p:spPr bwMode="auto">
              <a:xfrm>
                <a:off x="1611" y="2127"/>
                <a:ext cx="1718" cy="851"/>
              </a:xfrm>
              <a:custGeom>
                <a:avLst/>
                <a:gdLst>
                  <a:gd name="T0" fmla="*/ 1717 w 1718"/>
                  <a:gd name="T1" fmla="*/ 0 h 851"/>
                  <a:gd name="T2" fmla="*/ 1289 w 1718"/>
                  <a:gd name="T3" fmla="*/ 0 h 851"/>
                  <a:gd name="T4" fmla="*/ 427 w 1718"/>
                  <a:gd name="T5" fmla="*/ 850 h 851"/>
                  <a:gd name="T6" fmla="*/ 0 w 1718"/>
                  <a:gd name="T7" fmla="*/ 850 h 85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18" h="851">
                    <a:moveTo>
                      <a:pt x="1717" y="0"/>
                    </a:moveTo>
                    <a:lnTo>
                      <a:pt x="1289" y="0"/>
                    </a:lnTo>
                    <a:lnTo>
                      <a:pt x="427" y="850"/>
                    </a:lnTo>
                    <a:lnTo>
                      <a:pt x="0" y="850"/>
                    </a:lnTo>
                  </a:path>
                </a:pathLst>
              </a:custGeom>
              <a:noFill/>
              <a:ln w="34925"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70834" name="Line 165"/>
            <p:cNvSpPr>
              <a:spLocks noChangeAspect="1" noChangeShapeType="1"/>
            </p:cNvSpPr>
            <p:nvPr/>
          </p:nvSpPr>
          <p:spPr bwMode="auto">
            <a:xfrm rot="5400000">
              <a:off x="712" y="3070"/>
              <a:ext cx="1" cy="307"/>
            </a:xfrm>
            <a:prstGeom prst="line">
              <a:avLst/>
            </a:prstGeom>
            <a:noFill/>
            <a:ln w="3175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endParaRPr lang="en-US"/>
            </a:p>
          </p:txBody>
        </p:sp>
        <p:grpSp>
          <p:nvGrpSpPr>
            <p:cNvPr id="70835" name="Group 166"/>
            <p:cNvGrpSpPr>
              <a:grpSpLocks noChangeAspect="1"/>
            </p:cNvGrpSpPr>
            <p:nvPr/>
          </p:nvGrpSpPr>
          <p:grpSpPr bwMode="auto">
            <a:xfrm>
              <a:off x="567" y="3151"/>
              <a:ext cx="293" cy="146"/>
              <a:chOff x="1611" y="2127"/>
              <a:chExt cx="1718" cy="851"/>
            </a:xfrm>
          </p:grpSpPr>
          <p:sp>
            <p:nvSpPr>
              <p:cNvPr id="70838" name="Freeform 167"/>
              <p:cNvSpPr>
                <a:spLocks noChangeAspect="1"/>
              </p:cNvSpPr>
              <p:nvPr/>
            </p:nvSpPr>
            <p:spPr bwMode="auto">
              <a:xfrm>
                <a:off x="1611" y="2127"/>
                <a:ext cx="1718" cy="851"/>
              </a:xfrm>
              <a:custGeom>
                <a:avLst/>
                <a:gdLst>
                  <a:gd name="T0" fmla="*/ 0 w 1718"/>
                  <a:gd name="T1" fmla="*/ 0 h 851"/>
                  <a:gd name="T2" fmla="*/ 427 w 1718"/>
                  <a:gd name="T3" fmla="*/ 0 h 851"/>
                  <a:gd name="T4" fmla="*/ 1289 w 1718"/>
                  <a:gd name="T5" fmla="*/ 850 h 851"/>
                  <a:gd name="T6" fmla="*/ 1717 w 1718"/>
                  <a:gd name="T7" fmla="*/ 850 h 85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18" h="851">
                    <a:moveTo>
                      <a:pt x="0" y="0"/>
                    </a:moveTo>
                    <a:lnTo>
                      <a:pt x="427" y="0"/>
                    </a:lnTo>
                    <a:lnTo>
                      <a:pt x="1289" y="850"/>
                    </a:lnTo>
                    <a:lnTo>
                      <a:pt x="1717" y="850"/>
                    </a:lnTo>
                  </a:path>
                </a:pathLst>
              </a:custGeom>
              <a:noFill/>
              <a:ln w="25400" cap="rnd" cmpd="sng">
                <a:solidFill>
                  <a:srgbClr val="FFFFFF"/>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0839" name="Freeform 168"/>
              <p:cNvSpPr>
                <a:spLocks noChangeAspect="1"/>
              </p:cNvSpPr>
              <p:nvPr/>
            </p:nvSpPr>
            <p:spPr bwMode="auto">
              <a:xfrm>
                <a:off x="1611" y="2127"/>
                <a:ext cx="1718" cy="851"/>
              </a:xfrm>
              <a:custGeom>
                <a:avLst/>
                <a:gdLst>
                  <a:gd name="T0" fmla="*/ 1717 w 1718"/>
                  <a:gd name="T1" fmla="*/ 0 h 851"/>
                  <a:gd name="T2" fmla="*/ 1289 w 1718"/>
                  <a:gd name="T3" fmla="*/ 0 h 851"/>
                  <a:gd name="T4" fmla="*/ 427 w 1718"/>
                  <a:gd name="T5" fmla="*/ 850 h 851"/>
                  <a:gd name="T6" fmla="*/ 0 w 1718"/>
                  <a:gd name="T7" fmla="*/ 850 h 85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18" h="851">
                    <a:moveTo>
                      <a:pt x="1717" y="0"/>
                    </a:moveTo>
                    <a:lnTo>
                      <a:pt x="1289" y="0"/>
                    </a:lnTo>
                    <a:lnTo>
                      <a:pt x="427" y="850"/>
                    </a:lnTo>
                    <a:lnTo>
                      <a:pt x="0" y="850"/>
                    </a:lnTo>
                  </a:path>
                </a:pathLst>
              </a:custGeom>
              <a:noFill/>
              <a:ln w="25400" cap="rnd" cmpd="sng">
                <a:solidFill>
                  <a:srgbClr val="FFFFFF"/>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70836" name="Line 169"/>
            <p:cNvSpPr>
              <a:spLocks noChangeAspect="1" noChangeShapeType="1"/>
            </p:cNvSpPr>
            <p:nvPr/>
          </p:nvSpPr>
          <p:spPr bwMode="auto">
            <a:xfrm>
              <a:off x="713" y="3144"/>
              <a:ext cx="0" cy="161"/>
            </a:xfrm>
            <a:prstGeom prst="line">
              <a:avLst/>
            </a:prstGeom>
            <a:noFill/>
            <a:ln w="3175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endParaRPr lang="en-US"/>
            </a:p>
          </p:txBody>
        </p:sp>
        <p:sp>
          <p:nvSpPr>
            <p:cNvPr id="70837" name="AutoShape 170"/>
            <p:cNvSpPr>
              <a:spLocks noChangeAspect="1" noChangeArrowheads="1"/>
            </p:cNvSpPr>
            <p:nvPr/>
          </p:nvSpPr>
          <p:spPr bwMode="auto">
            <a:xfrm>
              <a:off x="612" y="3347"/>
              <a:ext cx="202" cy="154"/>
            </a:xfrm>
            <a:custGeom>
              <a:avLst/>
              <a:gdLst>
                <a:gd name="T0" fmla="*/ 202 w 21600"/>
                <a:gd name="T1" fmla="*/ 77 h 21600"/>
                <a:gd name="T2" fmla="*/ 101 w 21600"/>
                <a:gd name="T3" fmla="*/ 154 h 21600"/>
                <a:gd name="T4" fmla="*/ 0 w 21600"/>
                <a:gd name="T5" fmla="*/ 77 h 21600"/>
                <a:gd name="T6" fmla="*/ 101 w 21600"/>
                <a:gd name="T7" fmla="*/ 0 h 21600"/>
                <a:gd name="T8" fmla="*/ 0 60000 65536"/>
                <a:gd name="T9" fmla="*/ 5898240 60000 65536"/>
                <a:gd name="T10" fmla="*/ 11796480 60000 65536"/>
                <a:gd name="T11" fmla="*/ 17694720 60000 65536"/>
                <a:gd name="T12" fmla="*/ 5453 w 21600"/>
                <a:gd name="T13" fmla="*/ 5470 h 21600"/>
                <a:gd name="T14" fmla="*/ 16253 w 21600"/>
                <a:gd name="T15" fmla="*/ 16270 h 21600"/>
              </a:gdLst>
              <a:ahLst/>
              <a:cxnLst>
                <a:cxn ang="T8">
                  <a:pos x="T0" y="T1"/>
                </a:cxn>
                <a:cxn ang="T9">
                  <a:pos x="T2" y="T3"/>
                </a:cxn>
                <a:cxn ang="T10">
                  <a:pos x="T4" y="T5"/>
                </a:cxn>
                <a:cxn ang="T11">
                  <a:pos x="T6" y="T7"/>
                </a:cxn>
              </a:cxnLst>
              <a:rect l="T12" t="T13" r="T14" b="T15"/>
              <a:pathLst>
                <a:path w="21600" h="21600">
                  <a:moveTo>
                    <a:pt x="5400" y="5400"/>
                  </a:moveTo>
                  <a:lnTo>
                    <a:pt x="9450" y="5400"/>
                  </a:lnTo>
                  <a:lnTo>
                    <a:pt x="9450" y="2700"/>
                  </a:lnTo>
                  <a:lnTo>
                    <a:pt x="8100" y="2700"/>
                  </a:lnTo>
                  <a:lnTo>
                    <a:pt x="10800" y="0"/>
                  </a:lnTo>
                  <a:lnTo>
                    <a:pt x="13500" y="2700"/>
                  </a:lnTo>
                  <a:lnTo>
                    <a:pt x="12150" y="2700"/>
                  </a:lnTo>
                  <a:lnTo>
                    <a:pt x="12150" y="5400"/>
                  </a:lnTo>
                  <a:lnTo>
                    <a:pt x="16200" y="5400"/>
                  </a:lnTo>
                  <a:lnTo>
                    <a:pt x="16200" y="9450"/>
                  </a:lnTo>
                  <a:lnTo>
                    <a:pt x="18900" y="9450"/>
                  </a:lnTo>
                  <a:lnTo>
                    <a:pt x="18900" y="8100"/>
                  </a:lnTo>
                  <a:lnTo>
                    <a:pt x="21600" y="10800"/>
                  </a:lnTo>
                  <a:lnTo>
                    <a:pt x="18900" y="13500"/>
                  </a:lnTo>
                  <a:lnTo>
                    <a:pt x="18900" y="12150"/>
                  </a:lnTo>
                  <a:lnTo>
                    <a:pt x="16200" y="12150"/>
                  </a:lnTo>
                  <a:lnTo>
                    <a:pt x="16200" y="16200"/>
                  </a:lnTo>
                  <a:lnTo>
                    <a:pt x="12150" y="16200"/>
                  </a:lnTo>
                  <a:lnTo>
                    <a:pt x="12150" y="18900"/>
                  </a:lnTo>
                  <a:lnTo>
                    <a:pt x="13500" y="18900"/>
                  </a:lnTo>
                  <a:lnTo>
                    <a:pt x="10800" y="21600"/>
                  </a:lnTo>
                  <a:lnTo>
                    <a:pt x="8100" y="18900"/>
                  </a:lnTo>
                  <a:lnTo>
                    <a:pt x="9450" y="18900"/>
                  </a:lnTo>
                  <a:lnTo>
                    <a:pt x="9450" y="16200"/>
                  </a:lnTo>
                  <a:lnTo>
                    <a:pt x="5400" y="16200"/>
                  </a:lnTo>
                  <a:lnTo>
                    <a:pt x="5400" y="12150"/>
                  </a:lnTo>
                  <a:lnTo>
                    <a:pt x="2700" y="12150"/>
                  </a:lnTo>
                  <a:lnTo>
                    <a:pt x="2700" y="13500"/>
                  </a:lnTo>
                  <a:lnTo>
                    <a:pt x="0" y="10800"/>
                  </a:lnTo>
                  <a:lnTo>
                    <a:pt x="2700" y="8100"/>
                  </a:lnTo>
                  <a:lnTo>
                    <a:pt x="2700" y="9450"/>
                  </a:lnTo>
                  <a:lnTo>
                    <a:pt x="5400" y="9450"/>
                  </a:lnTo>
                  <a:lnTo>
                    <a:pt x="5400" y="5400"/>
                  </a:lnTo>
                  <a:close/>
                </a:path>
              </a:pathLst>
            </a:custGeom>
            <a:gradFill rotWithShape="0">
              <a:gsLst>
                <a:gs pos="0">
                  <a:srgbClr val="3366FF"/>
                </a:gs>
                <a:gs pos="25000">
                  <a:srgbClr val="01A78F"/>
                </a:gs>
                <a:gs pos="50000">
                  <a:srgbClr val="FFFF00"/>
                </a:gs>
                <a:gs pos="75000">
                  <a:srgbClr val="FF6633"/>
                </a:gs>
                <a:gs pos="100000">
                  <a:srgbClr val="FF3399"/>
                </a:gs>
              </a:gsLst>
              <a:path path="rect">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70677" name="Line 174"/>
          <p:cNvSpPr>
            <a:spLocks noChangeShapeType="1"/>
          </p:cNvSpPr>
          <p:nvPr/>
        </p:nvSpPr>
        <p:spPr bwMode="auto">
          <a:xfrm>
            <a:off x="1143000" y="2667000"/>
            <a:ext cx="6934200" cy="0"/>
          </a:xfrm>
          <a:prstGeom prst="line">
            <a:avLst/>
          </a:prstGeom>
          <a:noFill/>
          <a:ln w="19050">
            <a:solidFill>
              <a:srgbClr val="C0C0C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lstStyle/>
          <a:p>
            <a:endParaRPr lang="en-US"/>
          </a:p>
        </p:txBody>
      </p:sp>
      <p:sp>
        <p:nvSpPr>
          <p:cNvPr id="70678" name="Line 175"/>
          <p:cNvSpPr>
            <a:spLocks noChangeShapeType="1"/>
          </p:cNvSpPr>
          <p:nvPr/>
        </p:nvSpPr>
        <p:spPr bwMode="auto">
          <a:xfrm>
            <a:off x="4038600" y="2438400"/>
            <a:ext cx="304800" cy="6096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lstStyle/>
          <a:p>
            <a:endParaRPr lang="en-US"/>
          </a:p>
        </p:txBody>
      </p:sp>
      <p:sp>
        <p:nvSpPr>
          <p:cNvPr id="70679" name="Line 176"/>
          <p:cNvSpPr>
            <a:spLocks noChangeShapeType="1"/>
          </p:cNvSpPr>
          <p:nvPr/>
        </p:nvSpPr>
        <p:spPr bwMode="auto">
          <a:xfrm flipH="1">
            <a:off x="4800600" y="2514600"/>
            <a:ext cx="341313" cy="5334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lstStyle/>
          <a:p>
            <a:endParaRPr lang="en-US"/>
          </a:p>
        </p:txBody>
      </p:sp>
      <p:grpSp>
        <p:nvGrpSpPr>
          <p:cNvPr id="70680" name="Group 177"/>
          <p:cNvGrpSpPr>
            <a:grpSpLocks noChangeAspect="1"/>
          </p:cNvGrpSpPr>
          <p:nvPr/>
        </p:nvGrpSpPr>
        <p:grpSpPr bwMode="auto">
          <a:xfrm>
            <a:off x="3962400" y="3008313"/>
            <a:ext cx="1190625" cy="881062"/>
            <a:chOff x="440" y="3111"/>
            <a:chExt cx="545" cy="404"/>
          </a:xfrm>
        </p:grpSpPr>
        <p:sp>
          <p:nvSpPr>
            <p:cNvPr id="70738" name="Freeform 178"/>
            <p:cNvSpPr>
              <a:spLocks noChangeAspect="1"/>
            </p:cNvSpPr>
            <p:nvPr/>
          </p:nvSpPr>
          <p:spPr bwMode="auto">
            <a:xfrm>
              <a:off x="440" y="3111"/>
              <a:ext cx="544" cy="226"/>
            </a:xfrm>
            <a:custGeom>
              <a:avLst/>
              <a:gdLst>
                <a:gd name="T0" fmla="*/ 115 w 652"/>
                <a:gd name="T1" fmla="*/ 226 h 217"/>
                <a:gd name="T2" fmla="*/ 0 w 652"/>
                <a:gd name="T3" fmla="*/ 107 h 217"/>
                <a:gd name="T4" fmla="*/ 115 w 652"/>
                <a:gd name="T5" fmla="*/ 0 h 217"/>
                <a:gd name="T6" fmla="*/ 426 w 652"/>
                <a:gd name="T7" fmla="*/ 0 h 217"/>
                <a:gd name="T8" fmla="*/ 544 w 652"/>
                <a:gd name="T9" fmla="*/ 107 h 217"/>
                <a:gd name="T10" fmla="*/ 429 w 652"/>
                <a:gd name="T11" fmla="*/ 226 h 217"/>
                <a:gd name="T12" fmla="*/ 115 w 652"/>
                <a:gd name="T13" fmla="*/ 226 h 21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52" h="217">
                  <a:moveTo>
                    <a:pt x="138" y="217"/>
                  </a:moveTo>
                  <a:lnTo>
                    <a:pt x="0" y="103"/>
                  </a:lnTo>
                  <a:lnTo>
                    <a:pt x="138" y="0"/>
                  </a:lnTo>
                  <a:lnTo>
                    <a:pt x="510" y="0"/>
                  </a:lnTo>
                  <a:lnTo>
                    <a:pt x="652" y="103"/>
                  </a:lnTo>
                  <a:lnTo>
                    <a:pt x="514" y="217"/>
                  </a:lnTo>
                  <a:lnTo>
                    <a:pt x="138" y="217"/>
                  </a:lnTo>
                  <a:close/>
                </a:path>
              </a:pathLst>
            </a:custGeom>
            <a:solidFill>
              <a:srgbClr val="00B4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0739" name="Line 179"/>
            <p:cNvSpPr>
              <a:spLocks noChangeAspect="1" noChangeShapeType="1"/>
            </p:cNvSpPr>
            <p:nvPr/>
          </p:nvSpPr>
          <p:spPr bwMode="auto">
            <a:xfrm flipH="1" flipV="1">
              <a:off x="440" y="3218"/>
              <a:ext cx="115" cy="119"/>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740" name="Line 180"/>
            <p:cNvSpPr>
              <a:spLocks noChangeAspect="1" noChangeShapeType="1"/>
            </p:cNvSpPr>
            <p:nvPr/>
          </p:nvSpPr>
          <p:spPr bwMode="auto">
            <a:xfrm>
              <a:off x="440" y="3218"/>
              <a:ext cx="1"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741" name="Line 181"/>
            <p:cNvSpPr>
              <a:spLocks noChangeAspect="1" noChangeShapeType="1"/>
            </p:cNvSpPr>
            <p:nvPr/>
          </p:nvSpPr>
          <p:spPr bwMode="auto">
            <a:xfrm flipV="1">
              <a:off x="440" y="3111"/>
              <a:ext cx="115" cy="107"/>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742" name="Line 182"/>
            <p:cNvSpPr>
              <a:spLocks noChangeAspect="1" noChangeShapeType="1"/>
            </p:cNvSpPr>
            <p:nvPr/>
          </p:nvSpPr>
          <p:spPr bwMode="auto">
            <a:xfrm>
              <a:off x="555" y="3111"/>
              <a:ext cx="1"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743" name="Line 183"/>
            <p:cNvSpPr>
              <a:spLocks noChangeAspect="1" noChangeShapeType="1"/>
            </p:cNvSpPr>
            <p:nvPr/>
          </p:nvSpPr>
          <p:spPr bwMode="auto">
            <a:xfrm>
              <a:off x="555" y="3111"/>
              <a:ext cx="311"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744" name="Line 184"/>
            <p:cNvSpPr>
              <a:spLocks noChangeAspect="1" noChangeShapeType="1"/>
            </p:cNvSpPr>
            <p:nvPr/>
          </p:nvSpPr>
          <p:spPr bwMode="auto">
            <a:xfrm>
              <a:off x="866" y="3111"/>
              <a:ext cx="0"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745" name="Line 185"/>
            <p:cNvSpPr>
              <a:spLocks noChangeAspect="1" noChangeShapeType="1"/>
            </p:cNvSpPr>
            <p:nvPr/>
          </p:nvSpPr>
          <p:spPr bwMode="auto">
            <a:xfrm>
              <a:off x="866" y="3111"/>
              <a:ext cx="118" cy="107"/>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746" name="Line 186"/>
            <p:cNvSpPr>
              <a:spLocks noChangeAspect="1" noChangeShapeType="1"/>
            </p:cNvSpPr>
            <p:nvPr/>
          </p:nvSpPr>
          <p:spPr bwMode="auto">
            <a:xfrm>
              <a:off x="984" y="3218"/>
              <a:ext cx="1"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747" name="Line 187"/>
            <p:cNvSpPr>
              <a:spLocks noChangeAspect="1" noChangeShapeType="1"/>
            </p:cNvSpPr>
            <p:nvPr/>
          </p:nvSpPr>
          <p:spPr bwMode="auto">
            <a:xfrm flipH="1">
              <a:off x="869" y="3218"/>
              <a:ext cx="115" cy="119"/>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748" name="Line 188"/>
            <p:cNvSpPr>
              <a:spLocks noChangeAspect="1" noChangeShapeType="1"/>
            </p:cNvSpPr>
            <p:nvPr/>
          </p:nvSpPr>
          <p:spPr bwMode="auto">
            <a:xfrm>
              <a:off x="869" y="3337"/>
              <a:ext cx="1"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749" name="Line 189"/>
            <p:cNvSpPr>
              <a:spLocks noChangeAspect="1" noChangeShapeType="1"/>
            </p:cNvSpPr>
            <p:nvPr/>
          </p:nvSpPr>
          <p:spPr bwMode="auto">
            <a:xfrm flipH="1">
              <a:off x="555" y="3337"/>
              <a:ext cx="314"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750" name="Line 190"/>
            <p:cNvSpPr>
              <a:spLocks noChangeAspect="1" noChangeShapeType="1"/>
            </p:cNvSpPr>
            <p:nvPr/>
          </p:nvSpPr>
          <p:spPr bwMode="auto">
            <a:xfrm>
              <a:off x="555" y="3337"/>
              <a:ext cx="1"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751" name="Rectangle 191"/>
            <p:cNvSpPr>
              <a:spLocks noChangeAspect="1" noChangeArrowheads="1"/>
            </p:cNvSpPr>
            <p:nvPr/>
          </p:nvSpPr>
          <p:spPr bwMode="auto">
            <a:xfrm>
              <a:off x="555" y="3337"/>
              <a:ext cx="314" cy="177"/>
            </a:xfrm>
            <a:prstGeom prst="rect">
              <a:avLst/>
            </a:prstGeom>
            <a:solidFill>
              <a:srgbClr val="0078A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ctr">
                <a:lnSpc>
                  <a:spcPct val="90000"/>
                </a:lnSpc>
                <a:defRPr sz="2400">
                  <a:solidFill>
                    <a:schemeClr val="tx1"/>
                  </a:solidFill>
                  <a:latin typeface="Arial" panose="020B0604020202020204" pitchFamily="34" charset="0"/>
                </a:defRPr>
              </a:lvl1pPr>
              <a:lvl2pPr marL="742950" indent="-285750" algn="ctr">
                <a:lnSpc>
                  <a:spcPct val="90000"/>
                </a:lnSpc>
                <a:defRPr sz="2400">
                  <a:solidFill>
                    <a:schemeClr val="tx1"/>
                  </a:solidFill>
                  <a:latin typeface="Arial" panose="020B0604020202020204" pitchFamily="34" charset="0"/>
                </a:defRPr>
              </a:lvl2pPr>
              <a:lvl3pPr marL="1143000" indent="-228600" algn="ctr">
                <a:lnSpc>
                  <a:spcPct val="90000"/>
                </a:lnSpc>
                <a:defRPr sz="2400">
                  <a:solidFill>
                    <a:schemeClr val="tx1"/>
                  </a:solidFill>
                  <a:latin typeface="Arial" panose="020B0604020202020204" pitchFamily="34" charset="0"/>
                </a:defRPr>
              </a:lvl3pPr>
              <a:lvl4pPr marL="1600200" indent="-228600" algn="ctr">
                <a:lnSpc>
                  <a:spcPct val="90000"/>
                </a:lnSpc>
                <a:defRPr sz="2400">
                  <a:solidFill>
                    <a:schemeClr val="tx1"/>
                  </a:solidFill>
                  <a:latin typeface="Arial" panose="020B0604020202020204" pitchFamily="34" charset="0"/>
                </a:defRPr>
              </a:lvl4pPr>
              <a:lvl5pPr marL="2057400" indent="-228600" algn="ctr">
                <a:lnSpc>
                  <a:spcPct val="90000"/>
                </a:lnSpc>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70752" name="Line 192"/>
            <p:cNvSpPr>
              <a:spLocks noChangeAspect="1" noChangeShapeType="1"/>
            </p:cNvSpPr>
            <p:nvPr/>
          </p:nvSpPr>
          <p:spPr bwMode="auto">
            <a:xfrm>
              <a:off x="555" y="3337"/>
              <a:ext cx="1" cy="177"/>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753" name="Line 193"/>
            <p:cNvSpPr>
              <a:spLocks noChangeAspect="1" noChangeShapeType="1"/>
            </p:cNvSpPr>
            <p:nvPr/>
          </p:nvSpPr>
          <p:spPr bwMode="auto">
            <a:xfrm>
              <a:off x="555" y="3514"/>
              <a:ext cx="1"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754" name="Line 194"/>
            <p:cNvSpPr>
              <a:spLocks noChangeAspect="1" noChangeShapeType="1"/>
            </p:cNvSpPr>
            <p:nvPr/>
          </p:nvSpPr>
          <p:spPr bwMode="auto">
            <a:xfrm>
              <a:off x="555" y="3514"/>
              <a:ext cx="314"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755" name="Line 195"/>
            <p:cNvSpPr>
              <a:spLocks noChangeAspect="1" noChangeShapeType="1"/>
            </p:cNvSpPr>
            <p:nvPr/>
          </p:nvSpPr>
          <p:spPr bwMode="auto">
            <a:xfrm>
              <a:off x="869" y="3514"/>
              <a:ext cx="1"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756" name="Line 196"/>
            <p:cNvSpPr>
              <a:spLocks noChangeAspect="1" noChangeShapeType="1"/>
            </p:cNvSpPr>
            <p:nvPr/>
          </p:nvSpPr>
          <p:spPr bwMode="auto">
            <a:xfrm flipV="1">
              <a:off x="869" y="3337"/>
              <a:ext cx="1" cy="177"/>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757" name="Line 197"/>
            <p:cNvSpPr>
              <a:spLocks noChangeAspect="1" noChangeShapeType="1"/>
            </p:cNvSpPr>
            <p:nvPr/>
          </p:nvSpPr>
          <p:spPr bwMode="auto">
            <a:xfrm>
              <a:off x="869" y="3337"/>
              <a:ext cx="1"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758" name="Line 198"/>
            <p:cNvSpPr>
              <a:spLocks noChangeAspect="1" noChangeShapeType="1"/>
            </p:cNvSpPr>
            <p:nvPr/>
          </p:nvSpPr>
          <p:spPr bwMode="auto">
            <a:xfrm flipH="1">
              <a:off x="555" y="3337"/>
              <a:ext cx="314"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759" name="Line 199"/>
            <p:cNvSpPr>
              <a:spLocks noChangeAspect="1" noChangeShapeType="1"/>
            </p:cNvSpPr>
            <p:nvPr/>
          </p:nvSpPr>
          <p:spPr bwMode="auto">
            <a:xfrm>
              <a:off x="555" y="3337"/>
              <a:ext cx="1"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760" name="Freeform 200"/>
            <p:cNvSpPr>
              <a:spLocks noChangeAspect="1"/>
            </p:cNvSpPr>
            <p:nvPr/>
          </p:nvSpPr>
          <p:spPr bwMode="auto">
            <a:xfrm>
              <a:off x="869" y="3218"/>
              <a:ext cx="115" cy="296"/>
            </a:xfrm>
            <a:custGeom>
              <a:avLst/>
              <a:gdLst>
                <a:gd name="T0" fmla="*/ 0 w 138"/>
                <a:gd name="T1" fmla="*/ 119 h 284"/>
                <a:gd name="T2" fmla="*/ 0 w 138"/>
                <a:gd name="T3" fmla="*/ 296 h 284"/>
                <a:gd name="T4" fmla="*/ 115 w 138"/>
                <a:gd name="T5" fmla="*/ 177 h 284"/>
                <a:gd name="T6" fmla="*/ 115 w 138"/>
                <a:gd name="T7" fmla="*/ 0 h 284"/>
                <a:gd name="T8" fmla="*/ 0 w 138"/>
                <a:gd name="T9" fmla="*/ 119 h 2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8" h="284">
                  <a:moveTo>
                    <a:pt x="0" y="114"/>
                  </a:moveTo>
                  <a:lnTo>
                    <a:pt x="0" y="284"/>
                  </a:lnTo>
                  <a:lnTo>
                    <a:pt x="138" y="170"/>
                  </a:lnTo>
                  <a:lnTo>
                    <a:pt x="138" y="0"/>
                  </a:lnTo>
                  <a:lnTo>
                    <a:pt x="0" y="114"/>
                  </a:lnTo>
                  <a:close/>
                </a:path>
              </a:pathLst>
            </a:custGeom>
            <a:solidFill>
              <a:srgbClr val="0048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0761" name="Line 201"/>
            <p:cNvSpPr>
              <a:spLocks noChangeAspect="1" noChangeShapeType="1"/>
            </p:cNvSpPr>
            <p:nvPr/>
          </p:nvSpPr>
          <p:spPr bwMode="auto">
            <a:xfrm>
              <a:off x="869" y="3337"/>
              <a:ext cx="1" cy="177"/>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762" name="Line 202"/>
            <p:cNvSpPr>
              <a:spLocks noChangeAspect="1" noChangeShapeType="1"/>
            </p:cNvSpPr>
            <p:nvPr/>
          </p:nvSpPr>
          <p:spPr bwMode="auto">
            <a:xfrm>
              <a:off x="869" y="3514"/>
              <a:ext cx="1"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763" name="Line 203"/>
            <p:cNvSpPr>
              <a:spLocks noChangeAspect="1" noChangeShapeType="1"/>
            </p:cNvSpPr>
            <p:nvPr/>
          </p:nvSpPr>
          <p:spPr bwMode="auto">
            <a:xfrm flipV="1">
              <a:off x="869" y="3395"/>
              <a:ext cx="115" cy="119"/>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764" name="Line 204"/>
            <p:cNvSpPr>
              <a:spLocks noChangeAspect="1" noChangeShapeType="1"/>
            </p:cNvSpPr>
            <p:nvPr/>
          </p:nvSpPr>
          <p:spPr bwMode="auto">
            <a:xfrm>
              <a:off x="984" y="3395"/>
              <a:ext cx="1"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765" name="Line 205"/>
            <p:cNvSpPr>
              <a:spLocks noChangeAspect="1" noChangeShapeType="1"/>
            </p:cNvSpPr>
            <p:nvPr/>
          </p:nvSpPr>
          <p:spPr bwMode="auto">
            <a:xfrm flipV="1">
              <a:off x="984" y="3218"/>
              <a:ext cx="1" cy="177"/>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766" name="Line 206"/>
            <p:cNvSpPr>
              <a:spLocks noChangeAspect="1" noChangeShapeType="1"/>
            </p:cNvSpPr>
            <p:nvPr/>
          </p:nvSpPr>
          <p:spPr bwMode="auto">
            <a:xfrm>
              <a:off x="984" y="3218"/>
              <a:ext cx="1"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767" name="Line 207"/>
            <p:cNvSpPr>
              <a:spLocks noChangeAspect="1" noChangeShapeType="1"/>
            </p:cNvSpPr>
            <p:nvPr/>
          </p:nvSpPr>
          <p:spPr bwMode="auto">
            <a:xfrm flipH="1">
              <a:off x="869" y="3218"/>
              <a:ext cx="115" cy="119"/>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768" name="Line 208"/>
            <p:cNvSpPr>
              <a:spLocks noChangeAspect="1" noChangeShapeType="1"/>
            </p:cNvSpPr>
            <p:nvPr/>
          </p:nvSpPr>
          <p:spPr bwMode="auto">
            <a:xfrm>
              <a:off x="869" y="3337"/>
              <a:ext cx="1"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769" name="Freeform 209"/>
            <p:cNvSpPr>
              <a:spLocks noChangeAspect="1"/>
            </p:cNvSpPr>
            <p:nvPr/>
          </p:nvSpPr>
          <p:spPr bwMode="auto">
            <a:xfrm>
              <a:off x="440" y="3218"/>
              <a:ext cx="115" cy="296"/>
            </a:xfrm>
            <a:custGeom>
              <a:avLst/>
              <a:gdLst>
                <a:gd name="T0" fmla="*/ 115 w 138"/>
                <a:gd name="T1" fmla="*/ 119 h 284"/>
                <a:gd name="T2" fmla="*/ 115 w 138"/>
                <a:gd name="T3" fmla="*/ 296 h 284"/>
                <a:gd name="T4" fmla="*/ 0 w 138"/>
                <a:gd name="T5" fmla="*/ 169 h 284"/>
                <a:gd name="T6" fmla="*/ 0 w 138"/>
                <a:gd name="T7" fmla="*/ 0 h 284"/>
                <a:gd name="T8" fmla="*/ 115 w 138"/>
                <a:gd name="T9" fmla="*/ 119 h 2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8" h="284">
                  <a:moveTo>
                    <a:pt x="138" y="114"/>
                  </a:moveTo>
                  <a:lnTo>
                    <a:pt x="138" y="284"/>
                  </a:lnTo>
                  <a:lnTo>
                    <a:pt x="0" y="162"/>
                  </a:lnTo>
                  <a:lnTo>
                    <a:pt x="0" y="0"/>
                  </a:lnTo>
                  <a:lnTo>
                    <a:pt x="138" y="114"/>
                  </a:lnTo>
                  <a:close/>
                </a:path>
              </a:pathLst>
            </a:custGeom>
            <a:solidFill>
              <a:srgbClr val="00B4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0770" name="Line 210"/>
            <p:cNvSpPr>
              <a:spLocks noChangeAspect="1" noChangeShapeType="1"/>
            </p:cNvSpPr>
            <p:nvPr/>
          </p:nvSpPr>
          <p:spPr bwMode="auto">
            <a:xfrm>
              <a:off x="555" y="3337"/>
              <a:ext cx="1" cy="177"/>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771" name="Line 211"/>
            <p:cNvSpPr>
              <a:spLocks noChangeAspect="1" noChangeShapeType="1"/>
            </p:cNvSpPr>
            <p:nvPr/>
          </p:nvSpPr>
          <p:spPr bwMode="auto">
            <a:xfrm>
              <a:off x="555" y="3514"/>
              <a:ext cx="1"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772" name="Line 212"/>
            <p:cNvSpPr>
              <a:spLocks noChangeAspect="1" noChangeShapeType="1"/>
            </p:cNvSpPr>
            <p:nvPr/>
          </p:nvSpPr>
          <p:spPr bwMode="auto">
            <a:xfrm flipH="1" flipV="1">
              <a:off x="440" y="3387"/>
              <a:ext cx="115" cy="127"/>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773" name="Line 213"/>
            <p:cNvSpPr>
              <a:spLocks noChangeAspect="1" noChangeShapeType="1"/>
            </p:cNvSpPr>
            <p:nvPr/>
          </p:nvSpPr>
          <p:spPr bwMode="auto">
            <a:xfrm>
              <a:off x="440" y="3387"/>
              <a:ext cx="1"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774" name="Line 214"/>
            <p:cNvSpPr>
              <a:spLocks noChangeAspect="1" noChangeShapeType="1"/>
            </p:cNvSpPr>
            <p:nvPr/>
          </p:nvSpPr>
          <p:spPr bwMode="auto">
            <a:xfrm flipV="1">
              <a:off x="440" y="3218"/>
              <a:ext cx="1" cy="169"/>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775" name="Line 215"/>
            <p:cNvSpPr>
              <a:spLocks noChangeAspect="1" noChangeShapeType="1"/>
            </p:cNvSpPr>
            <p:nvPr/>
          </p:nvSpPr>
          <p:spPr bwMode="auto">
            <a:xfrm>
              <a:off x="440" y="3218"/>
              <a:ext cx="1"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776" name="Line 216"/>
            <p:cNvSpPr>
              <a:spLocks noChangeAspect="1" noChangeShapeType="1"/>
            </p:cNvSpPr>
            <p:nvPr/>
          </p:nvSpPr>
          <p:spPr bwMode="auto">
            <a:xfrm>
              <a:off x="440" y="3218"/>
              <a:ext cx="115" cy="119"/>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777" name="Line 217"/>
            <p:cNvSpPr>
              <a:spLocks noChangeAspect="1" noChangeShapeType="1"/>
            </p:cNvSpPr>
            <p:nvPr/>
          </p:nvSpPr>
          <p:spPr bwMode="auto">
            <a:xfrm>
              <a:off x="555" y="3337"/>
              <a:ext cx="1"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778" name="AutoShape 218"/>
            <p:cNvSpPr>
              <a:spLocks noChangeAspect="1" noChangeArrowheads="1"/>
            </p:cNvSpPr>
            <p:nvPr/>
          </p:nvSpPr>
          <p:spPr bwMode="auto">
            <a:xfrm>
              <a:off x="606" y="3343"/>
              <a:ext cx="213" cy="161"/>
            </a:xfrm>
            <a:custGeom>
              <a:avLst/>
              <a:gdLst>
                <a:gd name="T0" fmla="*/ 213 w 21600"/>
                <a:gd name="T1" fmla="*/ 81 h 21600"/>
                <a:gd name="T2" fmla="*/ 107 w 21600"/>
                <a:gd name="T3" fmla="*/ 161 h 21600"/>
                <a:gd name="T4" fmla="*/ 0 w 21600"/>
                <a:gd name="T5" fmla="*/ 81 h 21600"/>
                <a:gd name="T6" fmla="*/ 107 w 21600"/>
                <a:gd name="T7" fmla="*/ 0 h 21600"/>
                <a:gd name="T8" fmla="*/ 0 60000 65536"/>
                <a:gd name="T9" fmla="*/ 5898240 60000 65536"/>
                <a:gd name="T10" fmla="*/ 11796480 60000 65536"/>
                <a:gd name="T11" fmla="*/ 17694720 60000 65536"/>
                <a:gd name="T12" fmla="*/ 4969 w 21600"/>
                <a:gd name="T13" fmla="*/ 4964 h 21600"/>
                <a:gd name="T14" fmla="*/ 16631 w 21600"/>
                <a:gd name="T15" fmla="*/ 16636 h 21600"/>
              </a:gdLst>
              <a:ahLst/>
              <a:cxnLst>
                <a:cxn ang="T8">
                  <a:pos x="T0" y="T1"/>
                </a:cxn>
                <a:cxn ang="T9">
                  <a:pos x="T2" y="T3"/>
                </a:cxn>
                <a:cxn ang="T10">
                  <a:pos x="T4" y="T5"/>
                </a:cxn>
                <a:cxn ang="T11">
                  <a:pos x="T6" y="T7"/>
                </a:cxn>
              </a:cxnLst>
              <a:rect l="T12" t="T13" r="T14" b="T15"/>
              <a:pathLst>
                <a:path w="21600" h="21600">
                  <a:moveTo>
                    <a:pt x="4964" y="4964"/>
                  </a:moveTo>
                  <a:lnTo>
                    <a:pt x="9431" y="4964"/>
                  </a:lnTo>
                  <a:lnTo>
                    <a:pt x="9431" y="3220"/>
                  </a:lnTo>
                  <a:lnTo>
                    <a:pt x="8100" y="3220"/>
                  </a:lnTo>
                  <a:lnTo>
                    <a:pt x="10800" y="0"/>
                  </a:lnTo>
                  <a:lnTo>
                    <a:pt x="13500" y="3220"/>
                  </a:lnTo>
                  <a:lnTo>
                    <a:pt x="12169" y="3220"/>
                  </a:lnTo>
                  <a:lnTo>
                    <a:pt x="12169" y="4964"/>
                  </a:lnTo>
                  <a:lnTo>
                    <a:pt x="16636" y="4964"/>
                  </a:lnTo>
                  <a:lnTo>
                    <a:pt x="16636" y="9431"/>
                  </a:lnTo>
                  <a:lnTo>
                    <a:pt x="18380" y="9431"/>
                  </a:lnTo>
                  <a:lnTo>
                    <a:pt x="18380" y="8100"/>
                  </a:lnTo>
                  <a:lnTo>
                    <a:pt x="21600" y="10800"/>
                  </a:lnTo>
                  <a:lnTo>
                    <a:pt x="18380" y="13500"/>
                  </a:lnTo>
                  <a:lnTo>
                    <a:pt x="18380" y="12169"/>
                  </a:lnTo>
                  <a:lnTo>
                    <a:pt x="16636" y="12169"/>
                  </a:lnTo>
                  <a:lnTo>
                    <a:pt x="16636" y="16636"/>
                  </a:lnTo>
                  <a:lnTo>
                    <a:pt x="12169" y="16636"/>
                  </a:lnTo>
                  <a:lnTo>
                    <a:pt x="12169" y="18380"/>
                  </a:lnTo>
                  <a:lnTo>
                    <a:pt x="13500" y="18380"/>
                  </a:lnTo>
                  <a:lnTo>
                    <a:pt x="10800" y="21600"/>
                  </a:lnTo>
                  <a:lnTo>
                    <a:pt x="8100" y="18380"/>
                  </a:lnTo>
                  <a:lnTo>
                    <a:pt x="9431" y="18380"/>
                  </a:lnTo>
                  <a:lnTo>
                    <a:pt x="9431" y="16636"/>
                  </a:lnTo>
                  <a:lnTo>
                    <a:pt x="4964" y="16636"/>
                  </a:lnTo>
                  <a:lnTo>
                    <a:pt x="4964" y="12169"/>
                  </a:lnTo>
                  <a:lnTo>
                    <a:pt x="3220" y="12169"/>
                  </a:lnTo>
                  <a:lnTo>
                    <a:pt x="3220" y="13500"/>
                  </a:lnTo>
                  <a:lnTo>
                    <a:pt x="0" y="10800"/>
                  </a:lnTo>
                  <a:lnTo>
                    <a:pt x="3220" y="8100"/>
                  </a:lnTo>
                  <a:lnTo>
                    <a:pt x="3220" y="9431"/>
                  </a:lnTo>
                  <a:lnTo>
                    <a:pt x="4964" y="9431"/>
                  </a:lnTo>
                  <a:lnTo>
                    <a:pt x="4964" y="4964"/>
                  </a:lnTo>
                  <a:close/>
                </a:path>
              </a:pathLst>
            </a:custGeom>
            <a:solidFill>
              <a:srgbClr val="00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779" name="Line 219"/>
            <p:cNvSpPr>
              <a:spLocks noChangeAspect="1" noChangeShapeType="1"/>
            </p:cNvSpPr>
            <p:nvPr/>
          </p:nvSpPr>
          <p:spPr bwMode="auto">
            <a:xfrm>
              <a:off x="712" y="3143"/>
              <a:ext cx="0" cy="161"/>
            </a:xfrm>
            <a:prstGeom prst="line">
              <a:avLst/>
            </a:prstGeom>
            <a:noFill/>
            <a:ln w="412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endParaRPr lang="en-US"/>
            </a:p>
          </p:txBody>
        </p:sp>
        <p:sp>
          <p:nvSpPr>
            <p:cNvPr id="70780" name="Line 220"/>
            <p:cNvSpPr>
              <a:spLocks noChangeAspect="1" noChangeShapeType="1"/>
            </p:cNvSpPr>
            <p:nvPr/>
          </p:nvSpPr>
          <p:spPr bwMode="auto">
            <a:xfrm rot="5400000">
              <a:off x="713" y="3070"/>
              <a:ext cx="1" cy="307"/>
            </a:xfrm>
            <a:prstGeom prst="line">
              <a:avLst/>
            </a:prstGeom>
            <a:noFill/>
            <a:ln w="412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endParaRPr lang="en-US"/>
            </a:p>
          </p:txBody>
        </p:sp>
        <p:grpSp>
          <p:nvGrpSpPr>
            <p:cNvPr id="70781" name="Group 221"/>
            <p:cNvGrpSpPr>
              <a:grpSpLocks noChangeAspect="1"/>
            </p:cNvGrpSpPr>
            <p:nvPr/>
          </p:nvGrpSpPr>
          <p:grpSpPr bwMode="auto">
            <a:xfrm>
              <a:off x="567" y="3152"/>
              <a:ext cx="293" cy="146"/>
              <a:chOff x="1611" y="2127"/>
              <a:chExt cx="1718" cy="851"/>
            </a:xfrm>
          </p:grpSpPr>
          <p:sp>
            <p:nvSpPr>
              <p:cNvPr id="70788" name="Freeform 222"/>
              <p:cNvSpPr>
                <a:spLocks noChangeAspect="1"/>
              </p:cNvSpPr>
              <p:nvPr/>
            </p:nvSpPr>
            <p:spPr bwMode="auto">
              <a:xfrm>
                <a:off x="1611" y="2127"/>
                <a:ext cx="1718" cy="851"/>
              </a:xfrm>
              <a:custGeom>
                <a:avLst/>
                <a:gdLst>
                  <a:gd name="T0" fmla="*/ 0 w 1718"/>
                  <a:gd name="T1" fmla="*/ 0 h 851"/>
                  <a:gd name="T2" fmla="*/ 427 w 1718"/>
                  <a:gd name="T3" fmla="*/ 0 h 851"/>
                  <a:gd name="T4" fmla="*/ 1289 w 1718"/>
                  <a:gd name="T5" fmla="*/ 850 h 851"/>
                  <a:gd name="T6" fmla="*/ 1717 w 1718"/>
                  <a:gd name="T7" fmla="*/ 850 h 85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18" h="851">
                    <a:moveTo>
                      <a:pt x="0" y="0"/>
                    </a:moveTo>
                    <a:lnTo>
                      <a:pt x="427" y="0"/>
                    </a:lnTo>
                    <a:lnTo>
                      <a:pt x="1289" y="850"/>
                    </a:lnTo>
                    <a:lnTo>
                      <a:pt x="1717" y="850"/>
                    </a:lnTo>
                  </a:path>
                </a:pathLst>
              </a:custGeom>
              <a:noFill/>
              <a:ln w="34925"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0789" name="Freeform 223"/>
              <p:cNvSpPr>
                <a:spLocks noChangeAspect="1"/>
              </p:cNvSpPr>
              <p:nvPr/>
            </p:nvSpPr>
            <p:spPr bwMode="auto">
              <a:xfrm>
                <a:off x="1611" y="2127"/>
                <a:ext cx="1718" cy="851"/>
              </a:xfrm>
              <a:custGeom>
                <a:avLst/>
                <a:gdLst>
                  <a:gd name="T0" fmla="*/ 1717 w 1718"/>
                  <a:gd name="T1" fmla="*/ 0 h 851"/>
                  <a:gd name="T2" fmla="*/ 1289 w 1718"/>
                  <a:gd name="T3" fmla="*/ 0 h 851"/>
                  <a:gd name="T4" fmla="*/ 427 w 1718"/>
                  <a:gd name="T5" fmla="*/ 850 h 851"/>
                  <a:gd name="T6" fmla="*/ 0 w 1718"/>
                  <a:gd name="T7" fmla="*/ 850 h 85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18" h="851">
                    <a:moveTo>
                      <a:pt x="1717" y="0"/>
                    </a:moveTo>
                    <a:lnTo>
                      <a:pt x="1289" y="0"/>
                    </a:lnTo>
                    <a:lnTo>
                      <a:pt x="427" y="850"/>
                    </a:lnTo>
                    <a:lnTo>
                      <a:pt x="0" y="850"/>
                    </a:lnTo>
                  </a:path>
                </a:pathLst>
              </a:custGeom>
              <a:noFill/>
              <a:ln w="34925"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70782" name="Line 224"/>
            <p:cNvSpPr>
              <a:spLocks noChangeAspect="1" noChangeShapeType="1"/>
            </p:cNvSpPr>
            <p:nvPr/>
          </p:nvSpPr>
          <p:spPr bwMode="auto">
            <a:xfrm rot="5400000">
              <a:off x="712" y="3070"/>
              <a:ext cx="1" cy="307"/>
            </a:xfrm>
            <a:prstGeom prst="line">
              <a:avLst/>
            </a:prstGeom>
            <a:noFill/>
            <a:ln w="3175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endParaRPr lang="en-US"/>
            </a:p>
          </p:txBody>
        </p:sp>
        <p:grpSp>
          <p:nvGrpSpPr>
            <p:cNvPr id="70783" name="Group 225"/>
            <p:cNvGrpSpPr>
              <a:grpSpLocks noChangeAspect="1"/>
            </p:cNvGrpSpPr>
            <p:nvPr/>
          </p:nvGrpSpPr>
          <p:grpSpPr bwMode="auto">
            <a:xfrm>
              <a:off x="567" y="3151"/>
              <a:ext cx="293" cy="146"/>
              <a:chOff x="1611" y="2127"/>
              <a:chExt cx="1718" cy="851"/>
            </a:xfrm>
          </p:grpSpPr>
          <p:sp>
            <p:nvSpPr>
              <p:cNvPr id="70786" name="Freeform 226"/>
              <p:cNvSpPr>
                <a:spLocks noChangeAspect="1"/>
              </p:cNvSpPr>
              <p:nvPr/>
            </p:nvSpPr>
            <p:spPr bwMode="auto">
              <a:xfrm>
                <a:off x="1611" y="2127"/>
                <a:ext cx="1718" cy="851"/>
              </a:xfrm>
              <a:custGeom>
                <a:avLst/>
                <a:gdLst>
                  <a:gd name="T0" fmla="*/ 0 w 1718"/>
                  <a:gd name="T1" fmla="*/ 0 h 851"/>
                  <a:gd name="T2" fmla="*/ 427 w 1718"/>
                  <a:gd name="T3" fmla="*/ 0 h 851"/>
                  <a:gd name="T4" fmla="*/ 1289 w 1718"/>
                  <a:gd name="T5" fmla="*/ 850 h 851"/>
                  <a:gd name="T6" fmla="*/ 1717 w 1718"/>
                  <a:gd name="T7" fmla="*/ 850 h 85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18" h="851">
                    <a:moveTo>
                      <a:pt x="0" y="0"/>
                    </a:moveTo>
                    <a:lnTo>
                      <a:pt x="427" y="0"/>
                    </a:lnTo>
                    <a:lnTo>
                      <a:pt x="1289" y="850"/>
                    </a:lnTo>
                    <a:lnTo>
                      <a:pt x="1717" y="850"/>
                    </a:lnTo>
                  </a:path>
                </a:pathLst>
              </a:custGeom>
              <a:noFill/>
              <a:ln w="25400" cap="rnd" cmpd="sng">
                <a:solidFill>
                  <a:srgbClr val="FFFFFF"/>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0787" name="Freeform 227"/>
              <p:cNvSpPr>
                <a:spLocks noChangeAspect="1"/>
              </p:cNvSpPr>
              <p:nvPr/>
            </p:nvSpPr>
            <p:spPr bwMode="auto">
              <a:xfrm>
                <a:off x="1611" y="2127"/>
                <a:ext cx="1718" cy="851"/>
              </a:xfrm>
              <a:custGeom>
                <a:avLst/>
                <a:gdLst>
                  <a:gd name="T0" fmla="*/ 1717 w 1718"/>
                  <a:gd name="T1" fmla="*/ 0 h 851"/>
                  <a:gd name="T2" fmla="*/ 1289 w 1718"/>
                  <a:gd name="T3" fmla="*/ 0 h 851"/>
                  <a:gd name="T4" fmla="*/ 427 w 1718"/>
                  <a:gd name="T5" fmla="*/ 850 h 851"/>
                  <a:gd name="T6" fmla="*/ 0 w 1718"/>
                  <a:gd name="T7" fmla="*/ 850 h 85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18" h="851">
                    <a:moveTo>
                      <a:pt x="1717" y="0"/>
                    </a:moveTo>
                    <a:lnTo>
                      <a:pt x="1289" y="0"/>
                    </a:lnTo>
                    <a:lnTo>
                      <a:pt x="427" y="850"/>
                    </a:lnTo>
                    <a:lnTo>
                      <a:pt x="0" y="850"/>
                    </a:lnTo>
                  </a:path>
                </a:pathLst>
              </a:custGeom>
              <a:noFill/>
              <a:ln w="25400" cap="rnd" cmpd="sng">
                <a:solidFill>
                  <a:srgbClr val="FFFFFF"/>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70784" name="Line 228"/>
            <p:cNvSpPr>
              <a:spLocks noChangeAspect="1" noChangeShapeType="1"/>
            </p:cNvSpPr>
            <p:nvPr/>
          </p:nvSpPr>
          <p:spPr bwMode="auto">
            <a:xfrm>
              <a:off x="713" y="3144"/>
              <a:ext cx="0" cy="161"/>
            </a:xfrm>
            <a:prstGeom prst="line">
              <a:avLst/>
            </a:prstGeom>
            <a:noFill/>
            <a:ln w="3175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endParaRPr lang="en-US"/>
            </a:p>
          </p:txBody>
        </p:sp>
        <p:sp>
          <p:nvSpPr>
            <p:cNvPr id="70785" name="AutoShape 229"/>
            <p:cNvSpPr>
              <a:spLocks noChangeAspect="1" noChangeArrowheads="1"/>
            </p:cNvSpPr>
            <p:nvPr/>
          </p:nvSpPr>
          <p:spPr bwMode="auto">
            <a:xfrm>
              <a:off x="612" y="3347"/>
              <a:ext cx="202" cy="154"/>
            </a:xfrm>
            <a:custGeom>
              <a:avLst/>
              <a:gdLst>
                <a:gd name="T0" fmla="*/ 202 w 21600"/>
                <a:gd name="T1" fmla="*/ 77 h 21600"/>
                <a:gd name="T2" fmla="*/ 101 w 21600"/>
                <a:gd name="T3" fmla="*/ 154 h 21600"/>
                <a:gd name="T4" fmla="*/ 0 w 21600"/>
                <a:gd name="T5" fmla="*/ 77 h 21600"/>
                <a:gd name="T6" fmla="*/ 101 w 21600"/>
                <a:gd name="T7" fmla="*/ 0 h 21600"/>
                <a:gd name="T8" fmla="*/ 0 60000 65536"/>
                <a:gd name="T9" fmla="*/ 5898240 60000 65536"/>
                <a:gd name="T10" fmla="*/ 11796480 60000 65536"/>
                <a:gd name="T11" fmla="*/ 17694720 60000 65536"/>
                <a:gd name="T12" fmla="*/ 5453 w 21600"/>
                <a:gd name="T13" fmla="*/ 5470 h 21600"/>
                <a:gd name="T14" fmla="*/ 16253 w 21600"/>
                <a:gd name="T15" fmla="*/ 16270 h 21600"/>
              </a:gdLst>
              <a:ahLst/>
              <a:cxnLst>
                <a:cxn ang="T8">
                  <a:pos x="T0" y="T1"/>
                </a:cxn>
                <a:cxn ang="T9">
                  <a:pos x="T2" y="T3"/>
                </a:cxn>
                <a:cxn ang="T10">
                  <a:pos x="T4" y="T5"/>
                </a:cxn>
                <a:cxn ang="T11">
                  <a:pos x="T6" y="T7"/>
                </a:cxn>
              </a:cxnLst>
              <a:rect l="T12" t="T13" r="T14" b="T15"/>
              <a:pathLst>
                <a:path w="21600" h="21600">
                  <a:moveTo>
                    <a:pt x="5400" y="5400"/>
                  </a:moveTo>
                  <a:lnTo>
                    <a:pt x="9450" y="5400"/>
                  </a:lnTo>
                  <a:lnTo>
                    <a:pt x="9450" y="2700"/>
                  </a:lnTo>
                  <a:lnTo>
                    <a:pt x="8100" y="2700"/>
                  </a:lnTo>
                  <a:lnTo>
                    <a:pt x="10800" y="0"/>
                  </a:lnTo>
                  <a:lnTo>
                    <a:pt x="13500" y="2700"/>
                  </a:lnTo>
                  <a:lnTo>
                    <a:pt x="12150" y="2700"/>
                  </a:lnTo>
                  <a:lnTo>
                    <a:pt x="12150" y="5400"/>
                  </a:lnTo>
                  <a:lnTo>
                    <a:pt x="16200" y="5400"/>
                  </a:lnTo>
                  <a:lnTo>
                    <a:pt x="16200" y="9450"/>
                  </a:lnTo>
                  <a:lnTo>
                    <a:pt x="18900" y="9450"/>
                  </a:lnTo>
                  <a:lnTo>
                    <a:pt x="18900" y="8100"/>
                  </a:lnTo>
                  <a:lnTo>
                    <a:pt x="21600" y="10800"/>
                  </a:lnTo>
                  <a:lnTo>
                    <a:pt x="18900" y="13500"/>
                  </a:lnTo>
                  <a:lnTo>
                    <a:pt x="18900" y="12150"/>
                  </a:lnTo>
                  <a:lnTo>
                    <a:pt x="16200" y="12150"/>
                  </a:lnTo>
                  <a:lnTo>
                    <a:pt x="16200" y="16200"/>
                  </a:lnTo>
                  <a:lnTo>
                    <a:pt x="12150" y="16200"/>
                  </a:lnTo>
                  <a:lnTo>
                    <a:pt x="12150" y="18900"/>
                  </a:lnTo>
                  <a:lnTo>
                    <a:pt x="13500" y="18900"/>
                  </a:lnTo>
                  <a:lnTo>
                    <a:pt x="10800" y="21600"/>
                  </a:lnTo>
                  <a:lnTo>
                    <a:pt x="8100" y="18900"/>
                  </a:lnTo>
                  <a:lnTo>
                    <a:pt x="9450" y="18900"/>
                  </a:lnTo>
                  <a:lnTo>
                    <a:pt x="9450" y="16200"/>
                  </a:lnTo>
                  <a:lnTo>
                    <a:pt x="5400" y="16200"/>
                  </a:lnTo>
                  <a:lnTo>
                    <a:pt x="5400" y="12150"/>
                  </a:lnTo>
                  <a:lnTo>
                    <a:pt x="2700" y="12150"/>
                  </a:lnTo>
                  <a:lnTo>
                    <a:pt x="2700" y="13500"/>
                  </a:lnTo>
                  <a:lnTo>
                    <a:pt x="0" y="10800"/>
                  </a:lnTo>
                  <a:lnTo>
                    <a:pt x="2700" y="8100"/>
                  </a:lnTo>
                  <a:lnTo>
                    <a:pt x="2700" y="9450"/>
                  </a:lnTo>
                  <a:lnTo>
                    <a:pt x="5400" y="9450"/>
                  </a:lnTo>
                  <a:lnTo>
                    <a:pt x="5400" y="5400"/>
                  </a:lnTo>
                  <a:close/>
                </a:path>
              </a:pathLst>
            </a:custGeom>
            <a:gradFill rotWithShape="0">
              <a:gsLst>
                <a:gs pos="0">
                  <a:srgbClr val="3366FF"/>
                </a:gs>
                <a:gs pos="25000">
                  <a:srgbClr val="01A78F"/>
                </a:gs>
                <a:gs pos="50000">
                  <a:srgbClr val="FFFF00"/>
                </a:gs>
                <a:gs pos="75000">
                  <a:srgbClr val="FF6633"/>
                </a:gs>
                <a:gs pos="100000">
                  <a:srgbClr val="FF3399"/>
                </a:gs>
              </a:gsLst>
              <a:path path="rect">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70681" name="Group 230"/>
          <p:cNvGrpSpPr>
            <a:grpSpLocks noChangeAspect="1"/>
          </p:cNvGrpSpPr>
          <p:nvPr/>
        </p:nvGrpSpPr>
        <p:grpSpPr bwMode="auto">
          <a:xfrm>
            <a:off x="3581400" y="1887538"/>
            <a:ext cx="847725" cy="627062"/>
            <a:chOff x="440" y="3111"/>
            <a:chExt cx="545" cy="404"/>
          </a:xfrm>
        </p:grpSpPr>
        <p:sp>
          <p:nvSpPr>
            <p:cNvPr id="70686" name="Freeform 231"/>
            <p:cNvSpPr>
              <a:spLocks noChangeAspect="1"/>
            </p:cNvSpPr>
            <p:nvPr/>
          </p:nvSpPr>
          <p:spPr bwMode="auto">
            <a:xfrm>
              <a:off x="440" y="3111"/>
              <a:ext cx="544" cy="226"/>
            </a:xfrm>
            <a:custGeom>
              <a:avLst/>
              <a:gdLst>
                <a:gd name="T0" fmla="*/ 115 w 652"/>
                <a:gd name="T1" fmla="*/ 226 h 217"/>
                <a:gd name="T2" fmla="*/ 0 w 652"/>
                <a:gd name="T3" fmla="*/ 107 h 217"/>
                <a:gd name="T4" fmla="*/ 115 w 652"/>
                <a:gd name="T5" fmla="*/ 0 h 217"/>
                <a:gd name="T6" fmla="*/ 426 w 652"/>
                <a:gd name="T7" fmla="*/ 0 h 217"/>
                <a:gd name="T8" fmla="*/ 544 w 652"/>
                <a:gd name="T9" fmla="*/ 107 h 217"/>
                <a:gd name="T10" fmla="*/ 429 w 652"/>
                <a:gd name="T11" fmla="*/ 226 h 217"/>
                <a:gd name="T12" fmla="*/ 115 w 652"/>
                <a:gd name="T13" fmla="*/ 226 h 21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52" h="217">
                  <a:moveTo>
                    <a:pt x="138" y="217"/>
                  </a:moveTo>
                  <a:lnTo>
                    <a:pt x="0" y="103"/>
                  </a:lnTo>
                  <a:lnTo>
                    <a:pt x="138" y="0"/>
                  </a:lnTo>
                  <a:lnTo>
                    <a:pt x="510" y="0"/>
                  </a:lnTo>
                  <a:lnTo>
                    <a:pt x="652" y="103"/>
                  </a:lnTo>
                  <a:lnTo>
                    <a:pt x="514" y="217"/>
                  </a:lnTo>
                  <a:lnTo>
                    <a:pt x="138" y="217"/>
                  </a:lnTo>
                  <a:close/>
                </a:path>
              </a:pathLst>
            </a:custGeom>
            <a:solidFill>
              <a:srgbClr val="00B4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0687" name="Line 232"/>
            <p:cNvSpPr>
              <a:spLocks noChangeAspect="1" noChangeShapeType="1"/>
            </p:cNvSpPr>
            <p:nvPr/>
          </p:nvSpPr>
          <p:spPr bwMode="auto">
            <a:xfrm flipH="1" flipV="1">
              <a:off x="440" y="3218"/>
              <a:ext cx="115" cy="119"/>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688" name="Line 233"/>
            <p:cNvSpPr>
              <a:spLocks noChangeAspect="1" noChangeShapeType="1"/>
            </p:cNvSpPr>
            <p:nvPr/>
          </p:nvSpPr>
          <p:spPr bwMode="auto">
            <a:xfrm>
              <a:off x="440" y="3218"/>
              <a:ext cx="1"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689" name="Line 234"/>
            <p:cNvSpPr>
              <a:spLocks noChangeAspect="1" noChangeShapeType="1"/>
            </p:cNvSpPr>
            <p:nvPr/>
          </p:nvSpPr>
          <p:spPr bwMode="auto">
            <a:xfrm flipV="1">
              <a:off x="440" y="3111"/>
              <a:ext cx="115" cy="107"/>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690" name="Line 235"/>
            <p:cNvSpPr>
              <a:spLocks noChangeAspect="1" noChangeShapeType="1"/>
            </p:cNvSpPr>
            <p:nvPr/>
          </p:nvSpPr>
          <p:spPr bwMode="auto">
            <a:xfrm>
              <a:off x="555" y="3111"/>
              <a:ext cx="1"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691" name="Line 236"/>
            <p:cNvSpPr>
              <a:spLocks noChangeAspect="1" noChangeShapeType="1"/>
            </p:cNvSpPr>
            <p:nvPr/>
          </p:nvSpPr>
          <p:spPr bwMode="auto">
            <a:xfrm>
              <a:off x="555" y="3111"/>
              <a:ext cx="311"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692" name="Line 237"/>
            <p:cNvSpPr>
              <a:spLocks noChangeAspect="1" noChangeShapeType="1"/>
            </p:cNvSpPr>
            <p:nvPr/>
          </p:nvSpPr>
          <p:spPr bwMode="auto">
            <a:xfrm>
              <a:off x="866" y="3111"/>
              <a:ext cx="0"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693" name="Line 238"/>
            <p:cNvSpPr>
              <a:spLocks noChangeAspect="1" noChangeShapeType="1"/>
            </p:cNvSpPr>
            <p:nvPr/>
          </p:nvSpPr>
          <p:spPr bwMode="auto">
            <a:xfrm>
              <a:off x="866" y="3111"/>
              <a:ext cx="118" cy="107"/>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694" name="Line 239"/>
            <p:cNvSpPr>
              <a:spLocks noChangeAspect="1" noChangeShapeType="1"/>
            </p:cNvSpPr>
            <p:nvPr/>
          </p:nvSpPr>
          <p:spPr bwMode="auto">
            <a:xfrm>
              <a:off x="984" y="3218"/>
              <a:ext cx="1"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695" name="Line 240"/>
            <p:cNvSpPr>
              <a:spLocks noChangeAspect="1" noChangeShapeType="1"/>
            </p:cNvSpPr>
            <p:nvPr/>
          </p:nvSpPr>
          <p:spPr bwMode="auto">
            <a:xfrm flipH="1">
              <a:off x="869" y="3218"/>
              <a:ext cx="115" cy="119"/>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696" name="Line 241"/>
            <p:cNvSpPr>
              <a:spLocks noChangeAspect="1" noChangeShapeType="1"/>
            </p:cNvSpPr>
            <p:nvPr/>
          </p:nvSpPr>
          <p:spPr bwMode="auto">
            <a:xfrm>
              <a:off x="869" y="3337"/>
              <a:ext cx="1"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697" name="Line 242"/>
            <p:cNvSpPr>
              <a:spLocks noChangeAspect="1" noChangeShapeType="1"/>
            </p:cNvSpPr>
            <p:nvPr/>
          </p:nvSpPr>
          <p:spPr bwMode="auto">
            <a:xfrm flipH="1">
              <a:off x="555" y="3337"/>
              <a:ext cx="314"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698" name="Line 243"/>
            <p:cNvSpPr>
              <a:spLocks noChangeAspect="1" noChangeShapeType="1"/>
            </p:cNvSpPr>
            <p:nvPr/>
          </p:nvSpPr>
          <p:spPr bwMode="auto">
            <a:xfrm>
              <a:off x="555" y="3337"/>
              <a:ext cx="1"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699" name="Rectangle 244"/>
            <p:cNvSpPr>
              <a:spLocks noChangeAspect="1" noChangeArrowheads="1"/>
            </p:cNvSpPr>
            <p:nvPr/>
          </p:nvSpPr>
          <p:spPr bwMode="auto">
            <a:xfrm>
              <a:off x="555" y="3337"/>
              <a:ext cx="314" cy="177"/>
            </a:xfrm>
            <a:prstGeom prst="rect">
              <a:avLst/>
            </a:prstGeom>
            <a:solidFill>
              <a:srgbClr val="0078A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ctr">
                <a:lnSpc>
                  <a:spcPct val="90000"/>
                </a:lnSpc>
                <a:defRPr sz="2400">
                  <a:solidFill>
                    <a:schemeClr val="tx1"/>
                  </a:solidFill>
                  <a:latin typeface="Arial" panose="020B0604020202020204" pitchFamily="34" charset="0"/>
                </a:defRPr>
              </a:lvl1pPr>
              <a:lvl2pPr marL="742950" indent="-285750" algn="ctr">
                <a:lnSpc>
                  <a:spcPct val="90000"/>
                </a:lnSpc>
                <a:defRPr sz="2400">
                  <a:solidFill>
                    <a:schemeClr val="tx1"/>
                  </a:solidFill>
                  <a:latin typeface="Arial" panose="020B0604020202020204" pitchFamily="34" charset="0"/>
                </a:defRPr>
              </a:lvl2pPr>
              <a:lvl3pPr marL="1143000" indent="-228600" algn="ctr">
                <a:lnSpc>
                  <a:spcPct val="90000"/>
                </a:lnSpc>
                <a:defRPr sz="2400">
                  <a:solidFill>
                    <a:schemeClr val="tx1"/>
                  </a:solidFill>
                  <a:latin typeface="Arial" panose="020B0604020202020204" pitchFamily="34" charset="0"/>
                </a:defRPr>
              </a:lvl3pPr>
              <a:lvl4pPr marL="1600200" indent="-228600" algn="ctr">
                <a:lnSpc>
                  <a:spcPct val="90000"/>
                </a:lnSpc>
                <a:defRPr sz="2400">
                  <a:solidFill>
                    <a:schemeClr val="tx1"/>
                  </a:solidFill>
                  <a:latin typeface="Arial" panose="020B0604020202020204" pitchFamily="34" charset="0"/>
                </a:defRPr>
              </a:lvl4pPr>
              <a:lvl5pPr marL="2057400" indent="-228600" algn="ctr">
                <a:lnSpc>
                  <a:spcPct val="90000"/>
                </a:lnSpc>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70700" name="Line 245"/>
            <p:cNvSpPr>
              <a:spLocks noChangeAspect="1" noChangeShapeType="1"/>
            </p:cNvSpPr>
            <p:nvPr/>
          </p:nvSpPr>
          <p:spPr bwMode="auto">
            <a:xfrm>
              <a:off x="555" y="3337"/>
              <a:ext cx="1" cy="177"/>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701" name="Line 246"/>
            <p:cNvSpPr>
              <a:spLocks noChangeAspect="1" noChangeShapeType="1"/>
            </p:cNvSpPr>
            <p:nvPr/>
          </p:nvSpPr>
          <p:spPr bwMode="auto">
            <a:xfrm>
              <a:off x="555" y="3514"/>
              <a:ext cx="1"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702" name="Line 247"/>
            <p:cNvSpPr>
              <a:spLocks noChangeAspect="1" noChangeShapeType="1"/>
            </p:cNvSpPr>
            <p:nvPr/>
          </p:nvSpPr>
          <p:spPr bwMode="auto">
            <a:xfrm>
              <a:off x="555" y="3514"/>
              <a:ext cx="314"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703" name="Line 248"/>
            <p:cNvSpPr>
              <a:spLocks noChangeAspect="1" noChangeShapeType="1"/>
            </p:cNvSpPr>
            <p:nvPr/>
          </p:nvSpPr>
          <p:spPr bwMode="auto">
            <a:xfrm>
              <a:off x="869" y="3514"/>
              <a:ext cx="1"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704" name="Line 249"/>
            <p:cNvSpPr>
              <a:spLocks noChangeAspect="1" noChangeShapeType="1"/>
            </p:cNvSpPr>
            <p:nvPr/>
          </p:nvSpPr>
          <p:spPr bwMode="auto">
            <a:xfrm flipV="1">
              <a:off x="869" y="3337"/>
              <a:ext cx="1" cy="177"/>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705" name="Line 250"/>
            <p:cNvSpPr>
              <a:spLocks noChangeAspect="1" noChangeShapeType="1"/>
            </p:cNvSpPr>
            <p:nvPr/>
          </p:nvSpPr>
          <p:spPr bwMode="auto">
            <a:xfrm>
              <a:off x="869" y="3337"/>
              <a:ext cx="1"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706" name="Line 251"/>
            <p:cNvSpPr>
              <a:spLocks noChangeAspect="1" noChangeShapeType="1"/>
            </p:cNvSpPr>
            <p:nvPr/>
          </p:nvSpPr>
          <p:spPr bwMode="auto">
            <a:xfrm flipH="1">
              <a:off x="555" y="3337"/>
              <a:ext cx="314"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707" name="Line 252"/>
            <p:cNvSpPr>
              <a:spLocks noChangeAspect="1" noChangeShapeType="1"/>
            </p:cNvSpPr>
            <p:nvPr/>
          </p:nvSpPr>
          <p:spPr bwMode="auto">
            <a:xfrm>
              <a:off x="555" y="3337"/>
              <a:ext cx="1"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708" name="Freeform 253"/>
            <p:cNvSpPr>
              <a:spLocks noChangeAspect="1"/>
            </p:cNvSpPr>
            <p:nvPr/>
          </p:nvSpPr>
          <p:spPr bwMode="auto">
            <a:xfrm>
              <a:off x="869" y="3218"/>
              <a:ext cx="115" cy="296"/>
            </a:xfrm>
            <a:custGeom>
              <a:avLst/>
              <a:gdLst>
                <a:gd name="T0" fmla="*/ 0 w 138"/>
                <a:gd name="T1" fmla="*/ 119 h 284"/>
                <a:gd name="T2" fmla="*/ 0 w 138"/>
                <a:gd name="T3" fmla="*/ 296 h 284"/>
                <a:gd name="T4" fmla="*/ 115 w 138"/>
                <a:gd name="T5" fmla="*/ 177 h 284"/>
                <a:gd name="T6" fmla="*/ 115 w 138"/>
                <a:gd name="T7" fmla="*/ 0 h 284"/>
                <a:gd name="T8" fmla="*/ 0 w 138"/>
                <a:gd name="T9" fmla="*/ 119 h 2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8" h="284">
                  <a:moveTo>
                    <a:pt x="0" y="114"/>
                  </a:moveTo>
                  <a:lnTo>
                    <a:pt x="0" y="284"/>
                  </a:lnTo>
                  <a:lnTo>
                    <a:pt x="138" y="170"/>
                  </a:lnTo>
                  <a:lnTo>
                    <a:pt x="138" y="0"/>
                  </a:lnTo>
                  <a:lnTo>
                    <a:pt x="0" y="114"/>
                  </a:lnTo>
                  <a:close/>
                </a:path>
              </a:pathLst>
            </a:custGeom>
            <a:solidFill>
              <a:srgbClr val="0048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0709" name="Line 254"/>
            <p:cNvSpPr>
              <a:spLocks noChangeAspect="1" noChangeShapeType="1"/>
            </p:cNvSpPr>
            <p:nvPr/>
          </p:nvSpPr>
          <p:spPr bwMode="auto">
            <a:xfrm>
              <a:off x="869" y="3337"/>
              <a:ext cx="1" cy="177"/>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710" name="Line 255"/>
            <p:cNvSpPr>
              <a:spLocks noChangeAspect="1" noChangeShapeType="1"/>
            </p:cNvSpPr>
            <p:nvPr/>
          </p:nvSpPr>
          <p:spPr bwMode="auto">
            <a:xfrm>
              <a:off x="869" y="3514"/>
              <a:ext cx="1"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711" name="Line 256"/>
            <p:cNvSpPr>
              <a:spLocks noChangeAspect="1" noChangeShapeType="1"/>
            </p:cNvSpPr>
            <p:nvPr/>
          </p:nvSpPr>
          <p:spPr bwMode="auto">
            <a:xfrm flipV="1">
              <a:off x="869" y="3395"/>
              <a:ext cx="115" cy="119"/>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712" name="Line 257"/>
            <p:cNvSpPr>
              <a:spLocks noChangeAspect="1" noChangeShapeType="1"/>
            </p:cNvSpPr>
            <p:nvPr/>
          </p:nvSpPr>
          <p:spPr bwMode="auto">
            <a:xfrm>
              <a:off x="984" y="3395"/>
              <a:ext cx="1"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713" name="Line 258"/>
            <p:cNvSpPr>
              <a:spLocks noChangeAspect="1" noChangeShapeType="1"/>
            </p:cNvSpPr>
            <p:nvPr/>
          </p:nvSpPr>
          <p:spPr bwMode="auto">
            <a:xfrm flipV="1">
              <a:off x="984" y="3218"/>
              <a:ext cx="1" cy="177"/>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714" name="Line 259"/>
            <p:cNvSpPr>
              <a:spLocks noChangeAspect="1" noChangeShapeType="1"/>
            </p:cNvSpPr>
            <p:nvPr/>
          </p:nvSpPr>
          <p:spPr bwMode="auto">
            <a:xfrm>
              <a:off x="984" y="3218"/>
              <a:ext cx="1"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715" name="Line 260"/>
            <p:cNvSpPr>
              <a:spLocks noChangeAspect="1" noChangeShapeType="1"/>
            </p:cNvSpPr>
            <p:nvPr/>
          </p:nvSpPr>
          <p:spPr bwMode="auto">
            <a:xfrm flipH="1">
              <a:off x="869" y="3218"/>
              <a:ext cx="115" cy="119"/>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716" name="Line 261"/>
            <p:cNvSpPr>
              <a:spLocks noChangeAspect="1" noChangeShapeType="1"/>
            </p:cNvSpPr>
            <p:nvPr/>
          </p:nvSpPr>
          <p:spPr bwMode="auto">
            <a:xfrm>
              <a:off x="869" y="3337"/>
              <a:ext cx="1"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717" name="Freeform 262"/>
            <p:cNvSpPr>
              <a:spLocks noChangeAspect="1"/>
            </p:cNvSpPr>
            <p:nvPr/>
          </p:nvSpPr>
          <p:spPr bwMode="auto">
            <a:xfrm>
              <a:off x="440" y="3218"/>
              <a:ext cx="115" cy="296"/>
            </a:xfrm>
            <a:custGeom>
              <a:avLst/>
              <a:gdLst>
                <a:gd name="T0" fmla="*/ 115 w 138"/>
                <a:gd name="T1" fmla="*/ 119 h 284"/>
                <a:gd name="T2" fmla="*/ 115 w 138"/>
                <a:gd name="T3" fmla="*/ 296 h 284"/>
                <a:gd name="T4" fmla="*/ 0 w 138"/>
                <a:gd name="T5" fmla="*/ 169 h 284"/>
                <a:gd name="T6" fmla="*/ 0 w 138"/>
                <a:gd name="T7" fmla="*/ 0 h 284"/>
                <a:gd name="T8" fmla="*/ 115 w 138"/>
                <a:gd name="T9" fmla="*/ 119 h 2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8" h="284">
                  <a:moveTo>
                    <a:pt x="138" y="114"/>
                  </a:moveTo>
                  <a:lnTo>
                    <a:pt x="138" y="284"/>
                  </a:lnTo>
                  <a:lnTo>
                    <a:pt x="0" y="162"/>
                  </a:lnTo>
                  <a:lnTo>
                    <a:pt x="0" y="0"/>
                  </a:lnTo>
                  <a:lnTo>
                    <a:pt x="138" y="114"/>
                  </a:lnTo>
                  <a:close/>
                </a:path>
              </a:pathLst>
            </a:custGeom>
            <a:solidFill>
              <a:srgbClr val="00B4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0718" name="Line 263"/>
            <p:cNvSpPr>
              <a:spLocks noChangeAspect="1" noChangeShapeType="1"/>
            </p:cNvSpPr>
            <p:nvPr/>
          </p:nvSpPr>
          <p:spPr bwMode="auto">
            <a:xfrm>
              <a:off x="555" y="3337"/>
              <a:ext cx="1" cy="177"/>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719" name="Line 264"/>
            <p:cNvSpPr>
              <a:spLocks noChangeAspect="1" noChangeShapeType="1"/>
            </p:cNvSpPr>
            <p:nvPr/>
          </p:nvSpPr>
          <p:spPr bwMode="auto">
            <a:xfrm>
              <a:off x="555" y="3514"/>
              <a:ext cx="1"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720" name="Line 265"/>
            <p:cNvSpPr>
              <a:spLocks noChangeAspect="1" noChangeShapeType="1"/>
            </p:cNvSpPr>
            <p:nvPr/>
          </p:nvSpPr>
          <p:spPr bwMode="auto">
            <a:xfrm flipH="1" flipV="1">
              <a:off x="440" y="3387"/>
              <a:ext cx="115" cy="127"/>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721" name="Line 266"/>
            <p:cNvSpPr>
              <a:spLocks noChangeAspect="1" noChangeShapeType="1"/>
            </p:cNvSpPr>
            <p:nvPr/>
          </p:nvSpPr>
          <p:spPr bwMode="auto">
            <a:xfrm>
              <a:off x="440" y="3387"/>
              <a:ext cx="1"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722" name="Line 267"/>
            <p:cNvSpPr>
              <a:spLocks noChangeAspect="1" noChangeShapeType="1"/>
            </p:cNvSpPr>
            <p:nvPr/>
          </p:nvSpPr>
          <p:spPr bwMode="auto">
            <a:xfrm flipV="1">
              <a:off x="440" y="3218"/>
              <a:ext cx="1" cy="169"/>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723" name="Line 268"/>
            <p:cNvSpPr>
              <a:spLocks noChangeAspect="1" noChangeShapeType="1"/>
            </p:cNvSpPr>
            <p:nvPr/>
          </p:nvSpPr>
          <p:spPr bwMode="auto">
            <a:xfrm>
              <a:off x="440" y="3218"/>
              <a:ext cx="1"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724" name="Line 269"/>
            <p:cNvSpPr>
              <a:spLocks noChangeAspect="1" noChangeShapeType="1"/>
            </p:cNvSpPr>
            <p:nvPr/>
          </p:nvSpPr>
          <p:spPr bwMode="auto">
            <a:xfrm>
              <a:off x="440" y="3218"/>
              <a:ext cx="115" cy="119"/>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725" name="Line 270"/>
            <p:cNvSpPr>
              <a:spLocks noChangeAspect="1" noChangeShapeType="1"/>
            </p:cNvSpPr>
            <p:nvPr/>
          </p:nvSpPr>
          <p:spPr bwMode="auto">
            <a:xfrm>
              <a:off x="555" y="3337"/>
              <a:ext cx="1"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726" name="AutoShape 271"/>
            <p:cNvSpPr>
              <a:spLocks noChangeAspect="1" noChangeArrowheads="1"/>
            </p:cNvSpPr>
            <p:nvPr/>
          </p:nvSpPr>
          <p:spPr bwMode="auto">
            <a:xfrm>
              <a:off x="606" y="3343"/>
              <a:ext cx="213" cy="161"/>
            </a:xfrm>
            <a:custGeom>
              <a:avLst/>
              <a:gdLst>
                <a:gd name="T0" fmla="*/ 213 w 21600"/>
                <a:gd name="T1" fmla="*/ 81 h 21600"/>
                <a:gd name="T2" fmla="*/ 107 w 21600"/>
                <a:gd name="T3" fmla="*/ 161 h 21600"/>
                <a:gd name="T4" fmla="*/ 0 w 21600"/>
                <a:gd name="T5" fmla="*/ 81 h 21600"/>
                <a:gd name="T6" fmla="*/ 107 w 21600"/>
                <a:gd name="T7" fmla="*/ 0 h 21600"/>
                <a:gd name="T8" fmla="*/ 0 60000 65536"/>
                <a:gd name="T9" fmla="*/ 5898240 60000 65536"/>
                <a:gd name="T10" fmla="*/ 11796480 60000 65536"/>
                <a:gd name="T11" fmla="*/ 17694720 60000 65536"/>
                <a:gd name="T12" fmla="*/ 4969 w 21600"/>
                <a:gd name="T13" fmla="*/ 4964 h 21600"/>
                <a:gd name="T14" fmla="*/ 16631 w 21600"/>
                <a:gd name="T15" fmla="*/ 16636 h 21600"/>
              </a:gdLst>
              <a:ahLst/>
              <a:cxnLst>
                <a:cxn ang="T8">
                  <a:pos x="T0" y="T1"/>
                </a:cxn>
                <a:cxn ang="T9">
                  <a:pos x="T2" y="T3"/>
                </a:cxn>
                <a:cxn ang="T10">
                  <a:pos x="T4" y="T5"/>
                </a:cxn>
                <a:cxn ang="T11">
                  <a:pos x="T6" y="T7"/>
                </a:cxn>
              </a:cxnLst>
              <a:rect l="T12" t="T13" r="T14" b="T15"/>
              <a:pathLst>
                <a:path w="21600" h="21600">
                  <a:moveTo>
                    <a:pt x="4964" y="4964"/>
                  </a:moveTo>
                  <a:lnTo>
                    <a:pt x="9431" y="4964"/>
                  </a:lnTo>
                  <a:lnTo>
                    <a:pt x="9431" y="3220"/>
                  </a:lnTo>
                  <a:lnTo>
                    <a:pt x="8100" y="3220"/>
                  </a:lnTo>
                  <a:lnTo>
                    <a:pt x="10800" y="0"/>
                  </a:lnTo>
                  <a:lnTo>
                    <a:pt x="13500" y="3220"/>
                  </a:lnTo>
                  <a:lnTo>
                    <a:pt x="12169" y="3220"/>
                  </a:lnTo>
                  <a:lnTo>
                    <a:pt x="12169" y="4964"/>
                  </a:lnTo>
                  <a:lnTo>
                    <a:pt x="16636" y="4964"/>
                  </a:lnTo>
                  <a:lnTo>
                    <a:pt x="16636" y="9431"/>
                  </a:lnTo>
                  <a:lnTo>
                    <a:pt x="18380" y="9431"/>
                  </a:lnTo>
                  <a:lnTo>
                    <a:pt x="18380" y="8100"/>
                  </a:lnTo>
                  <a:lnTo>
                    <a:pt x="21600" y="10800"/>
                  </a:lnTo>
                  <a:lnTo>
                    <a:pt x="18380" y="13500"/>
                  </a:lnTo>
                  <a:lnTo>
                    <a:pt x="18380" y="12169"/>
                  </a:lnTo>
                  <a:lnTo>
                    <a:pt x="16636" y="12169"/>
                  </a:lnTo>
                  <a:lnTo>
                    <a:pt x="16636" y="16636"/>
                  </a:lnTo>
                  <a:lnTo>
                    <a:pt x="12169" y="16636"/>
                  </a:lnTo>
                  <a:lnTo>
                    <a:pt x="12169" y="18380"/>
                  </a:lnTo>
                  <a:lnTo>
                    <a:pt x="13500" y="18380"/>
                  </a:lnTo>
                  <a:lnTo>
                    <a:pt x="10800" y="21600"/>
                  </a:lnTo>
                  <a:lnTo>
                    <a:pt x="8100" y="18380"/>
                  </a:lnTo>
                  <a:lnTo>
                    <a:pt x="9431" y="18380"/>
                  </a:lnTo>
                  <a:lnTo>
                    <a:pt x="9431" y="16636"/>
                  </a:lnTo>
                  <a:lnTo>
                    <a:pt x="4964" y="16636"/>
                  </a:lnTo>
                  <a:lnTo>
                    <a:pt x="4964" y="12169"/>
                  </a:lnTo>
                  <a:lnTo>
                    <a:pt x="3220" y="12169"/>
                  </a:lnTo>
                  <a:lnTo>
                    <a:pt x="3220" y="13500"/>
                  </a:lnTo>
                  <a:lnTo>
                    <a:pt x="0" y="10800"/>
                  </a:lnTo>
                  <a:lnTo>
                    <a:pt x="3220" y="8100"/>
                  </a:lnTo>
                  <a:lnTo>
                    <a:pt x="3220" y="9431"/>
                  </a:lnTo>
                  <a:lnTo>
                    <a:pt x="4964" y="9431"/>
                  </a:lnTo>
                  <a:lnTo>
                    <a:pt x="4964" y="4964"/>
                  </a:lnTo>
                  <a:close/>
                </a:path>
              </a:pathLst>
            </a:custGeom>
            <a:solidFill>
              <a:srgbClr val="00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727" name="Line 272"/>
            <p:cNvSpPr>
              <a:spLocks noChangeAspect="1" noChangeShapeType="1"/>
            </p:cNvSpPr>
            <p:nvPr/>
          </p:nvSpPr>
          <p:spPr bwMode="auto">
            <a:xfrm>
              <a:off x="712" y="3143"/>
              <a:ext cx="0" cy="161"/>
            </a:xfrm>
            <a:prstGeom prst="line">
              <a:avLst/>
            </a:prstGeom>
            <a:noFill/>
            <a:ln w="412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endParaRPr lang="en-US"/>
            </a:p>
          </p:txBody>
        </p:sp>
        <p:sp>
          <p:nvSpPr>
            <p:cNvPr id="70728" name="Line 273"/>
            <p:cNvSpPr>
              <a:spLocks noChangeAspect="1" noChangeShapeType="1"/>
            </p:cNvSpPr>
            <p:nvPr/>
          </p:nvSpPr>
          <p:spPr bwMode="auto">
            <a:xfrm rot="5400000">
              <a:off x="713" y="3070"/>
              <a:ext cx="1" cy="307"/>
            </a:xfrm>
            <a:prstGeom prst="line">
              <a:avLst/>
            </a:prstGeom>
            <a:noFill/>
            <a:ln w="412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endParaRPr lang="en-US"/>
            </a:p>
          </p:txBody>
        </p:sp>
        <p:grpSp>
          <p:nvGrpSpPr>
            <p:cNvPr id="70729" name="Group 274"/>
            <p:cNvGrpSpPr>
              <a:grpSpLocks noChangeAspect="1"/>
            </p:cNvGrpSpPr>
            <p:nvPr/>
          </p:nvGrpSpPr>
          <p:grpSpPr bwMode="auto">
            <a:xfrm>
              <a:off x="567" y="3152"/>
              <a:ext cx="293" cy="146"/>
              <a:chOff x="1611" y="2127"/>
              <a:chExt cx="1718" cy="851"/>
            </a:xfrm>
          </p:grpSpPr>
          <p:sp>
            <p:nvSpPr>
              <p:cNvPr id="70736" name="Freeform 275"/>
              <p:cNvSpPr>
                <a:spLocks noChangeAspect="1"/>
              </p:cNvSpPr>
              <p:nvPr/>
            </p:nvSpPr>
            <p:spPr bwMode="auto">
              <a:xfrm>
                <a:off x="1611" y="2127"/>
                <a:ext cx="1718" cy="851"/>
              </a:xfrm>
              <a:custGeom>
                <a:avLst/>
                <a:gdLst>
                  <a:gd name="T0" fmla="*/ 0 w 1718"/>
                  <a:gd name="T1" fmla="*/ 0 h 851"/>
                  <a:gd name="T2" fmla="*/ 427 w 1718"/>
                  <a:gd name="T3" fmla="*/ 0 h 851"/>
                  <a:gd name="T4" fmla="*/ 1289 w 1718"/>
                  <a:gd name="T5" fmla="*/ 850 h 851"/>
                  <a:gd name="T6" fmla="*/ 1717 w 1718"/>
                  <a:gd name="T7" fmla="*/ 850 h 85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18" h="851">
                    <a:moveTo>
                      <a:pt x="0" y="0"/>
                    </a:moveTo>
                    <a:lnTo>
                      <a:pt x="427" y="0"/>
                    </a:lnTo>
                    <a:lnTo>
                      <a:pt x="1289" y="850"/>
                    </a:lnTo>
                    <a:lnTo>
                      <a:pt x="1717" y="850"/>
                    </a:lnTo>
                  </a:path>
                </a:pathLst>
              </a:custGeom>
              <a:noFill/>
              <a:ln w="34925"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0737" name="Freeform 276"/>
              <p:cNvSpPr>
                <a:spLocks noChangeAspect="1"/>
              </p:cNvSpPr>
              <p:nvPr/>
            </p:nvSpPr>
            <p:spPr bwMode="auto">
              <a:xfrm>
                <a:off x="1611" y="2127"/>
                <a:ext cx="1718" cy="851"/>
              </a:xfrm>
              <a:custGeom>
                <a:avLst/>
                <a:gdLst>
                  <a:gd name="T0" fmla="*/ 1717 w 1718"/>
                  <a:gd name="T1" fmla="*/ 0 h 851"/>
                  <a:gd name="T2" fmla="*/ 1289 w 1718"/>
                  <a:gd name="T3" fmla="*/ 0 h 851"/>
                  <a:gd name="T4" fmla="*/ 427 w 1718"/>
                  <a:gd name="T5" fmla="*/ 850 h 851"/>
                  <a:gd name="T6" fmla="*/ 0 w 1718"/>
                  <a:gd name="T7" fmla="*/ 850 h 85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18" h="851">
                    <a:moveTo>
                      <a:pt x="1717" y="0"/>
                    </a:moveTo>
                    <a:lnTo>
                      <a:pt x="1289" y="0"/>
                    </a:lnTo>
                    <a:lnTo>
                      <a:pt x="427" y="850"/>
                    </a:lnTo>
                    <a:lnTo>
                      <a:pt x="0" y="850"/>
                    </a:lnTo>
                  </a:path>
                </a:pathLst>
              </a:custGeom>
              <a:noFill/>
              <a:ln w="34925"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70730" name="Line 277"/>
            <p:cNvSpPr>
              <a:spLocks noChangeAspect="1" noChangeShapeType="1"/>
            </p:cNvSpPr>
            <p:nvPr/>
          </p:nvSpPr>
          <p:spPr bwMode="auto">
            <a:xfrm rot="5400000">
              <a:off x="712" y="3070"/>
              <a:ext cx="1" cy="307"/>
            </a:xfrm>
            <a:prstGeom prst="line">
              <a:avLst/>
            </a:prstGeom>
            <a:noFill/>
            <a:ln w="3175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endParaRPr lang="en-US"/>
            </a:p>
          </p:txBody>
        </p:sp>
        <p:grpSp>
          <p:nvGrpSpPr>
            <p:cNvPr id="70731" name="Group 278"/>
            <p:cNvGrpSpPr>
              <a:grpSpLocks noChangeAspect="1"/>
            </p:cNvGrpSpPr>
            <p:nvPr/>
          </p:nvGrpSpPr>
          <p:grpSpPr bwMode="auto">
            <a:xfrm>
              <a:off x="567" y="3151"/>
              <a:ext cx="293" cy="146"/>
              <a:chOff x="1611" y="2127"/>
              <a:chExt cx="1718" cy="851"/>
            </a:xfrm>
          </p:grpSpPr>
          <p:sp>
            <p:nvSpPr>
              <p:cNvPr id="70734" name="Freeform 279"/>
              <p:cNvSpPr>
                <a:spLocks noChangeAspect="1"/>
              </p:cNvSpPr>
              <p:nvPr/>
            </p:nvSpPr>
            <p:spPr bwMode="auto">
              <a:xfrm>
                <a:off x="1611" y="2127"/>
                <a:ext cx="1718" cy="851"/>
              </a:xfrm>
              <a:custGeom>
                <a:avLst/>
                <a:gdLst>
                  <a:gd name="T0" fmla="*/ 0 w 1718"/>
                  <a:gd name="T1" fmla="*/ 0 h 851"/>
                  <a:gd name="T2" fmla="*/ 427 w 1718"/>
                  <a:gd name="T3" fmla="*/ 0 h 851"/>
                  <a:gd name="T4" fmla="*/ 1289 w 1718"/>
                  <a:gd name="T5" fmla="*/ 850 h 851"/>
                  <a:gd name="T6" fmla="*/ 1717 w 1718"/>
                  <a:gd name="T7" fmla="*/ 850 h 85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18" h="851">
                    <a:moveTo>
                      <a:pt x="0" y="0"/>
                    </a:moveTo>
                    <a:lnTo>
                      <a:pt x="427" y="0"/>
                    </a:lnTo>
                    <a:lnTo>
                      <a:pt x="1289" y="850"/>
                    </a:lnTo>
                    <a:lnTo>
                      <a:pt x="1717" y="850"/>
                    </a:lnTo>
                  </a:path>
                </a:pathLst>
              </a:custGeom>
              <a:noFill/>
              <a:ln w="25400" cap="rnd" cmpd="sng">
                <a:solidFill>
                  <a:srgbClr val="FFFFFF"/>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0735" name="Freeform 280"/>
              <p:cNvSpPr>
                <a:spLocks noChangeAspect="1"/>
              </p:cNvSpPr>
              <p:nvPr/>
            </p:nvSpPr>
            <p:spPr bwMode="auto">
              <a:xfrm>
                <a:off x="1611" y="2127"/>
                <a:ext cx="1718" cy="851"/>
              </a:xfrm>
              <a:custGeom>
                <a:avLst/>
                <a:gdLst>
                  <a:gd name="T0" fmla="*/ 1717 w 1718"/>
                  <a:gd name="T1" fmla="*/ 0 h 851"/>
                  <a:gd name="T2" fmla="*/ 1289 w 1718"/>
                  <a:gd name="T3" fmla="*/ 0 h 851"/>
                  <a:gd name="T4" fmla="*/ 427 w 1718"/>
                  <a:gd name="T5" fmla="*/ 850 h 851"/>
                  <a:gd name="T6" fmla="*/ 0 w 1718"/>
                  <a:gd name="T7" fmla="*/ 850 h 85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18" h="851">
                    <a:moveTo>
                      <a:pt x="1717" y="0"/>
                    </a:moveTo>
                    <a:lnTo>
                      <a:pt x="1289" y="0"/>
                    </a:lnTo>
                    <a:lnTo>
                      <a:pt x="427" y="850"/>
                    </a:lnTo>
                    <a:lnTo>
                      <a:pt x="0" y="850"/>
                    </a:lnTo>
                  </a:path>
                </a:pathLst>
              </a:custGeom>
              <a:noFill/>
              <a:ln w="25400" cap="rnd" cmpd="sng">
                <a:solidFill>
                  <a:srgbClr val="FFFFFF"/>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70732" name="Line 281"/>
            <p:cNvSpPr>
              <a:spLocks noChangeAspect="1" noChangeShapeType="1"/>
            </p:cNvSpPr>
            <p:nvPr/>
          </p:nvSpPr>
          <p:spPr bwMode="auto">
            <a:xfrm>
              <a:off x="713" y="3144"/>
              <a:ext cx="0" cy="161"/>
            </a:xfrm>
            <a:prstGeom prst="line">
              <a:avLst/>
            </a:prstGeom>
            <a:noFill/>
            <a:ln w="3175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endParaRPr lang="en-US"/>
            </a:p>
          </p:txBody>
        </p:sp>
        <p:sp>
          <p:nvSpPr>
            <p:cNvPr id="70733" name="AutoShape 282"/>
            <p:cNvSpPr>
              <a:spLocks noChangeAspect="1" noChangeArrowheads="1"/>
            </p:cNvSpPr>
            <p:nvPr/>
          </p:nvSpPr>
          <p:spPr bwMode="auto">
            <a:xfrm>
              <a:off x="612" y="3347"/>
              <a:ext cx="202" cy="154"/>
            </a:xfrm>
            <a:custGeom>
              <a:avLst/>
              <a:gdLst>
                <a:gd name="T0" fmla="*/ 202 w 21600"/>
                <a:gd name="T1" fmla="*/ 77 h 21600"/>
                <a:gd name="T2" fmla="*/ 101 w 21600"/>
                <a:gd name="T3" fmla="*/ 154 h 21600"/>
                <a:gd name="T4" fmla="*/ 0 w 21600"/>
                <a:gd name="T5" fmla="*/ 77 h 21600"/>
                <a:gd name="T6" fmla="*/ 101 w 21600"/>
                <a:gd name="T7" fmla="*/ 0 h 21600"/>
                <a:gd name="T8" fmla="*/ 0 60000 65536"/>
                <a:gd name="T9" fmla="*/ 5898240 60000 65536"/>
                <a:gd name="T10" fmla="*/ 11796480 60000 65536"/>
                <a:gd name="T11" fmla="*/ 17694720 60000 65536"/>
                <a:gd name="T12" fmla="*/ 5453 w 21600"/>
                <a:gd name="T13" fmla="*/ 5470 h 21600"/>
                <a:gd name="T14" fmla="*/ 16253 w 21600"/>
                <a:gd name="T15" fmla="*/ 16270 h 21600"/>
              </a:gdLst>
              <a:ahLst/>
              <a:cxnLst>
                <a:cxn ang="T8">
                  <a:pos x="T0" y="T1"/>
                </a:cxn>
                <a:cxn ang="T9">
                  <a:pos x="T2" y="T3"/>
                </a:cxn>
                <a:cxn ang="T10">
                  <a:pos x="T4" y="T5"/>
                </a:cxn>
                <a:cxn ang="T11">
                  <a:pos x="T6" y="T7"/>
                </a:cxn>
              </a:cxnLst>
              <a:rect l="T12" t="T13" r="T14" b="T15"/>
              <a:pathLst>
                <a:path w="21600" h="21600">
                  <a:moveTo>
                    <a:pt x="5400" y="5400"/>
                  </a:moveTo>
                  <a:lnTo>
                    <a:pt x="9450" y="5400"/>
                  </a:lnTo>
                  <a:lnTo>
                    <a:pt x="9450" y="2700"/>
                  </a:lnTo>
                  <a:lnTo>
                    <a:pt x="8100" y="2700"/>
                  </a:lnTo>
                  <a:lnTo>
                    <a:pt x="10800" y="0"/>
                  </a:lnTo>
                  <a:lnTo>
                    <a:pt x="13500" y="2700"/>
                  </a:lnTo>
                  <a:lnTo>
                    <a:pt x="12150" y="2700"/>
                  </a:lnTo>
                  <a:lnTo>
                    <a:pt x="12150" y="5400"/>
                  </a:lnTo>
                  <a:lnTo>
                    <a:pt x="16200" y="5400"/>
                  </a:lnTo>
                  <a:lnTo>
                    <a:pt x="16200" y="9450"/>
                  </a:lnTo>
                  <a:lnTo>
                    <a:pt x="18900" y="9450"/>
                  </a:lnTo>
                  <a:lnTo>
                    <a:pt x="18900" y="8100"/>
                  </a:lnTo>
                  <a:lnTo>
                    <a:pt x="21600" y="10800"/>
                  </a:lnTo>
                  <a:lnTo>
                    <a:pt x="18900" y="13500"/>
                  </a:lnTo>
                  <a:lnTo>
                    <a:pt x="18900" y="12150"/>
                  </a:lnTo>
                  <a:lnTo>
                    <a:pt x="16200" y="12150"/>
                  </a:lnTo>
                  <a:lnTo>
                    <a:pt x="16200" y="16200"/>
                  </a:lnTo>
                  <a:lnTo>
                    <a:pt x="12150" y="16200"/>
                  </a:lnTo>
                  <a:lnTo>
                    <a:pt x="12150" y="18900"/>
                  </a:lnTo>
                  <a:lnTo>
                    <a:pt x="13500" y="18900"/>
                  </a:lnTo>
                  <a:lnTo>
                    <a:pt x="10800" y="21600"/>
                  </a:lnTo>
                  <a:lnTo>
                    <a:pt x="8100" y="18900"/>
                  </a:lnTo>
                  <a:lnTo>
                    <a:pt x="9450" y="18900"/>
                  </a:lnTo>
                  <a:lnTo>
                    <a:pt x="9450" y="16200"/>
                  </a:lnTo>
                  <a:lnTo>
                    <a:pt x="5400" y="16200"/>
                  </a:lnTo>
                  <a:lnTo>
                    <a:pt x="5400" y="12150"/>
                  </a:lnTo>
                  <a:lnTo>
                    <a:pt x="2700" y="12150"/>
                  </a:lnTo>
                  <a:lnTo>
                    <a:pt x="2700" y="13500"/>
                  </a:lnTo>
                  <a:lnTo>
                    <a:pt x="0" y="10800"/>
                  </a:lnTo>
                  <a:lnTo>
                    <a:pt x="2700" y="8100"/>
                  </a:lnTo>
                  <a:lnTo>
                    <a:pt x="2700" y="9450"/>
                  </a:lnTo>
                  <a:lnTo>
                    <a:pt x="5400" y="9450"/>
                  </a:lnTo>
                  <a:lnTo>
                    <a:pt x="5400" y="5400"/>
                  </a:lnTo>
                  <a:close/>
                </a:path>
              </a:pathLst>
            </a:custGeom>
            <a:gradFill rotWithShape="0">
              <a:gsLst>
                <a:gs pos="0">
                  <a:srgbClr val="3366FF"/>
                </a:gs>
                <a:gs pos="25000">
                  <a:srgbClr val="01A78F"/>
                </a:gs>
                <a:gs pos="50000">
                  <a:srgbClr val="FFFF00"/>
                </a:gs>
                <a:gs pos="75000">
                  <a:srgbClr val="FF6633"/>
                </a:gs>
                <a:gs pos="100000">
                  <a:srgbClr val="FF3399"/>
                </a:gs>
              </a:gsLst>
              <a:path path="rect">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70682" name="Line 287"/>
          <p:cNvSpPr>
            <a:spLocks noChangeShapeType="1"/>
          </p:cNvSpPr>
          <p:nvPr/>
        </p:nvSpPr>
        <p:spPr bwMode="auto">
          <a:xfrm>
            <a:off x="1143000" y="3962400"/>
            <a:ext cx="6934200" cy="0"/>
          </a:xfrm>
          <a:prstGeom prst="line">
            <a:avLst/>
          </a:prstGeom>
          <a:noFill/>
          <a:ln w="19050">
            <a:solidFill>
              <a:srgbClr val="C0C0C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lstStyle/>
          <a:p>
            <a:endParaRPr lang="en-US"/>
          </a:p>
        </p:txBody>
      </p:sp>
      <p:sp>
        <p:nvSpPr>
          <p:cNvPr id="70683" name="Text Box 288"/>
          <p:cNvSpPr txBox="1">
            <a:spLocks noChangeArrowheads="1"/>
          </p:cNvSpPr>
          <p:nvPr/>
        </p:nvSpPr>
        <p:spPr bwMode="auto">
          <a:xfrm>
            <a:off x="1066800" y="3657600"/>
            <a:ext cx="1524000" cy="317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lvl1pPr algn="ctr">
              <a:lnSpc>
                <a:spcPct val="90000"/>
              </a:lnSpc>
              <a:defRPr sz="2400">
                <a:solidFill>
                  <a:schemeClr val="tx1"/>
                </a:solidFill>
                <a:latin typeface="Arial" panose="020B0604020202020204" pitchFamily="34" charset="0"/>
              </a:defRPr>
            </a:lvl1pPr>
            <a:lvl2pPr marL="742950" indent="-285750" algn="ctr">
              <a:lnSpc>
                <a:spcPct val="90000"/>
              </a:lnSpc>
              <a:defRPr sz="2400">
                <a:solidFill>
                  <a:schemeClr val="tx1"/>
                </a:solidFill>
                <a:latin typeface="Arial" panose="020B0604020202020204" pitchFamily="34" charset="0"/>
              </a:defRPr>
            </a:lvl2pPr>
            <a:lvl3pPr marL="1143000" indent="-228600" algn="ctr">
              <a:lnSpc>
                <a:spcPct val="90000"/>
              </a:lnSpc>
              <a:defRPr sz="2400">
                <a:solidFill>
                  <a:schemeClr val="tx1"/>
                </a:solidFill>
                <a:latin typeface="Arial" panose="020B0604020202020204" pitchFamily="34" charset="0"/>
              </a:defRPr>
            </a:lvl3pPr>
            <a:lvl4pPr marL="1600200" indent="-228600" algn="ctr">
              <a:lnSpc>
                <a:spcPct val="90000"/>
              </a:lnSpc>
              <a:defRPr sz="2400">
                <a:solidFill>
                  <a:schemeClr val="tx1"/>
                </a:solidFill>
                <a:latin typeface="Arial" panose="020B0604020202020204" pitchFamily="34" charset="0"/>
              </a:defRPr>
            </a:lvl4pPr>
            <a:lvl5pPr marL="2057400" indent="-228600" algn="ctr">
              <a:lnSpc>
                <a:spcPct val="90000"/>
              </a:lnSpc>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9pPr>
          </a:lstStyle>
          <a:p>
            <a:pPr algn="l">
              <a:lnSpc>
                <a:spcPct val="100000"/>
              </a:lnSpc>
              <a:spcBef>
                <a:spcPct val="50000"/>
              </a:spcBef>
            </a:pPr>
            <a:r>
              <a:rPr lang="en-US" altLang="en-US" sz="1600" b="1"/>
              <a:t>PE view</a:t>
            </a:r>
          </a:p>
        </p:txBody>
      </p:sp>
      <p:sp>
        <p:nvSpPr>
          <p:cNvPr id="70684" name="Freeform 289"/>
          <p:cNvSpPr>
            <a:spLocks/>
          </p:cNvSpPr>
          <p:nvPr/>
        </p:nvSpPr>
        <p:spPr bwMode="auto">
          <a:xfrm>
            <a:off x="5580063" y="2781300"/>
            <a:ext cx="685800" cy="525463"/>
          </a:xfrm>
          <a:custGeom>
            <a:avLst/>
            <a:gdLst>
              <a:gd name="T0" fmla="*/ 685800 w 432"/>
              <a:gd name="T1" fmla="*/ 457200 h 331"/>
              <a:gd name="T2" fmla="*/ 261938 w 432"/>
              <a:gd name="T3" fmla="*/ 449263 h 331"/>
              <a:gd name="T4" fmla="*/ 0 w 432"/>
              <a:gd name="T5" fmla="*/ 0 h 331"/>
              <a:gd name="T6" fmla="*/ 0 60000 65536"/>
              <a:gd name="T7" fmla="*/ 0 60000 65536"/>
              <a:gd name="T8" fmla="*/ 0 60000 65536"/>
            </a:gdLst>
            <a:ahLst/>
            <a:cxnLst>
              <a:cxn ang="T6">
                <a:pos x="T0" y="T1"/>
              </a:cxn>
              <a:cxn ang="T7">
                <a:pos x="T2" y="T3"/>
              </a:cxn>
              <a:cxn ang="T8">
                <a:pos x="T4" y="T5"/>
              </a:cxn>
            </a:cxnLst>
            <a:rect l="0" t="0" r="r" b="b"/>
            <a:pathLst>
              <a:path w="432" h="331">
                <a:moveTo>
                  <a:pt x="432" y="288"/>
                </a:moveTo>
                <a:cubicBezTo>
                  <a:pt x="388" y="287"/>
                  <a:pt x="237" y="331"/>
                  <a:pt x="165" y="283"/>
                </a:cubicBezTo>
                <a:cubicBezTo>
                  <a:pt x="93" y="235"/>
                  <a:pt x="35" y="59"/>
                  <a:pt x="0" y="0"/>
                </a:cubicBezTo>
              </a:path>
            </a:pathLst>
          </a:custGeom>
          <a:noFill/>
          <a:ln w="9525">
            <a:solidFill>
              <a:schemeClr val="tx1"/>
            </a:solidFill>
            <a:round/>
            <a:headEn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endParaRPr lang="en-US"/>
          </a:p>
        </p:txBody>
      </p:sp>
      <p:sp>
        <p:nvSpPr>
          <p:cNvPr id="70685" name="Text Box 290"/>
          <p:cNvSpPr txBox="1">
            <a:spLocks noChangeArrowheads="1"/>
          </p:cNvSpPr>
          <p:nvPr/>
        </p:nvSpPr>
        <p:spPr bwMode="auto">
          <a:xfrm>
            <a:off x="6248400" y="2852738"/>
            <a:ext cx="2895600" cy="684212"/>
          </a:xfrm>
          <a:prstGeom prst="rect">
            <a:avLst/>
          </a:prstGeom>
          <a:noFill/>
          <a:ln>
            <a:noFill/>
          </a:ln>
          <a:effectLst/>
          <a:extLst>
            <a:ext uri="{909E8E84-426E-40DD-AFC4-6F175D3DCCD1}">
              <a14:hiddenFill xmlns:a14="http://schemas.microsoft.com/office/drawing/2010/main">
                <a:solidFill>
                  <a:srgbClr val="B92B38"/>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lvl1pPr algn="ctr">
              <a:lnSpc>
                <a:spcPct val="90000"/>
              </a:lnSpc>
              <a:defRPr sz="2400">
                <a:solidFill>
                  <a:schemeClr val="tx1"/>
                </a:solidFill>
                <a:latin typeface="Arial" panose="020B0604020202020204" pitchFamily="34" charset="0"/>
              </a:defRPr>
            </a:lvl1pPr>
            <a:lvl2pPr marL="742950" indent="-285750" algn="ctr">
              <a:lnSpc>
                <a:spcPct val="90000"/>
              </a:lnSpc>
              <a:defRPr sz="2400">
                <a:solidFill>
                  <a:schemeClr val="tx1"/>
                </a:solidFill>
                <a:latin typeface="Arial" panose="020B0604020202020204" pitchFamily="34" charset="0"/>
              </a:defRPr>
            </a:lvl2pPr>
            <a:lvl3pPr marL="1143000" indent="-228600" algn="ctr">
              <a:lnSpc>
                <a:spcPct val="90000"/>
              </a:lnSpc>
              <a:defRPr sz="2400">
                <a:solidFill>
                  <a:schemeClr val="tx1"/>
                </a:solidFill>
                <a:latin typeface="Arial" panose="020B0604020202020204" pitchFamily="34" charset="0"/>
              </a:defRPr>
            </a:lvl3pPr>
            <a:lvl4pPr marL="1600200" indent="-228600" algn="ctr">
              <a:lnSpc>
                <a:spcPct val="90000"/>
              </a:lnSpc>
              <a:defRPr sz="2400">
                <a:solidFill>
                  <a:schemeClr val="tx1"/>
                </a:solidFill>
                <a:latin typeface="Arial" panose="020B0604020202020204" pitchFamily="34" charset="0"/>
              </a:defRPr>
            </a:lvl4pPr>
            <a:lvl5pPr marL="2057400" indent="-228600" algn="ctr">
              <a:lnSpc>
                <a:spcPct val="90000"/>
              </a:lnSpc>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9pPr>
          </a:lstStyle>
          <a:p>
            <a:pPr algn="l">
              <a:lnSpc>
                <a:spcPct val="100000"/>
              </a:lnSpc>
              <a:spcBef>
                <a:spcPct val="50000"/>
              </a:spcBef>
            </a:pPr>
            <a:r>
              <a:rPr lang="en-US" altLang="en-US" sz="1600" b="1"/>
              <a:t>Full Mesh LDP </a:t>
            </a:r>
          </a:p>
          <a:p>
            <a:pPr algn="l">
              <a:lnSpc>
                <a:spcPct val="100000"/>
              </a:lnSpc>
              <a:spcBef>
                <a:spcPct val="50000"/>
              </a:spcBef>
            </a:pPr>
            <a:r>
              <a:rPr lang="en-US" altLang="en-US" sz="1600" b="1"/>
              <a:t>Ethernet PW to each peer</a:t>
            </a:r>
          </a:p>
        </p:txBody>
      </p:sp>
    </p:spTree>
    <p:extLst>
      <p:ext uri="{BB962C8B-B14F-4D97-AF65-F5344CB8AC3E}">
        <p14:creationId xmlns:p14="http://schemas.microsoft.com/office/powerpoint/2010/main" val="2167912214"/>
      </p:ext>
    </p:extLst>
  </p:cSld>
  <p:clrMapOvr>
    <a:masterClrMapping/>
  </p:clrMapOvr>
  <p:transition advClick="0"/>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2706" name="Group 873"/>
          <p:cNvGrpSpPr>
            <a:grpSpLocks/>
          </p:cNvGrpSpPr>
          <p:nvPr/>
        </p:nvGrpSpPr>
        <p:grpSpPr bwMode="auto">
          <a:xfrm>
            <a:off x="1066800" y="1371600"/>
            <a:ext cx="8077200" cy="2603500"/>
            <a:chOff x="672" y="864"/>
            <a:chExt cx="5088" cy="1640"/>
          </a:xfrm>
        </p:grpSpPr>
        <p:sp>
          <p:nvSpPr>
            <p:cNvPr id="72735" name="Cloud"/>
            <p:cNvSpPr>
              <a:spLocks noChangeAspect="1" noEditPoints="1" noChangeArrowheads="1"/>
            </p:cNvSpPr>
            <p:nvPr/>
          </p:nvSpPr>
          <p:spPr bwMode="auto">
            <a:xfrm>
              <a:off x="1882" y="1117"/>
              <a:ext cx="2132" cy="1089"/>
            </a:xfrm>
            <a:custGeom>
              <a:avLst/>
              <a:gdLst>
                <a:gd name="T0" fmla="*/ 7 w 21600"/>
                <a:gd name="T1" fmla="*/ 545 h 21600"/>
                <a:gd name="T2" fmla="*/ 1066 w 21600"/>
                <a:gd name="T3" fmla="*/ 1088 h 21600"/>
                <a:gd name="T4" fmla="*/ 2130 w 21600"/>
                <a:gd name="T5" fmla="*/ 545 h 21600"/>
                <a:gd name="T6" fmla="*/ 1066 w 21600"/>
                <a:gd name="T7" fmla="*/ 62 h 21600"/>
                <a:gd name="T8" fmla="*/ 0 60000 65536"/>
                <a:gd name="T9" fmla="*/ 0 60000 65536"/>
                <a:gd name="T10" fmla="*/ 0 60000 65536"/>
                <a:gd name="T11" fmla="*/ 0 60000 65536"/>
                <a:gd name="T12" fmla="*/ 2979 w 21600"/>
                <a:gd name="T13" fmla="*/ 3253 h 21600"/>
                <a:gd name="T14" fmla="*/ 17092 w 21600"/>
                <a:gd name="T15" fmla="*/ 17336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0" y="11192"/>
                    <a:pt x="409" y="12169"/>
                    <a:pt x="1074" y="12702"/>
                  </a:cubicBezTo>
                  <a:lnTo>
                    <a:pt x="1063" y="12668"/>
                  </a:lnTo>
                  <a:cubicBezTo>
                    <a:pt x="685" y="13217"/>
                    <a:pt x="475" y="13940"/>
                    <a:pt x="475" y="14691"/>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300"/>
                    <a:pt x="7635" y="20039"/>
                    <a:pt x="8235" y="19546"/>
                  </a:cubicBezTo>
                  <a:lnTo>
                    <a:pt x="8229" y="19550"/>
                  </a:lnTo>
                  <a:cubicBezTo>
                    <a:pt x="8855" y="20829"/>
                    <a:pt x="9908" y="21597"/>
                    <a:pt x="11036" y="21597"/>
                  </a:cubicBezTo>
                  <a:cubicBezTo>
                    <a:pt x="12523" y="21597"/>
                    <a:pt x="13836" y="20267"/>
                    <a:pt x="14267" y="18324"/>
                  </a:cubicBezTo>
                  <a:lnTo>
                    <a:pt x="14270" y="18350"/>
                  </a:lnTo>
                  <a:cubicBezTo>
                    <a:pt x="14730" y="18740"/>
                    <a:pt x="15260" y="18947"/>
                    <a:pt x="15802" y="18947"/>
                  </a:cubicBezTo>
                  <a:cubicBezTo>
                    <a:pt x="17390" y="18947"/>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0"/>
                    <a:pt x="15367" y="426"/>
                    <a:pt x="14905" y="1165"/>
                  </a:cubicBezTo>
                  <a:lnTo>
                    <a:pt x="14909" y="1170"/>
                  </a:lnTo>
                  <a:cubicBezTo>
                    <a:pt x="14497" y="432"/>
                    <a:pt x="13855" y="0"/>
                    <a:pt x="13174" y="0"/>
                  </a:cubicBezTo>
                  <a:cubicBezTo>
                    <a:pt x="12347" y="0"/>
                    <a:pt x="11590" y="637"/>
                    <a:pt x="11221" y="1645"/>
                  </a:cubicBezTo>
                  <a:lnTo>
                    <a:pt x="11229" y="1694"/>
                  </a:lnTo>
                  <a:cubicBezTo>
                    <a:pt x="10730" y="1024"/>
                    <a:pt x="10058" y="650"/>
                    <a:pt x="9358" y="650"/>
                  </a:cubicBezTo>
                  <a:cubicBezTo>
                    <a:pt x="8372" y="650"/>
                    <a:pt x="7466" y="1391"/>
                    <a:pt x="7003" y="2578"/>
                  </a:cubicBezTo>
                  <a:lnTo>
                    <a:pt x="6995" y="2602"/>
                  </a:lnTo>
                  <a:cubicBezTo>
                    <a:pt x="6477" y="2189"/>
                    <a:pt x="5888" y="1972"/>
                    <a:pt x="5288" y="1972"/>
                  </a:cubicBezTo>
                  <a:cubicBezTo>
                    <a:pt x="3423" y="1972"/>
                    <a:pt x="1912" y="4029"/>
                    <a:pt x="1912" y="6567"/>
                  </a:cubicBezTo>
                  <a:cubicBezTo>
                    <a:pt x="1912" y="6774"/>
                    <a:pt x="1922" y="6981"/>
                    <a:pt x="1942" y="7186"/>
                  </a:cubicBezTo>
                  <a:lnTo>
                    <a:pt x="1949" y="7180"/>
                  </a:lnTo>
                  <a:close/>
                </a:path>
                <a:path w="21600" h="21600" fill="none" extrusionOk="0">
                  <a:moveTo>
                    <a:pt x="1074" y="12702"/>
                  </a:moveTo>
                  <a:cubicBezTo>
                    <a:pt x="1407" y="12969"/>
                    <a:pt x="1786" y="13110"/>
                    <a:pt x="2172" y="13110"/>
                  </a:cubicBezTo>
                  <a:cubicBezTo>
                    <a:pt x="2228" y="13110"/>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hlink"/>
            </a:solidFill>
            <a:ln w="9525">
              <a:solidFill>
                <a:srgbClr val="000000"/>
              </a:solidFill>
              <a:miter lim="800000"/>
              <a:headEnd/>
              <a:tailEnd/>
            </a:ln>
            <a:effectLst>
              <a:outerShdw dist="107763" dir="2700000" algn="ctr" rotWithShape="0">
                <a:srgbClr val="808080"/>
              </a:outerShdw>
            </a:effectLst>
          </p:spPr>
          <p:txBody>
            <a:bodyPr anchor="ctr" anchorCtr="1"/>
            <a:lstStyle>
              <a:lvl1pPr defTabSz="814388">
                <a:lnSpc>
                  <a:spcPct val="95000"/>
                </a:lnSpc>
                <a:spcBef>
                  <a:spcPct val="50000"/>
                </a:spcBef>
                <a:buClr>
                  <a:schemeClr val="tx2"/>
                </a:buClr>
                <a:buSzPct val="100000"/>
                <a:buFont typeface="Wingdings" panose="05000000000000000000" pitchFamily="2" charset="2"/>
                <a:buChar char="§"/>
                <a:defRPr sz="2400">
                  <a:solidFill>
                    <a:schemeClr val="tx1"/>
                  </a:solidFill>
                  <a:latin typeface="Arial" panose="020B0604020202020204" pitchFamily="34" charset="0"/>
                </a:defRPr>
              </a:lvl1pPr>
              <a:lvl2pPr marL="742950" indent="-285750" defTabSz="814388">
                <a:lnSpc>
                  <a:spcPct val="95000"/>
                </a:lnSpc>
                <a:spcBef>
                  <a:spcPct val="35000"/>
                </a:spcBef>
                <a:defRPr sz="2000">
                  <a:solidFill>
                    <a:schemeClr val="tx1"/>
                  </a:solidFill>
                  <a:latin typeface="Arial" panose="020B0604020202020204" pitchFamily="34" charset="0"/>
                </a:defRPr>
              </a:lvl2pPr>
              <a:lvl3pPr marL="1143000" indent="-228600" defTabSz="814388">
                <a:lnSpc>
                  <a:spcPct val="95000"/>
                </a:lnSpc>
                <a:spcBef>
                  <a:spcPct val="35000"/>
                </a:spcBef>
                <a:defRPr sz="2000">
                  <a:solidFill>
                    <a:schemeClr val="tx1"/>
                  </a:solidFill>
                  <a:latin typeface="Arial" panose="020B0604020202020204" pitchFamily="34" charset="0"/>
                </a:defRPr>
              </a:lvl3pPr>
              <a:lvl4pPr marL="1600200" indent="-228600" defTabSz="814388">
                <a:lnSpc>
                  <a:spcPct val="95000"/>
                </a:lnSpc>
                <a:spcBef>
                  <a:spcPct val="35000"/>
                </a:spcBef>
                <a:defRPr sz="2000">
                  <a:solidFill>
                    <a:schemeClr val="tx1"/>
                  </a:solidFill>
                  <a:latin typeface="Arial" panose="020B0604020202020204" pitchFamily="34" charset="0"/>
                </a:defRPr>
              </a:lvl4pPr>
              <a:lvl5pPr marL="2057400" indent="-228600" defTabSz="814388">
                <a:lnSpc>
                  <a:spcPct val="95000"/>
                </a:lnSpc>
                <a:spcBef>
                  <a:spcPct val="35000"/>
                </a:spcBef>
                <a:defRPr sz="2000">
                  <a:solidFill>
                    <a:schemeClr val="tx1"/>
                  </a:solidFill>
                  <a:latin typeface="Arial" panose="020B0604020202020204" pitchFamily="34" charset="0"/>
                </a:defRPr>
              </a:lvl5pPr>
              <a:lvl6pPr marL="2514600" indent="-228600" defTabSz="814388" eaLnBrk="0" fontAlgn="base" hangingPunct="0">
                <a:lnSpc>
                  <a:spcPct val="95000"/>
                </a:lnSpc>
                <a:spcBef>
                  <a:spcPct val="35000"/>
                </a:spcBef>
                <a:spcAft>
                  <a:spcPct val="0"/>
                </a:spcAft>
                <a:defRPr sz="2000">
                  <a:solidFill>
                    <a:schemeClr val="tx1"/>
                  </a:solidFill>
                  <a:latin typeface="Arial" panose="020B0604020202020204" pitchFamily="34" charset="0"/>
                </a:defRPr>
              </a:lvl6pPr>
              <a:lvl7pPr marL="2971800" indent="-228600" defTabSz="814388" eaLnBrk="0" fontAlgn="base" hangingPunct="0">
                <a:lnSpc>
                  <a:spcPct val="95000"/>
                </a:lnSpc>
                <a:spcBef>
                  <a:spcPct val="35000"/>
                </a:spcBef>
                <a:spcAft>
                  <a:spcPct val="0"/>
                </a:spcAft>
                <a:defRPr sz="2000">
                  <a:solidFill>
                    <a:schemeClr val="tx1"/>
                  </a:solidFill>
                  <a:latin typeface="Arial" panose="020B0604020202020204" pitchFamily="34" charset="0"/>
                </a:defRPr>
              </a:lvl7pPr>
              <a:lvl8pPr marL="3429000" indent="-228600" defTabSz="814388" eaLnBrk="0" fontAlgn="base" hangingPunct="0">
                <a:lnSpc>
                  <a:spcPct val="95000"/>
                </a:lnSpc>
                <a:spcBef>
                  <a:spcPct val="35000"/>
                </a:spcBef>
                <a:spcAft>
                  <a:spcPct val="0"/>
                </a:spcAft>
                <a:defRPr sz="2000">
                  <a:solidFill>
                    <a:schemeClr val="tx1"/>
                  </a:solidFill>
                  <a:latin typeface="Arial" panose="020B0604020202020204" pitchFamily="34" charset="0"/>
                </a:defRPr>
              </a:lvl8pPr>
              <a:lvl9pPr marL="3886200" indent="-228600" defTabSz="814388" eaLnBrk="0" fontAlgn="base" hangingPunct="0">
                <a:lnSpc>
                  <a:spcPct val="95000"/>
                </a:lnSpc>
                <a:spcBef>
                  <a:spcPct val="35000"/>
                </a:spcBef>
                <a:spcAft>
                  <a:spcPct val="0"/>
                </a:spcAft>
                <a:defRPr sz="2000">
                  <a:solidFill>
                    <a:schemeClr val="tx1"/>
                  </a:solidFill>
                  <a:latin typeface="Arial" panose="020B0604020202020204" pitchFamily="34" charset="0"/>
                </a:defRPr>
              </a:lvl9pPr>
            </a:lstStyle>
            <a:p>
              <a:pPr>
                <a:lnSpc>
                  <a:spcPct val="90000"/>
                </a:lnSpc>
                <a:spcBef>
                  <a:spcPct val="0"/>
                </a:spcBef>
                <a:buClrTx/>
                <a:buSzTx/>
                <a:buFontTx/>
                <a:buNone/>
              </a:pPr>
              <a:r>
                <a:rPr lang="en-AU" altLang="en-US" sz="1400" b="1"/>
                <a:t>MPLS</a:t>
              </a:r>
            </a:p>
          </p:txBody>
        </p:sp>
        <p:sp>
          <p:nvSpPr>
            <p:cNvPr id="72736" name="Line 588"/>
            <p:cNvSpPr>
              <a:spLocks noChangeShapeType="1"/>
            </p:cNvSpPr>
            <p:nvPr/>
          </p:nvSpPr>
          <p:spPr bwMode="auto">
            <a:xfrm flipH="1">
              <a:off x="2472" y="1071"/>
              <a:ext cx="0" cy="36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lstStyle/>
            <a:p>
              <a:endParaRPr lang="en-US"/>
            </a:p>
          </p:txBody>
        </p:sp>
        <p:sp>
          <p:nvSpPr>
            <p:cNvPr id="72737" name="Line 589"/>
            <p:cNvSpPr>
              <a:spLocks noChangeShapeType="1"/>
            </p:cNvSpPr>
            <p:nvPr/>
          </p:nvSpPr>
          <p:spPr bwMode="auto">
            <a:xfrm flipH="1">
              <a:off x="1791" y="1071"/>
              <a:ext cx="0" cy="36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lstStyle/>
            <a:p>
              <a:endParaRPr lang="en-US"/>
            </a:p>
          </p:txBody>
        </p:sp>
        <p:sp>
          <p:nvSpPr>
            <p:cNvPr id="72738" name="Line 590"/>
            <p:cNvSpPr>
              <a:spLocks noChangeShapeType="1"/>
            </p:cNvSpPr>
            <p:nvPr/>
          </p:nvSpPr>
          <p:spPr bwMode="auto">
            <a:xfrm flipH="1">
              <a:off x="3288" y="1071"/>
              <a:ext cx="0" cy="36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lstStyle/>
            <a:p>
              <a:endParaRPr lang="en-US"/>
            </a:p>
          </p:txBody>
        </p:sp>
        <p:sp>
          <p:nvSpPr>
            <p:cNvPr id="72739" name="Line 591"/>
            <p:cNvSpPr>
              <a:spLocks noChangeShapeType="1"/>
            </p:cNvSpPr>
            <p:nvPr/>
          </p:nvSpPr>
          <p:spPr bwMode="auto">
            <a:xfrm flipH="1">
              <a:off x="3923" y="1071"/>
              <a:ext cx="0" cy="36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lstStyle/>
            <a:p>
              <a:endParaRPr lang="en-US"/>
            </a:p>
          </p:txBody>
        </p:sp>
        <p:pic>
          <p:nvPicPr>
            <p:cNvPr id="72740" name="Picture 592"/>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81" y="864"/>
              <a:ext cx="435" cy="243"/>
            </a:xfrm>
            <a:prstGeom prst="rect">
              <a:avLst/>
            </a:prstGeom>
            <a:noFill/>
            <a:ln>
              <a:noFill/>
            </a:ln>
            <a:effectLst/>
            <a:extLst>
              <a:ext uri="{909E8E84-426E-40DD-AFC4-6F175D3DCCD1}">
                <a14:hiddenFill xmlns:a14="http://schemas.microsoft.com/office/drawing/2010/main">
                  <a:solidFill>
                    <a:srgbClr val="006C88"/>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pic>
          <p:nvPicPr>
            <p:cNvPr id="72741" name="Picture 593"/>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53" y="864"/>
              <a:ext cx="435" cy="243"/>
            </a:xfrm>
            <a:prstGeom prst="rect">
              <a:avLst/>
            </a:prstGeom>
            <a:noFill/>
            <a:ln>
              <a:noFill/>
            </a:ln>
            <a:effectLst/>
            <a:extLst>
              <a:ext uri="{909E8E84-426E-40DD-AFC4-6F175D3DCCD1}">
                <a14:hiddenFill xmlns:a14="http://schemas.microsoft.com/office/drawing/2010/main">
                  <a:solidFill>
                    <a:srgbClr val="006C88"/>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pic>
          <p:nvPicPr>
            <p:cNvPr id="72742" name="Picture 59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72" y="864"/>
              <a:ext cx="435" cy="243"/>
            </a:xfrm>
            <a:prstGeom prst="rect">
              <a:avLst/>
            </a:prstGeom>
            <a:noFill/>
            <a:ln>
              <a:noFill/>
            </a:ln>
            <a:effectLst/>
            <a:extLst>
              <a:ext uri="{909E8E84-426E-40DD-AFC4-6F175D3DCCD1}">
                <a14:hiddenFill xmlns:a14="http://schemas.microsoft.com/office/drawing/2010/main">
                  <a:solidFill>
                    <a:srgbClr val="006C88"/>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pic>
          <p:nvPicPr>
            <p:cNvPr id="72743" name="Picture 595"/>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96" y="864"/>
              <a:ext cx="435" cy="243"/>
            </a:xfrm>
            <a:prstGeom prst="rect">
              <a:avLst/>
            </a:prstGeom>
            <a:noFill/>
            <a:ln>
              <a:noFill/>
            </a:ln>
            <a:effectLst/>
            <a:extLst>
              <a:ext uri="{909E8E84-426E-40DD-AFC4-6F175D3DCCD1}">
                <a14:hiddenFill xmlns:a14="http://schemas.microsoft.com/office/drawing/2010/main">
                  <a:solidFill>
                    <a:srgbClr val="006C88"/>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sp>
          <p:nvSpPr>
            <p:cNvPr id="72744" name="Line 596"/>
            <p:cNvSpPr>
              <a:spLocks noChangeShapeType="1"/>
            </p:cNvSpPr>
            <p:nvPr/>
          </p:nvSpPr>
          <p:spPr bwMode="auto">
            <a:xfrm>
              <a:off x="720" y="1152"/>
              <a:ext cx="4368" cy="0"/>
            </a:xfrm>
            <a:prstGeom prst="line">
              <a:avLst/>
            </a:prstGeom>
            <a:noFill/>
            <a:ln w="19050">
              <a:solidFill>
                <a:srgbClr val="C0C0C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lstStyle/>
            <a:p>
              <a:endParaRPr lang="en-US"/>
            </a:p>
          </p:txBody>
        </p:sp>
        <p:grpSp>
          <p:nvGrpSpPr>
            <p:cNvPr id="72745" name="Group 597"/>
            <p:cNvGrpSpPr>
              <a:grpSpLocks noChangeAspect="1"/>
            </p:cNvGrpSpPr>
            <p:nvPr/>
          </p:nvGrpSpPr>
          <p:grpSpPr bwMode="auto">
            <a:xfrm>
              <a:off x="1632" y="1189"/>
              <a:ext cx="534" cy="395"/>
              <a:chOff x="440" y="3111"/>
              <a:chExt cx="545" cy="404"/>
            </a:xfrm>
          </p:grpSpPr>
          <p:sp>
            <p:nvSpPr>
              <p:cNvPr id="72969" name="Freeform 598"/>
              <p:cNvSpPr>
                <a:spLocks noChangeAspect="1"/>
              </p:cNvSpPr>
              <p:nvPr/>
            </p:nvSpPr>
            <p:spPr bwMode="auto">
              <a:xfrm>
                <a:off x="440" y="3111"/>
                <a:ext cx="544" cy="226"/>
              </a:xfrm>
              <a:custGeom>
                <a:avLst/>
                <a:gdLst>
                  <a:gd name="T0" fmla="*/ 115 w 652"/>
                  <a:gd name="T1" fmla="*/ 226 h 217"/>
                  <a:gd name="T2" fmla="*/ 0 w 652"/>
                  <a:gd name="T3" fmla="*/ 107 h 217"/>
                  <a:gd name="T4" fmla="*/ 115 w 652"/>
                  <a:gd name="T5" fmla="*/ 0 h 217"/>
                  <a:gd name="T6" fmla="*/ 426 w 652"/>
                  <a:gd name="T7" fmla="*/ 0 h 217"/>
                  <a:gd name="T8" fmla="*/ 544 w 652"/>
                  <a:gd name="T9" fmla="*/ 107 h 217"/>
                  <a:gd name="T10" fmla="*/ 429 w 652"/>
                  <a:gd name="T11" fmla="*/ 226 h 217"/>
                  <a:gd name="T12" fmla="*/ 115 w 652"/>
                  <a:gd name="T13" fmla="*/ 226 h 21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52" h="217">
                    <a:moveTo>
                      <a:pt x="138" y="217"/>
                    </a:moveTo>
                    <a:lnTo>
                      <a:pt x="0" y="103"/>
                    </a:lnTo>
                    <a:lnTo>
                      <a:pt x="138" y="0"/>
                    </a:lnTo>
                    <a:lnTo>
                      <a:pt x="510" y="0"/>
                    </a:lnTo>
                    <a:lnTo>
                      <a:pt x="652" y="103"/>
                    </a:lnTo>
                    <a:lnTo>
                      <a:pt x="514" y="217"/>
                    </a:lnTo>
                    <a:lnTo>
                      <a:pt x="138" y="217"/>
                    </a:lnTo>
                    <a:close/>
                  </a:path>
                </a:pathLst>
              </a:custGeom>
              <a:solidFill>
                <a:srgbClr val="00B4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970" name="Line 599"/>
              <p:cNvSpPr>
                <a:spLocks noChangeAspect="1" noChangeShapeType="1"/>
              </p:cNvSpPr>
              <p:nvPr/>
            </p:nvSpPr>
            <p:spPr bwMode="auto">
              <a:xfrm flipH="1" flipV="1">
                <a:off x="440" y="3218"/>
                <a:ext cx="115" cy="119"/>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971" name="Line 600"/>
              <p:cNvSpPr>
                <a:spLocks noChangeAspect="1" noChangeShapeType="1"/>
              </p:cNvSpPr>
              <p:nvPr/>
            </p:nvSpPr>
            <p:spPr bwMode="auto">
              <a:xfrm>
                <a:off x="440" y="3218"/>
                <a:ext cx="1"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972" name="Line 601"/>
              <p:cNvSpPr>
                <a:spLocks noChangeAspect="1" noChangeShapeType="1"/>
              </p:cNvSpPr>
              <p:nvPr/>
            </p:nvSpPr>
            <p:spPr bwMode="auto">
              <a:xfrm flipV="1">
                <a:off x="440" y="3111"/>
                <a:ext cx="115" cy="107"/>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973" name="Line 602"/>
              <p:cNvSpPr>
                <a:spLocks noChangeAspect="1" noChangeShapeType="1"/>
              </p:cNvSpPr>
              <p:nvPr/>
            </p:nvSpPr>
            <p:spPr bwMode="auto">
              <a:xfrm>
                <a:off x="555" y="3111"/>
                <a:ext cx="1"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974" name="Line 603"/>
              <p:cNvSpPr>
                <a:spLocks noChangeAspect="1" noChangeShapeType="1"/>
              </p:cNvSpPr>
              <p:nvPr/>
            </p:nvSpPr>
            <p:spPr bwMode="auto">
              <a:xfrm>
                <a:off x="555" y="3111"/>
                <a:ext cx="311"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975" name="Line 604"/>
              <p:cNvSpPr>
                <a:spLocks noChangeAspect="1" noChangeShapeType="1"/>
              </p:cNvSpPr>
              <p:nvPr/>
            </p:nvSpPr>
            <p:spPr bwMode="auto">
              <a:xfrm>
                <a:off x="866" y="3111"/>
                <a:ext cx="0"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976" name="Line 605"/>
              <p:cNvSpPr>
                <a:spLocks noChangeAspect="1" noChangeShapeType="1"/>
              </p:cNvSpPr>
              <p:nvPr/>
            </p:nvSpPr>
            <p:spPr bwMode="auto">
              <a:xfrm>
                <a:off x="866" y="3111"/>
                <a:ext cx="118" cy="107"/>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977" name="Line 606"/>
              <p:cNvSpPr>
                <a:spLocks noChangeAspect="1" noChangeShapeType="1"/>
              </p:cNvSpPr>
              <p:nvPr/>
            </p:nvSpPr>
            <p:spPr bwMode="auto">
              <a:xfrm>
                <a:off x="984" y="3218"/>
                <a:ext cx="1"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978" name="Line 607"/>
              <p:cNvSpPr>
                <a:spLocks noChangeAspect="1" noChangeShapeType="1"/>
              </p:cNvSpPr>
              <p:nvPr/>
            </p:nvSpPr>
            <p:spPr bwMode="auto">
              <a:xfrm flipH="1">
                <a:off x="869" y="3218"/>
                <a:ext cx="115" cy="119"/>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979" name="Line 608"/>
              <p:cNvSpPr>
                <a:spLocks noChangeAspect="1" noChangeShapeType="1"/>
              </p:cNvSpPr>
              <p:nvPr/>
            </p:nvSpPr>
            <p:spPr bwMode="auto">
              <a:xfrm>
                <a:off x="869" y="3337"/>
                <a:ext cx="1"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980" name="Line 609"/>
              <p:cNvSpPr>
                <a:spLocks noChangeAspect="1" noChangeShapeType="1"/>
              </p:cNvSpPr>
              <p:nvPr/>
            </p:nvSpPr>
            <p:spPr bwMode="auto">
              <a:xfrm flipH="1">
                <a:off x="555" y="3337"/>
                <a:ext cx="314"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981" name="Line 610"/>
              <p:cNvSpPr>
                <a:spLocks noChangeAspect="1" noChangeShapeType="1"/>
              </p:cNvSpPr>
              <p:nvPr/>
            </p:nvSpPr>
            <p:spPr bwMode="auto">
              <a:xfrm>
                <a:off x="555" y="3337"/>
                <a:ext cx="1"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982" name="Rectangle 611"/>
              <p:cNvSpPr>
                <a:spLocks noChangeAspect="1" noChangeArrowheads="1"/>
              </p:cNvSpPr>
              <p:nvPr/>
            </p:nvSpPr>
            <p:spPr bwMode="auto">
              <a:xfrm>
                <a:off x="555" y="3337"/>
                <a:ext cx="314" cy="177"/>
              </a:xfrm>
              <a:prstGeom prst="rect">
                <a:avLst/>
              </a:prstGeom>
              <a:solidFill>
                <a:srgbClr val="0078A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ctr">
                  <a:lnSpc>
                    <a:spcPct val="90000"/>
                  </a:lnSpc>
                  <a:defRPr sz="2400">
                    <a:solidFill>
                      <a:schemeClr val="tx1"/>
                    </a:solidFill>
                    <a:latin typeface="Arial" panose="020B0604020202020204" pitchFamily="34" charset="0"/>
                  </a:defRPr>
                </a:lvl1pPr>
                <a:lvl2pPr marL="742950" indent="-285750" algn="ctr">
                  <a:lnSpc>
                    <a:spcPct val="90000"/>
                  </a:lnSpc>
                  <a:defRPr sz="2400">
                    <a:solidFill>
                      <a:schemeClr val="tx1"/>
                    </a:solidFill>
                    <a:latin typeface="Arial" panose="020B0604020202020204" pitchFamily="34" charset="0"/>
                  </a:defRPr>
                </a:lvl2pPr>
                <a:lvl3pPr marL="1143000" indent="-228600" algn="ctr">
                  <a:lnSpc>
                    <a:spcPct val="90000"/>
                  </a:lnSpc>
                  <a:defRPr sz="2400">
                    <a:solidFill>
                      <a:schemeClr val="tx1"/>
                    </a:solidFill>
                    <a:latin typeface="Arial" panose="020B0604020202020204" pitchFamily="34" charset="0"/>
                  </a:defRPr>
                </a:lvl3pPr>
                <a:lvl4pPr marL="1600200" indent="-228600" algn="ctr">
                  <a:lnSpc>
                    <a:spcPct val="90000"/>
                  </a:lnSpc>
                  <a:defRPr sz="2400">
                    <a:solidFill>
                      <a:schemeClr val="tx1"/>
                    </a:solidFill>
                    <a:latin typeface="Arial" panose="020B0604020202020204" pitchFamily="34" charset="0"/>
                  </a:defRPr>
                </a:lvl4pPr>
                <a:lvl5pPr marL="2057400" indent="-228600" algn="ctr">
                  <a:lnSpc>
                    <a:spcPct val="90000"/>
                  </a:lnSpc>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72983" name="Line 612"/>
              <p:cNvSpPr>
                <a:spLocks noChangeAspect="1" noChangeShapeType="1"/>
              </p:cNvSpPr>
              <p:nvPr/>
            </p:nvSpPr>
            <p:spPr bwMode="auto">
              <a:xfrm>
                <a:off x="555" y="3337"/>
                <a:ext cx="1" cy="177"/>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984" name="Line 613"/>
              <p:cNvSpPr>
                <a:spLocks noChangeAspect="1" noChangeShapeType="1"/>
              </p:cNvSpPr>
              <p:nvPr/>
            </p:nvSpPr>
            <p:spPr bwMode="auto">
              <a:xfrm>
                <a:off x="555" y="3514"/>
                <a:ext cx="1"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985" name="Line 614"/>
              <p:cNvSpPr>
                <a:spLocks noChangeAspect="1" noChangeShapeType="1"/>
              </p:cNvSpPr>
              <p:nvPr/>
            </p:nvSpPr>
            <p:spPr bwMode="auto">
              <a:xfrm>
                <a:off x="555" y="3514"/>
                <a:ext cx="314"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986" name="Line 615"/>
              <p:cNvSpPr>
                <a:spLocks noChangeAspect="1" noChangeShapeType="1"/>
              </p:cNvSpPr>
              <p:nvPr/>
            </p:nvSpPr>
            <p:spPr bwMode="auto">
              <a:xfrm>
                <a:off x="869" y="3514"/>
                <a:ext cx="1"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987" name="Line 616"/>
              <p:cNvSpPr>
                <a:spLocks noChangeAspect="1" noChangeShapeType="1"/>
              </p:cNvSpPr>
              <p:nvPr/>
            </p:nvSpPr>
            <p:spPr bwMode="auto">
              <a:xfrm flipV="1">
                <a:off x="869" y="3337"/>
                <a:ext cx="1" cy="177"/>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988" name="Line 617"/>
              <p:cNvSpPr>
                <a:spLocks noChangeAspect="1" noChangeShapeType="1"/>
              </p:cNvSpPr>
              <p:nvPr/>
            </p:nvSpPr>
            <p:spPr bwMode="auto">
              <a:xfrm>
                <a:off x="869" y="3337"/>
                <a:ext cx="1"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989" name="Line 618"/>
              <p:cNvSpPr>
                <a:spLocks noChangeAspect="1" noChangeShapeType="1"/>
              </p:cNvSpPr>
              <p:nvPr/>
            </p:nvSpPr>
            <p:spPr bwMode="auto">
              <a:xfrm flipH="1">
                <a:off x="555" y="3337"/>
                <a:ext cx="314"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990" name="Line 619"/>
              <p:cNvSpPr>
                <a:spLocks noChangeAspect="1" noChangeShapeType="1"/>
              </p:cNvSpPr>
              <p:nvPr/>
            </p:nvSpPr>
            <p:spPr bwMode="auto">
              <a:xfrm>
                <a:off x="555" y="3337"/>
                <a:ext cx="1"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991" name="Freeform 620"/>
              <p:cNvSpPr>
                <a:spLocks noChangeAspect="1"/>
              </p:cNvSpPr>
              <p:nvPr/>
            </p:nvSpPr>
            <p:spPr bwMode="auto">
              <a:xfrm>
                <a:off x="869" y="3218"/>
                <a:ext cx="115" cy="296"/>
              </a:xfrm>
              <a:custGeom>
                <a:avLst/>
                <a:gdLst>
                  <a:gd name="T0" fmla="*/ 0 w 138"/>
                  <a:gd name="T1" fmla="*/ 119 h 284"/>
                  <a:gd name="T2" fmla="*/ 0 w 138"/>
                  <a:gd name="T3" fmla="*/ 296 h 284"/>
                  <a:gd name="T4" fmla="*/ 115 w 138"/>
                  <a:gd name="T5" fmla="*/ 177 h 284"/>
                  <a:gd name="T6" fmla="*/ 115 w 138"/>
                  <a:gd name="T7" fmla="*/ 0 h 284"/>
                  <a:gd name="T8" fmla="*/ 0 w 138"/>
                  <a:gd name="T9" fmla="*/ 119 h 2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8" h="284">
                    <a:moveTo>
                      <a:pt x="0" y="114"/>
                    </a:moveTo>
                    <a:lnTo>
                      <a:pt x="0" y="284"/>
                    </a:lnTo>
                    <a:lnTo>
                      <a:pt x="138" y="170"/>
                    </a:lnTo>
                    <a:lnTo>
                      <a:pt x="138" y="0"/>
                    </a:lnTo>
                    <a:lnTo>
                      <a:pt x="0" y="114"/>
                    </a:lnTo>
                    <a:close/>
                  </a:path>
                </a:pathLst>
              </a:custGeom>
              <a:solidFill>
                <a:srgbClr val="0048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992" name="Line 621"/>
              <p:cNvSpPr>
                <a:spLocks noChangeAspect="1" noChangeShapeType="1"/>
              </p:cNvSpPr>
              <p:nvPr/>
            </p:nvSpPr>
            <p:spPr bwMode="auto">
              <a:xfrm>
                <a:off x="869" y="3337"/>
                <a:ext cx="1" cy="177"/>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993" name="Line 622"/>
              <p:cNvSpPr>
                <a:spLocks noChangeAspect="1" noChangeShapeType="1"/>
              </p:cNvSpPr>
              <p:nvPr/>
            </p:nvSpPr>
            <p:spPr bwMode="auto">
              <a:xfrm>
                <a:off x="869" y="3514"/>
                <a:ext cx="1"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994" name="Line 623"/>
              <p:cNvSpPr>
                <a:spLocks noChangeAspect="1" noChangeShapeType="1"/>
              </p:cNvSpPr>
              <p:nvPr/>
            </p:nvSpPr>
            <p:spPr bwMode="auto">
              <a:xfrm flipV="1">
                <a:off x="869" y="3395"/>
                <a:ext cx="115" cy="119"/>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995" name="Line 624"/>
              <p:cNvSpPr>
                <a:spLocks noChangeAspect="1" noChangeShapeType="1"/>
              </p:cNvSpPr>
              <p:nvPr/>
            </p:nvSpPr>
            <p:spPr bwMode="auto">
              <a:xfrm>
                <a:off x="984" y="3395"/>
                <a:ext cx="1"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996" name="Line 625"/>
              <p:cNvSpPr>
                <a:spLocks noChangeAspect="1" noChangeShapeType="1"/>
              </p:cNvSpPr>
              <p:nvPr/>
            </p:nvSpPr>
            <p:spPr bwMode="auto">
              <a:xfrm flipV="1">
                <a:off x="984" y="3218"/>
                <a:ext cx="1" cy="177"/>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997" name="Line 626"/>
              <p:cNvSpPr>
                <a:spLocks noChangeAspect="1" noChangeShapeType="1"/>
              </p:cNvSpPr>
              <p:nvPr/>
            </p:nvSpPr>
            <p:spPr bwMode="auto">
              <a:xfrm>
                <a:off x="984" y="3218"/>
                <a:ext cx="1"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998" name="Line 627"/>
              <p:cNvSpPr>
                <a:spLocks noChangeAspect="1" noChangeShapeType="1"/>
              </p:cNvSpPr>
              <p:nvPr/>
            </p:nvSpPr>
            <p:spPr bwMode="auto">
              <a:xfrm flipH="1">
                <a:off x="869" y="3218"/>
                <a:ext cx="115" cy="119"/>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999" name="Line 628"/>
              <p:cNvSpPr>
                <a:spLocks noChangeAspect="1" noChangeShapeType="1"/>
              </p:cNvSpPr>
              <p:nvPr/>
            </p:nvSpPr>
            <p:spPr bwMode="auto">
              <a:xfrm>
                <a:off x="869" y="3337"/>
                <a:ext cx="1"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3000" name="Freeform 629"/>
              <p:cNvSpPr>
                <a:spLocks noChangeAspect="1"/>
              </p:cNvSpPr>
              <p:nvPr/>
            </p:nvSpPr>
            <p:spPr bwMode="auto">
              <a:xfrm>
                <a:off x="440" y="3218"/>
                <a:ext cx="115" cy="296"/>
              </a:xfrm>
              <a:custGeom>
                <a:avLst/>
                <a:gdLst>
                  <a:gd name="T0" fmla="*/ 115 w 138"/>
                  <a:gd name="T1" fmla="*/ 119 h 284"/>
                  <a:gd name="T2" fmla="*/ 115 w 138"/>
                  <a:gd name="T3" fmla="*/ 296 h 284"/>
                  <a:gd name="T4" fmla="*/ 0 w 138"/>
                  <a:gd name="T5" fmla="*/ 169 h 284"/>
                  <a:gd name="T6" fmla="*/ 0 w 138"/>
                  <a:gd name="T7" fmla="*/ 0 h 284"/>
                  <a:gd name="T8" fmla="*/ 115 w 138"/>
                  <a:gd name="T9" fmla="*/ 119 h 2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8" h="284">
                    <a:moveTo>
                      <a:pt x="138" y="114"/>
                    </a:moveTo>
                    <a:lnTo>
                      <a:pt x="138" y="284"/>
                    </a:lnTo>
                    <a:lnTo>
                      <a:pt x="0" y="162"/>
                    </a:lnTo>
                    <a:lnTo>
                      <a:pt x="0" y="0"/>
                    </a:lnTo>
                    <a:lnTo>
                      <a:pt x="138" y="114"/>
                    </a:lnTo>
                    <a:close/>
                  </a:path>
                </a:pathLst>
              </a:custGeom>
              <a:solidFill>
                <a:srgbClr val="00B4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3001" name="Line 630"/>
              <p:cNvSpPr>
                <a:spLocks noChangeAspect="1" noChangeShapeType="1"/>
              </p:cNvSpPr>
              <p:nvPr/>
            </p:nvSpPr>
            <p:spPr bwMode="auto">
              <a:xfrm>
                <a:off x="555" y="3337"/>
                <a:ext cx="1" cy="177"/>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3002" name="Line 631"/>
              <p:cNvSpPr>
                <a:spLocks noChangeAspect="1" noChangeShapeType="1"/>
              </p:cNvSpPr>
              <p:nvPr/>
            </p:nvSpPr>
            <p:spPr bwMode="auto">
              <a:xfrm>
                <a:off x="555" y="3514"/>
                <a:ext cx="1"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3003" name="Line 632"/>
              <p:cNvSpPr>
                <a:spLocks noChangeAspect="1" noChangeShapeType="1"/>
              </p:cNvSpPr>
              <p:nvPr/>
            </p:nvSpPr>
            <p:spPr bwMode="auto">
              <a:xfrm flipH="1" flipV="1">
                <a:off x="440" y="3387"/>
                <a:ext cx="115" cy="127"/>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3004" name="Line 633"/>
              <p:cNvSpPr>
                <a:spLocks noChangeAspect="1" noChangeShapeType="1"/>
              </p:cNvSpPr>
              <p:nvPr/>
            </p:nvSpPr>
            <p:spPr bwMode="auto">
              <a:xfrm>
                <a:off x="440" y="3387"/>
                <a:ext cx="1"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3005" name="Line 634"/>
              <p:cNvSpPr>
                <a:spLocks noChangeAspect="1" noChangeShapeType="1"/>
              </p:cNvSpPr>
              <p:nvPr/>
            </p:nvSpPr>
            <p:spPr bwMode="auto">
              <a:xfrm flipV="1">
                <a:off x="440" y="3218"/>
                <a:ext cx="1" cy="169"/>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3006" name="Line 635"/>
              <p:cNvSpPr>
                <a:spLocks noChangeAspect="1" noChangeShapeType="1"/>
              </p:cNvSpPr>
              <p:nvPr/>
            </p:nvSpPr>
            <p:spPr bwMode="auto">
              <a:xfrm>
                <a:off x="440" y="3218"/>
                <a:ext cx="1"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3007" name="Line 636"/>
              <p:cNvSpPr>
                <a:spLocks noChangeAspect="1" noChangeShapeType="1"/>
              </p:cNvSpPr>
              <p:nvPr/>
            </p:nvSpPr>
            <p:spPr bwMode="auto">
              <a:xfrm>
                <a:off x="440" y="3218"/>
                <a:ext cx="115" cy="119"/>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3008" name="Line 637"/>
              <p:cNvSpPr>
                <a:spLocks noChangeAspect="1" noChangeShapeType="1"/>
              </p:cNvSpPr>
              <p:nvPr/>
            </p:nvSpPr>
            <p:spPr bwMode="auto">
              <a:xfrm>
                <a:off x="555" y="3337"/>
                <a:ext cx="1"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3009" name="AutoShape 638"/>
              <p:cNvSpPr>
                <a:spLocks noChangeAspect="1" noChangeArrowheads="1"/>
              </p:cNvSpPr>
              <p:nvPr/>
            </p:nvSpPr>
            <p:spPr bwMode="auto">
              <a:xfrm>
                <a:off x="606" y="3343"/>
                <a:ext cx="213" cy="161"/>
              </a:xfrm>
              <a:custGeom>
                <a:avLst/>
                <a:gdLst>
                  <a:gd name="T0" fmla="*/ 213 w 21600"/>
                  <a:gd name="T1" fmla="*/ 81 h 21600"/>
                  <a:gd name="T2" fmla="*/ 107 w 21600"/>
                  <a:gd name="T3" fmla="*/ 161 h 21600"/>
                  <a:gd name="T4" fmla="*/ 0 w 21600"/>
                  <a:gd name="T5" fmla="*/ 81 h 21600"/>
                  <a:gd name="T6" fmla="*/ 107 w 21600"/>
                  <a:gd name="T7" fmla="*/ 0 h 21600"/>
                  <a:gd name="T8" fmla="*/ 0 60000 65536"/>
                  <a:gd name="T9" fmla="*/ 5898240 60000 65536"/>
                  <a:gd name="T10" fmla="*/ 11796480 60000 65536"/>
                  <a:gd name="T11" fmla="*/ 17694720 60000 65536"/>
                  <a:gd name="T12" fmla="*/ 4969 w 21600"/>
                  <a:gd name="T13" fmla="*/ 4964 h 21600"/>
                  <a:gd name="T14" fmla="*/ 16631 w 21600"/>
                  <a:gd name="T15" fmla="*/ 16636 h 21600"/>
                </a:gdLst>
                <a:ahLst/>
                <a:cxnLst>
                  <a:cxn ang="T8">
                    <a:pos x="T0" y="T1"/>
                  </a:cxn>
                  <a:cxn ang="T9">
                    <a:pos x="T2" y="T3"/>
                  </a:cxn>
                  <a:cxn ang="T10">
                    <a:pos x="T4" y="T5"/>
                  </a:cxn>
                  <a:cxn ang="T11">
                    <a:pos x="T6" y="T7"/>
                  </a:cxn>
                </a:cxnLst>
                <a:rect l="T12" t="T13" r="T14" b="T15"/>
                <a:pathLst>
                  <a:path w="21600" h="21600">
                    <a:moveTo>
                      <a:pt x="4964" y="4964"/>
                    </a:moveTo>
                    <a:lnTo>
                      <a:pt x="9431" y="4964"/>
                    </a:lnTo>
                    <a:lnTo>
                      <a:pt x="9431" y="3220"/>
                    </a:lnTo>
                    <a:lnTo>
                      <a:pt x="8100" y="3220"/>
                    </a:lnTo>
                    <a:lnTo>
                      <a:pt x="10800" y="0"/>
                    </a:lnTo>
                    <a:lnTo>
                      <a:pt x="13500" y="3220"/>
                    </a:lnTo>
                    <a:lnTo>
                      <a:pt x="12169" y="3220"/>
                    </a:lnTo>
                    <a:lnTo>
                      <a:pt x="12169" y="4964"/>
                    </a:lnTo>
                    <a:lnTo>
                      <a:pt x="16636" y="4964"/>
                    </a:lnTo>
                    <a:lnTo>
                      <a:pt x="16636" y="9431"/>
                    </a:lnTo>
                    <a:lnTo>
                      <a:pt x="18380" y="9431"/>
                    </a:lnTo>
                    <a:lnTo>
                      <a:pt x="18380" y="8100"/>
                    </a:lnTo>
                    <a:lnTo>
                      <a:pt x="21600" y="10800"/>
                    </a:lnTo>
                    <a:lnTo>
                      <a:pt x="18380" y="13500"/>
                    </a:lnTo>
                    <a:lnTo>
                      <a:pt x="18380" y="12169"/>
                    </a:lnTo>
                    <a:lnTo>
                      <a:pt x="16636" y="12169"/>
                    </a:lnTo>
                    <a:lnTo>
                      <a:pt x="16636" y="16636"/>
                    </a:lnTo>
                    <a:lnTo>
                      <a:pt x="12169" y="16636"/>
                    </a:lnTo>
                    <a:lnTo>
                      <a:pt x="12169" y="18380"/>
                    </a:lnTo>
                    <a:lnTo>
                      <a:pt x="13500" y="18380"/>
                    </a:lnTo>
                    <a:lnTo>
                      <a:pt x="10800" y="21600"/>
                    </a:lnTo>
                    <a:lnTo>
                      <a:pt x="8100" y="18380"/>
                    </a:lnTo>
                    <a:lnTo>
                      <a:pt x="9431" y="18380"/>
                    </a:lnTo>
                    <a:lnTo>
                      <a:pt x="9431" y="16636"/>
                    </a:lnTo>
                    <a:lnTo>
                      <a:pt x="4964" y="16636"/>
                    </a:lnTo>
                    <a:lnTo>
                      <a:pt x="4964" y="12169"/>
                    </a:lnTo>
                    <a:lnTo>
                      <a:pt x="3220" y="12169"/>
                    </a:lnTo>
                    <a:lnTo>
                      <a:pt x="3220" y="13500"/>
                    </a:lnTo>
                    <a:lnTo>
                      <a:pt x="0" y="10800"/>
                    </a:lnTo>
                    <a:lnTo>
                      <a:pt x="3220" y="8100"/>
                    </a:lnTo>
                    <a:lnTo>
                      <a:pt x="3220" y="9431"/>
                    </a:lnTo>
                    <a:lnTo>
                      <a:pt x="4964" y="9431"/>
                    </a:lnTo>
                    <a:lnTo>
                      <a:pt x="4964" y="4964"/>
                    </a:lnTo>
                    <a:close/>
                  </a:path>
                </a:pathLst>
              </a:custGeom>
              <a:solidFill>
                <a:srgbClr val="00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010" name="Line 639"/>
              <p:cNvSpPr>
                <a:spLocks noChangeAspect="1" noChangeShapeType="1"/>
              </p:cNvSpPr>
              <p:nvPr/>
            </p:nvSpPr>
            <p:spPr bwMode="auto">
              <a:xfrm>
                <a:off x="712" y="3143"/>
                <a:ext cx="0" cy="161"/>
              </a:xfrm>
              <a:prstGeom prst="line">
                <a:avLst/>
              </a:prstGeom>
              <a:noFill/>
              <a:ln w="412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endParaRPr lang="en-US"/>
              </a:p>
            </p:txBody>
          </p:sp>
          <p:sp>
            <p:nvSpPr>
              <p:cNvPr id="73011" name="Line 640"/>
              <p:cNvSpPr>
                <a:spLocks noChangeAspect="1" noChangeShapeType="1"/>
              </p:cNvSpPr>
              <p:nvPr/>
            </p:nvSpPr>
            <p:spPr bwMode="auto">
              <a:xfrm rot="5400000">
                <a:off x="713" y="3070"/>
                <a:ext cx="1" cy="307"/>
              </a:xfrm>
              <a:prstGeom prst="line">
                <a:avLst/>
              </a:prstGeom>
              <a:noFill/>
              <a:ln w="412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endParaRPr lang="en-US"/>
              </a:p>
            </p:txBody>
          </p:sp>
          <p:grpSp>
            <p:nvGrpSpPr>
              <p:cNvPr id="73012" name="Group 641"/>
              <p:cNvGrpSpPr>
                <a:grpSpLocks noChangeAspect="1"/>
              </p:cNvGrpSpPr>
              <p:nvPr/>
            </p:nvGrpSpPr>
            <p:grpSpPr bwMode="auto">
              <a:xfrm>
                <a:off x="567" y="3152"/>
                <a:ext cx="293" cy="146"/>
                <a:chOff x="1611" y="2127"/>
                <a:chExt cx="1718" cy="851"/>
              </a:xfrm>
            </p:grpSpPr>
            <p:sp>
              <p:nvSpPr>
                <p:cNvPr id="73019" name="Freeform 642"/>
                <p:cNvSpPr>
                  <a:spLocks noChangeAspect="1"/>
                </p:cNvSpPr>
                <p:nvPr/>
              </p:nvSpPr>
              <p:spPr bwMode="auto">
                <a:xfrm>
                  <a:off x="1611" y="2127"/>
                  <a:ext cx="1718" cy="851"/>
                </a:xfrm>
                <a:custGeom>
                  <a:avLst/>
                  <a:gdLst>
                    <a:gd name="T0" fmla="*/ 0 w 1718"/>
                    <a:gd name="T1" fmla="*/ 0 h 851"/>
                    <a:gd name="T2" fmla="*/ 427 w 1718"/>
                    <a:gd name="T3" fmla="*/ 0 h 851"/>
                    <a:gd name="T4" fmla="*/ 1289 w 1718"/>
                    <a:gd name="T5" fmla="*/ 850 h 851"/>
                    <a:gd name="T6" fmla="*/ 1717 w 1718"/>
                    <a:gd name="T7" fmla="*/ 850 h 85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18" h="851">
                      <a:moveTo>
                        <a:pt x="0" y="0"/>
                      </a:moveTo>
                      <a:lnTo>
                        <a:pt x="427" y="0"/>
                      </a:lnTo>
                      <a:lnTo>
                        <a:pt x="1289" y="850"/>
                      </a:lnTo>
                      <a:lnTo>
                        <a:pt x="1717" y="850"/>
                      </a:lnTo>
                    </a:path>
                  </a:pathLst>
                </a:custGeom>
                <a:noFill/>
                <a:ln w="34925"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020" name="Freeform 643"/>
                <p:cNvSpPr>
                  <a:spLocks noChangeAspect="1"/>
                </p:cNvSpPr>
                <p:nvPr/>
              </p:nvSpPr>
              <p:spPr bwMode="auto">
                <a:xfrm>
                  <a:off x="1611" y="2127"/>
                  <a:ext cx="1718" cy="851"/>
                </a:xfrm>
                <a:custGeom>
                  <a:avLst/>
                  <a:gdLst>
                    <a:gd name="T0" fmla="*/ 1717 w 1718"/>
                    <a:gd name="T1" fmla="*/ 0 h 851"/>
                    <a:gd name="T2" fmla="*/ 1289 w 1718"/>
                    <a:gd name="T3" fmla="*/ 0 h 851"/>
                    <a:gd name="T4" fmla="*/ 427 w 1718"/>
                    <a:gd name="T5" fmla="*/ 850 h 851"/>
                    <a:gd name="T6" fmla="*/ 0 w 1718"/>
                    <a:gd name="T7" fmla="*/ 850 h 85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18" h="851">
                      <a:moveTo>
                        <a:pt x="1717" y="0"/>
                      </a:moveTo>
                      <a:lnTo>
                        <a:pt x="1289" y="0"/>
                      </a:lnTo>
                      <a:lnTo>
                        <a:pt x="427" y="850"/>
                      </a:lnTo>
                      <a:lnTo>
                        <a:pt x="0" y="850"/>
                      </a:lnTo>
                    </a:path>
                  </a:pathLst>
                </a:custGeom>
                <a:noFill/>
                <a:ln w="34925"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73013" name="Line 644"/>
              <p:cNvSpPr>
                <a:spLocks noChangeAspect="1" noChangeShapeType="1"/>
              </p:cNvSpPr>
              <p:nvPr/>
            </p:nvSpPr>
            <p:spPr bwMode="auto">
              <a:xfrm rot="5400000">
                <a:off x="712" y="3070"/>
                <a:ext cx="1" cy="307"/>
              </a:xfrm>
              <a:prstGeom prst="line">
                <a:avLst/>
              </a:prstGeom>
              <a:noFill/>
              <a:ln w="3175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endParaRPr lang="en-US"/>
              </a:p>
            </p:txBody>
          </p:sp>
          <p:grpSp>
            <p:nvGrpSpPr>
              <p:cNvPr id="73014" name="Group 645"/>
              <p:cNvGrpSpPr>
                <a:grpSpLocks noChangeAspect="1"/>
              </p:cNvGrpSpPr>
              <p:nvPr/>
            </p:nvGrpSpPr>
            <p:grpSpPr bwMode="auto">
              <a:xfrm>
                <a:off x="567" y="3151"/>
                <a:ext cx="293" cy="146"/>
                <a:chOff x="1611" y="2127"/>
                <a:chExt cx="1718" cy="851"/>
              </a:xfrm>
            </p:grpSpPr>
            <p:sp>
              <p:nvSpPr>
                <p:cNvPr id="73017" name="Freeform 646"/>
                <p:cNvSpPr>
                  <a:spLocks noChangeAspect="1"/>
                </p:cNvSpPr>
                <p:nvPr/>
              </p:nvSpPr>
              <p:spPr bwMode="auto">
                <a:xfrm>
                  <a:off x="1611" y="2127"/>
                  <a:ext cx="1718" cy="851"/>
                </a:xfrm>
                <a:custGeom>
                  <a:avLst/>
                  <a:gdLst>
                    <a:gd name="T0" fmla="*/ 0 w 1718"/>
                    <a:gd name="T1" fmla="*/ 0 h 851"/>
                    <a:gd name="T2" fmla="*/ 427 w 1718"/>
                    <a:gd name="T3" fmla="*/ 0 h 851"/>
                    <a:gd name="T4" fmla="*/ 1289 w 1718"/>
                    <a:gd name="T5" fmla="*/ 850 h 851"/>
                    <a:gd name="T6" fmla="*/ 1717 w 1718"/>
                    <a:gd name="T7" fmla="*/ 850 h 85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18" h="851">
                      <a:moveTo>
                        <a:pt x="0" y="0"/>
                      </a:moveTo>
                      <a:lnTo>
                        <a:pt x="427" y="0"/>
                      </a:lnTo>
                      <a:lnTo>
                        <a:pt x="1289" y="850"/>
                      </a:lnTo>
                      <a:lnTo>
                        <a:pt x="1717" y="850"/>
                      </a:lnTo>
                    </a:path>
                  </a:pathLst>
                </a:custGeom>
                <a:noFill/>
                <a:ln w="25400" cap="rnd" cmpd="sng">
                  <a:solidFill>
                    <a:srgbClr val="FFFFFF"/>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018" name="Freeform 647"/>
                <p:cNvSpPr>
                  <a:spLocks noChangeAspect="1"/>
                </p:cNvSpPr>
                <p:nvPr/>
              </p:nvSpPr>
              <p:spPr bwMode="auto">
                <a:xfrm>
                  <a:off x="1611" y="2127"/>
                  <a:ext cx="1718" cy="851"/>
                </a:xfrm>
                <a:custGeom>
                  <a:avLst/>
                  <a:gdLst>
                    <a:gd name="T0" fmla="*/ 1717 w 1718"/>
                    <a:gd name="T1" fmla="*/ 0 h 851"/>
                    <a:gd name="T2" fmla="*/ 1289 w 1718"/>
                    <a:gd name="T3" fmla="*/ 0 h 851"/>
                    <a:gd name="T4" fmla="*/ 427 w 1718"/>
                    <a:gd name="T5" fmla="*/ 850 h 851"/>
                    <a:gd name="T6" fmla="*/ 0 w 1718"/>
                    <a:gd name="T7" fmla="*/ 850 h 85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18" h="851">
                      <a:moveTo>
                        <a:pt x="1717" y="0"/>
                      </a:moveTo>
                      <a:lnTo>
                        <a:pt x="1289" y="0"/>
                      </a:lnTo>
                      <a:lnTo>
                        <a:pt x="427" y="850"/>
                      </a:lnTo>
                      <a:lnTo>
                        <a:pt x="0" y="850"/>
                      </a:lnTo>
                    </a:path>
                  </a:pathLst>
                </a:custGeom>
                <a:noFill/>
                <a:ln w="25400" cap="rnd" cmpd="sng">
                  <a:solidFill>
                    <a:srgbClr val="FFFFFF"/>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73015" name="Line 648"/>
              <p:cNvSpPr>
                <a:spLocks noChangeAspect="1" noChangeShapeType="1"/>
              </p:cNvSpPr>
              <p:nvPr/>
            </p:nvSpPr>
            <p:spPr bwMode="auto">
              <a:xfrm>
                <a:off x="713" y="3144"/>
                <a:ext cx="0" cy="161"/>
              </a:xfrm>
              <a:prstGeom prst="line">
                <a:avLst/>
              </a:prstGeom>
              <a:noFill/>
              <a:ln w="3175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endParaRPr lang="en-US"/>
              </a:p>
            </p:txBody>
          </p:sp>
          <p:sp>
            <p:nvSpPr>
              <p:cNvPr id="73016" name="AutoShape 649"/>
              <p:cNvSpPr>
                <a:spLocks noChangeAspect="1" noChangeArrowheads="1"/>
              </p:cNvSpPr>
              <p:nvPr/>
            </p:nvSpPr>
            <p:spPr bwMode="auto">
              <a:xfrm>
                <a:off x="612" y="3347"/>
                <a:ext cx="202" cy="154"/>
              </a:xfrm>
              <a:custGeom>
                <a:avLst/>
                <a:gdLst>
                  <a:gd name="T0" fmla="*/ 202 w 21600"/>
                  <a:gd name="T1" fmla="*/ 77 h 21600"/>
                  <a:gd name="T2" fmla="*/ 101 w 21600"/>
                  <a:gd name="T3" fmla="*/ 154 h 21600"/>
                  <a:gd name="T4" fmla="*/ 0 w 21600"/>
                  <a:gd name="T5" fmla="*/ 77 h 21600"/>
                  <a:gd name="T6" fmla="*/ 101 w 21600"/>
                  <a:gd name="T7" fmla="*/ 0 h 21600"/>
                  <a:gd name="T8" fmla="*/ 0 60000 65536"/>
                  <a:gd name="T9" fmla="*/ 5898240 60000 65536"/>
                  <a:gd name="T10" fmla="*/ 11796480 60000 65536"/>
                  <a:gd name="T11" fmla="*/ 17694720 60000 65536"/>
                  <a:gd name="T12" fmla="*/ 5453 w 21600"/>
                  <a:gd name="T13" fmla="*/ 5470 h 21600"/>
                  <a:gd name="T14" fmla="*/ 16253 w 21600"/>
                  <a:gd name="T15" fmla="*/ 16270 h 21600"/>
                </a:gdLst>
                <a:ahLst/>
                <a:cxnLst>
                  <a:cxn ang="T8">
                    <a:pos x="T0" y="T1"/>
                  </a:cxn>
                  <a:cxn ang="T9">
                    <a:pos x="T2" y="T3"/>
                  </a:cxn>
                  <a:cxn ang="T10">
                    <a:pos x="T4" y="T5"/>
                  </a:cxn>
                  <a:cxn ang="T11">
                    <a:pos x="T6" y="T7"/>
                  </a:cxn>
                </a:cxnLst>
                <a:rect l="T12" t="T13" r="T14" b="T15"/>
                <a:pathLst>
                  <a:path w="21600" h="21600">
                    <a:moveTo>
                      <a:pt x="5400" y="5400"/>
                    </a:moveTo>
                    <a:lnTo>
                      <a:pt x="9450" y="5400"/>
                    </a:lnTo>
                    <a:lnTo>
                      <a:pt x="9450" y="2700"/>
                    </a:lnTo>
                    <a:lnTo>
                      <a:pt x="8100" y="2700"/>
                    </a:lnTo>
                    <a:lnTo>
                      <a:pt x="10800" y="0"/>
                    </a:lnTo>
                    <a:lnTo>
                      <a:pt x="13500" y="2700"/>
                    </a:lnTo>
                    <a:lnTo>
                      <a:pt x="12150" y="2700"/>
                    </a:lnTo>
                    <a:lnTo>
                      <a:pt x="12150" y="5400"/>
                    </a:lnTo>
                    <a:lnTo>
                      <a:pt x="16200" y="5400"/>
                    </a:lnTo>
                    <a:lnTo>
                      <a:pt x="16200" y="9450"/>
                    </a:lnTo>
                    <a:lnTo>
                      <a:pt x="18900" y="9450"/>
                    </a:lnTo>
                    <a:lnTo>
                      <a:pt x="18900" y="8100"/>
                    </a:lnTo>
                    <a:lnTo>
                      <a:pt x="21600" y="10800"/>
                    </a:lnTo>
                    <a:lnTo>
                      <a:pt x="18900" y="13500"/>
                    </a:lnTo>
                    <a:lnTo>
                      <a:pt x="18900" y="12150"/>
                    </a:lnTo>
                    <a:lnTo>
                      <a:pt x="16200" y="12150"/>
                    </a:lnTo>
                    <a:lnTo>
                      <a:pt x="16200" y="16200"/>
                    </a:lnTo>
                    <a:lnTo>
                      <a:pt x="12150" y="16200"/>
                    </a:lnTo>
                    <a:lnTo>
                      <a:pt x="12150" y="18900"/>
                    </a:lnTo>
                    <a:lnTo>
                      <a:pt x="13500" y="18900"/>
                    </a:lnTo>
                    <a:lnTo>
                      <a:pt x="10800" y="21600"/>
                    </a:lnTo>
                    <a:lnTo>
                      <a:pt x="8100" y="18900"/>
                    </a:lnTo>
                    <a:lnTo>
                      <a:pt x="9450" y="18900"/>
                    </a:lnTo>
                    <a:lnTo>
                      <a:pt x="9450" y="16200"/>
                    </a:lnTo>
                    <a:lnTo>
                      <a:pt x="5400" y="16200"/>
                    </a:lnTo>
                    <a:lnTo>
                      <a:pt x="5400" y="12150"/>
                    </a:lnTo>
                    <a:lnTo>
                      <a:pt x="2700" y="12150"/>
                    </a:lnTo>
                    <a:lnTo>
                      <a:pt x="2700" y="13500"/>
                    </a:lnTo>
                    <a:lnTo>
                      <a:pt x="0" y="10800"/>
                    </a:lnTo>
                    <a:lnTo>
                      <a:pt x="2700" y="8100"/>
                    </a:lnTo>
                    <a:lnTo>
                      <a:pt x="2700" y="9450"/>
                    </a:lnTo>
                    <a:lnTo>
                      <a:pt x="5400" y="9450"/>
                    </a:lnTo>
                    <a:lnTo>
                      <a:pt x="5400" y="5400"/>
                    </a:lnTo>
                    <a:close/>
                  </a:path>
                </a:pathLst>
              </a:custGeom>
              <a:gradFill rotWithShape="0">
                <a:gsLst>
                  <a:gs pos="0">
                    <a:srgbClr val="3366FF"/>
                  </a:gs>
                  <a:gs pos="25000">
                    <a:srgbClr val="01A78F"/>
                  </a:gs>
                  <a:gs pos="50000">
                    <a:srgbClr val="FFFF00"/>
                  </a:gs>
                  <a:gs pos="75000">
                    <a:srgbClr val="FF6633"/>
                  </a:gs>
                  <a:gs pos="100000">
                    <a:srgbClr val="FF3399"/>
                  </a:gs>
                </a:gsLst>
                <a:path path="rect">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72746" name="Text Box 650"/>
            <p:cNvSpPr txBox="1">
              <a:spLocks noChangeArrowheads="1"/>
            </p:cNvSpPr>
            <p:nvPr/>
          </p:nvSpPr>
          <p:spPr bwMode="auto">
            <a:xfrm>
              <a:off x="672" y="1488"/>
              <a:ext cx="402" cy="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lvl1pPr algn="ctr">
                <a:lnSpc>
                  <a:spcPct val="90000"/>
                </a:lnSpc>
                <a:defRPr sz="2400">
                  <a:solidFill>
                    <a:schemeClr val="tx1"/>
                  </a:solidFill>
                  <a:latin typeface="Arial" panose="020B0604020202020204" pitchFamily="34" charset="0"/>
                </a:defRPr>
              </a:lvl1pPr>
              <a:lvl2pPr marL="742950" indent="-285750" algn="ctr">
                <a:lnSpc>
                  <a:spcPct val="90000"/>
                </a:lnSpc>
                <a:defRPr sz="2400">
                  <a:solidFill>
                    <a:schemeClr val="tx1"/>
                  </a:solidFill>
                  <a:latin typeface="Arial" panose="020B0604020202020204" pitchFamily="34" charset="0"/>
                </a:defRPr>
              </a:lvl2pPr>
              <a:lvl3pPr marL="1143000" indent="-228600" algn="ctr">
                <a:lnSpc>
                  <a:spcPct val="90000"/>
                </a:lnSpc>
                <a:defRPr sz="2400">
                  <a:solidFill>
                    <a:schemeClr val="tx1"/>
                  </a:solidFill>
                  <a:latin typeface="Arial" panose="020B0604020202020204" pitchFamily="34" charset="0"/>
                </a:defRPr>
              </a:lvl3pPr>
              <a:lvl4pPr marL="1600200" indent="-228600" algn="ctr">
                <a:lnSpc>
                  <a:spcPct val="90000"/>
                </a:lnSpc>
                <a:defRPr sz="2400">
                  <a:solidFill>
                    <a:schemeClr val="tx1"/>
                  </a:solidFill>
                  <a:latin typeface="Arial" panose="020B0604020202020204" pitchFamily="34" charset="0"/>
                </a:defRPr>
              </a:lvl4pPr>
              <a:lvl5pPr marL="2057400" indent="-228600" algn="ctr">
                <a:lnSpc>
                  <a:spcPct val="90000"/>
                </a:lnSpc>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9pPr>
            </a:lstStyle>
            <a:p>
              <a:pPr algn="l">
                <a:lnSpc>
                  <a:spcPct val="100000"/>
                </a:lnSpc>
                <a:spcBef>
                  <a:spcPct val="50000"/>
                </a:spcBef>
              </a:pPr>
              <a:r>
                <a:rPr lang="en-US" altLang="en-US" sz="1600" b="1"/>
                <a:t>PEs</a:t>
              </a:r>
            </a:p>
          </p:txBody>
        </p:sp>
        <p:sp>
          <p:nvSpPr>
            <p:cNvPr id="72747" name="Text Box 651"/>
            <p:cNvSpPr txBox="1">
              <a:spLocks noChangeArrowheads="1"/>
            </p:cNvSpPr>
            <p:nvPr/>
          </p:nvSpPr>
          <p:spPr bwMode="auto">
            <a:xfrm>
              <a:off x="672" y="960"/>
              <a:ext cx="402" cy="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lvl1pPr algn="ctr">
                <a:lnSpc>
                  <a:spcPct val="90000"/>
                </a:lnSpc>
                <a:defRPr sz="2400">
                  <a:solidFill>
                    <a:schemeClr val="tx1"/>
                  </a:solidFill>
                  <a:latin typeface="Arial" panose="020B0604020202020204" pitchFamily="34" charset="0"/>
                </a:defRPr>
              </a:lvl1pPr>
              <a:lvl2pPr marL="742950" indent="-285750" algn="ctr">
                <a:lnSpc>
                  <a:spcPct val="90000"/>
                </a:lnSpc>
                <a:defRPr sz="2400">
                  <a:solidFill>
                    <a:schemeClr val="tx1"/>
                  </a:solidFill>
                  <a:latin typeface="Arial" panose="020B0604020202020204" pitchFamily="34" charset="0"/>
                </a:defRPr>
              </a:lvl2pPr>
              <a:lvl3pPr marL="1143000" indent="-228600" algn="ctr">
                <a:lnSpc>
                  <a:spcPct val="90000"/>
                </a:lnSpc>
                <a:defRPr sz="2400">
                  <a:solidFill>
                    <a:schemeClr val="tx1"/>
                  </a:solidFill>
                  <a:latin typeface="Arial" panose="020B0604020202020204" pitchFamily="34" charset="0"/>
                </a:defRPr>
              </a:lvl3pPr>
              <a:lvl4pPr marL="1600200" indent="-228600" algn="ctr">
                <a:lnSpc>
                  <a:spcPct val="90000"/>
                </a:lnSpc>
                <a:defRPr sz="2400">
                  <a:solidFill>
                    <a:schemeClr val="tx1"/>
                  </a:solidFill>
                  <a:latin typeface="Arial" panose="020B0604020202020204" pitchFamily="34" charset="0"/>
                </a:defRPr>
              </a:lvl4pPr>
              <a:lvl5pPr marL="2057400" indent="-228600" algn="ctr">
                <a:lnSpc>
                  <a:spcPct val="90000"/>
                </a:lnSpc>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9pPr>
            </a:lstStyle>
            <a:p>
              <a:pPr algn="l">
                <a:lnSpc>
                  <a:spcPct val="100000"/>
                </a:lnSpc>
                <a:spcBef>
                  <a:spcPct val="50000"/>
                </a:spcBef>
              </a:pPr>
              <a:r>
                <a:rPr lang="en-US" altLang="en-US" sz="1600" b="1"/>
                <a:t>CEs</a:t>
              </a:r>
            </a:p>
          </p:txBody>
        </p:sp>
        <p:sp>
          <p:nvSpPr>
            <p:cNvPr id="72748" name="Line 652"/>
            <p:cNvSpPr>
              <a:spLocks noChangeShapeType="1"/>
            </p:cNvSpPr>
            <p:nvPr/>
          </p:nvSpPr>
          <p:spPr bwMode="auto">
            <a:xfrm>
              <a:off x="2082" y="1564"/>
              <a:ext cx="510" cy="40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lstStyle/>
            <a:p>
              <a:endParaRPr lang="en-US"/>
            </a:p>
          </p:txBody>
        </p:sp>
        <p:sp>
          <p:nvSpPr>
            <p:cNvPr id="72749" name="Line 653"/>
            <p:cNvSpPr>
              <a:spLocks noChangeShapeType="1"/>
            </p:cNvSpPr>
            <p:nvPr/>
          </p:nvSpPr>
          <p:spPr bwMode="auto">
            <a:xfrm flipH="1">
              <a:off x="3145" y="1584"/>
              <a:ext cx="551" cy="38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lstStyle/>
            <a:p>
              <a:endParaRPr lang="en-US"/>
            </a:p>
          </p:txBody>
        </p:sp>
        <p:grpSp>
          <p:nvGrpSpPr>
            <p:cNvPr id="72750" name="Group 654"/>
            <p:cNvGrpSpPr>
              <a:grpSpLocks noChangeAspect="1"/>
            </p:cNvGrpSpPr>
            <p:nvPr/>
          </p:nvGrpSpPr>
          <p:grpSpPr bwMode="auto">
            <a:xfrm>
              <a:off x="2970" y="1189"/>
              <a:ext cx="534" cy="395"/>
              <a:chOff x="440" y="3111"/>
              <a:chExt cx="545" cy="404"/>
            </a:xfrm>
          </p:grpSpPr>
          <p:sp>
            <p:nvSpPr>
              <p:cNvPr id="72917" name="Freeform 655"/>
              <p:cNvSpPr>
                <a:spLocks noChangeAspect="1"/>
              </p:cNvSpPr>
              <p:nvPr/>
            </p:nvSpPr>
            <p:spPr bwMode="auto">
              <a:xfrm>
                <a:off x="440" y="3111"/>
                <a:ext cx="544" cy="226"/>
              </a:xfrm>
              <a:custGeom>
                <a:avLst/>
                <a:gdLst>
                  <a:gd name="T0" fmla="*/ 115 w 652"/>
                  <a:gd name="T1" fmla="*/ 226 h 217"/>
                  <a:gd name="T2" fmla="*/ 0 w 652"/>
                  <a:gd name="T3" fmla="*/ 107 h 217"/>
                  <a:gd name="T4" fmla="*/ 115 w 652"/>
                  <a:gd name="T5" fmla="*/ 0 h 217"/>
                  <a:gd name="T6" fmla="*/ 426 w 652"/>
                  <a:gd name="T7" fmla="*/ 0 h 217"/>
                  <a:gd name="T8" fmla="*/ 544 w 652"/>
                  <a:gd name="T9" fmla="*/ 107 h 217"/>
                  <a:gd name="T10" fmla="*/ 429 w 652"/>
                  <a:gd name="T11" fmla="*/ 226 h 217"/>
                  <a:gd name="T12" fmla="*/ 115 w 652"/>
                  <a:gd name="T13" fmla="*/ 226 h 21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52" h="217">
                    <a:moveTo>
                      <a:pt x="138" y="217"/>
                    </a:moveTo>
                    <a:lnTo>
                      <a:pt x="0" y="103"/>
                    </a:lnTo>
                    <a:lnTo>
                      <a:pt x="138" y="0"/>
                    </a:lnTo>
                    <a:lnTo>
                      <a:pt x="510" y="0"/>
                    </a:lnTo>
                    <a:lnTo>
                      <a:pt x="652" y="103"/>
                    </a:lnTo>
                    <a:lnTo>
                      <a:pt x="514" y="217"/>
                    </a:lnTo>
                    <a:lnTo>
                      <a:pt x="138" y="217"/>
                    </a:lnTo>
                    <a:close/>
                  </a:path>
                </a:pathLst>
              </a:custGeom>
              <a:solidFill>
                <a:srgbClr val="00B4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918" name="Line 656"/>
              <p:cNvSpPr>
                <a:spLocks noChangeAspect="1" noChangeShapeType="1"/>
              </p:cNvSpPr>
              <p:nvPr/>
            </p:nvSpPr>
            <p:spPr bwMode="auto">
              <a:xfrm flipH="1" flipV="1">
                <a:off x="440" y="3218"/>
                <a:ext cx="115" cy="119"/>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919" name="Line 657"/>
              <p:cNvSpPr>
                <a:spLocks noChangeAspect="1" noChangeShapeType="1"/>
              </p:cNvSpPr>
              <p:nvPr/>
            </p:nvSpPr>
            <p:spPr bwMode="auto">
              <a:xfrm>
                <a:off x="440" y="3218"/>
                <a:ext cx="1"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920" name="Line 658"/>
              <p:cNvSpPr>
                <a:spLocks noChangeAspect="1" noChangeShapeType="1"/>
              </p:cNvSpPr>
              <p:nvPr/>
            </p:nvSpPr>
            <p:spPr bwMode="auto">
              <a:xfrm flipV="1">
                <a:off x="440" y="3111"/>
                <a:ext cx="115" cy="107"/>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921" name="Line 659"/>
              <p:cNvSpPr>
                <a:spLocks noChangeAspect="1" noChangeShapeType="1"/>
              </p:cNvSpPr>
              <p:nvPr/>
            </p:nvSpPr>
            <p:spPr bwMode="auto">
              <a:xfrm>
                <a:off x="555" y="3111"/>
                <a:ext cx="1"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922" name="Line 660"/>
              <p:cNvSpPr>
                <a:spLocks noChangeAspect="1" noChangeShapeType="1"/>
              </p:cNvSpPr>
              <p:nvPr/>
            </p:nvSpPr>
            <p:spPr bwMode="auto">
              <a:xfrm>
                <a:off x="555" y="3111"/>
                <a:ext cx="311"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923" name="Line 661"/>
              <p:cNvSpPr>
                <a:spLocks noChangeAspect="1" noChangeShapeType="1"/>
              </p:cNvSpPr>
              <p:nvPr/>
            </p:nvSpPr>
            <p:spPr bwMode="auto">
              <a:xfrm>
                <a:off x="866" y="3111"/>
                <a:ext cx="0"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924" name="Line 662"/>
              <p:cNvSpPr>
                <a:spLocks noChangeAspect="1" noChangeShapeType="1"/>
              </p:cNvSpPr>
              <p:nvPr/>
            </p:nvSpPr>
            <p:spPr bwMode="auto">
              <a:xfrm>
                <a:off x="866" y="3111"/>
                <a:ext cx="118" cy="107"/>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925" name="Line 663"/>
              <p:cNvSpPr>
                <a:spLocks noChangeAspect="1" noChangeShapeType="1"/>
              </p:cNvSpPr>
              <p:nvPr/>
            </p:nvSpPr>
            <p:spPr bwMode="auto">
              <a:xfrm>
                <a:off x="984" y="3218"/>
                <a:ext cx="1"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926" name="Line 664"/>
              <p:cNvSpPr>
                <a:spLocks noChangeAspect="1" noChangeShapeType="1"/>
              </p:cNvSpPr>
              <p:nvPr/>
            </p:nvSpPr>
            <p:spPr bwMode="auto">
              <a:xfrm flipH="1">
                <a:off x="869" y="3218"/>
                <a:ext cx="115" cy="119"/>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927" name="Line 665"/>
              <p:cNvSpPr>
                <a:spLocks noChangeAspect="1" noChangeShapeType="1"/>
              </p:cNvSpPr>
              <p:nvPr/>
            </p:nvSpPr>
            <p:spPr bwMode="auto">
              <a:xfrm>
                <a:off x="869" y="3337"/>
                <a:ext cx="1"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928" name="Line 666"/>
              <p:cNvSpPr>
                <a:spLocks noChangeAspect="1" noChangeShapeType="1"/>
              </p:cNvSpPr>
              <p:nvPr/>
            </p:nvSpPr>
            <p:spPr bwMode="auto">
              <a:xfrm flipH="1">
                <a:off x="555" y="3337"/>
                <a:ext cx="314"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929" name="Line 667"/>
              <p:cNvSpPr>
                <a:spLocks noChangeAspect="1" noChangeShapeType="1"/>
              </p:cNvSpPr>
              <p:nvPr/>
            </p:nvSpPr>
            <p:spPr bwMode="auto">
              <a:xfrm>
                <a:off x="555" y="3337"/>
                <a:ext cx="1"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930" name="Rectangle 668"/>
              <p:cNvSpPr>
                <a:spLocks noChangeAspect="1" noChangeArrowheads="1"/>
              </p:cNvSpPr>
              <p:nvPr/>
            </p:nvSpPr>
            <p:spPr bwMode="auto">
              <a:xfrm>
                <a:off x="555" y="3337"/>
                <a:ext cx="314" cy="177"/>
              </a:xfrm>
              <a:prstGeom prst="rect">
                <a:avLst/>
              </a:prstGeom>
              <a:solidFill>
                <a:srgbClr val="0078A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ctr">
                  <a:lnSpc>
                    <a:spcPct val="90000"/>
                  </a:lnSpc>
                  <a:defRPr sz="2400">
                    <a:solidFill>
                      <a:schemeClr val="tx1"/>
                    </a:solidFill>
                    <a:latin typeface="Arial" panose="020B0604020202020204" pitchFamily="34" charset="0"/>
                  </a:defRPr>
                </a:lvl1pPr>
                <a:lvl2pPr marL="742950" indent="-285750" algn="ctr">
                  <a:lnSpc>
                    <a:spcPct val="90000"/>
                  </a:lnSpc>
                  <a:defRPr sz="2400">
                    <a:solidFill>
                      <a:schemeClr val="tx1"/>
                    </a:solidFill>
                    <a:latin typeface="Arial" panose="020B0604020202020204" pitchFamily="34" charset="0"/>
                  </a:defRPr>
                </a:lvl2pPr>
                <a:lvl3pPr marL="1143000" indent="-228600" algn="ctr">
                  <a:lnSpc>
                    <a:spcPct val="90000"/>
                  </a:lnSpc>
                  <a:defRPr sz="2400">
                    <a:solidFill>
                      <a:schemeClr val="tx1"/>
                    </a:solidFill>
                    <a:latin typeface="Arial" panose="020B0604020202020204" pitchFamily="34" charset="0"/>
                  </a:defRPr>
                </a:lvl3pPr>
                <a:lvl4pPr marL="1600200" indent="-228600" algn="ctr">
                  <a:lnSpc>
                    <a:spcPct val="90000"/>
                  </a:lnSpc>
                  <a:defRPr sz="2400">
                    <a:solidFill>
                      <a:schemeClr val="tx1"/>
                    </a:solidFill>
                    <a:latin typeface="Arial" panose="020B0604020202020204" pitchFamily="34" charset="0"/>
                  </a:defRPr>
                </a:lvl4pPr>
                <a:lvl5pPr marL="2057400" indent="-228600" algn="ctr">
                  <a:lnSpc>
                    <a:spcPct val="90000"/>
                  </a:lnSpc>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72931" name="Line 669"/>
              <p:cNvSpPr>
                <a:spLocks noChangeAspect="1" noChangeShapeType="1"/>
              </p:cNvSpPr>
              <p:nvPr/>
            </p:nvSpPr>
            <p:spPr bwMode="auto">
              <a:xfrm>
                <a:off x="555" y="3337"/>
                <a:ext cx="1" cy="177"/>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932" name="Line 670"/>
              <p:cNvSpPr>
                <a:spLocks noChangeAspect="1" noChangeShapeType="1"/>
              </p:cNvSpPr>
              <p:nvPr/>
            </p:nvSpPr>
            <p:spPr bwMode="auto">
              <a:xfrm>
                <a:off x="555" y="3514"/>
                <a:ext cx="1"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933" name="Line 671"/>
              <p:cNvSpPr>
                <a:spLocks noChangeAspect="1" noChangeShapeType="1"/>
              </p:cNvSpPr>
              <p:nvPr/>
            </p:nvSpPr>
            <p:spPr bwMode="auto">
              <a:xfrm>
                <a:off x="555" y="3514"/>
                <a:ext cx="314"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934" name="Line 672"/>
              <p:cNvSpPr>
                <a:spLocks noChangeAspect="1" noChangeShapeType="1"/>
              </p:cNvSpPr>
              <p:nvPr/>
            </p:nvSpPr>
            <p:spPr bwMode="auto">
              <a:xfrm>
                <a:off x="869" y="3514"/>
                <a:ext cx="1"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935" name="Line 673"/>
              <p:cNvSpPr>
                <a:spLocks noChangeAspect="1" noChangeShapeType="1"/>
              </p:cNvSpPr>
              <p:nvPr/>
            </p:nvSpPr>
            <p:spPr bwMode="auto">
              <a:xfrm flipV="1">
                <a:off x="869" y="3337"/>
                <a:ext cx="1" cy="177"/>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936" name="Line 674"/>
              <p:cNvSpPr>
                <a:spLocks noChangeAspect="1" noChangeShapeType="1"/>
              </p:cNvSpPr>
              <p:nvPr/>
            </p:nvSpPr>
            <p:spPr bwMode="auto">
              <a:xfrm>
                <a:off x="869" y="3337"/>
                <a:ext cx="1"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937" name="Line 675"/>
              <p:cNvSpPr>
                <a:spLocks noChangeAspect="1" noChangeShapeType="1"/>
              </p:cNvSpPr>
              <p:nvPr/>
            </p:nvSpPr>
            <p:spPr bwMode="auto">
              <a:xfrm flipH="1">
                <a:off x="555" y="3337"/>
                <a:ext cx="314"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938" name="Line 676"/>
              <p:cNvSpPr>
                <a:spLocks noChangeAspect="1" noChangeShapeType="1"/>
              </p:cNvSpPr>
              <p:nvPr/>
            </p:nvSpPr>
            <p:spPr bwMode="auto">
              <a:xfrm>
                <a:off x="555" y="3337"/>
                <a:ext cx="1"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939" name="Freeform 677"/>
              <p:cNvSpPr>
                <a:spLocks noChangeAspect="1"/>
              </p:cNvSpPr>
              <p:nvPr/>
            </p:nvSpPr>
            <p:spPr bwMode="auto">
              <a:xfrm>
                <a:off x="869" y="3218"/>
                <a:ext cx="115" cy="296"/>
              </a:xfrm>
              <a:custGeom>
                <a:avLst/>
                <a:gdLst>
                  <a:gd name="T0" fmla="*/ 0 w 138"/>
                  <a:gd name="T1" fmla="*/ 119 h 284"/>
                  <a:gd name="T2" fmla="*/ 0 w 138"/>
                  <a:gd name="T3" fmla="*/ 296 h 284"/>
                  <a:gd name="T4" fmla="*/ 115 w 138"/>
                  <a:gd name="T5" fmla="*/ 177 h 284"/>
                  <a:gd name="T6" fmla="*/ 115 w 138"/>
                  <a:gd name="T7" fmla="*/ 0 h 284"/>
                  <a:gd name="T8" fmla="*/ 0 w 138"/>
                  <a:gd name="T9" fmla="*/ 119 h 2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8" h="284">
                    <a:moveTo>
                      <a:pt x="0" y="114"/>
                    </a:moveTo>
                    <a:lnTo>
                      <a:pt x="0" y="284"/>
                    </a:lnTo>
                    <a:lnTo>
                      <a:pt x="138" y="170"/>
                    </a:lnTo>
                    <a:lnTo>
                      <a:pt x="138" y="0"/>
                    </a:lnTo>
                    <a:lnTo>
                      <a:pt x="0" y="114"/>
                    </a:lnTo>
                    <a:close/>
                  </a:path>
                </a:pathLst>
              </a:custGeom>
              <a:solidFill>
                <a:srgbClr val="0048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940" name="Line 678"/>
              <p:cNvSpPr>
                <a:spLocks noChangeAspect="1" noChangeShapeType="1"/>
              </p:cNvSpPr>
              <p:nvPr/>
            </p:nvSpPr>
            <p:spPr bwMode="auto">
              <a:xfrm>
                <a:off x="869" y="3337"/>
                <a:ext cx="1" cy="177"/>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941" name="Line 679"/>
              <p:cNvSpPr>
                <a:spLocks noChangeAspect="1" noChangeShapeType="1"/>
              </p:cNvSpPr>
              <p:nvPr/>
            </p:nvSpPr>
            <p:spPr bwMode="auto">
              <a:xfrm>
                <a:off x="869" y="3514"/>
                <a:ext cx="1"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942" name="Line 680"/>
              <p:cNvSpPr>
                <a:spLocks noChangeAspect="1" noChangeShapeType="1"/>
              </p:cNvSpPr>
              <p:nvPr/>
            </p:nvSpPr>
            <p:spPr bwMode="auto">
              <a:xfrm flipV="1">
                <a:off x="869" y="3395"/>
                <a:ext cx="115" cy="119"/>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943" name="Line 681"/>
              <p:cNvSpPr>
                <a:spLocks noChangeAspect="1" noChangeShapeType="1"/>
              </p:cNvSpPr>
              <p:nvPr/>
            </p:nvSpPr>
            <p:spPr bwMode="auto">
              <a:xfrm>
                <a:off x="984" y="3395"/>
                <a:ext cx="1"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944" name="Line 682"/>
              <p:cNvSpPr>
                <a:spLocks noChangeAspect="1" noChangeShapeType="1"/>
              </p:cNvSpPr>
              <p:nvPr/>
            </p:nvSpPr>
            <p:spPr bwMode="auto">
              <a:xfrm flipV="1">
                <a:off x="984" y="3218"/>
                <a:ext cx="1" cy="177"/>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945" name="Line 683"/>
              <p:cNvSpPr>
                <a:spLocks noChangeAspect="1" noChangeShapeType="1"/>
              </p:cNvSpPr>
              <p:nvPr/>
            </p:nvSpPr>
            <p:spPr bwMode="auto">
              <a:xfrm>
                <a:off x="984" y="3218"/>
                <a:ext cx="1"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946" name="Line 684"/>
              <p:cNvSpPr>
                <a:spLocks noChangeAspect="1" noChangeShapeType="1"/>
              </p:cNvSpPr>
              <p:nvPr/>
            </p:nvSpPr>
            <p:spPr bwMode="auto">
              <a:xfrm flipH="1">
                <a:off x="869" y="3218"/>
                <a:ext cx="115" cy="119"/>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947" name="Line 685"/>
              <p:cNvSpPr>
                <a:spLocks noChangeAspect="1" noChangeShapeType="1"/>
              </p:cNvSpPr>
              <p:nvPr/>
            </p:nvSpPr>
            <p:spPr bwMode="auto">
              <a:xfrm>
                <a:off x="869" y="3337"/>
                <a:ext cx="1"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948" name="Freeform 686"/>
              <p:cNvSpPr>
                <a:spLocks noChangeAspect="1"/>
              </p:cNvSpPr>
              <p:nvPr/>
            </p:nvSpPr>
            <p:spPr bwMode="auto">
              <a:xfrm>
                <a:off x="440" y="3218"/>
                <a:ext cx="115" cy="296"/>
              </a:xfrm>
              <a:custGeom>
                <a:avLst/>
                <a:gdLst>
                  <a:gd name="T0" fmla="*/ 115 w 138"/>
                  <a:gd name="T1" fmla="*/ 119 h 284"/>
                  <a:gd name="T2" fmla="*/ 115 w 138"/>
                  <a:gd name="T3" fmla="*/ 296 h 284"/>
                  <a:gd name="T4" fmla="*/ 0 w 138"/>
                  <a:gd name="T5" fmla="*/ 169 h 284"/>
                  <a:gd name="T6" fmla="*/ 0 w 138"/>
                  <a:gd name="T7" fmla="*/ 0 h 284"/>
                  <a:gd name="T8" fmla="*/ 115 w 138"/>
                  <a:gd name="T9" fmla="*/ 119 h 2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8" h="284">
                    <a:moveTo>
                      <a:pt x="138" y="114"/>
                    </a:moveTo>
                    <a:lnTo>
                      <a:pt x="138" y="284"/>
                    </a:lnTo>
                    <a:lnTo>
                      <a:pt x="0" y="162"/>
                    </a:lnTo>
                    <a:lnTo>
                      <a:pt x="0" y="0"/>
                    </a:lnTo>
                    <a:lnTo>
                      <a:pt x="138" y="114"/>
                    </a:lnTo>
                    <a:close/>
                  </a:path>
                </a:pathLst>
              </a:custGeom>
              <a:solidFill>
                <a:srgbClr val="00B4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949" name="Line 687"/>
              <p:cNvSpPr>
                <a:spLocks noChangeAspect="1" noChangeShapeType="1"/>
              </p:cNvSpPr>
              <p:nvPr/>
            </p:nvSpPr>
            <p:spPr bwMode="auto">
              <a:xfrm>
                <a:off x="555" y="3337"/>
                <a:ext cx="1" cy="177"/>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950" name="Line 688"/>
              <p:cNvSpPr>
                <a:spLocks noChangeAspect="1" noChangeShapeType="1"/>
              </p:cNvSpPr>
              <p:nvPr/>
            </p:nvSpPr>
            <p:spPr bwMode="auto">
              <a:xfrm>
                <a:off x="555" y="3514"/>
                <a:ext cx="1"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951" name="Line 689"/>
              <p:cNvSpPr>
                <a:spLocks noChangeAspect="1" noChangeShapeType="1"/>
              </p:cNvSpPr>
              <p:nvPr/>
            </p:nvSpPr>
            <p:spPr bwMode="auto">
              <a:xfrm flipH="1" flipV="1">
                <a:off x="440" y="3387"/>
                <a:ext cx="115" cy="127"/>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952" name="Line 690"/>
              <p:cNvSpPr>
                <a:spLocks noChangeAspect="1" noChangeShapeType="1"/>
              </p:cNvSpPr>
              <p:nvPr/>
            </p:nvSpPr>
            <p:spPr bwMode="auto">
              <a:xfrm>
                <a:off x="440" y="3387"/>
                <a:ext cx="1"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953" name="Line 691"/>
              <p:cNvSpPr>
                <a:spLocks noChangeAspect="1" noChangeShapeType="1"/>
              </p:cNvSpPr>
              <p:nvPr/>
            </p:nvSpPr>
            <p:spPr bwMode="auto">
              <a:xfrm flipV="1">
                <a:off x="440" y="3218"/>
                <a:ext cx="1" cy="169"/>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954" name="Line 692"/>
              <p:cNvSpPr>
                <a:spLocks noChangeAspect="1" noChangeShapeType="1"/>
              </p:cNvSpPr>
              <p:nvPr/>
            </p:nvSpPr>
            <p:spPr bwMode="auto">
              <a:xfrm>
                <a:off x="440" y="3218"/>
                <a:ext cx="1"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955" name="Line 693"/>
              <p:cNvSpPr>
                <a:spLocks noChangeAspect="1" noChangeShapeType="1"/>
              </p:cNvSpPr>
              <p:nvPr/>
            </p:nvSpPr>
            <p:spPr bwMode="auto">
              <a:xfrm>
                <a:off x="440" y="3218"/>
                <a:ext cx="115" cy="119"/>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956" name="Line 694"/>
              <p:cNvSpPr>
                <a:spLocks noChangeAspect="1" noChangeShapeType="1"/>
              </p:cNvSpPr>
              <p:nvPr/>
            </p:nvSpPr>
            <p:spPr bwMode="auto">
              <a:xfrm>
                <a:off x="555" y="3337"/>
                <a:ext cx="1"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957" name="AutoShape 695"/>
              <p:cNvSpPr>
                <a:spLocks noChangeAspect="1" noChangeArrowheads="1"/>
              </p:cNvSpPr>
              <p:nvPr/>
            </p:nvSpPr>
            <p:spPr bwMode="auto">
              <a:xfrm>
                <a:off x="606" y="3343"/>
                <a:ext cx="213" cy="161"/>
              </a:xfrm>
              <a:custGeom>
                <a:avLst/>
                <a:gdLst>
                  <a:gd name="T0" fmla="*/ 213 w 21600"/>
                  <a:gd name="T1" fmla="*/ 81 h 21600"/>
                  <a:gd name="T2" fmla="*/ 107 w 21600"/>
                  <a:gd name="T3" fmla="*/ 161 h 21600"/>
                  <a:gd name="T4" fmla="*/ 0 w 21600"/>
                  <a:gd name="T5" fmla="*/ 81 h 21600"/>
                  <a:gd name="T6" fmla="*/ 107 w 21600"/>
                  <a:gd name="T7" fmla="*/ 0 h 21600"/>
                  <a:gd name="T8" fmla="*/ 0 60000 65536"/>
                  <a:gd name="T9" fmla="*/ 5898240 60000 65536"/>
                  <a:gd name="T10" fmla="*/ 11796480 60000 65536"/>
                  <a:gd name="T11" fmla="*/ 17694720 60000 65536"/>
                  <a:gd name="T12" fmla="*/ 4969 w 21600"/>
                  <a:gd name="T13" fmla="*/ 4964 h 21600"/>
                  <a:gd name="T14" fmla="*/ 16631 w 21600"/>
                  <a:gd name="T15" fmla="*/ 16636 h 21600"/>
                </a:gdLst>
                <a:ahLst/>
                <a:cxnLst>
                  <a:cxn ang="T8">
                    <a:pos x="T0" y="T1"/>
                  </a:cxn>
                  <a:cxn ang="T9">
                    <a:pos x="T2" y="T3"/>
                  </a:cxn>
                  <a:cxn ang="T10">
                    <a:pos x="T4" y="T5"/>
                  </a:cxn>
                  <a:cxn ang="T11">
                    <a:pos x="T6" y="T7"/>
                  </a:cxn>
                </a:cxnLst>
                <a:rect l="T12" t="T13" r="T14" b="T15"/>
                <a:pathLst>
                  <a:path w="21600" h="21600">
                    <a:moveTo>
                      <a:pt x="4964" y="4964"/>
                    </a:moveTo>
                    <a:lnTo>
                      <a:pt x="9431" y="4964"/>
                    </a:lnTo>
                    <a:lnTo>
                      <a:pt x="9431" y="3220"/>
                    </a:lnTo>
                    <a:lnTo>
                      <a:pt x="8100" y="3220"/>
                    </a:lnTo>
                    <a:lnTo>
                      <a:pt x="10800" y="0"/>
                    </a:lnTo>
                    <a:lnTo>
                      <a:pt x="13500" y="3220"/>
                    </a:lnTo>
                    <a:lnTo>
                      <a:pt x="12169" y="3220"/>
                    </a:lnTo>
                    <a:lnTo>
                      <a:pt x="12169" y="4964"/>
                    </a:lnTo>
                    <a:lnTo>
                      <a:pt x="16636" y="4964"/>
                    </a:lnTo>
                    <a:lnTo>
                      <a:pt x="16636" y="9431"/>
                    </a:lnTo>
                    <a:lnTo>
                      <a:pt x="18380" y="9431"/>
                    </a:lnTo>
                    <a:lnTo>
                      <a:pt x="18380" y="8100"/>
                    </a:lnTo>
                    <a:lnTo>
                      <a:pt x="21600" y="10800"/>
                    </a:lnTo>
                    <a:lnTo>
                      <a:pt x="18380" y="13500"/>
                    </a:lnTo>
                    <a:lnTo>
                      <a:pt x="18380" y="12169"/>
                    </a:lnTo>
                    <a:lnTo>
                      <a:pt x="16636" y="12169"/>
                    </a:lnTo>
                    <a:lnTo>
                      <a:pt x="16636" y="16636"/>
                    </a:lnTo>
                    <a:lnTo>
                      <a:pt x="12169" y="16636"/>
                    </a:lnTo>
                    <a:lnTo>
                      <a:pt x="12169" y="18380"/>
                    </a:lnTo>
                    <a:lnTo>
                      <a:pt x="13500" y="18380"/>
                    </a:lnTo>
                    <a:lnTo>
                      <a:pt x="10800" y="21600"/>
                    </a:lnTo>
                    <a:lnTo>
                      <a:pt x="8100" y="18380"/>
                    </a:lnTo>
                    <a:lnTo>
                      <a:pt x="9431" y="18380"/>
                    </a:lnTo>
                    <a:lnTo>
                      <a:pt x="9431" y="16636"/>
                    </a:lnTo>
                    <a:lnTo>
                      <a:pt x="4964" y="16636"/>
                    </a:lnTo>
                    <a:lnTo>
                      <a:pt x="4964" y="12169"/>
                    </a:lnTo>
                    <a:lnTo>
                      <a:pt x="3220" y="12169"/>
                    </a:lnTo>
                    <a:lnTo>
                      <a:pt x="3220" y="13500"/>
                    </a:lnTo>
                    <a:lnTo>
                      <a:pt x="0" y="10800"/>
                    </a:lnTo>
                    <a:lnTo>
                      <a:pt x="3220" y="8100"/>
                    </a:lnTo>
                    <a:lnTo>
                      <a:pt x="3220" y="9431"/>
                    </a:lnTo>
                    <a:lnTo>
                      <a:pt x="4964" y="9431"/>
                    </a:lnTo>
                    <a:lnTo>
                      <a:pt x="4964" y="4964"/>
                    </a:lnTo>
                    <a:close/>
                  </a:path>
                </a:pathLst>
              </a:custGeom>
              <a:solidFill>
                <a:srgbClr val="00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958" name="Line 696"/>
              <p:cNvSpPr>
                <a:spLocks noChangeAspect="1" noChangeShapeType="1"/>
              </p:cNvSpPr>
              <p:nvPr/>
            </p:nvSpPr>
            <p:spPr bwMode="auto">
              <a:xfrm>
                <a:off x="712" y="3143"/>
                <a:ext cx="0" cy="161"/>
              </a:xfrm>
              <a:prstGeom prst="line">
                <a:avLst/>
              </a:prstGeom>
              <a:noFill/>
              <a:ln w="412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endParaRPr lang="en-US"/>
              </a:p>
            </p:txBody>
          </p:sp>
          <p:sp>
            <p:nvSpPr>
              <p:cNvPr id="72959" name="Line 697"/>
              <p:cNvSpPr>
                <a:spLocks noChangeAspect="1" noChangeShapeType="1"/>
              </p:cNvSpPr>
              <p:nvPr/>
            </p:nvSpPr>
            <p:spPr bwMode="auto">
              <a:xfrm rot="5400000">
                <a:off x="713" y="3070"/>
                <a:ext cx="1" cy="307"/>
              </a:xfrm>
              <a:prstGeom prst="line">
                <a:avLst/>
              </a:prstGeom>
              <a:noFill/>
              <a:ln w="412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endParaRPr lang="en-US"/>
              </a:p>
            </p:txBody>
          </p:sp>
          <p:grpSp>
            <p:nvGrpSpPr>
              <p:cNvPr id="72960" name="Group 698"/>
              <p:cNvGrpSpPr>
                <a:grpSpLocks noChangeAspect="1"/>
              </p:cNvGrpSpPr>
              <p:nvPr/>
            </p:nvGrpSpPr>
            <p:grpSpPr bwMode="auto">
              <a:xfrm>
                <a:off x="567" y="3152"/>
                <a:ext cx="293" cy="146"/>
                <a:chOff x="1611" y="2127"/>
                <a:chExt cx="1718" cy="851"/>
              </a:xfrm>
            </p:grpSpPr>
            <p:sp>
              <p:nvSpPr>
                <p:cNvPr id="72967" name="Freeform 699"/>
                <p:cNvSpPr>
                  <a:spLocks noChangeAspect="1"/>
                </p:cNvSpPr>
                <p:nvPr/>
              </p:nvSpPr>
              <p:spPr bwMode="auto">
                <a:xfrm>
                  <a:off x="1611" y="2127"/>
                  <a:ext cx="1718" cy="851"/>
                </a:xfrm>
                <a:custGeom>
                  <a:avLst/>
                  <a:gdLst>
                    <a:gd name="T0" fmla="*/ 0 w 1718"/>
                    <a:gd name="T1" fmla="*/ 0 h 851"/>
                    <a:gd name="T2" fmla="*/ 427 w 1718"/>
                    <a:gd name="T3" fmla="*/ 0 h 851"/>
                    <a:gd name="T4" fmla="*/ 1289 w 1718"/>
                    <a:gd name="T5" fmla="*/ 850 h 851"/>
                    <a:gd name="T6" fmla="*/ 1717 w 1718"/>
                    <a:gd name="T7" fmla="*/ 850 h 85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18" h="851">
                      <a:moveTo>
                        <a:pt x="0" y="0"/>
                      </a:moveTo>
                      <a:lnTo>
                        <a:pt x="427" y="0"/>
                      </a:lnTo>
                      <a:lnTo>
                        <a:pt x="1289" y="850"/>
                      </a:lnTo>
                      <a:lnTo>
                        <a:pt x="1717" y="850"/>
                      </a:lnTo>
                    </a:path>
                  </a:pathLst>
                </a:custGeom>
                <a:noFill/>
                <a:ln w="34925"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968" name="Freeform 700"/>
                <p:cNvSpPr>
                  <a:spLocks noChangeAspect="1"/>
                </p:cNvSpPr>
                <p:nvPr/>
              </p:nvSpPr>
              <p:spPr bwMode="auto">
                <a:xfrm>
                  <a:off x="1611" y="2127"/>
                  <a:ext cx="1718" cy="851"/>
                </a:xfrm>
                <a:custGeom>
                  <a:avLst/>
                  <a:gdLst>
                    <a:gd name="T0" fmla="*/ 1717 w 1718"/>
                    <a:gd name="T1" fmla="*/ 0 h 851"/>
                    <a:gd name="T2" fmla="*/ 1289 w 1718"/>
                    <a:gd name="T3" fmla="*/ 0 h 851"/>
                    <a:gd name="T4" fmla="*/ 427 w 1718"/>
                    <a:gd name="T5" fmla="*/ 850 h 851"/>
                    <a:gd name="T6" fmla="*/ 0 w 1718"/>
                    <a:gd name="T7" fmla="*/ 850 h 85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18" h="851">
                      <a:moveTo>
                        <a:pt x="1717" y="0"/>
                      </a:moveTo>
                      <a:lnTo>
                        <a:pt x="1289" y="0"/>
                      </a:lnTo>
                      <a:lnTo>
                        <a:pt x="427" y="850"/>
                      </a:lnTo>
                      <a:lnTo>
                        <a:pt x="0" y="850"/>
                      </a:lnTo>
                    </a:path>
                  </a:pathLst>
                </a:custGeom>
                <a:noFill/>
                <a:ln w="34925"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72961" name="Line 701"/>
              <p:cNvSpPr>
                <a:spLocks noChangeAspect="1" noChangeShapeType="1"/>
              </p:cNvSpPr>
              <p:nvPr/>
            </p:nvSpPr>
            <p:spPr bwMode="auto">
              <a:xfrm rot="5400000">
                <a:off x="712" y="3070"/>
                <a:ext cx="1" cy="307"/>
              </a:xfrm>
              <a:prstGeom prst="line">
                <a:avLst/>
              </a:prstGeom>
              <a:noFill/>
              <a:ln w="3175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endParaRPr lang="en-US"/>
              </a:p>
            </p:txBody>
          </p:sp>
          <p:grpSp>
            <p:nvGrpSpPr>
              <p:cNvPr id="72962" name="Group 702"/>
              <p:cNvGrpSpPr>
                <a:grpSpLocks noChangeAspect="1"/>
              </p:cNvGrpSpPr>
              <p:nvPr/>
            </p:nvGrpSpPr>
            <p:grpSpPr bwMode="auto">
              <a:xfrm>
                <a:off x="567" y="3151"/>
                <a:ext cx="293" cy="146"/>
                <a:chOff x="1611" y="2127"/>
                <a:chExt cx="1718" cy="851"/>
              </a:xfrm>
            </p:grpSpPr>
            <p:sp>
              <p:nvSpPr>
                <p:cNvPr id="72965" name="Freeform 703"/>
                <p:cNvSpPr>
                  <a:spLocks noChangeAspect="1"/>
                </p:cNvSpPr>
                <p:nvPr/>
              </p:nvSpPr>
              <p:spPr bwMode="auto">
                <a:xfrm>
                  <a:off x="1611" y="2127"/>
                  <a:ext cx="1718" cy="851"/>
                </a:xfrm>
                <a:custGeom>
                  <a:avLst/>
                  <a:gdLst>
                    <a:gd name="T0" fmla="*/ 0 w 1718"/>
                    <a:gd name="T1" fmla="*/ 0 h 851"/>
                    <a:gd name="T2" fmla="*/ 427 w 1718"/>
                    <a:gd name="T3" fmla="*/ 0 h 851"/>
                    <a:gd name="T4" fmla="*/ 1289 w 1718"/>
                    <a:gd name="T5" fmla="*/ 850 h 851"/>
                    <a:gd name="T6" fmla="*/ 1717 w 1718"/>
                    <a:gd name="T7" fmla="*/ 850 h 85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18" h="851">
                      <a:moveTo>
                        <a:pt x="0" y="0"/>
                      </a:moveTo>
                      <a:lnTo>
                        <a:pt x="427" y="0"/>
                      </a:lnTo>
                      <a:lnTo>
                        <a:pt x="1289" y="850"/>
                      </a:lnTo>
                      <a:lnTo>
                        <a:pt x="1717" y="850"/>
                      </a:lnTo>
                    </a:path>
                  </a:pathLst>
                </a:custGeom>
                <a:noFill/>
                <a:ln w="25400" cap="rnd" cmpd="sng">
                  <a:solidFill>
                    <a:srgbClr val="FFFFFF"/>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966" name="Freeform 704"/>
                <p:cNvSpPr>
                  <a:spLocks noChangeAspect="1"/>
                </p:cNvSpPr>
                <p:nvPr/>
              </p:nvSpPr>
              <p:spPr bwMode="auto">
                <a:xfrm>
                  <a:off x="1611" y="2127"/>
                  <a:ext cx="1718" cy="851"/>
                </a:xfrm>
                <a:custGeom>
                  <a:avLst/>
                  <a:gdLst>
                    <a:gd name="T0" fmla="*/ 1717 w 1718"/>
                    <a:gd name="T1" fmla="*/ 0 h 851"/>
                    <a:gd name="T2" fmla="*/ 1289 w 1718"/>
                    <a:gd name="T3" fmla="*/ 0 h 851"/>
                    <a:gd name="T4" fmla="*/ 427 w 1718"/>
                    <a:gd name="T5" fmla="*/ 850 h 851"/>
                    <a:gd name="T6" fmla="*/ 0 w 1718"/>
                    <a:gd name="T7" fmla="*/ 850 h 85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18" h="851">
                      <a:moveTo>
                        <a:pt x="1717" y="0"/>
                      </a:moveTo>
                      <a:lnTo>
                        <a:pt x="1289" y="0"/>
                      </a:lnTo>
                      <a:lnTo>
                        <a:pt x="427" y="850"/>
                      </a:lnTo>
                      <a:lnTo>
                        <a:pt x="0" y="850"/>
                      </a:lnTo>
                    </a:path>
                  </a:pathLst>
                </a:custGeom>
                <a:noFill/>
                <a:ln w="25400" cap="rnd" cmpd="sng">
                  <a:solidFill>
                    <a:srgbClr val="FFFFFF"/>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72963" name="Line 705"/>
              <p:cNvSpPr>
                <a:spLocks noChangeAspect="1" noChangeShapeType="1"/>
              </p:cNvSpPr>
              <p:nvPr/>
            </p:nvSpPr>
            <p:spPr bwMode="auto">
              <a:xfrm>
                <a:off x="713" y="3144"/>
                <a:ext cx="0" cy="161"/>
              </a:xfrm>
              <a:prstGeom prst="line">
                <a:avLst/>
              </a:prstGeom>
              <a:noFill/>
              <a:ln w="3175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endParaRPr lang="en-US"/>
              </a:p>
            </p:txBody>
          </p:sp>
          <p:sp>
            <p:nvSpPr>
              <p:cNvPr id="72964" name="AutoShape 706"/>
              <p:cNvSpPr>
                <a:spLocks noChangeAspect="1" noChangeArrowheads="1"/>
              </p:cNvSpPr>
              <p:nvPr/>
            </p:nvSpPr>
            <p:spPr bwMode="auto">
              <a:xfrm>
                <a:off x="612" y="3347"/>
                <a:ext cx="202" cy="154"/>
              </a:xfrm>
              <a:custGeom>
                <a:avLst/>
                <a:gdLst>
                  <a:gd name="T0" fmla="*/ 202 w 21600"/>
                  <a:gd name="T1" fmla="*/ 77 h 21600"/>
                  <a:gd name="T2" fmla="*/ 101 w 21600"/>
                  <a:gd name="T3" fmla="*/ 154 h 21600"/>
                  <a:gd name="T4" fmla="*/ 0 w 21600"/>
                  <a:gd name="T5" fmla="*/ 77 h 21600"/>
                  <a:gd name="T6" fmla="*/ 101 w 21600"/>
                  <a:gd name="T7" fmla="*/ 0 h 21600"/>
                  <a:gd name="T8" fmla="*/ 0 60000 65536"/>
                  <a:gd name="T9" fmla="*/ 5898240 60000 65536"/>
                  <a:gd name="T10" fmla="*/ 11796480 60000 65536"/>
                  <a:gd name="T11" fmla="*/ 17694720 60000 65536"/>
                  <a:gd name="T12" fmla="*/ 5453 w 21600"/>
                  <a:gd name="T13" fmla="*/ 5470 h 21600"/>
                  <a:gd name="T14" fmla="*/ 16253 w 21600"/>
                  <a:gd name="T15" fmla="*/ 16270 h 21600"/>
                </a:gdLst>
                <a:ahLst/>
                <a:cxnLst>
                  <a:cxn ang="T8">
                    <a:pos x="T0" y="T1"/>
                  </a:cxn>
                  <a:cxn ang="T9">
                    <a:pos x="T2" y="T3"/>
                  </a:cxn>
                  <a:cxn ang="T10">
                    <a:pos x="T4" y="T5"/>
                  </a:cxn>
                  <a:cxn ang="T11">
                    <a:pos x="T6" y="T7"/>
                  </a:cxn>
                </a:cxnLst>
                <a:rect l="T12" t="T13" r="T14" b="T15"/>
                <a:pathLst>
                  <a:path w="21600" h="21600">
                    <a:moveTo>
                      <a:pt x="5400" y="5400"/>
                    </a:moveTo>
                    <a:lnTo>
                      <a:pt x="9450" y="5400"/>
                    </a:lnTo>
                    <a:lnTo>
                      <a:pt x="9450" y="2700"/>
                    </a:lnTo>
                    <a:lnTo>
                      <a:pt x="8100" y="2700"/>
                    </a:lnTo>
                    <a:lnTo>
                      <a:pt x="10800" y="0"/>
                    </a:lnTo>
                    <a:lnTo>
                      <a:pt x="13500" y="2700"/>
                    </a:lnTo>
                    <a:lnTo>
                      <a:pt x="12150" y="2700"/>
                    </a:lnTo>
                    <a:lnTo>
                      <a:pt x="12150" y="5400"/>
                    </a:lnTo>
                    <a:lnTo>
                      <a:pt x="16200" y="5400"/>
                    </a:lnTo>
                    <a:lnTo>
                      <a:pt x="16200" y="9450"/>
                    </a:lnTo>
                    <a:lnTo>
                      <a:pt x="18900" y="9450"/>
                    </a:lnTo>
                    <a:lnTo>
                      <a:pt x="18900" y="8100"/>
                    </a:lnTo>
                    <a:lnTo>
                      <a:pt x="21600" y="10800"/>
                    </a:lnTo>
                    <a:lnTo>
                      <a:pt x="18900" y="13500"/>
                    </a:lnTo>
                    <a:lnTo>
                      <a:pt x="18900" y="12150"/>
                    </a:lnTo>
                    <a:lnTo>
                      <a:pt x="16200" y="12150"/>
                    </a:lnTo>
                    <a:lnTo>
                      <a:pt x="16200" y="16200"/>
                    </a:lnTo>
                    <a:lnTo>
                      <a:pt x="12150" y="16200"/>
                    </a:lnTo>
                    <a:lnTo>
                      <a:pt x="12150" y="18900"/>
                    </a:lnTo>
                    <a:lnTo>
                      <a:pt x="13500" y="18900"/>
                    </a:lnTo>
                    <a:lnTo>
                      <a:pt x="10800" y="21600"/>
                    </a:lnTo>
                    <a:lnTo>
                      <a:pt x="8100" y="18900"/>
                    </a:lnTo>
                    <a:lnTo>
                      <a:pt x="9450" y="18900"/>
                    </a:lnTo>
                    <a:lnTo>
                      <a:pt x="9450" y="16200"/>
                    </a:lnTo>
                    <a:lnTo>
                      <a:pt x="5400" y="16200"/>
                    </a:lnTo>
                    <a:lnTo>
                      <a:pt x="5400" y="12150"/>
                    </a:lnTo>
                    <a:lnTo>
                      <a:pt x="2700" y="12150"/>
                    </a:lnTo>
                    <a:lnTo>
                      <a:pt x="2700" y="13500"/>
                    </a:lnTo>
                    <a:lnTo>
                      <a:pt x="0" y="10800"/>
                    </a:lnTo>
                    <a:lnTo>
                      <a:pt x="2700" y="8100"/>
                    </a:lnTo>
                    <a:lnTo>
                      <a:pt x="2700" y="9450"/>
                    </a:lnTo>
                    <a:lnTo>
                      <a:pt x="5400" y="9450"/>
                    </a:lnTo>
                    <a:lnTo>
                      <a:pt x="5400" y="5400"/>
                    </a:lnTo>
                    <a:close/>
                  </a:path>
                </a:pathLst>
              </a:custGeom>
              <a:gradFill rotWithShape="0">
                <a:gsLst>
                  <a:gs pos="0">
                    <a:srgbClr val="3366FF"/>
                  </a:gs>
                  <a:gs pos="25000">
                    <a:srgbClr val="01A78F"/>
                  </a:gs>
                  <a:gs pos="50000">
                    <a:srgbClr val="FFFF00"/>
                  </a:gs>
                  <a:gs pos="75000">
                    <a:srgbClr val="FF6633"/>
                  </a:gs>
                  <a:gs pos="100000">
                    <a:srgbClr val="FF3399"/>
                  </a:gs>
                </a:gsLst>
                <a:path path="rect">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72751" name="Group 707"/>
            <p:cNvGrpSpPr>
              <a:grpSpLocks noChangeAspect="1"/>
            </p:cNvGrpSpPr>
            <p:nvPr/>
          </p:nvGrpSpPr>
          <p:grpSpPr bwMode="auto">
            <a:xfrm>
              <a:off x="3594" y="1200"/>
              <a:ext cx="534" cy="395"/>
              <a:chOff x="440" y="3111"/>
              <a:chExt cx="545" cy="404"/>
            </a:xfrm>
          </p:grpSpPr>
          <p:sp>
            <p:nvSpPr>
              <p:cNvPr id="72865" name="Freeform 708"/>
              <p:cNvSpPr>
                <a:spLocks noChangeAspect="1"/>
              </p:cNvSpPr>
              <p:nvPr/>
            </p:nvSpPr>
            <p:spPr bwMode="auto">
              <a:xfrm>
                <a:off x="440" y="3111"/>
                <a:ext cx="544" cy="226"/>
              </a:xfrm>
              <a:custGeom>
                <a:avLst/>
                <a:gdLst>
                  <a:gd name="T0" fmla="*/ 115 w 652"/>
                  <a:gd name="T1" fmla="*/ 226 h 217"/>
                  <a:gd name="T2" fmla="*/ 0 w 652"/>
                  <a:gd name="T3" fmla="*/ 107 h 217"/>
                  <a:gd name="T4" fmla="*/ 115 w 652"/>
                  <a:gd name="T5" fmla="*/ 0 h 217"/>
                  <a:gd name="T6" fmla="*/ 426 w 652"/>
                  <a:gd name="T7" fmla="*/ 0 h 217"/>
                  <a:gd name="T8" fmla="*/ 544 w 652"/>
                  <a:gd name="T9" fmla="*/ 107 h 217"/>
                  <a:gd name="T10" fmla="*/ 429 w 652"/>
                  <a:gd name="T11" fmla="*/ 226 h 217"/>
                  <a:gd name="T12" fmla="*/ 115 w 652"/>
                  <a:gd name="T13" fmla="*/ 226 h 21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52" h="217">
                    <a:moveTo>
                      <a:pt x="138" y="217"/>
                    </a:moveTo>
                    <a:lnTo>
                      <a:pt x="0" y="103"/>
                    </a:lnTo>
                    <a:lnTo>
                      <a:pt x="138" y="0"/>
                    </a:lnTo>
                    <a:lnTo>
                      <a:pt x="510" y="0"/>
                    </a:lnTo>
                    <a:lnTo>
                      <a:pt x="652" y="103"/>
                    </a:lnTo>
                    <a:lnTo>
                      <a:pt x="514" y="217"/>
                    </a:lnTo>
                    <a:lnTo>
                      <a:pt x="138" y="217"/>
                    </a:lnTo>
                    <a:close/>
                  </a:path>
                </a:pathLst>
              </a:custGeom>
              <a:solidFill>
                <a:srgbClr val="00B4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866" name="Line 709"/>
              <p:cNvSpPr>
                <a:spLocks noChangeAspect="1" noChangeShapeType="1"/>
              </p:cNvSpPr>
              <p:nvPr/>
            </p:nvSpPr>
            <p:spPr bwMode="auto">
              <a:xfrm flipH="1" flipV="1">
                <a:off x="440" y="3218"/>
                <a:ext cx="115" cy="119"/>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867" name="Line 710"/>
              <p:cNvSpPr>
                <a:spLocks noChangeAspect="1" noChangeShapeType="1"/>
              </p:cNvSpPr>
              <p:nvPr/>
            </p:nvSpPr>
            <p:spPr bwMode="auto">
              <a:xfrm>
                <a:off x="440" y="3218"/>
                <a:ext cx="1"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868" name="Line 711"/>
              <p:cNvSpPr>
                <a:spLocks noChangeAspect="1" noChangeShapeType="1"/>
              </p:cNvSpPr>
              <p:nvPr/>
            </p:nvSpPr>
            <p:spPr bwMode="auto">
              <a:xfrm flipV="1">
                <a:off x="440" y="3111"/>
                <a:ext cx="115" cy="107"/>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869" name="Line 712"/>
              <p:cNvSpPr>
                <a:spLocks noChangeAspect="1" noChangeShapeType="1"/>
              </p:cNvSpPr>
              <p:nvPr/>
            </p:nvSpPr>
            <p:spPr bwMode="auto">
              <a:xfrm>
                <a:off x="555" y="3111"/>
                <a:ext cx="1"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870" name="Line 713"/>
              <p:cNvSpPr>
                <a:spLocks noChangeAspect="1" noChangeShapeType="1"/>
              </p:cNvSpPr>
              <p:nvPr/>
            </p:nvSpPr>
            <p:spPr bwMode="auto">
              <a:xfrm>
                <a:off x="555" y="3111"/>
                <a:ext cx="311"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871" name="Line 714"/>
              <p:cNvSpPr>
                <a:spLocks noChangeAspect="1" noChangeShapeType="1"/>
              </p:cNvSpPr>
              <p:nvPr/>
            </p:nvSpPr>
            <p:spPr bwMode="auto">
              <a:xfrm>
                <a:off x="866" y="3111"/>
                <a:ext cx="0"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872" name="Line 715"/>
              <p:cNvSpPr>
                <a:spLocks noChangeAspect="1" noChangeShapeType="1"/>
              </p:cNvSpPr>
              <p:nvPr/>
            </p:nvSpPr>
            <p:spPr bwMode="auto">
              <a:xfrm>
                <a:off x="866" y="3111"/>
                <a:ext cx="118" cy="107"/>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873" name="Line 716"/>
              <p:cNvSpPr>
                <a:spLocks noChangeAspect="1" noChangeShapeType="1"/>
              </p:cNvSpPr>
              <p:nvPr/>
            </p:nvSpPr>
            <p:spPr bwMode="auto">
              <a:xfrm>
                <a:off x="984" y="3218"/>
                <a:ext cx="1"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874" name="Line 717"/>
              <p:cNvSpPr>
                <a:spLocks noChangeAspect="1" noChangeShapeType="1"/>
              </p:cNvSpPr>
              <p:nvPr/>
            </p:nvSpPr>
            <p:spPr bwMode="auto">
              <a:xfrm flipH="1">
                <a:off x="869" y="3218"/>
                <a:ext cx="115" cy="119"/>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875" name="Line 718"/>
              <p:cNvSpPr>
                <a:spLocks noChangeAspect="1" noChangeShapeType="1"/>
              </p:cNvSpPr>
              <p:nvPr/>
            </p:nvSpPr>
            <p:spPr bwMode="auto">
              <a:xfrm>
                <a:off x="869" y="3337"/>
                <a:ext cx="1"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876" name="Line 719"/>
              <p:cNvSpPr>
                <a:spLocks noChangeAspect="1" noChangeShapeType="1"/>
              </p:cNvSpPr>
              <p:nvPr/>
            </p:nvSpPr>
            <p:spPr bwMode="auto">
              <a:xfrm flipH="1">
                <a:off x="555" y="3337"/>
                <a:ext cx="314"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877" name="Line 720"/>
              <p:cNvSpPr>
                <a:spLocks noChangeAspect="1" noChangeShapeType="1"/>
              </p:cNvSpPr>
              <p:nvPr/>
            </p:nvSpPr>
            <p:spPr bwMode="auto">
              <a:xfrm>
                <a:off x="555" y="3337"/>
                <a:ext cx="1"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878" name="Rectangle 721"/>
              <p:cNvSpPr>
                <a:spLocks noChangeAspect="1" noChangeArrowheads="1"/>
              </p:cNvSpPr>
              <p:nvPr/>
            </p:nvSpPr>
            <p:spPr bwMode="auto">
              <a:xfrm>
                <a:off x="555" y="3337"/>
                <a:ext cx="314" cy="177"/>
              </a:xfrm>
              <a:prstGeom prst="rect">
                <a:avLst/>
              </a:prstGeom>
              <a:solidFill>
                <a:srgbClr val="0078A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ctr">
                  <a:lnSpc>
                    <a:spcPct val="90000"/>
                  </a:lnSpc>
                  <a:defRPr sz="2400">
                    <a:solidFill>
                      <a:schemeClr val="tx1"/>
                    </a:solidFill>
                    <a:latin typeface="Arial" panose="020B0604020202020204" pitchFamily="34" charset="0"/>
                  </a:defRPr>
                </a:lvl1pPr>
                <a:lvl2pPr marL="742950" indent="-285750" algn="ctr">
                  <a:lnSpc>
                    <a:spcPct val="90000"/>
                  </a:lnSpc>
                  <a:defRPr sz="2400">
                    <a:solidFill>
                      <a:schemeClr val="tx1"/>
                    </a:solidFill>
                    <a:latin typeface="Arial" panose="020B0604020202020204" pitchFamily="34" charset="0"/>
                  </a:defRPr>
                </a:lvl2pPr>
                <a:lvl3pPr marL="1143000" indent="-228600" algn="ctr">
                  <a:lnSpc>
                    <a:spcPct val="90000"/>
                  </a:lnSpc>
                  <a:defRPr sz="2400">
                    <a:solidFill>
                      <a:schemeClr val="tx1"/>
                    </a:solidFill>
                    <a:latin typeface="Arial" panose="020B0604020202020204" pitchFamily="34" charset="0"/>
                  </a:defRPr>
                </a:lvl3pPr>
                <a:lvl4pPr marL="1600200" indent="-228600" algn="ctr">
                  <a:lnSpc>
                    <a:spcPct val="90000"/>
                  </a:lnSpc>
                  <a:defRPr sz="2400">
                    <a:solidFill>
                      <a:schemeClr val="tx1"/>
                    </a:solidFill>
                    <a:latin typeface="Arial" panose="020B0604020202020204" pitchFamily="34" charset="0"/>
                  </a:defRPr>
                </a:lvl4pPr>
                <a:lvl5pPr marL="2057400" indent="-228600" algn="ctr">
                  <a:lnSpc>
                    <a:spcPct val="90000"/>
                  </a:lnSpc>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72879" name="Line 722"/>
              <p:cNvSpPr>
                <a:spLocks noChangeAspect="1" noChangeShapeType="1"/>
              </p:cNvSpPr>
              <p:nvPr/>
            </p:nvSpPr>
            <p:spPr bwMode="auto">
              <a:xfrm>
                <a:off x="555" y="3337"/>
                <a:ext cx="1" cy="177"/>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880" name="Line 723"/>
              <p:cNvSpPr>
                <a:spLocks noChangeAspect="1" noChangeShapeType="1"/>
              </p:cNvSpPr>
              <p:nvPr/>
            </p:nvSpPr>
            <p:spPr bwMode="auto">
              <a:xfrm>
                <a:off x="555" y="3514"/>
                <a:ext cx="1"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881" name="Line 724"/>
              <p:cNvSpPr>
                <a:spLocks noChangeAspect="1" noChangeShapeType="1"/>
              </p:cNvSpPr>
              <p:nvPr/>
            </p:nvSpPr>
            <p:spPr bwMode="auto">
              <a:xfrm>
                <a:off x="555" y="3514"/>
                <a:ext cx="314"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882" name="Line 725"/>
              <p:cNvSpPr>
                <a:spLocks noChangeAspect="1" noChangeShapeType="1"/>
              </p:cNvSpPr>
              <p:nvPr/>
            </p:nvSpPr>
            <p:spPr bwMode="auto">
              <a:xfrm>
                <a:off x="869" y="3514"/>
                <a:ext cx="1"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883" name="Line 726"/>
              <p:cNvSpPr>
                <a:spLocks noChangeAspect="1" noChangeShapeType="1"/>
              </p:cNvSpPr>
              <p:nvPr/>
            </p:nvSpPr>
            <p:spPr bwMode="auto">
              <a:xfrm flipV="1">
                <a:off x="869" y="3337"/>
                <a:ext cx="1" cy="177"/>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884" name="Line 727"/>
              <p:cNvSpPr>
                <a:spLocks noChangeAspect="1" noChangeShapeType="1"/>
              </p:cNvSpPr>
              <p:nvPr/>
            </p:nvSpPr>
            <p:spPr bwMode="auto">
              <a:xfrm>
                <a:off x="869" y="3337"/>
                <a:ext cx="1"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885" name="Line 728"/>
              <p:cNvSpPr>
                <a:spLocks noChangeAspect="1" noChangeShapeType="1"/>
              </p:cNvSpPr>
              <p:nvPr/>
            </p:nvSpPr>
            <p:spPr bwMode="auto">
              <a:xfrm flipH="1">
                <a:off x="555" y="3337"/>
                <a:ext cx="314"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886" name="Line 729"/>
              <p:cNvSpPr>
                <a:spLocks noChangeAspect="1" noChangeShapeType="1"/>
              </p:cNvSpPr>
              <p:nvPr/>
            </p:nvSpPr>
            <p:spPr bwMode="auto">
              <a:xfrm>
                <a:off x="555" y="3337"/>
                <a:ext cx="1"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887" name="Freeform 730"/>
              <p:cNvSpPr>
                <a:spLocks noChangeAspect="1"/>
              </p:cNvSpPr>
              <p:nvPr/>
            </p:nvSpPr>
            <p:spPr bwMode="auto">
              <a:xfrm>
                <a:off x="869" y="3218"/>
                <a:ext cx="115" cy="296"/>
              </a:xfrm>
              <a:custGeom>
                <a:avLst/>
                <a:gdLst>
                  <a:gd name="T0" fmla="*/ 0 w 138"/>
                  <a:gd name="T1" fmla="*/ 119 h 284"/>
                  <a:gd name="T2" fmla="*/ 0 w 138"/>
                  <a:gd name="T3" fmla="*/ 296 h 284"/>
                  <a:gd name="T4" fmla="*/ 115 w 138"/>
                  <a:gd name="T5" fmla="*/ 177 h 284"/>
                  <a:gd name="T6" fmla="*/ 115 w 138"/>
                  <a:gd name="T7" fmla="*/ 0 h 284"/>
                  <a:gd name="T8" fmla="*/ 0 w 138"/>
                  <a:gd name="T9" fmla="*/ 119 h 2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8" h="284">
                    <a:moveTo>
                      <a:pt x="0" y="114"/>
                    </a:moveTo>
                    <a:lnTo>
                      <a:pt x="0" y="284"/>
                    </a:lnTo>
                    <a:lnTo>
                      <a:pt x="138" y="170"/>
                    </a:lnTo>
                    <a:lnTo>
                      <a:pt x="138" y="0"/>
                    </a:lnTo>
                    <a:lnTo>
                      <a:pt x="0" y="114"/>
                    </a:lnTo>
                    <a:close/>
                  </a:path>
                </a:pathLst>
              </a:custGeom>
              <a:solidFill>
                <a:srgbClr val="0048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888" name="Line 731"/>
              <p:cNvSpPr>
                <a:spLocks noChangeAspect="1" noChangeShapeType="1"/>
              </p:cNvSpPr>
              <p:nvPr/>
            </p:nvSpPr>
            <p:spPr bwMode="auto">
              <a:xfrm>
                <a:off x="869" y="3337"/>
                <a:ext cx="1" cy="177"/>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889" name="Line 732"/>
              <p:cNvSpPr>
                <a:spLocks noChangeAspect="1" noChangeShapeType="1"/>
              </p:cNvSpPr>
              <p:nvPr/>
            </p:nvSpPr>
            <p:spPr bwMode="auto">
              <a:xfrm>
                <a:off x="869" y="3514"/>
                <a:ext cx="1"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890" name="Line 733"/>
              <p:cNvSpPr>
                <a:spLocks noChangeAspect="1" noChangeShapeType="1"/>
              </p:cNvSpPr>
              <p:nvPr/>
            </p:nvSpPr>
            <p:spPr bwMode="auto">
              <a:xfrm flipV="1">
                <a:off x="869" y="3395"/>
                <a:ext cx="115" cy="119"/>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891" name="Line 734"/>
              <p:cNvSpPr>
                <a:spLocks noChangeAspect="1" noChangeShapeType="1"/>
              </p:cNvSpPr>
              <p:nvPr/>
            </p:nvSpPr>
            <p:spPr bwMode="auto">
              <a:xfrm>
                <a:off x="984" y="3395"/>
                <a:ext cx="1"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892" name="Line 735"/>
              <p:cNvSpPr>
                <a:spLocks noChangeAspect="1" noChangeShapeType="1"/>
              </p:cNvSpPr>
              <p:nvPr/>
            </p:nvSpPr>
            <p:spPr bwMode="auto">
              <a:xfrm flipV="1">
                <a:off x="984" y="3218"/>
                <a:ext cx="1" cy="177"/>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893" name="Line 736"/>
              <p:cNvSpPr>
                <a:spLocks noChangeAspect="1" noChangeShapeType="1"/>
              </p:cNvSpPr>
              <p:nvPr/>
            </p:nvSpPr>
            <p:spPr bwMode="auto">
              <a:xfrm>
                <a:off x="984" y="3218"/>
                <a:ext cx="1"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894" name="Line 737"/>
              <p:cNvSpPr>
                <a:spLocks noChangeAspect="1" noChangeShapeType="1"/>
              </p:cNvSpPr>
              <p:nvPr/>
            </p:nvSpPr>
            <p:spPr bwMode="auto">
              <a:xfrm flipH="1">
                <a:off x="869" y="3218"/>
                <a:ext cx="115" cy="119"/>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895" name="Line 738"/>
              <p:cNvSpPr>
                <a:spLocks noChangeAspect="1" noChangeShapeType="1"/>
              </p:cNvSpPr>
              <p:nvPr/>
            </p:nvSpPr>
            <p:spPr bwMode="auto">
              <a:xfrm>
                <a:off x="869" y="3337"/>
                <a:ext cx="1"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896" name="Freeform 739"/>
              <p:cNvSpPr>
                <a:spLocks noChangeAspect="1"/>
              </p:cNvSpPr>
              <p:nvPr/>
            </p:nvSpPr>
            <p:spPr bwMode="auto">
              <a:xfrm>
                <a:off x="440" y="3218"/>
                <a:ext cx="115" cy="296"/>
              </a:xfrm>
              <a:custGeom>
                <a:avLst/>
                <a:gdLst>
                  <a:gd name="T0" fmla="*/ 115 w 138"/>
                  <a:gd name="T1" fmla="*/ 119 h 284"/>
                  <a:gd name="T2" fmla="*/ 115 w 138"/>
                  <a:gd name="T3" fmla="*/ 296 h 284"/>
                  <a:gd name="T4" fmla="*/ 0 w 138"/>
                  <a:gd name="T5" fmla="*/ 169 h 284"/>
                  <a:gd name="T6" fmla="*/ 0 w 138"/>
                  <a:gd name="T7" fmla="*/ 0 h 284"/>
                  <a:gd name="T8" fmla="*/ 115 w 138"/>
                  <a:gd name="T9" fmla="*/ 119 h 2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8" h="284">
                    <a:moveTo>
                      <a:pt x="138" y="114"/>
                    </a:moveTo>
                    <a:lnTo>
                      <a:pt x="138" y="284"/>
                    </a:lnTo>
                    <a:lnTo>
                      <a:pt x="0" y="162"/>
                    </a:lnTo>
                    <a:lnTo>
                      <a:pt x="0" y="0"/>
                    </a:lnTo>
                    <a:lnTo>
                      <a:pt x="138" y="114"/>
                    </a:lnTo>
                    <a:close/>
                  </a:path>
                </a:pathLst>
              </a:custGeom>
              <a:solidFill>
                <a:srgbClr val="00B4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897" name="Line 740"/>
              <p:cNvSpPr>
                <a:spLocks noChangeAspect="1" noChangeShapeType="1"/>
              </p:cNvSpPr>
              <p:nvPr/>
            </p:nvSpPr>
            <p:spPr bwMode="auto">
              <a:xfrm>
                <a:off x="555" y="3337"/>
                <a:ext cx="1" cy="177"/>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898" name="Line 741"/>
              <p:cNvSpPr>
                <a:spLocks noChangeAspect="1" noChangeShapeType="1"/>
              </p:cNvSpPr>
              <p:nvPr/>
            </p:nvSpPr>
            <p:spPr bwMode="auto">
              <a:xfrm>
                <a:off x="555" y="3514"/>
                <a:ext cx="1"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899" name="Line 742"/>
              <p:cNvSpPr>
                <a:spLocks noChangeAspect="1" noChangeShapeType="1"/>
              </p:cNvSpPr>
              <p:nvPr/>
            </p:nvSpPr>
            <p:spPr bwMode="auto">
              <a:xfrm flipH="1" flipV="1">
                <a:off x="440" y="3387"/>
                <a:ext cx="115" cy="127"/>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900" name="Line 743"/>
              <p:cNvSpPr>
                <a:spLocks noChangeAspect="1" noChangeShapeType="1"/>
              </p:cNvSpPr>
              <p:nvPr/>
            </p:nvSpPr>
            <p:spPr bwMode="auto">
              <a:xfrm>
                <a:off x="440" y="3387"/>
                <a:ext cx="1"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901" name="Line 744"/>
              <p:cNvSpPr>
                <a:spLocks noChangeAspect="1" noChangeShapeType="1"/>
              </p:cNvSpPr>
              <p:nvPr/>
            </p:nvSpPr>
            <p:spPr bwMode="auto">
              <a:xfrm flipV="1">
                <a:off x="440" y="3218"/>
                <a:ext cx="1" cy="169"/>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902" name="Line 745"/>
              <p:cNvSpPr>
                <a:spLocks noChangeAspect="1" noChangeShapeType="1"/>
              </p:cNvSpPr>
              <p:nvPr/>
            </p:nvSpPr>
            <p:spPr bwMode="auto">
              <a:xfrm>
                <a:off x="440" y="3218"/>
                <a:ext cx="1"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903" name="Line 746"/>
              <p:cNvSpPr>
                <a:spLocks noChangeAspect="1" noChangeShapeType="1"/>
              </p:cNvSpPr>
              <p:nvPr/>
            </p:nvSpPr>
            <p:spPr bwMode="auto">
              <a:xfrm>
                <a:off x="440" y="3218"/>
                <a:ext cx="115" cy="119"/>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904" name="Line 747"/>
              <p:cNvSpPr>
                <a:spLocks noChangeAspect="1" noChangeShapeType="1"/>
              </p:cNvSpPr>
              <p:nvPr/>
            </p:nvSpPr>
            <p:spPr bwMode="auto">
              <a:xfrm>
                <a:off x="555" y="3337"/>
                <a:ext cx="1"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905" name="AutoShape 748"/>
              <p:cNvSpPr>
                <a:spLocks noChangeAspect="1" noChangeArrowheads="1"/>
              </p:cNvSpPr>
              <p:nvPr/>
            </p:nvSpPr>
            <p:spPr bwMode="auto">
              <a:xfrm>
                <a:off x="606" y="3343"/>
                <a:ext cx="213" cy="161"/>
              </a:xfrm>
              <a:custGeom>
                <a:avLst/>
                <a:gdLst>
                  <a:gd name="T0" fmla="*/ 213 w 21600"/>
                  <a:gd name="T1" fmla="*/ 81 h 21600"/>
                  <a:gd name="T2" fmla="*/ 107 w 21600"/>
                  <a:gd name="T3" fmla="*/ 161 h 21600"/>
                  <a:gd name="T4" fmla="*/ 0 w 21600"/>
                  <a:gd name="T5" fmla="*/ 81 h 21600"/>
                  <a:gd name="T6" fmla="*/ 107 w 21600"/>
                  <a:gd name="T7" fmla="*/ 0 h 21600"/>
                  <a:gd name="T8" fmla="*/ 0 60000 65536"/>
                  <a:gd name="T9" fmla="*/ 5898240 60000 65536"/>
                  <a:gd name="T10" fmla="*/ 11796480 60000 65536"/>
                  <a:gd name="T11" fmla="*/ 17694720 60000 65536"/>
                  <a:gd name="T12" fmla="*/ 4969 w 21600"/>
                  <a:gd name="T13" fmla="*/ 4964 h 21600"/>
                  <a:gd name="T14" fmla="*/ 16631 w 21600"/>
                  <a:gd name="T15" fmla="*/ 16636 h 21600"/>
                </a:gdLst>
                <a:ahLst/>
                <a:cxnLst>
                  <a:cxn ang="T8">
                    <a:pos x="T0" y="T1"/>
                  </a:cxn>
                  <a:cxn ang="T9">
                    <a:pos x="T2" y="T3"/>
                  </a:cxn>
                  <a:cxn ang="T10">
                    <a:pos x="T4" y="T5"/>
                  </a:cxn>
                  <a:cxn ang="T11">
                    <a:pos x="T6" y="T7"/>
                  </a:cxn>
                </a:cxnLst>
                <a:rect l="T12" t="T13" r="T14" b="T15"/>
                <a:pathLst>
                  <a:path w="21600" h="21600">
                    <a:moveTo>
                      <a:pt x="4964" y="4964"/>
                    </a:moveTo>
                    <a:lnTo>
                      <a:pt x="9431" y="4964"/>
                    </a:lnTo>
                    <a:lnTo>
                      <a:pt x="9431" y="3220"/>
                    </a:lnTo>
                    <a:lnTo>
                      <a:pt x="8100" y="3220"/>
                    </a:lnTo>
                    <a:lnTo>
                      <a:pt x="10800" y="0"/>
                    </a:lnTo>
                    <a:lnTo>
                      <a:pt x="13500" y="3220"/>
                    </a:lnTo>
                    <a:lnTo>
                      <a:pt x="12169" y="3220"/>
                    </a:lnTo>
                    <a:lnTo>
                      <a:pt x="12169" y="4964"/>
                    </a:lnTo>
                    <a:lnTo>
                      <a:pt x="16636" y="4964"/>
                    </a:lnTo>
                    <a:lnTo>
                      <a:pt x="16636" y="9431"/>
                    </a:lnTo>
                    <a:lnTo>
                      <a:pt x="18380" y="9431"/>
                    </a:lnTo>
                    <a:lnTo>
                      <a:pt x="18380" y="8100"/>
                    </a:lnTo>
                    <a:lnTo>
                      <a:pt x="21600" y="10800"/>
                    </a:lnTo>
                    <a:lnTo>
                      <a:pt x="18380" y="13500"/>
                    </a:lnTo>
                    <a:lnTo>
                      <a:pt x="18380" y="12169"/>
                    </a:lnTo>
                    <a:lnTo>
                      <a:pt x="16636" y="12169"/>
                    </a:lnTo>
                    <a:lnTo>
                      <a:pt x="16636" y="16636"/>
                    </a:lnTo>
                    <a:lnTo>
                      <a:pt x="12169" y="16636"/>
                    </a:lnTo>
                    <a:lnTo>
                      <a:pt x="12169" y="18380"/>
                    </a:lnTo>
                    <a:lnTo>
                      <a:pt x="13500" y="18380"/>
                    </a:lnTo>
                    <a:lnTo>
                      <a:pt x="10800" y="21600"/>
                    </a:lnTo>
                    <a:lnTo>
                      <a:pt x="8100" y="18380"/>
                    </a:lnTo>
                    <a:lnTo>
                      <a:pt x="9431" y="18380"/>
                    </a:lnTo>
                    <a:lnTo>
                      <a:pt x="9431" y="16636"/>
                    </a:lnTo>
                    <a:lnTo>
                      <a:pt x="4964" y="16636"/>
                    </a:lnTo>
                    <a:lnTo>
                      <a:pt x="4964" y="12169"/>
                    </a:lnTo>
                    <a:lnTo>
                      <a:pt x="3220" y="12169"/>
                    </a:lnTo>
                    <a:lnTo>
                      <a:pt x="3220" y="13500"/>
                    </a:lnTo>
                    <a:lnTo>
                      <a:pt x="0" y="10800"/>
                    </a:lnTo>
                    <a:lnTo>
                      <a:pt x="3220" y="8100"/>
                    </a:lnTo>
                    <a:lnTo>
                      <a:pt x="3220" y="9431"/>
                    </a:lnTo>
                    <a:lnTo>
                      <a:pt x="4964" y="9431"/>
                    </a:lnTo>
                    <a:lnTo>
                      <a:pt x="4964" y="4964"/>
                    </a:lnTo>
                    <a:close/>
                  </a:path>
                </a:pathLst>
              </a:custGeom>
              <a:solidFill>
                <a:srgbClr val="00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906" name="Line 749"/>
              <p:cNvSpPr>
                <a:spLocks noChangeAspect="1" noChangeShapeType="1"/>
              </p:cNvSpPr>
              <p:nvPr/>
            </p:nvSpPr>
            <p:spPr bwMode="auto">
              <a:xfrm>
                <a:off x="712" y="3143"/>
                <a:ext cx="0" cy="161"/>
              </a:xfrm>
              <a:prstGeom prst="line">
                <a:avLst/>
              </a:prstGeom>
              <a:noFill/>
              <a:ln w="412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endParaRPr lang="en-US"/>
              </a:p>
            </p:txBody>
          </p:sp>
          <p:sp>
            <p:nvSpPr>
              <p:cNvPr id="72907" name="Line 750"/>
              <p:cNvSpPr>
                <a:spLocks noChangeAspect="1" noChangeShapeType="1"/>
              </p:cNvSpPr>
              <p:nvPr/>
            </p:nvSpPr>
            <p:spPr bwMode="auto">
              <a:xfrm rot="5400000">
                <a:off x="713" y="3070"/>
                <a:ext cx="1" cy="307"/>
              </a:xfrm>
              <a:prstGeom prst="line">
                <a:avLst/>
              </a:prstGeom>
              <a:noFill/>
              <a:ln w="412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endParaRPr lang="en-US"/>
              </a:p>
            </p:txBody>
          </p:sp>
          <p:grpSp>
            <p:nvGrpSpPr>
              <p:cNvPr id="72908" name="Group 751"/>
              <p:cNvGrpSpPr>
                <a:grpSpLocks noChangeAspect="1"/>
              </p:cNvGrpSpPr>
              <p:nvPr/>
            </p:nvGrpSpPr>
            <p:grpSpPr bwMode="auto">
              <a:xfrm>
                <a:off x="567" y="3152"/>
                <a:ext cx="293" cy="146"/>
                <a:chOff x="1611" y="2127"/>
                <a:chExt cx="1718" cy="851"/>
              </a:xfrm>
            </p:grpSpPr>
            <p:sp>
              <p:nvSpPr>
                <p:cNvPr id="72915" name="Freeform 752"/>
                <p:cNvSpPr>
                  <a:spLocks noChangeAspect="1"/>
                </p:cNvSpPr>
                <p:nvPr/>
              </p:nvSpPr>
              <p:spPr bwMode="auto">
                <a:xfrm>
                  <a:off x="1611" y="2127"/>
                  <a:ext cx="1718" cy="851"/>
                </a:xfrm>
                <a:custGeom>
                  <a:avLst/>
                  <a:gdLst>
                    <a:gd name="T0" fmla="*/ 0 w 1718"/>
                    <a:gd name="T1" fmla="*/ 0 h 851"/>
                    <a:gd name="T2" fmla="*/ 427 w 1718"/>
                    <a:gd name="T3" fmla="*/ 0 h 851"/>
                    <a:gd name="T4" fmla="*/ 1289 w 1718"/>
                    <a:gd name="T5" fmla="*/ 850 h 851"/>
                    <a:gd name="T6" fmla="*/ 1717 w 1718"/>
                    <a:gd name="T7" fmla="*/ 850 h 85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18" h="851">
                      <a:moveTo>
                        <a:pt x="0" y="0"/>
                      </a:moveTo>
                      <a:lnTo>
                        <a:pt x="427" y="0"/>
                      </a:lnTo>
                      <a:lnTo>
                        <a:pt x="1289" y="850"/>
                      </a:lnTo>
                      <a:lnTo>
                        <a:pt x="1717" y="850"/>
                      </a:lnTo>
                    </a:path>
                  </a:pathLst>
                </a:custGeom>
                <a:noFill/>
                <a:ln w="34925"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916" name="Freeform 753"/>
                <p:cNvSpPr>
                  <a:spLocks noChangeAspect="1"/>
                </p:cNvSpPr>
                <p:nvPr/>
              </p:nvSpPr>
              <p:spPr bwMode="auto">
                <a:xfrm>
                  <a:off x="1611" y="2127"/>
                  <a:ext cx="1718" cy="851"/>
                </a:xfrm>
                <a:custGeom>
                  <a:avLst/>
                  <a:gdLst>
                    <a:gd name="T0" fmla="*/ 1717 w 1718"/>
                    <a:gd name="T1" fmla="*/ 0 h 851"/>
                    <a:gd name="T2" fmla="*/ 1289 w 1718"/>
                    <a:gd name="T3" fmla="*/ 0 h 851"/>
                    <a:gd name="T4" fmla="*/ 427 w 1718"/>
                    <a:gd name="T5" fmla="*/ 850 h 851"/>
                    <a:gd name="T6" fmla="*/ 0 w 1718"/>
                    <a:gd name="T7" fmla="*/ 850 h 85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18" h="851">
                      <a:moveTo>
                        <a:pt x="1717" y="0"/>
                      </a:moveTo>
                      <a:lnTo>
                        <a:pt x="1289" y="0"/>
                      </a:lnTo>
                      <a:lnTo>
                        <a:pt x="427" y="850"/>
                      </a:lnTo>
                      <a:lnTo>
                        <a:pt x="0" y="850"/>
                      </a:lnTo>
                    </a:path>
                  </a:pathLst>
                </a:custGeom>
                <a:noFill/>
                <a:ln w="34925"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72909" name="Line 754"/>
              <p:cNvSpPr>
                <a:spLocks noChangeAspect="1" noChangeShapeType="1"/>
              </p:cNvSpPr>
              <p:nvPr/>
            </p:nvSpPr>
            <p:spPr bwMode="auto">
              <a:xfrm rot="5400000">
                <a:off x="712" y="3070"/>
                <a:ext cx="1" cy="307"/>
              </a:xfrm>
              <a:prstGeom prst="line">
                <a:avLst/>
              </a:prstGeom>
              <a:noFill/>
              <a:ln w="3175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endParaRPr lang="en-US"/>
              </a:p>
            </p:txBody>
          </p:sp>
          <p:grpSp>
            <p:nvGrpSpPr>
              <p:cNvPr id="72910" name="Group 755"/>
              <p:cNvGrpSpPr>
                <a:grpSpLocks noChangeAspect="1"/>
              </p:cNvGrpSpPr>
              <p:nvPr/>
            </p:nvGrpSpPr>
            <p:grpSpPr bwMode="auto">
              <a:xfrm>
                <a:off x="567" y="3151"/>
                <a:ext cx="293" cy="146"/>
                <a:chOff x="1611" y="2127"/>
                <a:chExt cx="1718" cy="851"/>
              </a:xfrm>
            </p:grpSpPr>
            <p:sp>
              <p:nvSpPr>
                <p:cNvPr id="72913" name="Freeform 756"/>
                <p:cNvSpPr>
                  <a:spLocks noChangeAspect="1"/>
                </p:cNvSpPr>
                <p:nvPr/>
              </p:nvSpPr>
              <p:spPr bwMode="auto">
                <a:xfrm>
                  <a:off x="1611" y="2127"/>
                  <a:ext cx="1718" cy="851"/>
                </a:xfrm>
                <a:custGeom>
                  <a:avLst/>
                  <a:gdLst>
                    <a:gd name="T0" fmla="*/ 0 w 1718"/>
                    <a:gd name="T1" fmla="*/ 0 h 851"/>
                    <a:gd name="T2" fmla="*/ 427 w 1718"/>
                    <a:gd name="T3" fmla="*/ 0 h 851"/>
                    <a:gd name="T4" fmla="*/ 1289 w 1718"/>
                    <a:gd name="T5" fmla="*/ 850 h 851"/>
                    <a:gd name="T6" fmla="*/ 1717 w 1718"/>
                    <a:gd name="T7" fmla="*/ 850 h 85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18" h="851">
                      <a:moveTo>
                        <a:pt x="0" y="0"/>
                      </a:moveTo>
                      <a:lnTo>
                        <a:pt x="427" y="0"/>
                      </a:lnTo>
                      <a:lnTo>
                        <a:pt x="1289" y="850"/>
                      </a:lnTo>
                      <a:lnTo>
                        <a:pt x="1717" y="850"/>
                      </a:lnTo>
                    </a:path>
                  </a:pathLst>
                </a:custGeom>
                <a:noFill/>
                <a:ln w="25400" cap="rnd" cmpd="sng">
                  <a:solidFill>
                    <a:srgbClr val="FFFFFF"/>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914" name="Freeform 757"/>
                <p:cNvSpPr>
                  <a:spLocks noChangeAspect="1"/>
                </p:cNvSpPr>
                <p:nvPr/>
              </p:nvSpPr>
              <p:spPr bwMode="auto">
                <a:xfrm>
                  <a:off x="1611" y="2127"/>
                  <a:ext cx="1718" cy="851"/>
                </a:xfrm>
                <a:custGeom>
                  <a:avLst/>
                  <a:gdLst>
                    <a:gd name="T0" fmla="*/ 1717 w 1718"/>
                    <a:gd name="T1" fmla="*/ 0 h 851"/>
                    <a:gd name="T2" fmla="*/ 1289 w 1718"/>
                    <a:gd name="T3" fmla="*/ 0 h 851"/>
                    <a:gd name="T4" fmla="*/ 427 w 1718"/>
                    <a:gd name="T5" fmla="*/ 850 h 851"/>
                    <a:gd name="T6" fmla="*/ 0 w 1718"/>
                    <a:gd name="T7" fmla="*/ 850 h 85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18" h="851">
                      <a:moveTo>
                        <a:pt x="1717" y="0"/>
                      </a:moveTo>
                      <a:lnTo>
                        <a:pt x="1289" y="0"/>
                      </a:lnTo>
                      <a:lnTo>
                        <a:pt x="427" y="850"/>
                      </a:lnTo>
                      <a:lnTo>
                        <a:pt x="0" y="850"/>
                      </a:lnTo>
                    </a:path>
                  </a:pathLst>
                </a:custGeom>
                <a:noFill/>
                <a:ln w="25400" cap="rnd" cmpd="sng">
                  <a:solidFill>
                    <a:srgbClr val="FFFFFF"/>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72911" name="Line 758"/>
              <p:cNvSpPr>
                <a:spLocks noChangeAspect="1" noChangeShapeType="1"/>
              </p:cNvSpPr>
              <p:nvPr/>
            </p:nvSpPr>
            <p:spPr bwMode="auto">
              <a:xfrm>
                <a:off x="713" y="3144"/>
                <a:ext cx="0" cy="161"/>
              </a:xfrm>
              <a:prstGeom prst="line">
                <a:avLst/>
              </a:prstGeom>
              <a:noFill/>
              <a:ln w="3175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endParaRPr lang="en-US"/>
              </a:p>
            </p:txBody>
          </p:sp>
          <p:sp>
            <p:nvSpPr>
              <p:cNvPr id="72912" name="AutoShape 759"/>
              <p:cNvSpPr>
                <a:spLocks noChangeAspect="1" noChangeArrowheads="1"/>
              </p:cNvSpPr>
              <p:nvPr/>
            </p:nvSpPr>
            <p:spPr bwMode="auto">
              <a:xfrm>
                <a:off x="612" y="3347"/>
                <a:ext cx="202" cy="154"/>
              </a:xfrm>
              <a:custGeom>
                <a:avLst/>
                <a:gdLst>
                  <a:gd name="T0" fmla="*/ 202 w 21600"/>
                  <a:gd name="T1" fmla="*/ 77 h 21600"/>
                  <a:gd name="T2" fmla="*/ 101 w 21600"/>
                  <a:gd name="T3" fmla="*/ 154 h 21600"/>
                  <a:gd name="T4" fmla="*/ 0 w 21600"/>
                  <a:gd name="T5" fmla="*/ 77 h 21600"/>
                  <a:gd name="T6" fmla="*/ 101 w 21600"/>
                  <a:gd name="T7" fmla="*/ 0 h 21600"/>
                  <a:gd name="T8" fmla="*/ 0 60000 65536"/>
                  <a:gd name="T9" fmla="*/ 5898240 60000 65536"/>
                  <a:gd name="T10" fmla="*/ 11796480 60000 65536"/>
                  <a:gd name="T11" fmla="*/ 17694720 60000 65536"/>
                  <a:gd name="T12" fmla="*/ 5453 w 21600"/>
                  <a:gd name="T13" fmla="*/ 5470 h 21600"/>
                  <a:gd name="T14" fmla="*/ 16253 w 21600"/>
                  <a:gd name="T15" fmla="*/ 16270 h 21600"/>
                </a:gdLst>
                <a:ahLst/>
                <a:cxnLst>
                  <a:cxn ang="T8">
                    <a:pos x="T0" y="T1"/>
                  </a:cxn>
                  <a:cxn ang="T9">
                    <a:pos x="T2" y="T3"/>
                  </a:cxn>
                  <a:cxn ang="T10">
                    <a:pos x="T4" y="T5"/>
                  </a:cxn>
                  <a:cxn ang="T11">
                    <a:pos x="T6" y="T7"/>
                  </a:cxn>
                </a:cxnLst>
                <a:rect l="T12" t="T13" r="T14" b="T15"/>
                <a:pathLst>
                  <a:path w="21600" h="21600">
                    <a:moveTo>
                      <a:pt x="5400" y="5400"/>
                    </a:moveTo>
                    <a:lnTo>
                      <a:pt x="9450" y="5400"/>
                    </a:lnTo>
                    <a:lnTo>
                      <a:pt x="9450" y="2700"/>
                    </a:lnTo>
                    <a:lnTo>
                      <a:pt x="8100" y="2700"/>
                    </a:lnTo>
                    <a:lnTo>
                      <a:pt x="10800" y="0"/>
                    </a:lnTo>
                    <a:lnTo>
                      <a:pt x="13500" y="2700"/>
                    </a:lnTo>
                    <a:lnTo>
                      <a:pt x="12150" y="2700"/>
                    </a:lnTo>
                    <a:lnTo>
                      <a:pt x="12150" y="5400"/>
                    </a:lnTo>
                    <a:lnTo>
                      <a:pt x="16200" y="5400"/>
                    </a:lnTo>
                    <a:lnTo>
                      <a:pt x="16200" y="9450"/>
                    </a:lnTo>
                    <a:lnTo>
                      <a:pt x="18900" y="9450"/>
                    </a:lnTo>
                    <a:lnTo>
                      <a:pt x="18900" y="8100"/>
                    </a:lnTo>
                    <a:lnTo>
                      <a:pt x="21600" y="10800"/>
                    </a:lnTo>
                    <a:lnTo>
                      <a:pt x="18900" y="13500"/>
                    </a:lnTo>
                    <a:lnTo>
                      <a:pt x="18900" y="12150"/>
                    </a:lnTo>
                    <a:lnTo>
                      <a:pt x="16200" y="12150"/>
                    </a:lnTo>
                    <a:lnTo>
                      <a:pt x="16200" y="16200"/>
                    </a:lnTo>
                    <a:lnTo>
                      <a:pt x="12150" y="16200"/>
                    </a:lnTo>
                    <a:lnTo>
                      <a:pt x="12150" y="18900"/>
                    </a:lnTo>
                    <a:lnTo>
                      <a:pt x="13500" y="18900"/>
                    </a:lnTo>
                    <a:lnTo>
                      <a:pt x="10800" y="21600"/>
                    </a:lnTo>
                    <a:lnTo>
                      <a:pt x="8100" y="18900"/>
                    </a:lnTo>
                    <a:lnTo>
                      <a:pt x="9450" y="18900"/>
                    </a:lnTo>
                    <a:lnTo>
                      <a:pt x="9450" y="16200"/>
                    </a:lnTo>
                    <a:lnTo>
                      <a:pt x="5400" y="16200"/>
                    </a:lnTo>
                    <a:lnTo>
                      <a:pt x="5400" y="12150"/>
                    </a:lnTo>
                    <a:lnTo>
                      <a:pt x="2700" y="12150"/>
                    </a:lnTo>
                    <a:lnTo>
                      <a:pt x="2700" y="13500"/>
                    </a:lnTo>
                    <a:lnTo>
                      <a:pt x="0" y="10800"/>
                    </a:lnTo>
                    <a:lnTo>
                      <a:pt x="2700" y="8100"/>
                    </a:lnTo>
                    <a:lnTo>
                      <a:pt x="2700" y="9450"/>
                    </a:lnTo>
                    <a:lnTo>
                      <a:pt x="5400" y="9450"/>
                    </a:lnTo>
                    <a:lnTo>
                      <a:pt x="5400" y="5400"/>
                    </a:lnTo>
                    <a:close/>
                  </a:path>
                </a:pathLst>
              </a:custGeom>
              <a:gradFill rotWithShape="0">
                <a:gsLst>
                  <a:gs pos="0">
                    <a:srgbClr val="3366FF"/>
                  </a:gs>
                  <a:gs pos="25000">
                    <a:srgbClr val="01A78F"/>
                  </a:gs>
                  <a:gs pos="50000">
                    <a:srgbClr val="FFFF00"/>
                  </a:gs>
                  <a:gs pos="75000">
                    <a:srgbClr val="FF6633"/>
                  </a:gs>
                  <a:gs pos="100000">
                    <a:srgbClr val="FF3399"/>
                  </a:gs>
                </a:gsLst>
                <a:path path="rect">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72752" name="Line 760"/>
            <p:cNvSpPr>
              <a:spLocks noChangeShapeType="1"/>
            </p:cNvSpPr>
            <p:nvPr/>
          </p:nvSpPr>
          <p:spPr bwMode="auto">
            <a:xfrm>
              <a:off x="720" y="1680"/>
              <a:ext cx="4368" cy="0"/>
            </a:xfrm>
            <a:prstGeom prst="line">
              <a:avLst/>
            </a:prstGeom>
            <a:noFill/>
            <a:ln w="19050">
              <a:solidFill>
                <a:srgbClr val="C0C0C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lstStyle/>
            <a:p>
              <a:endParaRPr lang="en-US"/>
            </a:p>
          </p:txBody>
        </p:sp>
        <p:sp>
          <p:nvSpPr>
            <p:cNvPr id="72753" name="Line 761"/>
            <p:cNvSpPr>
              <a:spLocks noChangeShapeType="1"/>
            </p:cNvSpPr>
            <p:nvPr/>
          </p:nvSpPr>
          <p:spPr bwMode="auto">
            <a:xfrm>
              <a:off x="2544" y="1536"/>
              <a:ext cx="192" cy="38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lstStyle/>
            <a:p>
              <a:endParaRPr lang="en-US"/>
            </a:p>
          </p:txBody>
        </p:sp>
        <p:sp>
          <p:nvSpPr>
            <p:cNvPr id="72754" name="Line 762"/>
            <p:cNvSpPr>
              <a:spLocks noChangeShapeType="1"/>
            </p:cNvSpPr>
            <p:nvPr/>
          </p:nvSpPr>
          <p:spPr bwMode="auto">
            <a:xfrm flipH="1">
              <a:off x="3024" y="1584"/>
              <a:ext cx="215" cy="33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lstStyle/>
            <a:p>
              <a:endParaRPr lang="en-US"/>
            </a:p>
          </p:txBody>
        </p:sp>
        <p:grpSp>
          <p:nvGrpSpPr>
            <p:cNvPr id="72755" name="Group 763"/>
            <p:cNvGrpSpPr>
              <a:grpSpLocks noChangeAspect="1"/>
            </p:cNvGrpSpPr>
            <p:nvPr/>
          </p:nvGrpSpPr>
          <p:grpSpPr bwMode="auto">
            <a:xfrm>
              <a:off x="2496" y="1895"/>
              <a:ext cx="750" cy="555"/>
              <a:chOff x="440" y="3111"/>
              <a:chExt cx="545" cy="404"/>
            </a:xfrm>
          </p:grpSpPr>
          <p:sp>
            <p:nvSpPr>
              <p:cNvPr id="72813" name="Freeform 764"/>
              <p:cNvSpPr>
                <a:spLocks noChangeAspect="1"/>
              </p:cNvSpPr>
              <p:nvPr/>
            </p:nvSpPr>
            <p:spPr bwMode="auto">
              <a:xfrm>
                <a:off x="440" y="3111"/>
                <a:ext cx="544" cy="226"/>
              </a:xfrm>
              <a:custGeom>
                <a:avLst/>
                <a:gdLst>
                  <a:gd name="T0" fmla="*/ 115 w 652"/>
                  <a:gd name="T1" fmla="*/ 226 h 217"/>
                  <a:gd name="T2" fmla="*/ 0 w 652"/>
                  <a:gd name="T3" fmla="*/ 107 h 217"/>
                  <a:gd name="T4" fmla="*/ 115 w 652"/>
                  <a:gd name="T5" fmla="*/ 0 h 217"/>
                  <a:gd name="T6" fmla="*/ 426 w 652"/>
                  <a:gd name="T7" fmla="*/ 0 h 217"/>
                  <a:gd name="T8" fmla="*/ 544 w 652"/>
                  <a:gd name="T9" fmla="*/ 107 h 217"/>
                  <a:gd name="T10" fmla="*/ 429 w 652"/>
                  <a:gd name="T11" fmla="*/ 226 h 217"/>
                  <a:gd name="T12" fmla="*/ 115 w 652"/>
                  <a:gd name="T13" fmla="*/ 226 h 21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52" h="217">
                    <a:moveTo>
                      <a:pt x="138" y="217"/>
                    </a:moveTo>
                    <a:lnTo>
                      <a:pt x="0" y="103"/>
                    </a:lnTo>
                    <a:lnTo>
                      <a:pt x="138" y="0"/>
                    </a:lnTo>
                    <a:lnTo>
                      <a:pt x="510" y="0"/>
                    </a:lnTo>
                    <a:lnTo>
                      <a:pt x="652" y="103"/>
                    </a:lnTo>
                    <a:lnTo>
                      <a:pt x="514" y="217"/>
                    </a:lnTo>
                    <a:lnTo>
                      <a:pt x="138" y="217"/>
                    </a:lnTo>
                    <a:close/>
                  </a:path>
                </a:pathLst>
              </a:custGeom>
              <a:solidFill>
                <a:srgbClr val="00B4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814" name="Line 765"/>
              <p:cNvSpPr>
                <a:spLocks noChangeAspect="1" noChangeShapeType="1"/>
              </p:cNvSpPr>
              <p:nvPr/>
            </p:nvSpPr>
            <p:spPr bwMode="auto">
              <a:xfrm flipH="1" flipV="1">
                <a:off x="440" y="3218"/>
                <a:ext cx="115" cy="119"/>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815" name="Line 766"/>
              <p:cNvSpPr>
                <a:spLocks noChangeAspect="1" noChangeShapeType="1"/>
              </p:cNvSpPr>
              <p:nvPr/>
            </p:nvSpPr>
            <p:spPr bwMode="auto">
              <a:xfrm>
                <a:off x="440" y="3218"/>
                <a:ext cx="1"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816" name="Line 767"/>
              <p:cNvSpPr>
                <a:spLocks noChangeAspect="1" noChangeShapeType="1"/>
              </p:cNvSpPr>
              <p:nvPr/>
            </p:nvSpPr>
            <p:spPr bwMode="auto">
              <a:xfrm flipV="1">
                <a:off x="440" y="3111"/>
                <a:ext cx="115" cy="107"/>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817" name="Line 768"/>
              <p:cNvSpPr>
                <a:spLocks noChangeAspect="1" noChangeShapeType="1"/>
              </p:cNvSpPr>
              <p:nvPr/>
            </p:nvSpPr>
            <p:spPr bwMode="auto">
              <a:xfrm>
                <a:off x="555" y="3111"/>
                <a:ext cx="1"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818" name="Line 769"/>
              <p:cNvSpPr>
                <a:spLocks noChangeAspect="1" noChangeShapeType="1"/>
              </p:cNvSpPr>
              <p:nvPr/>
            </p:nvSpPr>
            <p:spPr bwMode="auto">
              <a:xfrm>
                <a:off x="555" y="3111"/>
                <a:ext cx="311"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819" name="Line 770"/>
              <p:cNvSpPr>
                <a:spLocks noChangeAspect="1" noChangeShapeType="1"/>
              </p:cNvSpPr>
              <p:nvPr/>
            </p:nvSpPr>
            <p:spPr bwMode="auto">
              <a:xfrm>
                <a:off x="866" y="3111"/>
                <a:ext cx="0"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820" name="Line 771"/>
              <p:cNvSpPr>
                <a:spLocks noChangeAspect="1" noChangeShapeType="1"/>
              </p:cNvSpPr>
              <p:nvPr/>
            </p:nvSpPr>
            <p:spPr bwMode="auto">
              <a:xfrm>
                <a:off x="866" y="3111"/>
                <a:ext cx="118" cy="107"/>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821" name="Line 772"/>
              <p:cNvSpPr>
                <a:spLocks noChangeAspect="1" noChangeShapeType="1"/>
              </p:cNvSpPr>
              <p:nvPr/>
            </p:nvSpPr>
            <p:spPr bwMode="auto">
              <a:xfrm>
                <a:off x="984" y="3218"/>
                <a:ext cx="1"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822" name="Line 773"/>
              <p:cNvSpPr>
                <a:spLocks noChangeAspect="1" noChangeShapeType="1"/>
              </p:cNvSpPr>
              <p:nvPr/>
            </p:nvSpPr>
            <p:spPr bwMode="auto">
              <a:xfrm flipH="1">
                <a:off x="869" y="3218"/>
                <a:ext cx="115" cy="119"/>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823" name="Line 774"/>
              <p:cNvSpPr>
                <a:spLocks noChangeAspect="1" noChangeShapeType="1"/>
              </p:cNvSpPr>
              <p:nvPr/>
            </p:nvSpPr>
            <p:spPr bwMode="auto">
              <a:xfrm>
                <a:off x="869" y="3337"/>
                <a:ext cx="1"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824" name="Line 775"/>
              <p:cNvSpPr>
                <a:spLocks noChangeAspect="1" noChangeShapeType="1"/>
              </p:cNvSpPr>
              <p:nvPr/>
            </p:nvSpPr>
            <p:spPr bwMode="auto">
              <a:xfrm flipH="1">
                <a:off x="555" y="3337"/>
                <a:ext cx="314"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825" name="Line 776"/>
              <p:cNvSpPr>
                <a:spLocks noChangeAspect="1" noChangeShapeType="1"/>
              </p:cNvSpPr>
              <p:nvPr/>
            </p:nvSpPr>
            <p:spPr bwMode="auto">
              <a:xfrm>
                <a:off x="555" y="3337"/>
                <a:ext cx="1"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826" name="Rectangle 777"/>
              <p:cNvSpPr>
                <a:spLocks noChangeAspect="1" noChangeArrowheads="1"/>
              </p:cNvSpPr>
              <p:nvPr/>
            </p:nvSpPr>
            <p:spPr bwMode="auto">
              <a:xfrm>
                <a:off x="555" y="3337"/>
                <a:ext cx="314" cy="177"/>
              </a:xfrm>
              <a:prstGeom prst="rect">
                <a:avLst/>
              </a:prstGeom>
              <a:solidFill>
                <a:srgbClr val="0078A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ctr">
                  <a:lnSpc>
                    <a:spcPct val="90000"/>
                  </a:lnSpc>
                  <a:defRPr sz="2400">
                    <a:solidFill>
                      <a:schemeClr val="tx1"/>
                    </a:solidFill>
                    <a:latin typeface="Arial" panose="020B0604020202020204" pitchFamily="34" charset="0"/>
                  </a:defRPr>
                </a:lvl1pPr>
                <a:lvl2pPr marL="742950" indent="-285750" algn="ctr">
                  <a:lnSpc>
                    <a:spcPct val="90000"/>
                  </a:lnSpc>
                  <a:defRPr sz="2400">
                    <a:solidFill>
                      <a:schemeClr val="tx1"/>
                    </a:solidFill>
                    <a:latin typeface="Arial" panose="020B0604020202020204" pitchFamily="34" charset="0"/>
                  </a:defRPr>
                </a:lvl2pPr>
                <a:lvl3pPr marL="1143000" indent="-228600" algn="ctr">
                  <a:lnSpc>
                    <a:spcPct val="90000"/>
                  </a:lnSpc>
                  <a:defRPr sz="2400">
                    <a:solidFill>
                      <a:schemeClr val="tx1"/>
                    </a:solidFill>
                    <a:latin typeface="Arial" panose="020B0604020202020204" pitchFamily="34" charset="0"/>
                  </a:defRPr>
                </a:lvl3pPr>
                <a:lvl4pPr marL="1600200" indent="-228600" algn="ctr">
                  <a:lnSpc>
                    <a:spcPct val="90000"/>
                  </a:lnSpc>
                  <a:defRPr sz="2400">
                    <a:solidFill>
                      <a:schemeClr val="tx1"/>
                    </a:solidFill>
                    <a:latin typeface="Arial" panose="020B0604020202020204" pitchFamily="34" charset="0"/>
                  </a:defRPr>
                </a:lvl4pPr>
                <a:lvl5pPr marL="2057400" indent="-228600" algn="ctr">
                  <a:lnSpc>
                    <a:spcPct val="90000"/>
                  </a:lnSpc>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72827" name="Line 778"/>
              <p:cNvSpPr>
                <a:spLocks noChangeAspect="1" noChangeShapeType="1"/>
              </p:cNvSpPr>
              <p:nvPr/>
            </p:nvSpPr>
            <p:spPr bwMode="auto">
              <a:xfrm>
                <a:off x="555" y="3337"/>
                <a:ext cx="1" cy="177"/>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828" name="Line 779"/>
              <p:cNvSpPr>
                <a:spLocks noChangeAspect="1" noChangeShapeType="1"/>
              </p:cNvSpPr>
              <p:nvPr/>
            </p:nvSpPr>
            <p:spPr bwMode="auto">
              <a:xfrm>
                <a:off x="555" y="3514"/>
                <a:ext cx="1"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829" name="Line 780"/>
              <p:cNvSpPr>
                <a:spLocks noChangeAspect="1" noChangeShapeType="1"/>
              </p:cNvSpPr>
              <p:nvPr/>
            </p:nvSpPr>
            <p:spPr bwMode="auto">
              <a:xfrm>
                <a:off x="555" y="3514"/>
                <a:ext cx="314"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830" name="Line 781"/>
              <p:cNvSpPr>
                <a:spLocks noChangeAspect="1" noChangeShapeType="1"/>
              </p:cNvSpPr>
              <p:nvPr/>
            </p:nvSpPr>
            <p:spPr bwMode="auto">
              <a:xfrm>
                <a:off x="869" y="3514"/>
                <a:ext cx="1"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831" name="Line 782"/>
              <p:cNvSpPr>
                <a:spLocks noChangeAspect="1" noChangeShapeType="1"/>
              </p:cNvSpPr>
              <p:nvPr/>
            </p:nvSpPr>
            <p:spPr bwMode="auto">
              <a:xfrm flipV="1">
                <a:off x="869" y="3337"/>
                <a:ext cx="1" cy="177"/>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832" name="Line 783"/>
              <p:cNvSpPr>
                <a:spLocks noChangeAspect="1" noChangeShapeType="1"/>
              </p:cNvSpPr>
              <p:nvPr/>
            </p:nvSpPr>
            <p:spPr bwMode="auto">
              <a:xfrm>
                <a:off x="869" y="3337"/>
                <a:ext cx="1"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833" name="Line 784"/>
              <p:cNvSpPr>
                <a:spLocks noChangeAspect="1" noChangeShapeType="1"/>
              </p:cNvSpPr>
              <p:nvPr/>
            </p:nvSpPr>
            <p:spPr bwMode="auto">
              <a:xfrm flipH="1">
                <a:off x="555" y="3337"/>
                <a:ext cx="314"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834" name="Line 785"/>
              <p:cNvSpPr>
                <a:spLocks noChangeAspect="1" noChangeShapeType="1"/>
              </p:cNvSpPr>
              <p:nvPr/>
            </p:nvSpPr>
            <p:spPr bwMode="auto">
              <a:xfrm>
                <a:off x="555" y="3337"/>
                <a:ext cx="1"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835" name="Freeform 786"/>
              <p:cNvSpPr>
                <a:spLocks noChangeAspect="1"/>
              </p:cNvSpPr>
              <p:nvPr/>
            </p:nvSpPr>
            <p:spPr bwMode="auto">
              <a:xfrm>
                <a:off x="869" y="3218"/>
                <a:ext cx="115" cy="296"/>
              </a:xfrm>
              <a:custGeom>
                <a:avLst/>
                <a:gdLst>
                  <a:gd name="T0" fmla="*/ 0 w 138"/>
                  <a:gd name="T1" fmla="*/ 119 h 284"/>
                  <a:gd name="T2" fmla="*/ 0 w 138"/>
                  <a:gd name="T3" fmla="*/ 296 h 284"/>
                  <a:gd name="T4" fmla="*/ 115 w 138"/>
                  <a:gd name="T5" fmla="*/ 177 h 284"/>
                  <a:gd name="T6" fmla="*/ 115 w 138"/>
                  <a:gd name="T7" fmla="*/ 0 h 284"/>
                  <a:gd name="T8" fmla="*/ 0 w 138"/>
                  <a:gd name="T9" fmla="*/ 119 h 2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8" h="284">
                    <a:moveTo>
                      <a:pt x="0" y="114"/>
                    </a:moveTo>
                    <a:lnTo>
                      <a:pt x="0" y="284"/>
                    </a:lnTo>
                    <a:lnTo>
                      <a:pt x="138" y="170"/>
                    </a:lnTo>
                    <a:lnTo>
                      <a:pt x="138" y="0"/>
                    </a:lnTo>
                    <a:lnTo>
                      <a:pt x="0" y="114"/>
                    </a:lnTo>
                    <a:close/>
                  </a:path>
                </a:pathLst>
              </a:custGeom>
              <a:solidFill>
                <a:srgbClr val="0048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836" name="Line 787"/>
              <p:cNvSpPr>
                <a:spLocks noChangeAspect="1" noChangeShapeType="1"/>
              </p:cNvSpPr>
              <p:nvPr/>
            </p:nvSpPr>
            <p:spPr bwMode="auto">
              <a:xfrm>
                <a:off x="869" y="3337"/>
                <a:ext cx="1" cy="177"/>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837" name="Line 788"/>
              <p:cNvSpPr>
                <a:spLocks noChangeAspect="1" noChangeShapeType="1"/>
              </p:cNvSpPr>
              <p:nvPr/>
            </p:nvSpPr>
            <p:spPr bwMode="auto">
              <a:xfrm>
                <a:off x="869" y="3514"/>
                <a:ext cx="1"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838" name="Line 789"/>
              <p:cNvSpPr>
                <a:spLocks noChangeAspect="1" noChangeShapeType="1"/>
              </p:cNvSpPr>
              <p:nvPr/>
            </p:nvSpPr>
            <p:spPr bwMode="auto">
              <a:xfrm flipV="1">
                <a:off x="869" y="3395"/>
                <a:ext cx="115" cy="119"/>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839" name="Line 790"/>
              <p:cNvSpPr>
                <a:spLocks noChangeAspect="1" noChangeShapeType="1"/>
              </p:cNvSpPr>
              <p:nvPr/>
            </p:nvSpPr>
            <p:spPr bwMode="auto">
              <a:xfrm>
                <a:off x="984" y="3395"/>
                <a:ext cx="1"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840" name="Line 791"/>
              <p:cNvSpPr>
                <a:spLocks noChangeAspect="1" noChangeShapeType="1"/>
              </p:cNvSpPr>
              <p:nvPr/>
            </p:nvSpPr>
            <p:spPr bwMode="auto">
              <a:xfrm flipV="1">
                <a:off x="984" y="3218"/>
                <a:ext cx="1" cy="177"/>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841" name="Line 792"/>
              <p:cNvSpPr>
                <a:spLocks noChangeAspect="1" noChangeShapeType="1"/>
              </p:cNvSpPr>
              <p:nvPr/>
            </p:nvSpPr>
            <p:spPr bwMode="auto">
              <a:xfrm>
                <a:off x="984" y="3218"/>
                <a:ext cx="1"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842" name="Line 793"/>
              <p:cNvSpPr>
                <a:spLocks noChangeAspect="1" noChangeShapeType="1"/>
              </p:cNvSpPr>
              <p:nvPr/>
            </p:nvSpPr>
            <p:spPr bwMode="auto">
              <a:xfrm flipH="1">
                <a:off x="869" y="3218"/>
                <a:ext cx="115" cy="119"/>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843" name="Line 794"/>
              <p:cNvSpPr>
                <a:spLocks noChangeAspect="1" noChangeShapeType="1"/>
              </p:cNvSpPr>
              <p:nvPr/>
            </p:nvSpPr>
            <p:spPr bwMode="auto">
              <a:xfrm>
                <a:off x="869" y="3337"/>
                <a:ext cx="1"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844" name="Freeform 795"/>
              <p:cNvSpPr>
                <a:spLocks noChangeAspect="1"/>
              </p:cNvSpPr>
              <p:nvPr/>
            </p:nvSpPr>
            <p:spPr bwMode="auto">
              <a:xfrm>
                <a:off x="440" y="3218"/>
                <a:ext cx="115" cy="296"/>
              </a:xfrm>
              <a:custGeom>
                <a:avLst/>
                <a:gdLst>
                  <a:gd name="T0" fmla="*/ 115 w 138"/>
                  <a:gd name="T1" fmla="*/ 119 h 284"/>
                  <a:gd name="T2" fmla="*/ 115 w 138"/>
                  <a:gd name="T3" fmla="*/ 296 h 284"/>
                  <a:gd name="T4" fmla="*/ 0 w 138"/>
                  <a:gd name="T5" fmla="*/ 169 h 284"/>
                  <a:gd name="T6" fmla="*/ 0 w 138"/>
                  <a:gd name="T7" fmla="*/ 0 h 284"/>
                  <a:gd name="T8" fmla="*/ 115 w 138"/>
                  <a:gd name="T9" fmla="*/ 119 h 2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8" h="284">
                    <a:moveTo>
                      <a:pt x="138" y="114"/>
                    </a:moveTo>
                    <a:lnTo>
                      <a:pt x="138" y="284"/>
                    </a:lnTo>
                    <a:lnTo>
                      <a:pt x="0" y="162"/>
                    </a:lnTo>
                    <a:lnTo>
                      <a:pt x="0" y="0"/>
                    </a:lnTo>
                    <a:lnTo>
                      <a:pt x="138" y="114"/>
                    </a:lnTo>
                    <a:close/>
                  </a:path>
                </a:pathLst>
              </a:custGeom>
              <a:solidFill>
                <a:srgbClr val="00B4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845" name="Line 796"/>
              <p:cNvSpPr>
                <a:spLocks noChangeAspect="1" noChangeShapeType="1"/>
              </p:cNvSpPr>
              <p:nvPr/>
            </p:nvSpPr>
            <p:spPr bwMode="auto">
              <a:xfrm>
                <a:off x="555" y="3337"/>
                <a:ext cx="1" cy="177"/>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846" name="Line 797"/>
              <p:cNvSpPr>
                <a:spLocks noChangeAspect="1" noChangeShapeType="1"/>
              </p:cNvSpPr>
              <p:nvPr/>
            </p:nvSpPr>
            <p:spPr bwMode="auto">
              <a:xfrm>
                <a:off x="555" y="3514"/>
                <a:ext cx="1"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847" name="Line 798"/>
              <p:cNvSpPr>
                <a:spLocks noChangeAspect="1" noChangeShapeType="1"/>
              </p:cNvSpPr>
              <p:nvPr/>
            </p:nvSpPr>
            <p:spPr bwMode="auto">
              <a:xfrm flipH="1" flipV="1">
                <a:off x="440" y="3387"/>
                <a:ext cx="115" cy="127"/>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848" name="Line 799"/>
              <p:cNvSpPr>
                <a:spLocks noChangeAspect="1" noChangeShapeType="1"/>
              </p:cNvSpPr>
              <p:nvPr/>
            </p:nvSpPr>
            <p:spPr bwMode="auto">
              <a:xfrm>
                <a:off x="440" y="3387"/>
                <a:ext cx="1"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849" name="Line 800"/>
              <p:cNvSpPr>
                <a:spLocks noChangeAspect="1" noChangeShapeType="1"/>
              </p:cNvSpPr>
              <p:nvPr/>
            </p:nvSpPr>
            <p:spPr bwMode="auto">
              <a:xfrm flipV="1">
                <a:off x="440" y="3218"/>
                <a:ext cx="1" cy="169"/>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850" name="Line 801"/>
              <p:cNvSpPr>
                <a:spLocks noChangeAspect="1" noChangeShapeType="1"/>
              </p:cNvSpPr>
              <p:nvPr/>
            </p:nvSpPr>
            <p:spPr bwMode="auto">
              <a:xfrm>
                <a:off x="440" y="3218"/>
                <a:ext cx="1"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851" name="Line 802"/>
              <p:cNvSpPr>
                <a:spLocks noChangeAspect="1" noChangeShapeType="1"/>
              </p:cNvSpPr>
              <p:nvPr/>
            </p:nvSpPr>
            <p:spPr bwMode="auto">
              <a:xfrm>
                <a:off x="440" y="3218"/>
                <a:ext cx="115" cy="119"/>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852" name="Line 803"/>
              <p:cNvSpPr>
                <a:spLocks noChangeAspect="1" noChangeShapeType="1"/>
              </p:cNvSpPr>
              <p:nvPr/>
            </p:nvSpPr>
            <p:spPr bwMode="auto">
              <a:xfrm>
                <a:off x="555" y="3337"/>
                <a:ext cx="1"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853" name="AutoShape 804"/>
              <p:cNvSpPr>
                <a:spLocks noChangeAspect="1" noChangeArrowheads="1"/>
              </p:cNvSpPr>
              <p:nvPr/>
            </p:nvSpPr>
            <p:spPr bwMode="auto">
              <a:xfrm>
                <a:off x="606" y="3343"/>
                <a:ext cx="213" cy="161"/>
              </a:xfrm>
              <a:custGeom>
                <a:avLst/>
                <a:gdLst>
                  <a:gd name="T0" fmla="*/ 213 w 21600"/>
                  <a:gd name="T1" fmla="*/ 81 h 21600"/>
                  <a:gd name="T2" fmla="*/ 107 w 21600"/>
                  <a:gd name="T3" fmla="*/ 161 h 21600"/>
                  <a:gd name="T4" fmla="*/ 0 w 21600"/>
                  <a:gd name="T5" fmla="*/ 81 h 21600"/>
                  <a:gd name="T6" fmla="*/ 107 w 21600"/>
                  <a:gd name="T7" fmla="*/ 0 h 21600"/>
                  <a:gd name="T8" fmla="*/ 0 60000 65536"/>
                  <a:gd name="T9" fmla="*/ 5898240 60000 65536"/>
                  <a:gd name="T10" fmla="*/ 11796480 60000 65536"/>
                  <a:gd name="T11" fmla="*/ 17694720 60000 65536"/>
                  <a:gd name="T12" fmla="*/ 4969 w 21600"/>
                  <a:gd name="T13" fmla="*/ 4964 h 21600"/>
                  <a:gd name="T14" fmla="*/ 16631 w 21600"/>
                  <a:gd name="T15" fmla="*/ 16636 h 21600"/>
                </a:gdLst>
                <a:ahLst/>
                <a:cxnLst>
                  <a:cxn ang="T8">
                    <a:pos x="T0" y="T1"/>
                  </a:cxn>
                  <a:cxn ang="T9">
                    <a:pos x="T2" y="T3"/>
                  </a:cxn>
                  <a:cxn ang="T10">
                    <a:pos x="T4" y="T5"/>
                  </a:cxn>
                  <a:cxn ang="T11">
                    <a:pos x="T6" y="T7"/>
                  </a:cxn>
                </a:cxnLst>
                <a:rect l="T12" t="T13" r="T14" b="T15"/>
                <a:pathLst>
                  <a:path w="21600" h="21600">
                    <a:moveTo>
                      <a:pt x="4964" y="4964"/>
                    </a:moveTo>
                    <a:lnTo>
                      <a:pt x="9431" y="4964"/>
                    </a:lnTo>
                    <a:lnTo>
                      <a:pt x="9431" y="3220"/>
                    </a:lnTo>
                    <a:lnTo>
                      <a:pt x="8100" y="3220"/>
                    </a:lnTo>
                    <a:lnTo>
                      <a:pt x="10800" y="0"/>
                    </a:lnTo>
                    <a:lnTo>
                      <a:pt x="13500" y="3220"/>
                    </a:lnTo>
                    <a:lnTo>
                      <a:pt x="12169" y="3220"/>
                    </a:lnTo>
                    <a:lnTo>
                      <a:pt x="12169" y="4964"/>
                    </a:lnTo>
                    <a:lnTo>
                      <a:pt x="16636" y="4964"/>
                    </a:lnTo>
                    <a:lnTo>
                      <a:pt x="16636" y="9431"/>
                    </a:lnTo>
                    <a:lnTo>
                      <a:pt x="18380" y="9431"/>
                    </a:lnTo>
                    <a:lnTo>
                      <a:pt x="18380" y="8100"/>
                    </a:lnTo>
                    <a:lnTo>
                      <a:pt x="21600" y="10800"/>
                    </a:lnTo>
                    <a:lnTo>
                      <a:pt x="18380" y="13500"/>
                    </a:lnTo>
                    <a:lnTo>
                      <a:pt x="18380" y="12169"/>
                    </a:lnTo>
                    <a:lnTo>
                      <a:pt x="16636" y="12169"/>
                    </a:lnTo>
                    <a:lnTo>
                      <a:pt x="16636" y="16636"/>
                    </a:lnTo>
                    <a:lnTo>
                      <a:pt x="12169" y="16636"/>
                    </a:lnTo>
                    <a:lnTo>
                      <a:pt x="12169" y="18380"/>
                    </a:lnTo>
                    <a:lnTo>
                      <a:pt x="13500" y="18380"/>
                    </a:lnTo>
                    <a:lnTo>
                      <a:pt x="10800" y="21600"/>
                    </a:lnTo>
                    <a:lnTo>
                      <a:pt x="8100" y="18380"/>
                    </a:lnTo>
                    <a:lnTo>
                      <a:pt x="9431" y="18380"/>
                    </a:lnTo>
                    <a:lnTo>
                      <a:pt x="9431" y="16636"/>
                    </a:lnTo>
                    <a:lnTo>
                      <a:pt x="4964" y="16636"/>
                    </a:lnTo>
                    <a:lnTo>
                      <a:pt x="4964" y="12169"/>
                    </a:lnTo>
                    <a:lnTo>
                      <a:pt x="3220" y="12169"/>
                    </a:lnTo>
                    <a:lnTo>
                      <a:pt x="3220" y="13500"/>
                    </a:lnTo>
                    <a:lnTo>
                      <a:pt x="0" y="10800"/>
                    </a:lnTo>
                    <a:lnTo>
                      <a:pt x="3220" y="8100"/>
                    </a:lnTo>
                    <a:lnTo>
                      <a:pt x="3220" y="9431"/>
                    </a:lnTo>
                    <a:lnTo>
                      <a:pt x="4964" y="9431"/>
                    </a:lnTo>
                    <a:lnTo>
                      <a:pt x="4964" y="4964"/>
                    </a:lnTo>
                    <a:close/>
                  </a:path>
                </a:pathLst>
              </a:custGeom>
              <a:solidFill>
                <a:srgbClr val="00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854" name="Line 805"/>
              <p:cNvSpPr>
                <a:spLocks noChangeAspect="1" noChangeShapeType="1"/>
              </p:cNvSpPr>
              <p:nvPr/>
            </p:nvSpPr>
            <p:spPr bwMode="auto">
              <a:xfrm>
                <a:off x="712" y="3143"/>
                <a:ext cx="0" cy="161"/>
              </a:xfrm>
              <a:prstGeom prst="line">
                <a:avLst/>
              </a:prstGeom>
              <a:noFill/>
              <a:ln w="412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endParaRPr lang="en-US"/>
              </a:p>
            </p:txBody>
          </p:sp>
          <p:sp>
            <p:nvSpPr>
              <p:cNvPr id="72855" name="Line 806"/>
              <p:cNvSpPr>
                <a:spLocks noChangeAspect="1" noChangeShapeType="1"/>
              </p:cNvSpPr>
              <p:nvPr/>
            </p:nvSpPr>
            <p:spPr bwMode="auto">
              <a:xfrm rot="5400000">
                <a:off x="713" y="3070"/>
                <a:ext cx="1" cy="307"/>
              </a:xfrm>
              <a:prstGeom prst="line">
                <a:avLst/>
              </a:prstGeom>
              <a:noFill/>
              <a:ln w="412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endParaRPr lang="en-US"/>
              </a:p>
            </p:txBody>
          </p:sp>
          <p:grpSp>
            <p:nvGrpSpPr>
              <p:cNvPr id="72856" name="Group 807"/>
              <p:cNvGrpSpPr>
                <a:grpSpLocks noChangeAspect="1"/>
              </p:cNvGrpSpPr>
              <p:nvPr/>
            </p:nvGrpSpPr>
            <p:grpSpPr bwMode="auto">
              <a:xfrm>
                <a:off x="567" y="3152"/>
                <a:ext cx="293" cy="146"/>
                <a:chOff x="1611" y="2127"/>
                <a:chExt cx="1718" cy="851"/>
              </a:xfrm>
            </p:grpSpPr>
            <p:sp>
              <p:nvSpPr>
                <p:cNvPr id="72863" name="Freeform 808"/>
                <p:cNvSpPr>
                  <a:spLocks noChangeAspect="1"/>
                </p:cNvSpPr>
                <p:nvPr/>
              </p:nvSpPr>
              <p:spPr bwMode="auto">
                <a:xfrm>
                  <a:off x="1611" y="2127"/>
                  <a:ext cx="1718" cy="851"/>
                </a:xfrm>
                <a:custGeom>
                  <a:avLst/>
                  <a:gdLst>
                    <a:gd name="T0" fmla="*/ 0 w 1718"/>
                    <a:gd name="T1" fmla="*/ 0 h 851"/>
                    <a:gd name="T2" fmla="*/ 427 w 1718"/>
                    <a:gd name="T3" fmla="*/ 0 h 851"/>
                    <a:gd name="T4" fmla="*/ 1289 w 1718"/>
                    <a:gd name="T5" fmla="*/ 850 h 851"/>
                    <a:gd name="T6" fmla="*/ 1717 w 1718"/>
                    <a:gd name="T7" fmla="*/ 850 h 85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18" h="851">
                      <a:moveTo>
                        <a:pt x="0" y="0"/>
                      </a:moveTo>
                      <a:lnTo>
                        <a:pt x="427" y="0"/>
                      </a:lnTo>
                      <a:lnTo>
                        <a:pt x="1289" y="850"/>
                      </a:lnTo>
                      <a:lnTo>
                        <a:pt x="1717" y="850"/>
                      </a:lnTo>
                    </a:path>
                  </a:pathLst>
                </a:custGeom>
                <a:noFill/>
                <a:ln w="34925"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864" name="Freeform 809"/>
                <p:cNvSpPr>
                  <a:spLocks noChangeAspect="1"/>
                </p:cNvSpPr>
                <p:nvPr/>
              </p:nvSpPr>
              <p:spPr bwMode="auto">
                <a:xfrm>
                  <a:off x="1611" y="2127"/>
                  <a:ext cx="1718" cy="851"/>
                </a:xfrm>
                <a:custGeom>
                  <a:avLst/>
                  <a:gdLst>
                    <a:gd name="T0" fmla="*/ 1717 w 1718"/>
                    <a:gd name="T1" fmla="*/ 0 h 851"/>
                    <a:gd name="T2" fmla="*/ 1289 w 1718"/>
                    <a:gd name="T3" fmla="*/ 0 h 851"/>
                    <a:gd name="T4" fmla="*/ 427 w 1718"/>
                    <a:gd name="T5" fmla="*/ 850 h 851"/>
                    <a:gd name="T6" fmla="*/ 0 w 1718"/>
                    <a:gd name="T7" fmla="*/ 850 h 85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18" h="851">
                      <a:moveTo>
                        <a:pt x="1717" y="0"/>
                      </a:moveTo>
                      <a:lnTo>
                        <a:pt x="1289" y="0"/>
                      </a:lnTo>
                      <a:lnTo>
                        <a:pt x="427" y="850"/>
                      </a:lnTo>
                      <a:lnTo>
                        <a:pt x="0" y="850"/>
                      </a:lnTo>
                    </a:path>
                  </a:pathLst>
                </a:custGeom>
                <a:noFill/>
                <a:ln w="34925"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72857" name="Line 810"/>
              <p:cNvSpPr>
                <a:spLocks noChangeAspect="1" noChangeShapeType="1"/>
              </p:cNvSpPr>
              <p:nvPr/>
            </p:nvSpPr>
            <p:spPr bwMode="auto">
              <a:xfrm rot="5400000">
                <a:off x="712" y="3070"/>
                <a:ext cx="1" cy="307"/>
              </a:xfrm>
              <a:prstGeom prst="line">
                <a:avLst/>
              </a:prstGeom>
              <a:noFill/>
              <a:ln w="3175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endParaRPr lang="en-US"/>
              </a:p>
            </p:txBody>
          </p:sp>
          <p:grpSp>
            <p:nvGrpSpPr>
              <p:cNvPr id="72858" name="Group 811"/>
              <p:cNvGrpSpPr>
                <a:grpSpLocks noChangeAspect="1"/>
              </p:cNvGrpSpPr>
              <p:nvPr/>
            </p:nvGrpSpPr>
            <p:grpSpPr bwMode="auto">
              <a:xfrm>
                <a:off x="567" y="3151"/>
                <a:ext cx="293" cy="146"/>
                <a:chOff x="1611" y="2127"/>
                <a:chExt cx="1718" cy="851"/>
              </a:xfrm>
            </p:grpSpPr>
            <p:sp>
              <p:nvSpPr>
                <p:cNvPr id="72861" name="Freeform 812"/>
                <p:cNvSpPr>
                  <a:spLocks noChangeAspect="1"/>
                </p:cNvSpPr>
                <p:nvPr/>
              </p:nvSpPr>
              <p:spPr bwMode="auto">
                <a:xfrm>
                  <a:off x="1611" y="2127"/>
                  <a:ext cx="1718" cy="851"/>
                </a:xfrm>
                <a:custGeom>
                  <a:avLst/>
                  <a:gdLst>
                    <a:gd name="T0" fmla="*/ 0 w 1718"/>
                    <a:gd name="T1" fmla="*/ 0 h 851"/>
                    <a:gd name="T2" fmla="*/ 427 w 1718"/>
                    <a:gd name="T3" fmla="*/ 0 h 851"/>
                    <a:gd name="T4" fmla="*/ 1289 w 1718"/>
                    <a:gd name="T5" fmla="*/ 850 h 851"/>
                    <a:gd name="T6" fmla="*/ 1717 w 1718"/>
                    <a:gd name="T7" fmla="*/ 850 h 85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18" h="851">
                      <a:moveTo>
                        <a:pt x="0" y="0"/>
                      </a:moveTo>
                      <a:lnTo>
                        <a:pt x="427" y="0"/>
                      </a:lnTo>
                      <a:lnTo>
                        <a:pt x="1289" y="850"/>
                      </a:lnTo>
                      <a:lnTo>
                        <a:pt x="1717" y="850"/>
                      </a:lnTo>
                    </a:path>
                  </a:pathLst>
                </a:custGeom>
                <a:noFill/>
                <a:ln w="25400" cap="rnd" cmpd="sng">
                  <a:solidFill>
                    <a:srgbClr val="FFFFFF"/>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862" name="Freeform 813"/>
                <p:cNvSpPr>
                  <a:spLocks noChangeAspect="1"/>
                </p:cNvSpPr>
                <p:nvPr/>
              </p:nvSpPr>
              <p:spPr bwMode="auto">
                <a:xfrm>
                  <a:off x="1611" y="2127"/>
                  <a:ext cx="1718" cy="851"/>
                </a:xfrm>
                <a:custGeom>
                  <a:avLst/>
                  <a:gdLst>
                    <a:gd name="T0" fmla="*/ 1717 w 1718"/>
                    <a:gd name="T1" fmla="*/ 0 h 851"/>
                    <a:gd name="T2" fmla="*/ 1289 w 1718"/>
                    <a:gd name="T3" fmla="*/ 0 h 851"/>
                    <a:gd name="T4" fmla="*/ 427 w 1718"/>
                    <a:gd name="T5" fmla="*/ 850 h 851"/>
                    <a:gd name="T6" fmla="*/ 0 w 1718"/>
                    <a:gd name="T7" fmla="*/ 850 h 85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18" h="851">
                      <a:moveTo>
                        <a:pt x="1717" y="0"/>
                      </a:moveTo>
                      <a:lnTo>
                        <a:pt x="1289" y="0"/>
                      </a:lnTo>
                      <a:lnTo>
                        <a:pt x="427" y="850"/>
                      </a:lnTo>
                      <a:lnTo>
                        <a:pt x="0" y="850"/>
                      </a:lnTo>
                    </a:path>
                  </a:pathLst>
                </a:custGeom>
                <a:noFill/>
                <a:ln w="25400" cap="rnd" cmpd="sng">
                  <a:solidFill>
                    <a:srgbClr val="FFFFFF"/>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72859" name="Line 814"/>
              <p:cNvSpPr>
                <a:spLocks noChangeAspect="1" noChangeShapeType="1"/>
              </p:cNvSpPr>
              <p:nvPr/>
            </p:nvSpPr>
            <p:spPr bwMode="auto">
              <a:xfrm>
                <a:off x="713" y="3144"/>
                <a:ext cx="0" cy="161"/>
              </a:xfrm>
              <a:prstGeom prst="line">
                <a:avLst/>
              </a:prstGeom>
              <a:noFill/>
              <a:ln w="3175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endParaRPr lang="en-US"/>
              </a:p>
            </p:txBody>
          </p:sp>
          <p:sp>
            <p:nvSpPr>
              <p:cNvPr id="72860" name="AutoShape 815"/>
              <p:cNvSpPr>
                <a:spLocks noChangeAspect="1" noChangeArrowheads="1"/>
              </p:cNvSpPr>
              <p:nvPr/>
            </p:nvSpPr>
            <p:spPr bwMode="auto">
              <a:xfrm>
                <a:off x="612" y="3347"/>
                <a:ext cx="202" cy="154"/>
              </a:xfrm>
              <a:custGeom>
                <a:avLst/>
                <a:gdLst>
                  <a:gd name="T0" fmla="*/ 202 w 21600"/>
                  <a:gd name="T1" fmla="*/ 77 h 21600"/>
                  <a:gd name="T2" fmla="*/ 101 w 21600"/>
                  <a:gd name="T3" fmla="*/ 154 h 21600"/>
                  <a:gd name="T4" fmla="*/ 0 w 21600"/>
                  <a:gd name="T5" fmla="*/ 77 h 21600"/>
                  <a:gd name="T6" fmla="*/ 101 w 21600"/>
                  <a:gd name="T7" fmla="*/ 0 h 21600"/>
                  <a:gd name="T8" fmla="*/ 0 60000 65536"/>
                  <a:gd name="T9" fmla="*/ 5898240 60000 65536"/>
                  <a:gd name="T10" fmla="*/ 11796480 60000 65536"/>
                  <a:gd name="T11" fmla="*/ 17694720 60000 65536"/>
                  <a:gd name="T12" fmla="*/ 5453 w 21600"/>
                  <a:gd name="T13" fmla="*/ 5470 h 21600"/>
                  <a:gd name="T14" fmla="*/ 16253 w 21600"/>
                  <a:gd name="T15" fmla="*/ 16270 h 21600"/>
                </a:gdLst>
                <a:ahLst/>
                <a:cxnLst>
                  <a:cxn ang="T8">
                    <a:pos x="T0" y="T1"/>
                  </a:cxn>
                  <a:cxn ang="T9">
                    <a:pos x="T2" y="T3"/>
                  </a:cxn>
                  <a:cxn ang="T10">
                    <a:pos x="T4" y="T5"/>
                  </a:cxn>
                  <a:cxn ang="T11">
                    <a:pos x="T6" y="T7"/>
                  </a:cxn>
                </a:cxnLst>
                <a:rect l="T12" t="T13" r="T14" b="T15"/>
                <a:pathLst>
                  <a:path w="21600" h="21600">
                    <a:moveTo>
                      <a:pt x="5400" y="5400"/>
                    </a:moveTo>
                    <a:lnTo>
                      <a:pt x="9450" y="5400"/>
                    </a:lnTo>
                    <a:lnTo>
                      <a:pt x="9450" y="2700"/>
                    </a:lnTo>
                    <a:lnTo>
                      <a:pt x="8100" y="2700"/>
                    </a:lnTo>
                    <a:lnTo>
                      <a:pt x="10800" y="0"/>
                    </a:lnTo>
                    <a:lnTo>
                      <a:pt x="13500" y="2700"/>
                    </a:lnTo>
                    <a:lnTo>
                      <a:pt x="12150" y="2700"/>
                    </a:lnTo>
                    <a:lnTo>
                      <a:pt x="12150" y="5400"/>
                    </a:lnTo>
                    <a:lnTo>
                      <a:pt x="16200" y="5400"/>
                    </a:lnTo>
                    <a:lnTo>
                      <a:pt x="16200" y="9450"/>
                    </a:lnTo>
                    <a:lnTo>
                      <a:pt x="18900" y="9450"/>
                    </a:lnTo>
                    <a:lnTo>
                      <a:pt x="18900" y="8100"/>
                    </a:lnTo>
                    <a:lnTo>
                      <a:pt x="21600" y="10800"/>
                    </a:lnTo>
                    <a:lnTo>
                      <a:pt x="18900" y="13500"/>
                    </a:lnTo>
                    <a:lnTo>
                      <a:pt x="18900" y="12150"/>
                    </a:lnTo>
                    <a:lnTo>
                      <a:pt x="16200" y="12150"/>
                    </a:lnTo>
                    <a:lnTo>
                      <a:pt x="16200" y="16200"/>
                    </a:lnTo>
                    <a:lnTo>
                      <a:pt x="12150" y="16200"/>
                    </a:lnTo>
                    <a:lnTo>
                      <a:pt x="12150" y="18900"/>
                    </a:lnTo>
                    <a:lnTo>
                      <a:pt x="13500" y="18900"/>
                    </a:lnTo>
                    <a:lnTo>
                      <a:pt x="10800" y="21600"/>
                    </a:lnTo>
                    <a:lnTo>
                      <a:pt x="8100" y="18900"/>
                    </a:lnTo>
                    <a:lnTo>
                      <a:pt x="9450" y="18900"/>
                    </a:lnTo>
                    <a:lnTo>
                      <a:pt x="9450" y="16200"/>
                    </a:lnTo>
                    <a:lnTo>
                      <a:pt x="5400" y="16200"/>
                    </a:lnTo>
                    <a:lnTo>
                      <a:pt x="5400" y="12150"/>
                    </a:lnTo>
                    <a:lnTo>
                      <a:pt x="2700" y="12150"/>
                    </a:lnTo>
                    <a:lnTo>
                      <a:pt x="2700" y="13500"/>
                    </a:lnTo>
                    <a:lnTo>
                      <a:pt x="0" y="10800"/>
                    </a:lnTo>
                    <a:lnTo>
                      <a:pt x="2700" y="8100"/>
                    </a:lnTo>
                    <a:lnTo>
                      <a:pt x="2700" y="9450"/>
                    </a:lnTo>
                    <a:lnTo>
                      <a:pt x="5400" y="9450"/>
                    </a:lnTo>
                    <a:lnTo>
                      <a:pt x="5400" y="5400"/>
                    </a:lnTo>
                    <a:close/>
                  </a:path>
                </a:pathLst>
              </a:custGeom>
              <a:gradFill rotWithShape="0">
                <a:gsLst>
                  <a:gs pos="0">
                    <a:srgbClr val="3366FF"/>
                  </a:gs>
                  <a:gs pos="25000">
                    <a:srgbClr val="01A78F"/>
                  </a:gs>
                  <a:gs pos="50000">
                    <a:srgbClr val="FFFF00"/>
                  </a:gs>
                  <a:gs pos="75000">
                    <a:srgbClr val="FF6633"/>
                  </a:gs>
                  <a:gs pos="100000">
                    <a:srgbClr val="FF3399"/>
                  </a:gs>
                </a:gsLst>
                <a:path path="rect">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72756" name="Group 816"/>
            <p:cNvGrpSpPr>
              <a:grpSpLocks noChangeAspect="1"/>
            </p:cNvGrpSpPr>
            <p:nvPr/>
          </p:nvGrpSpPr>
          <p:grpSpPr bwMode="auto">
            <a:xfrm>
              <a:off x="2256" y="1189"/>
              <a:ext cx="534" cy="395"/>
              <a:chOff x="440" y="3111"/>
              <a:chExt cx="545" cy="404"/>
            </a:xfrm>
          </p:grpSpPr>
          <p:sp>
            <p:nvSpPr>
              <p:cNvPr id="72761" name="Freeform 817"/>
              <p:cNvSpPr>
                <a:spLocks noChangeAspect="1"/>
              </p:cNvSpPr>
              <p:nvPr/>
            </p:nvSpPr>
            <p:spPr bwMode="auto">
              <a:xfrm>
                <a:off x="440" y="3111"/>
                <a:ext cx="544" cy="226"/>
              </a:xfrm>
              <a:custGeom>
                <a:avLst/>
                <a:gdLst>
                  <a:gd name="T0" fmla="*/ 115 w 652"/>
                  <a:gd name="T1" fmla="*/ 226 h 217"/>
                  <a:gd name="T2" fmla="*/ 0 w 652"/>
                  <a:gd name="T3" fmla="*/ 107 h 217"/>
                  <a:gd name="T4" fmla="*/ 115 w 652"/>
                  <a:gd name="T5" fmla="*/ 0 h 217"/>
                  <a:gd name="T6" fmla="*/ 426 w 652"/>
                  <a:gd name="T7" fmla="*/ 0 h 217"/>
                  <a:gd name="T8" fmla="*/ 544 w 652"/>
                  <a:gd name="T9" fmla="*/ 107 h 217"/>
                  <a:gd name="T10" fmla="*/ 429 w 652"/>
                  <a:gd name="T11" fmla="*/ 226 h 217"/>
                  <a:gd name="T12" fmla="*/ 115 w 652"/>
                  <a:gd name="T13" fmla="*/ 226 h 21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52" h="217">
                    <a:moveTo>
                      <a:pt x="138" y="217"/>
                    </a:moveTo>
                    <a:lnTo>
                      <a:pt x="0" y="103"/>
                    </a:lnTo>
                    <a:lnTo>
                      <a:pt x="138" y="0"/>
                    </a:lnTo>
                    <a:lnTo>
                      <a:pt x="510" y="0"/>
                    </a:lnTo>
                    <a:lnTo>
                      <a:pt x="652" y="103"/>
                    </a:lnTo>
                    <a:lnTo>
                      <a:pt x="514" y="217"/>
                    </a:lnTo>
                    <a:lnTo>
                      <a:pt x="138" y="217"/>
                    </a:lnTo>
                    <a:close/>
                  </a:path>
                </a:pathLst>
              </a:custGeom>
              <a:solidFill>
                <a:srgbClr val="00B4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762" name="Line 818"/>
              <p:cNvSpPr>
                <a:spLocks noChangeAspect="1" noChangeShapeType="1"/>
              </p:cNvSpPr>
              <p:nvPr/>
            </p:nvSpPr>
            <p:spPr bwMode="auto">
              <a:xfrm flipH="1" flipV="1">
                <a:off x="440" y="3218"/>
                <a:ext cx="115" cy="119"/>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763" name="Line 819"/>
              <p:cNvSpPr>
                <a:spLocks noChangeAspect="1" noChangeShapeType="1"/>
              </p:cNvSpPr>
              <p:nvPr/>
            </p:nvSpPr>
            <p:spPr bwMode="auto">
              <a:xfrm>
                <a:off x="440" y="3218"/>
                <a:ext cx="1"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764" name="Line 820"/>
              <p:cNvSpPr>
                <a:spLocks noChangeAspect="1" noChangeShapeType="1"/>
              </p:cNvSpPr>
              <p:nvPr/>
            </p:nvSpPr>
            <p:spPr bwMode="auto">
              <a:xfrm flipV="1">
                <a:off x="440" y="3111"/>
                <a:ext cx="115" cy="107"/>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765" name="Line 821"/>
              <p:cNvSpPr>
                <a:spLocks noChangeAspect="1" noChangeShapeType="1"/>
              </p:cNvSpPr>
              <p:nvPr/>
            </p:nvSpPr>
            <p:spPr bwMode="auto">
              <a:xfrm>
                <a:off x="555" y="3111"/>
                <a:ext cx="1"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766" name="Line 822"/>
              <p:cNvSpPr>
                <a:spLocks noChangeAspect="1" noChangeShapeType="1"/>
              </p:cNvSpPr>
              <p:nvPr/>
            </p:nvSpPr>
            <p:spPr bwMode="auto">
              <a:xfrm>
                <a:off x="555" y="3111"/>
                <a:ext cx="311"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767" name="Line 823"/>
              <p:cNvSpPr>
                <a:spLocks noChangeAspect="1" noChangeShapeType="1"/>
              </p:cNvSpPr>
              <p:nvPr/>
            </p:nvSpPr>
            <p:spPr bwMode="auto">
              <a:xfrm>
                <a:off x="866" y="3111"/>
                <a:ext cx="0"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768" name="Line 824"/>
              <p:cNvSpPr>
                <a:spLocks noChangeAspect="1" noChangeShapeType="1"/>
              </p:cNvSpPr>
              <p:nvPr/>
            </p:nvSpPr>
            <p:spPr bwMode="auto">
              <a:xfrm>
                <a:off x="866" y="3111"/>
                <a:ext cx="118" cy="107"/>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769" name="Line 825"/>
              <p:cNvSpPr>
                <a:spLocks noChangeAspect="1" noChangeShapeType="1"/>
              </p:cNvSpPr>
              <p:nvPr/>
            </p:nvSpPr>
            <p:spPr bwMode="auto">
              <a:xfrm>
                <a:off x="984" y="3218"/>
                <a:ext cx="1"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770" name="Line 826"/>
              <p:cNvSpPr>
                <a:spLocks noChangeAspect="1" noChangeShapeType="1"/>
              </p:cNvSpPr>
              <p:nvPr/>
            </p:nvSpPr>
            <p:spPr bwMode="auto">
              <a:xfrm flipH="1">
                <a:off x="869" y="3218"/>
                <a:ext cx="115" cy="119"/>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771" name="Line 827"/>
              <p:cNvSpPr>
                <a:spLocks noChangeAspect="1" noChangeShapeType="1"/>
              </p:cNvSpPr>
              <p:nvPr/>
            </p:nvSpPr>
            <p:spPr bwMode="auto">
              <a:xfrm>
                <a:off x="869" y="3337"/>
                <a:ext cx="1"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772" name="Line 828"/>
              <p:cNvSpPr>
                <a:spLocks noChangeAspect="1" noChangeShapeType="1"/>
              </p:cNvSpPr>
              <p:nvPr/>
            </p:nvSpPr>
            <p:spPr bwMode="auto">
              <a:xfrm flipH="1">
                <a:off x="555" y="3337"/>
                <a:ext cx="314"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773" name="Line 829"/>
              <p:cNvSpPr>
                <a:spLocks noChangeAspect="1" noChangeShapeType="1"/>
              </p:cNvSpPr>
              <p:nvPr/>
            </p:nvSpPr>
            <p:spPr bwMode="auto">
              <a:xfrm>
                <a:off x="555" y="3337"/>
                <a:ext cx="1"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774" name="Rectangle 830"/>
              <p:cNvSpPr>
                <a:spLocks noChangeAspect="1" noChangeArrowheads="1"/>
              </p:cNvSpPr>
              <p:nvPr/>
            </p:nvSpPr>
            <p:spPr bwMode="auto">
              <a:xfrm>
                <a:off x="555" y="3337"/>
                <a:ext cx="314" cy="177"/>
              </a:xfrm>
              <a:prstGeom prst="rect">
                <a:avLst/>
              </a:prstGeom>
              <a:solidFill>
                <a:srgbClr val="0078A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ctr">
                  <a:lnSpc>
                    <a:spcPct val="90000"/>
                  </a:lnSpc>
                  <a:defRPr sz="2400">
                    <a:solidFill>
                      <a:schemeClr val="tx1"/>
                    </a:solidFill>
                    <a:latin typeface="Arial" panose="020B0604020202020204" pitchFamily="34" charset="0"/>
                  </a:defRPr>
                </a:lvl1pPr>
                <a:lvl2pPr marL="742950" indent="-285750" algn="ctr">
                  <a:lnSpc>
                    <a:spcPct val="90000"/>
                  </a:lnSpc>
                  <a:defRPr sz="2400">
                    <a:solidFill>
                      <a:schemeClr val="tx1"/>
                    </a:solidFill>
                    <a:latin typeface="Arial" panose="020B0604020202020204" pitchFamily="34" charset="0"/>
                  </a:defRPr>
                </a:lvl2pPr>
                <a:lvl3pPr marL="1143000" indent="-228600" algn="ctr">
                  <a:lnSpc>
                    <a:spcPct val="90000"/>
                  </a:lnSpc>
                  <a:defRPr sz="2400">
                    <a:solidFill>
                      <a:schemeClr val="tx1"/>
                    </a:solidFill>
                    <a:latin typeface="Arial" panose="020B0604020202020204" pitchFamily="34" charset="0"/>
                  </a:defRPr>
                </a:lvl3pPr>
                <a:lvl4pPr marL="1600200" indent="-228600" algn="ctr">
                  <a:lnSpc>
                    <a:spcPct val="90000"/>
                  </a:lnSpc>
                  <a:defRPr sz="2400">
                    <a:solidFill>
                      <a:schemeClr val="tx1"/>
                    </a:solidFill>
                    <a:latin typeface="Arial" panose="020B0604020202020204" pitchFamily="34" charset="0"/>
                  </a:defRPr>
                </a:lvl4pPr>
                <a:lvl5pPr marL="2057400" indent="-228600" algn="ctr">
                  <a:lnSpc>
                    <a:spcPct val="90000"/>
                  </a:lnSpc>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72775" name="Line 831"/>
              <p:cNvSpPr>
                <a:spLocks noChangeAspect="1" noChangeShapeType="1"/>
              </p:cNvSpPr>
              <p:nvPr/>
            </p:nvSpPr>
            <p:spPr bwMode="auto">
              <a:xfrm>
                <a:off x="555" y="3337"/>
                <a:ext cx="1" cy="177"/>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776" name="Line 832"/>
              <p:cNvSpPr>
                <a:spLocks noChangeAspect="1" noChangeShapeType="1"/>
              </p:cNvSpPr>
              <p:nvPr/>
            </p:nvSpPr>
            <p:spPr bwMode="auto">
              <a:xfrm>
                <a:off x="555" y="3514"/>
                <a:ext cx="1"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777" name="Line 833"/>
              <p:cNvSpPr>
                <a:spLocks noChangeAspect="1" noChangeShapeType="1"/>
              </p:cNvSpPr>
              <p:nvPr/>
            </p:nvSpPr>
            <p:spPr bwMode="auto">
              <a:xfrm>
                <a:off x="555" y="3514"/>
                <a:ext cx="314"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778" name="Line 834"/>
              <p:cNvSpPr>
                <a:spLocks noChangeAspect="1" noChangeShapeType="1"/>
              </p:cNvSpPr>
              <p:nvPr/>
            </p:nvSpPr>
            <p:spPr bwMode="auto">
              <a:xfrm>
                <a:off x="869" y="3514"/>
                <a:ext cx="1"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779" name="Line 835"/>
              <p:cNvSpPr>
                <a:spLocks noChangeAspect="1" noChangeShapeType="1"/>
              </p:cNvSpPr>
              <p:nvPr/>
            </p:nvSpPr>
            <p:spPr bwMode="auto">
              <a:xfrm flipV="1">
                <a:off x="869" y="3337"/>
                <a:ext cx="1" cy="177"/>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780" name="Line 836"/>
              <p:cNvSpPr>
                <a:spLocks noChangeAspect="1" noChangeShapeType="1"/>
              </p:cNvSpPr>
              <p:nvPr/>
            </p:nvSpPr>
            <p:spPr bwMode="auto">
              <a:xfrm>
                <a:off x="869" y="3337"/>
                <a:ext cx="1"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781" name="Line 837"/>
              <p:cNvSpPr>
                <a:spLocks noChangeAspect="1" noChangeShapeType="1"/>
              </p:cNvSpPr>
              <p:nvPr/>
            </p:nvSpPr>
            <p:spPr bwMode="auto">
              <a:xfrm flipH="1">
                <a:off x="555" y="3337"/>
                <a:ext cx="314"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782" name="Line 838"/>
              <p:cNvSpPr>
                <a:spLocks noChangeAspect="1" noChangeShapeType="1"/>
              </p:cNvSpPr>
              <p:nvPr/>
            </p:nvSpPr>
            <p:spPr bwMode="auto">
              <a:xfrm>
                <a:off x="555" y="3337"/>
                <a:ext cx="1"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783" name="Freeform 839"/>
              <p:cNvSpPr>
                <a:spLocks noChangeAspect="1"/>
              </p:cNvSpPr>
              <p:nvPr/>
            </p:nvSpPr>
            <p:spPr bwMode="auto">
              <a:xfrm>
                <a:off x="869" y="3218"/>
                <a:ext cx="115" cy="296"/>
              </a:xfrm>
              <a:custGeom>
                <a:avLst/>
                <a:gdLst>
                  <a:gd name="T0" fmla="*/ 0 w 138"/>
                  <a:gd name="T1" fmla="*/ 119 h 284"/>
                  <a:gd name="T2" fmla="*/ 0 w 138"/>
                  <a:gd name="T3" fmla="*/ 296 h 284"/>
                  <a:gd name="T4" fmla="*/ 115 w 138"/>
                  <a:gd name="T5" fmla="*/ 177 h 284"/>
                  <a:gd name="T6" fmla="*/ 115 w 138"/>
                  <a:gd name="T7" fmla="*/ 0 h 284"/>
                  <a:gd name="T8" fmla="*/ 0 w 138"/>
                  <a:gd name="T9" fmla="*/ 119 h 2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8" h="284">
                    <a:moveTo>
                      <a:pt x="0" y="114"/>
                    </a:moveTo>
                    <a:lnTo>
                      <a:pt x="0" y="284"/>
                    </a:lnTo>
                    <a:lnTo>
                      <a:pt x="138" y="170"/>
                    </a:lnTo>
                    <a:lnTo>
                      <a:pt x="138" y="0"/>
                    </a:lnTo>
                    <a:lnTo>
                      <a:pt x="0" y="114"/>
                    </a:lnTo>
                    <a:close/>
                  </a:path>
                </a:pathLst>
              </a:custGeom>
              <a:solidFill>
                <a:srgbClr val="0048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784" name="Line 840"/>
              <p:cNvSpPr>
                <a:spLocks noChangeAspect="1" noChangeShapeType="1"/>
              </p:cNvSpPr>
              <p:nvPr/>
            </p:nvSpPr>
            <p:spPr bwMode="auto">
              <a:xfrm>
                <a:off x="869" y="3337"/>
                <a:ext cx="1" cy="177"/>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785" name="Line 841"/>
              <p:cNvSpPr>
                <a:spLocks noChangeAspect="1" noChangeShapeType="1"/>
              </p:cNvSpPr>
              <p:nvPr/>
            </p:nvSpPr>
            <p:spPr bwMode="auto">
              <a:xfrm>
                <a:off x="869" y="3514"/>
                <a:ext cx="1"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786" name="Line 842"/>
              <p:cNvSpPr>
                <a:spLocks noChangeAspect="1" noChangeShapeType="1"/>
              </p:cNvSpPr>
              <p:nvPr/>
            </p:nvSpPr>
            <p:spPr bwMode="auto">
              <a:xfrm flipV="1">
                <a:off x="869" y="3395"/>
                <a:ext cx="115" cy="119"/>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787" name="Line 843"/>
              <p:cNvSpPr>
                <a:spLocks noChangeAspect="1" noChangeShapeType="1"/>
              </p:cNvSpPr>
              <p:nvPr/>
            </p:nvSpPr>
            <p:spPr bwMode="auto">
              <a:xfrm>
                <a:off x="984" y="3395"/>
                <a:ext cx="1"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788" name="Line 844"/>
              <p:cNvSpPr>
                <a:spLocks noChangeAspect="1" noChangeShapeType="1"/>
              </p:cNvSpPr>
              <p:nvPr/>
            </p:nvSpPr>
            <p:spPr bwMode="auto">
              <a:xfrm flipV="1">
                <a:off x="984" y="3218"/>
                <a:ext cx="1" cy="177"/>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789" name="Line 845"/>
              <p:cNvSpPr>
                <a:spLocks noChangeAspect="1" noChangeShapeType="1"/>
              </p:cNvSpPr>
              <p:nvPr/>
            </p:nvSpPr>
            <p:spPr bwMode="auto">
              <a:xfrm>
                <a:off x="984" y="3218"/>
                <a:ext cx="1"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790" name="Line 846"/>
              <p:cNvSpPr>
                <a:spLocks noChangeAspect="1" noChangeShapeType="1"/>
              </p:cNvSpPr>
              <p:nvPr/>
            </p:nvSpPr>
            <p:spPr bwMode="auto">
              <a:xfrm flipH="1">
                <a:off x="869" y="3218"/>
                <a:ext cx="115" cy="119"/>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791" name="Line 847"/>
              <p:cNvSpPr>
                <a:spLocks noChangeAspect="1" noChangeShapeType="1"/>
              </p:cNvSpPr>
              <p:nvPr/>
            </p:nvSpPr>
            <p:spPr bwMode="auto">
              <a:xfrm>
                <a:off x="869" y="3337"/>
                <a:ext cx="1"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792" name="Freeform 848"/>
              <p:cNvSpPr>
                <a:spLocks noChangeAspect="1"/>
              </p:cNvSpPr>
              <p:nvPr/>
            </p:nvSpPr>
            <p:spPr bwMode="auto">
              <a:xfrm>
                <a:off x="440" y="3218"/>
                <a:ext cx="115" cy="296"/>
              </a:xfrm>
              <a:custGeom>
                <a:avLst/>
                <a:gdLst>
                  <a:gd name="T0" fmla="*/ 115 w 138"/>
                  <a:gd name="T1" fmla="*/ 119 h 284"/>
                  <a:gd name="T2" fmla="*/ 115 w 138"/>
                  <a:gd name="T3" fmla="*/ 296 h 284"/>
                  <a:gd name="T4" fmla="*/ 0 w 138"/>
                  <a:gd name="T5" fmla="*/ 169 h 284"/>
                  <a:gd name="T6" fmla="*/ 0 w 138"/>
                  <a:gd name="T7" fmla="*/ 0 h 284"/>
                  <a:gd name="T8" fmla="*/ 115 w 138"/>
                  <a:gd name="T9" fmla="*/ 119 h 2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8" h="284">
                    <a:moveTo>
                      <a:pt x="138" y="114"/>
                    </a:moveTo>
                    <a:lnTo>
                      <a:pt x="138" y="284"/>
                    </a:lnTo>
                    <a:lnTo>
                      <a:pt x="0" y="162"/>
                    </a:lnTo>
                    <a:lnTo>
                      <a:pt x="0" y="0"/>
                    </a:lnTo>
                    <a:lnTo>
                      <a:pt x="138" y="114"/>
                    </a:lnTo>
                    <a:close/>
                  </a:path>
                </a:pathLst>
              </a:custGeom>
              <a:solidFill>
                <a:srgbClr val="00B4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793" name="Line 849"/>
              <p:cNvSpPr>
                <a:spLocks noChangeAspect="1" noChangeShapeType="1"/>
              </p:cNvSpPr>
              <p:nvPr/>
            </p:nvSpPr>
            <p:spPr bwMode="auto">
              <a:xfrm>
                <a:off x="555" y="3337"/>
                <a:ext cx="1" cy="177"/>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794" name="Line 850"/>
              <p:cNvSpPr>
                <a:spLocks noChangeAspect="1" noChangeShapeType="1"/>
              </p:cNvSpPr>
              <p:nvPr/>
            </p:nvSpPr>
            <p:spPr bwMode="auto">
              <a:xfrm>
                <a:off x="555" y="3514"/>
                <a:ext cx="1"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795" name="Line 851"/>
              <p:cNvSpPr>
                <a:spLocks noChangeAspect="1" noChangeShapeType="1"/>
              </p:cNvSpPr>
              <p:nvPr/>
            </p:nvSpPr>
            <p:spPr bwMode="auto">
              <a:xfrm flipH="1" flipV="1">
                <a:off x="440" y="3387"/>
                <a:ext cx="115" cy="127"/>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796" name="Line 852"/>
              <p:cNvSpPr>
                <a:spLocks noChangeAspect="1" noChangeShapeType="1"/>
              </p:cNvSpPr>
              <p:nvPr/>
            </p:nvSpPr>
            <p:spPr bwMode="auto">
              <a:xfrm>
                <a:off x="440" y="3387"/>
                <a:ext cx="1"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797" name="Line 853"/>
              <p:cNvSpPr>
                <a:spLocks noChangeAspect="1" noChangeShapeType="1"/>
              </p:cNvSpPr>
              <p:nvPr/>
            </p:nvSpPr>
            <p:spPr bwMode="auto">
              <a:xfrm flipV="1">
                <a:off x="440" y="3218"/>
                <a:ext cx="1" cy="169"/>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798" name="Line 854"/>
              <p:cNvSpPr>
                <a:spLocks noChangeAspect="1" noChangeShapeType="1"/>
              </p:cNvSpPr>
              <p:nvPr/>
            </p:nvSpPr>
            <p:spPr bwMode="auto">
              <a:xfrm>
                <a:off x="440" y="3218"/>
                <a:ext cx="1"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799" name="Line 855"/>
              <p:cNvSpPr>
                <a:spLocks noChangeAspect="1" noChangeShapeType="1"/>
              </p:cNvSpPr>
              <p:nvPr/>
            </p:nvSpPr>
            <p:spPr bwMode="auto">
              <a:xfrm>
                <a:off x="440" y="3218"/>
                <a:ext cx="115" cy="119"/>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800" name="Line 856"/>
              <p:cNvSpPr>
                <a:spLocks noChangeAspect="1" noChangeShapeType="1"/>
              </p:cNvSpPr>
              <p:nvPr/>
            </p:nvSpPr>
            <p:spPr bwMode="auto">
              <a:xfrm>
                <a:off x="555" y="3337"/>
                <a:ext cx="1"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801" name="AutoShape 857"/>
              <p:cNvSpPr>
                <a:spLocks noChangeAspect="1" noChangeArrowheads="1"/>
              </p:cNvSpPr>
              <p:nvPr/>
            </p:nvSpPr>
            <p:spPr bwMode="auto">
              <a:xfrm>
                <a:off x="606" y="3343"/>
                <a:ext cx="213" cy="161"/>
              </a:xfrm>
              <a:custGeom>
                <a:avLst/>
                <a:gdLst>
                  <a:gd name="T0" fmla="*/ 213 w 21600"/>
                  <a:gd name="T1" fmla="*/ 81 h 21600"/>
                  <a:gd name="T2" fmla="*/ 107 w 21600"/>
                  <a:gd name="T3" fmla="*/ 161 h 21600"/>
                  <a:gd name="T4" fmla="*/ 0 w 21600"/>
                  <a:gd name="T5" fmla="*/ 81 h 21600"/>
                  <a:gd name="T6" fmla="*/ 107 w 21600"/>
                  <a:gd name="T7" fmla="*/ 0 h 21600"/>
                  <a:gd name="T8" fmla="*/ 0 60000 65536"/>
                  <a:gd name="T9" fmla="*/ 5898240 60000 65536"/>
                  <a:gd name="T10" fmla="*/ 11796480 60000 65536"/>
                  <a:gd name="T11" fmla="*/ 17694720 60000 65536"/>
                  <a:gd name="T12" fmla="*/ 4969 w 21600"/>
                  <a:gd name="T13" fmla="*/ 4964 h 21600"/>
                  <a:gd name="T14" fmla="*/ 16631 w 21600"/>
                  <a:gd name="T15" fmla="*/ 16636 h 21600"/>
                </a:gdLst>
                <a:ahLst/>
                <a:cxnLst>
                  <a:cxn ang="T8">
                    <a:pos x="T0" y="T1"/>
                  </a:cxn>
                  <a:cxn ang="T9">
                    <a:pos x="T2" y="T3"/>
                  </a:cxn>
                  <a:cxn ang="T10">
                    <a:pos x="T4" y="T5"/>
                  </a:cxn>
                  <a:cxn ang="T11">
                    <a:pos x="T6" y="T7"/>
                  </a:cxn>
                </a:cxnLst>
                <a:rect l="T12" t="T13" r="T14" b="T15"/>
                <a:pathLst>
                  <a:path w="21600" h="21600">
                    <a:moveTo>
                      <a:pt x="4964" y="4964"/>
                    </a:moveTo>
                    <a:lnTo>
                      <a:pt x="9431" y="4964"/>
                    </a:lnTo>
                    <a:lnTo>
                      <a:pt x="9431" y="3220"/>
                    </a:lnTo>
                    <a:lnTo>
                      <a:pt x="8100" y="3220"/>
                    </a:lnTo>
                    <a:lnTo>
                      <a:pt x="10800" y="0"/>
                    </a:lnTo>
                    <a:lnTo>
                      <a:pt x="13500" y="3220"/>
                    </a:lnTo>
                    <a:lnTo>
                      <a:pt x="12169" y="3220"/>
                    </a:lnTo>
                    <a:lnTo>
                      <a:pt x="12169" y="4964"/>
                    </a:lnTo>
                    <a:lnTo>
                      <a:pt x="16636" y="4964"/>
                    </a:lnTo>
                    <a:lnTo>
                      <a:pt x="16636" y="9431"/>
                    </a:lnTo>
                    <a:lnTo>
                      <a:pt x="18380" y="9431"/>
                    </a:lnTo>
                    <a:lnTo>
                      <a:pt x="18380" y="8100"/>
                    </a:lnTo>
                    <a:lnTo>
                      <a:pt x="21600" y="10800"/>
                    </a:lnTo>
                    <a:lnTo>
                      <a:pt x="18380" y="13500"/>
                    </a:lnTo>
                    <a:lnTo>
                      <a:pt x="18380" y="12169"/>
                    </a:lnTo>
                    <a:lnTo>
                      <a:pt x="16636" y="12169"/>
                    </a:lnTo>
                    <a:lnTo>
                      <a:pt x="16636" y="16636"/>
                    </a:lnTo>
                    <a:lnTo>
                      <a:pt x="12169" y="16636"/>
                    </a:lnTo>
                    <a:lnTo>
                      <a:pt x="12169" y="18380"/>
                    </a:lnTo>
                    <a:lnTo>
                      <a:pt x="13500" y="18380"/>
                    </a:lnTo>
                    <a:lnTo>
                      <a:pt x="10800" y="21600"/>
                    </a:lnTo>
                    <a:lnTo>
                      <a:pt x="8100" y="18380"/>
                    </a:lnTo>
                    <a:lnTo>
                      <a:pt x="9431" y="18380"/>
                    </a:lnTo>
                    <a:lnTo>
                      <a:pt x="9431" y="16636"/>
                    </a:lnTo>
                    <a:lnTo>
                      <a:pt x="4964" y="16636"/>
                    </a:lnTo>
                    <a:lnTo>
                      <a:pt x="4964" y="12169"/>
                    </a:lnTo>
                    <a:lnTo>
                      <a:pt x="3220" y="12169"/>
                    </a:lnTo>
                    <a:lnTo>
                      <a:pt x="3220" y="13500"/>
                    </a:lnTo>
                    <a:lnTo>
                      <a:pt x="0" y="10800"/>
                    </a:lnTo>
                    <a:lnTo>
                      <a:pt x="3220" y="8100"/>
                    </a:lnTo>
                    <a:lnTo>
                      <a:pt x="3220" y="9431"/>
                    </a:lnTo>
                    <a:lnTo>
                      <a:pt x="4964" y="9431"/>
                    </a:lnTo>
                    <a:lnTo>
                      <a:pt x="4964" y="4964"/>
                    </a:lnTo>
                    <a:close/>
                  </a:path>
                </a:pathLst>
              </a:custGeom>
              <a:solidFill>
                <a:srgbClr val="00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802" name="Line 858"/>
              <p:cNvSpPr>
                <a:spLocks noChangeAspect="1" noChangeShapeType="1"/>
              </p:cNvSpPr>
              <p:nvPr/>
            </p:nvSpPr>
            <p:spPr bwMode="auto">
              <a:xfrm>
                <a:off x="712" y="3143"/>
                <a:ext cx="0" cy="161"/>
              </a:xfrm>
              <a:prstGeom prst="line">
                <a:avLst/>
              </a:prstGeom>
              <a:noFill/>
              <a:ln w="412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endParaRPr lang="en-US"/>
              </a:p>
            </p:txBody>
          </p:sp>
          <p:sp>
            <p:nvSpPr>
              <p:cNvPr id="72803" name="Line 859"/>
              <p:cNvSpPr>
                <a:spLocks noChangeAspect="1" noChangeShapeType="1"/>
              </p:cNvSpPr>
              <p:nvPr/>
            </p:nvSpPr>
            <p:spPr bwMode="auto">
              <a:xfrm rot="5400000">
                <a:off x="713" y="3070"/>
                <a:ext cx="1" cy="307"/>
              </a:xfrm>
              <a:prstGeom prst="line">
                <a:avLst/>
              </a:prstGeom>
              <a:noFill/>
              <a:ln w="412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endParaRPr lang="en-US"/>
              </a:p>
            </p:txBody>
          </p:sp>
          <p:grpSp>
            <p:nvGrpSpPr>
              <p:cNvPr id="72804" name="Group 860"/>
              <p:cNvGrpSpPr>
                <a:grpSpLocks noChangeAspect="1"/>
              </p:cNvGrpSpPr>
              <p:nvPr/>
            </p:nvGrpSpPr>
            <p:grpSpPr bwMode="auto">
              <a:xfrm>
                <a:off x="567" y="3152"/>
                <a:ext cx="293" cy="146"/>
                <a:chOff x="1611" y="2127"/>
                <a:chExt cx="1718" cy="851"/>
              </a:xfrm>
            </p:grpSpPr>
            <p:sp>
              <p:nvSpPr>
                <p:cNvPr id="72811" name="Freeform 861"/>
                <p:cNvSpPr>
                  <a:spLocks noChangeAspect="1"/>
                </p:cNvSpPr>
                <p:nvPr/>
              </p:nvSpPr>
              <p:spPr bwMode="auto">
                <a:xfrm>
                  <a:off x="1611" y="2127"/>
                  <a:ext cx="1718" cy="851"/>
                </a:xfrm>
                <a:custGeom>
                  <a:avLst/>
                  <a:gdLst>
                    <a:gd name="T0" fmla="*/ 0 w 1718"/>
                    <a:gd name="T1" fmla="*/ 0 h 851"/>
                    <a:gd name="T2" fmla="*/ 427 w 1718"/>
                    <a:gd name="T3" fmla="*/ 0 h 851"/>
                    <a:gd name="T4" fmla="*/ 1289 w 1718"/>
                    <a:gd name="T5" fmla="*/ 850 h 851"/>
                    <a:gd name="T6" fmla="*/ 1717 w 1718"/>
                    <a:gd name="T7" fmla="*/ 850 h 85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18" h="851">
                      <a:moveTo>
                        <a:pt x="0" y="0"/>
                      </a:moveTo>
                      <a:lnTo>
                        <a:pt x="427" y="0"/>
                      </a:lnTo>
                      <a:lnTo>
                        <a:pt x="1289" y="850"/>
                      </a:lnTo>
                      <a:lnTo>
                        <a:pt x="1717" y="850"/>
                      </a:lnTo>
                    </a:path>
                  </a:pathLst>
                </a:custGeom>
                <a:noFill/>
                <a:ln w="34925"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812" name="Freeform 862"/>
                <p:cNvSpPr>
                  <a:spLocks noChangeAspect="1"/>
                </p:cNvSpPr>
                <p:nvPr/>
              </p:nvSpPr>
              <p:spPr bwMode="auto">
                <a:xfrm>
                  <a:off x="1611" y="2127"/>
                  <a:ext cx="1718" cy="851"/>
                </a:xfrm>
                <a:custGeom>
                  <a:avLst/>
                  <a:gdLst>
                    <a:gd name="T0" fmla="*/ 1717 w 1718"/>
                    <a:gd name="T1" fmla="*/ 0 h 851"/>
                    <a:gd name="T2" fmla="*/ 1289 w 1718"/>
                    <a:gd name="T3" fmla="*/ 0 h 851"/>
                    <a:gd name="T4" fmla="*/ 427 w 1718"/>
                    <a:gd name="T5" fmla="*/ 850 h 851"/>
                    <a:gd name="T6" fmla="*/ 0 w 1718"/>
                    <a:gd name="T7" fmla="*/ 850 h 85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18" h="851">
                      <a:moveTo>
                        <a:pt x="1717" y="0"/>
                      </a:moveTo>
                      <a:lnTo>
                        <a:pt x="1289" y="0"/>
                      </a:lnTo>
                      <a:lnTo>
                        <a:pt x="427" y="850"/>
                      </a:lnTo>
                      <a:lnTo>
                        <a:pt x="0" y="850"/>
                      </a:lnTo>
                    </a:path>
                  </a:pathLst>
                </a:custGeom>
                <a:noFill/>
                <a:ln w="34925"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72805" name="Line 863"/>
              <p:cNvSpPr>
                <a:spLocks noChangeAspect="1" noChangeShapeType="1"/>
              </p:cNvSpPr>
              <p:nvPr/>
            </p:nvSpPr>
            <p:spPr bwMode="auto">
              <a:xfrm rot="5400000">
                <a:off x="712" y="3070"/>
                <a:ext cx="1" cy="307"/>
              </a:xfrm>
              <a:prstGeom prst="line">
                <a:avLst/>
              </a:prstGeom>
              <a:noFill/>
              <a:ln w="3175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endParaRPr lang="en-US"/>
              </a:p>
            </p:txBody>
          </p:sp>
          <p:grpSp>
            <p:nvGrpSpPr>
              <p:cNvPr id="72806" name="Group 864"/>
              <p:cNvGrpSpPr>
                <a:grpSpLocks noChangeAspect="1"/>
              </p:cNvGrpSpPr>
              <p:nvPr/>
            </p:nvGrpSpPr>
            <p:grpSpPr bwMode="auto">
              <a:xfrm>
                <a:off x="567" y="3151"/>
                <a:ext cx="293" cy="146"/>
                <a:chOff x="1611" y="2127"/>
                <a:chExt cx="1718" cy="851"/>
              </a:xfrm>
            </p:grpSpPr>
            <p:sp>
              <p:nvSpPr>
                <p:cNvPr id="72809" name="Freeform 865"/>
                <p:cNvSpPr>
                  <a:spLocks noChangeAspect="1"/>
                </p:cNvSpPr>
                <p:nvPr/>
              </p:nvSpPr>
              <p:spPr bwMode="auto">
                <a:xfrm>
                  <a:off x="1611" y="2127"/>
                  <a:ext cx="1718" cy="851"/>
                </a:xfrm>
                <a:custGeom>
                  <a:avLst/>
                  <a:gdLst>
                    <a:gd name="T0" fmla="*/ 0 w 1718"/>
                    <a:gd name="T1" fmla="*/ 0 h 851"/>
                    <a:gd name="T2" fmla="*/ 427 w 1718"/>
                    <a:gd name="T3" fmla="*/ 0 h 851"/>
                    <a:gd name="T4" fmla="*/ 1289 w 1718"/>
                    <a:gd name="T5" fmla="*/ 850 h 851"/>
                    <a:gd name="T6" fmla="*/ 1717 w 1718"/>
                    <a:gd name="T7" fmla="*/ 850 h 85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18" h="851">
                      <a:moveTo>
                        <a:pt x="0" y="0"/>
                      </a:moveTo>
                      <a:lnTo>
                        <a:pt x="427" y="0"/>
                      </a:lnTo>
                      <a:lnTo>
                        <a:pt x="1289" y="850"/>
                      </a:lnTo>
                      <a:lnTo>
                        <a:pt x="1717" y="850"/>
                      </a:lnTo>
                    </a:path>
                  </a:pathLst>
                </a:custGeom>
                <a:noFill/>
                <a:ln w="25400" cap="rnd" cmpd="sng">
                  <a:solidFill>
                    <a:srgbClr val="FFFFFF"/>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810" name="Freeform 866"/>
                <p:cNvSpPr>
                  <a:spLocks noChangeAspect="1"/>
                </p:cNvSpPr>
                <p:nvPr/>
              </p:nvSpPr>
              <p:spPr bwMode="auto">
                <a:xfrm>
                  <a:off x="1611" y="2127"/>
                  <a:ext cx="1718" cy="851"/>
                </a:xfrm>
                <a:custGeom>
                  <a:avLst/>
                  <a:gdLst>
                    <a:gd name="T0" fmla="*/ 1717 w 1718"/>
                    <a:gd name="T1" fmla="*/ 0 h 851"/>
                    <a:gd name="T2" fmla="*/ 1289 w 1718"/>
                    <a:gd name="T3" fmla="*/ 0 h 851"/>
                    <a:gd name="T4" fmla="*/ 427 w 1718"/>
                    <a:gd name="T5" fmla="*/ 850 h 851"/>
                    <a:gd name="T6" fmla="*/ 0 w 1718"/>
                    <a:gd name="T7" fmla="*/ 850 h 85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18" h="851">
                      <a:moveTo>
                        <a:pt x="1717" y="0"/>
                      </a:moveTo>
                      <a:lnTo>
                        <a:pt x="1289" y="0"/>
                      </a:lnTo>
                      <a:lnTo>
                        <a:pt x="427" y="850"/>
                      </a:lnTo>
                      <a:lnTo>
                        <a:pt x="0" y="850"/>
                      </a:lnTo>
                    </a:path>
                  </a:pathLst>
                </a:custGeom>
                <a:noFill/>
                <a:ln w="25400" cap="rnd" cmpd="sng">
                  <a:solidFill>
                    <a:srgbClr val="FFFFFF"/>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72807" name="Line 867"/>
              <p:cNvSpPr>
                <a:spLocks noChangeAspect="1" noChangeShapeType="1"/>
              </p:cNvSpPr>
              <p:nvPr/>
            </p:nvSpPr>
            <p:spPr bwMode="auto">
              <a:xfrm>
                <a:off x="713" y="3144"/>
                <a:ext cx="0" cy="161"/>
              </a:xfrm>
              <a:prstGeom prst="line">
                <a:avLst/>
              </a:prstGeom>
              <a:noFill/>
              <a:ln w="3175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endParaRPr lang="en-US"/>
              </a:p>
            </p:txBody>
          </p:sp>
          <p:sp>
            <p:nvSpPr>
              <p:cNvPr id="72808" name="AutoShape 868"/>
              <p:cNvSpPr>
                <a:spLocks noChangeAspect="1" noChangeArrowheads="1"/>
              </p:cNvSpPr>
              <p:nvPr/>
            </p:nvSpPr>
            <p:spPr bwMode="auto">
              <a:xfrm>
                <a:off x="612" y="3347"/>
                <a:ext cx="202" cy="154"/>
              </a:xfrm>
              <a:custGeom>
                <a:avLst/>
                <a:gdLst>
                  <a:gd name="T0" fmla="*/ 202 w 21600"/>
                  <a:gd name="T1" fmla="*/ 77 h 21600"/>
                  <a:gd name="T2" fmla="*/ 101 w 21600"/>
                  <a:gd name="T3" fmla="*/ 154 h 21600"/>
                  <a:gd name="T4" fmla="*/ 0 w 21600"/>
                  <a:gd name="T5" fmla="*/ 77 h 21600"/>
                  <a:gd name="T6" fmla="*/ 101 w 21600"/>
                  <a:gd name="T7" fmla="*/ 0 h 21600"/>
                  <a:gd name="T8" fmla="*/ 0 60000 65536"/>
                  <a:gd name="T9" fmla="*/ 5898240 60000 65536"/>
                  <a:gd name="T10" fmla="*/ 11796480 60000 65536"/>
                  <a:gd name="T11" fmla="*/ 17694720 60000 65536"/>
                  <a:gd name="T12" fmla="*/ 5453 w 21600"/>
                  <a:gd name="T13" fmla="*/ 5470 h 21600"/>
                  <a:gd name="T14" fmla="*/ 16253 w 21600"/>
                  <a:gd name="T15" fmla="*/ 16270 h 21600"/>
                </a:gdLst>
                <a:ahLst/>
                <a:cxnLst>
                  <a:cxn ang="T8">
                    <a:pos x="T0" y="T1"/>
                  </a:cxn>
                  <a:cxn ang="T9">
                    <a:pos x="T2" y="T3"/>
                  </a:cxn>
                  <a:cxn ang="T10">
                    <a:pos x="T4" y="T5"/>
                  </a:cxn>
                  <a:cxn ang="T11">
                    <a:pos x="T6" y="T7"/>
                  </a:cxn>
                </a:cxnLst>
                <a:rect l="T12" t="T13" r="T14" b="T15"/>
                <a:pathLst>
                  <a:path w="21600" h="21600">
                    <a:moveTo>
                      <a:pt x="5400" y="5400"/>
                    </a:moveTo>
                    <a:lnTo>
                      <a:pt x="9450" y="5400"/>
                    </a:lnTo>
                    <a:lnTo>
                      <a:pt x="9450" y="2700"/>
                    </a:lnTo>
                    <a:lnTo>
                      <a:pt x="8100" y="2700"/>
                    </a:lnTo>
                    <a:lnTo>
                      <a:pt x="10800" y="0"/>
                    </a:lnTo>
                    <a:lnTo>
                      <a:pt x="13500" y="2700"/>
                    </a:lnTo>
                    <a:lnTo>
                      <a:pt x="12150" y="2700"/>
                    </a:lnTo>
                    <a:lnTo>
                      <a:pt x="12150" y="5400"/>
                    </a:lnTo>
                    <a:lnTo>
                      <a:pt x="16200" y="5400"/>
                    </a:lnTo>
                    <a:lnTo>
                      <a:pt x="16200" y="9450"/>
                    </a:lnTo>
                    <a:lnTo>
                      <a:pt x="18900" y="9450"/>
                    </a:lnTo>
                    <a:lnTo>
                      <a:pt x="18900" y="8100"/>
                    </a:lnTo>
                    <a:lnTo>
                      <a:pt x="21600" y="10800"/>
                    </a:lnTo>
                    <a:lnTo>
                      <a:pt x="18900" y="13500"/>
                    </a:lnTo>
                    <a:lnTo>
                      <a:pt x="18900" y="12150"/>
                    </a:lnTo>
                    <a:lnTo>
                      <a:pt x="16200" y="12150"/>
                    </a:lnTo>
                    <a:lnTo>
                      <a:pt x="16200" y="16200"/>
                    </a:lnTo>
                    <a:lnTo>
                      <a:pt x="12150" y="16200"/>
                    </a:lnTo>
                    <a:lnTo>
                      <a:pt x="12150" y="18900"/>
                    </a:lnTo>
                    <a:lnTo>
                      <a:pt x="13500" y="18900"/>
                    </a:lnTo>
                    <a:lnTo>
                      <a:pt x="10800" y="21600"/>
                    </a:lnTo>
                    <a:lnTo>
                      <a:pt x="8100" y="18900"/>
                    </a:lnTo>
                    <a:lnTo>
                      <a:pt x="9450" y="18900"/>
                    </a:lnTo>
                    <a:lnTo>
                      <a:pt x="9450" y="16200"/>
                    </a:lnTo>
                    <a:lnTo>
                      <a:pt x="5400" y="16200"/>
                    </a:lnTo>
                    <a:lnTo>
                      <a:pt x="5400" y="12150"/>
                    </a:lnTo>
                    <a:lnTo>
                      <a:pt x="2700" y="12150"/>
                    </a:lnTo>
                    <a:lnTo>
                      <a:pt x="2700" y="13500"/>
                    </a:lnTo>
                    <a:lnTo>
                      <a:pt x="0" y="10800"/>
                    </a:lnTo>
                    <a:lnTo>
                      <a:pt x="2700" y="8100"/>
                    </a:lnTo>
                    <a:lnTo>
                      <a:pt x="2700" y="9450"/>
                    </a:lnTo>
                    <a:lnTo>
                      <a:pt x="5400" y="9450"/>
                    </a:lnTo>
                    <a:lnTo>
                      <a:pt x="5400" y="5400"/>
                    </a:lnTo>
                    <a:close/>
                  </a:path>
                </a:pathLst>
              </a:custGeom>
              <a:gradFill rotWithShape="0">
                <a:gsLst>
                  <a:gs pos="0">
                    <a:srgbClr val="3366FF"/>
                  </a:gs>
                  <a:gs pos="25000">
                    <a:srgbClr val="01A78F"/>
                  </a:gs>
                  <a:gs pos="50000">
                    <a:srgbClr val="FFFF00"/>
                  </a:gs>
                  <a:gs pos="75000">
                    <a:srgbClr val="FF6633"/>
                  </a:gs>
                  <a:gs pos="100000">
                    <a:srgbClr val="FF3399"/>
                  </a:gs>
                </a:gsLst>
                <a:path path="rect">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72757" name="Line 869"/>
            <p:cNvSpPr>
              <a:spLocks noChangeShapeType="1"/>
            </p:cNvSpPr>
            <p:nvPr/>
          </p:nvSpPr>
          <p:spPr bwMode="auto">
            <a:xfrm>
              <a:off x="720" y="2496"/>
              <a:ext cx="4368" cy="0"/>
            </a:xfrm>
            <a:prstGeom prst="line">
              <a:avLst/>
            </a:prstGeom>
            <a:noFill/>
            <a:ln w="19050">
              <a:solidFill>
                <a:srgbClr val="C0C0C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lstStyle/>
            <a:p>
              <a:endParaRPr lang="en-US"/>
            </a:p>
          </p:txBody>
        </p:sp>
        <p:sp>
          <p:nvSpPr>
            <p:cNvPr id="72758" name="Text Box 870"/>
            <p:cNvSpPr txBox="1">
              <a:spLocks noChangeArrowheads="1"/>
            </p:cNvSpPr>
            <p:nvPr/>
          </p:nvSpPr>
          <p:spPr bwMode="auto">
            <a:xfrm>
              <a:off x="672" y="2304"/>
              <a:ext cx="960" cy="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lvl1pPr algn="ctr">
                <a:lnSpc>
                  <a:spcPct val="90000"/>
                </a:lnSpc>
                <a:defRPr sz="2400">
                  <a:solidFill>
                    <a:schemeClr val="tx1"/>
                  </a:solidFill>
                  <a:latin typeface="Arial" panose="020B0604020202020204" pitchFamily="34" charset="0"/>
                </a:defRPr>
              </a:lvl1pPr>
              <a:lvl2pPr marL="742950" indent="-285750" algn="ctr">
                <a:lnSpc>
                  <a:spcPct val="90000"/>
                </a:lnSpc>
                <a:defRPr sz="2400">
                  <a:solidFill>
                    <a:schemeClr val="tx1"/>
                  </a:solidFill>
                  <a:latin typeface="Arial" panose="020B0604020202020204" pitchFamily="34" charset="0"/>
                </a:defRPr>
              </a:lvl2pPr>
              <a:lvl3pPr marL="1143000" indent="-228600" algn="ctr">
                <a:lnSpc>
                  <a:spcPct val="90000"/>
                </a:lnSpc>
                <a:defRPr sz="2400">
                  <a:solidFill>
                    <a:schemeClr val="tx1"/>
                  </a:solidFill>
                  <a:latin typeface="Arial" panose="020B0604020202020204" pitchFamily="34" charset="0"/>
                </a:defRPr>
              </a:lvl3pPr>
              <a:lvl4pPr marL="1600200" indent="-228600" algn="ctr">
                <a:lnSpc>
                  <a:spcPct val="90000"/>
                </a:lnSpc>
                <a:defRPr sz="2400">
                  <a:solidFill>
                    <a:schemeClr val="tx1"/>
                  </a:solidFill>
                  <a:latin typeface="Arial" panose="020B0604020202020204" pitchFamily="34" charset="0"/>
                </a:defRPr>
              </a:lvl4pPr>
              <a:lvl5pPr marL="2057400" indent="-228600" algn="ctr">
                <a:lnSpc>
                  <a:spcPct val="90000"/>
                </a:lnSpc>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9pPr>
            </a:lstStyle>
            <a:p>
              <a:pPr algn="l">
                <a:lnSpc>
                  <a:spcPct val="100000"/>
                </a:lnSpc>
                <a:spcBef>
                  <a:spcPct val="50000"/>
                </a:spcBef>
              </a:pPr>
              <a:r>
                <a:rPr lang="en-US" altLang="en-US" sz="1600" b="1"/>
                <a:t>PE view</a:t>
              </a:r>
            </a:p>
          </p:txBody>
        </p:sp>
        <p:sp>
          <p:nvSpPr>
            <p:cNvPr id="72759" name="Freeform 871"/>
            <p:cNvSpPr>
              <a:spLocks/>
            </p:cNvSpPr>
            <p:nvPr/>
          </p:nvSpPr>
          <p:spPr bwMode="auto">
            <a:xfrm>
              <a:off x="3515" y="1752"/>
              <a:ext cx="432" cy="331"/>
            </a:xfrm>
            <a:custGeom>
              <a:avLst/>
              <a:gdLst>
                <a:gd name="T0" fmla="*/ 432 w 432"/>
                <a:gd name="T1" fmla="*/ 288 h 331"/>
                <a:gd name="T2" fmla="*/ 165 w 432"/>
                <a:gd name="T3" fmla="*/ 283 h 331"/>
                <a:gd name="T4" fmla="*/ 0 w 432"/>
                <a:gd name="T5" fmla="*/ 0 h 331"/>
                <a:gd name="T6" fmla="*/ 0 60000 65536"/>
                <a:gd name="T7" fmla="*/ 0 60000 65536"/>
                <a:gd name="T8" fmla="*/ 0 60000 65536"/>
              </a:gdLst>
              <a:ahLst/>
              <a:cxnLst>
                <a:cxn ang="T6">
                  <a:pos x="T0" y="T1"/>
                </a:cxn>
                <a:cxn ang="T7">
                  <a:pos x="T2" y="T3"/>
                </a:cxn>
                <a:cxn ang="T8">
                  <a:pos x="T4" y="T5"/>
                </a:cxn>
              </a:cxnLst>
              <a:rect l="0" t="0" r="r" b="b"/>
              <a:pathLst>
                <a:path w="432" h="331">
                  <a:moveTo>
                    <a:pt x="432" y="288"/>
                  </a:moveTo>
                  <a:cubicBezTo>
                    <a:pt x="388" y="287"/>
                    <a:pt x="237" y="331"/>
                    <a:pt x="165" y="283"/>
                  </a:cubicBezTo>
                  <a:cubicBezTo>
                    <a:pt x="93" y="235"/>
                    <a:pt x="35" y="59"/>
                    <a:pt x="0" y="0"/>
                  </a:cubicBezTo>
                </a:path>
              </a:pathLst>
            </a:custGeom>
            <a:noFill/>
            <a:ln w="9525">
              <a:solidFill>
                <a:schemeClr val="tx1"/>
              </a:solidFill>
              <a:round/>
              <a:headEn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endParaRPr lang="en-US"/>
            </a:p>
          </p:txBody>
        </p:sp>
        <p:sp>
          <p:nvSpPr>
            <p:cNvPr id="72760" name="Text Box 872"/>
            <p:cNvSpPr txBox="1">
              <a:spLocks noChangeArrowheads="1"/>
            </p:cNvSpPr>
            <p:nvPr/>
          </p:nvSpPr>
          <p:spPr bwMode="auto">
            <a:xfrm>
              <a:off x="3936" y="1797"/>
              <a:ext cx="1824" cy="431"/>
            </a:xfrm>
            <a:prstGeom prst="rect">
              <a:avLst/>
            </a:prstGeom>
            <a:noFill/>
            <a:ln>
              <a:noFill/>
            </a:ln>
            <a:effectLst/>
            <a:extLst>
              <a:ext uri="{909E8E84-426E-40DD-AFC4-6F175D3DCCD1}">
                <a14:hiddenFill xmlns:a14="http://schemas.microsoft.com/office/drawing/2010/main">
                  <a:solidFill>
                    <a:srgbClr val="B92B38"/>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lvl1pPr algn="ctr">
                <a:lnSpc>
                  <a:spcPct val="90000"/>
                </a:lnSpc>
                <a:defRPr sz="2400">
                  <a:solidFill>
                    <a:schemeClr val="tx1"/>
                  </a:solidFill>
                  <a:latin typeface="Arial" panose="020B0604020202020204" pitchFamily="34" charset="0"/>
                </a:defRPr>
              </a:lvl1pPr>
              <a:lvl2pPr marL="742950" indent="-285750" algn="ctr">
                <a:lnSpc>
                  <a:spcPct val="90000"/>
                </a:lnSpc>
                <a:defRPr sz="2400">
                  <a:solidFill>
                    <a:schemeClr val="tx1"/>
                  </a:solidFill>
                  <a:latin typeface="Arial" panose="020B0604020202020204" pitchFamily="34" charset="0"/>
                </a:defRPr>
              </a:lvl2pPr>
              <a:lvl3pPr marL="1143000" indent="-228600" algn="ctr">
                <a:lnSpc>
                  <a:spcPct val="90000"/>
                </a:lnSpc>
                <a:defRPr sz="2400">
                  <a:solidFill>
                    <a:schemeClr val="tx1"/>
                  </a:solidFill>
                  <a:latin typeface="Arial" panose="020B0604020202020204" pitchFamily="34" charset="0"/>
                </a:defRPr>
              </a:lvl3pPr>
              <a:lvl4pPr marL="1600200" indent="-228600" algn="ctr">
                <a:lnSpc>
                  <a:spcPct val="90000"/>
                </a:lnSpc>
                <a:defRPr sz="2400">
                  <a:solidFill>
                    <a:schemeClr val="tx1"/>
                  </a:solidFill>
                  <a:latin typeface="Arial" panose="020B0604020202020204" pitchFamily="34" charset="0"/>
                </a:defRPr>
              </a:lvl4pPr>
              <a:lvl5pPr marL="2057400" indent="-228600" algn="ctr">
                <a:lnSpc>
                  <a:spcPct val="90000"/>
                </a:lnSpc>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9pPr>
            </a:lstStyle>
            <a:p>
              <a:pPr algn="l">
                <a:lnSpc>
                  <a:spcPct val="100000"/>
                </a:lnSpc>
                <a:spcBef>
                  <a:spcPct val="50000"/>
                </a:spcBef>
              </a:pPr>
              <a:r>
                <a:rPr lang="en-US" altLang="en-US" sz="1600" b="1"/>
                <a:t>Full Mesh LDP </a:t>
              </a:r>
            </a:p>
            <a:p>
              <a:pPr algn="l">
                <a:lnSpc>
                  <a:spcPct val="100000"/>
                </a:lnSpc>
                <a:spcBef>
                  <a:spcPct val="50000"/>
                </a:spcBef>
              </a:pPr>
              <a:r>
                <a:rPr lang="en-US" altLang="en-US" sz="1600" b="1"/>
                <a:t>Ethernet PW to each peer</a:t>
              </a:r>
            </a:p>
          </p:txBody>
        </p:sp>
      </p:grpSp>
      <p:sp>
        <p:nvSpPr>
          <p:cNvPr id="72707" name="Rectangle 3"/>
          <p:cNvSpPr>
            <a:spLocks noGrp="1" noChangeArrowheads="1"/>
          </p:cNvSpPr>
          <p:nvPr>
            <p:ph type="title"/>
          </p:nvPr>
        </p:nvSpPr>
        <p:spPr/>
        <p:txBody>
          <a:bodyPr/>
          <a:lstStyle/>
          <a:p>
            <a:pPr eaLnBrk="1" hangingPunct="1"/>
            <a:r>
              <a:rPr lang="en-US" altLang="en-US" smtClean="0"/>
              <a:t>VPLS Topology – CE View</a:t>
            </a:r>
          </a:p>
        </p:txBody>
      </p:sp>
      <p:sp>
        <p:nvSpPr>
          <p:cNvPr id="72708" name="Rectangle 4"/>
          <p:cNvSpPr>
            <a:spLocks noGrp="1" noChangeArrowheads="1"/>
          </p:cNvSpPr>
          <p:nvPr>
            <p:ph type="body" idx="1"/>
          </p:nvPr>
        </p:nvSpPr>
        <p:spPr>
          <a:xfrm>
            <a:off x="539750" y="4221163"/>
            <a:ext cx="7940675" cy="2303462"/>
          </a:xfrm>
        </p:spPr>
        <p:txBody>
          <a:bodyPr/>
          <a:lstStyle/>
          <a:p>
            <a:r>
              <a:rPr lang="en-US" altLang="en-US" smtClean="0"/>
              <a:t>CE routers/switches see a logical Bridge/LAN </a:t>
            </a:r>
          </a:p>
          <a:p>
            <a:r>
              <a:rPr lang="en-US" altLang="en-US" smtClean="0"/>
              <a:t>VPLS emulates a LAN – but not exactly…</a:t>
            </a:r>
          </a:p>
          <a:p>
            <a:pPr lvl="1"/>
            <a:r>
              <a:rPr lang="en-US" altLang="en-US" smtClean="0"/>
              <a:t>This raises a few issues which are discussed later </a:t>
            </a:r>
          </a:p>
          <a:p>
            <a:endParaRPr lang="en-US" altLang="en-US" smtClean="0"/>
          </a:p>
        </p:txBody>
      </p:sp>
      <p:grpSp>
        <p:nvGrpSpPr>
          <p:cNvPr id="1159754" name="Group 586"/>
          <p:cNvGrpSpPr>
            <a:grpSpLocks/>
          </p:cNvGrpSpPr>
          <p:nvPr/>
        </p:nvGrpSpPr>
        <p:grpSpPr bwMode="auto">
          <a:xfrm>
            <a:off x="323850" y="1268413"/>
            <a:ext cx="8640763" cy="2881312"/>
            <a:chOff x="204" y="799"/>
            <a:chExt cx="5443" cy="1815"/>
          </a:xfrm>
        </p:grpSpPr>
        <p:grpSp>
          <p:nvGrpSpPr>
            <p:cNvPr id="72710" name="Group 584"/>
            <p:cNvGrpSpPr>
              <a:grpSpLocks/>
            </p:cNvGrpSpPr>
            <p:nvPr/>
          </p:nvGrpSpPr>
          <p:grpSpPr bwMode="auto">
            <a:xfrm>
              <a:off x="204" y="799"/>
              <a:ext cx="5443" cy="1815"/>
              <a:chOff x="204" y="799"/>
              <a:chExt cx="5443" cy="1815"/>
            </a:xfrm>
          </p:grpSpPr>
          <p:sp>
            <p:nvSpPr>
              <p:cNvPr id="72733" name="Rectangle 296"/>
              <p:cNvSpPr>
                <a:spLocks noChangeArrowheads="1"/>
              </p:cNvSpPr>
              <p:nvPr/>
            </p:nvSpPr>
            <p:spPr bwMode="auto">
              <a:xfrm>
                <a:off x="204" y="799"/>
                <a:ext cx="5443" cy="1815"/>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lIns="82124" tIns="41061" rIns="82124" bIns="41061" anchor="ctr"/>
              <a:lstStyle>
                <a:lvl1pPr algn="ctr">
                  <a:lnSpc>
                    <a:spcPct val="90000"/>
                  </a:lnSpc>
                  <a:defRPr sz="2400">
                    <a:solidFill>
                      <a:schemeClr val="tx1"/>
                    </a:solidFill>
                    <a:latin typeface="Arial" panose="020B0604020202020204" pitchFamily="34" charset="0"/>
                  </a:defRPr>
                </a:lvl1pPr>
                <a:lvl2pPr marL="742950" indent="-285750" algn="ctr">
                  <a:lnSpc>
                    <a:spcPct val="90000"/>
                  </a:lnSpc>
                  <a:defRPr sz="2400">
                    <a:solidFill>
                      <a:schemeClr val="tx1"/>
                    </a:solidFill>
                    <a:latin typeface="Arial" panose="020B0604020202020204" pitchFamily="34" charset="0"/>
                  </a:defRPr>
                </a:lvl2pPr>
                <a:lvl3pPr marL="1143000" indent="-228600" algn="ctr">
                  <a:lnSpc>
                    <a:spcPct val="90000"/>
                  </a:lnSpc>
                  <a:defRPr sz="2400">
                    <a:solidFill>
                      <a:schemeClr val="tx1"/>
                    </a:solidFill>
                    <a:latin typeface="Arial" panose="020B0604020202020204" pitchFamily="34" charset="0"/>
                  </a:defRPr>
                </a:lvl3pPr>
                <a:lvl4pPr marL="1600200" indent="-228600" algn="ctr">
                  <a:lnSpc>
                    <a:spcPct val="90000"/>
                  </a:lnSpc>
                  <a:defRPr sz="2400">
                    <a:solidFill>
                      <a:schemeClr val="tx1"/>
                    </a:solidFill>
                    <a:latin typeface="Arial" panose="020B0604020202020204" pitchFamily="34" charset="0"/>
                  </a:defRPr>
                </a:lvl4pPr>
                <a:lvl5pPr marL="2057400" indent="-228600" algn="ctr">
                  <a:lnSpc>
                    <a:spcPct val="90000"/>
                  </a:lnSpc>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72734" name="Cloud"/>
              <p:cNvSpPr>
                <a:spLocks noChangeAspect="1" noEditPoints="1" noChangeArrowheads="1"/>
              </p:cNvSpPr>
              <p:nvPr/>
            </p:nvSpPr>
            <p:spPr bwMode="auto">
              <a:xfrm>
                <a:off x="1886" y="1117"/>
                <a:ext cx="2132" cy="1089"/>
              </a:xfrm>
              <a:custGeom>
                <a:avLst/>
                <a:gdLst>
                  <a:gd name="T0" fmla="*/ 7 w 21600"/>
                  <a:gd name="T1" fmla="*/ 545 h 21600"/>
                  <a:gd name="T2" fmla="*/ 1066 w 21600"/>
                  <a:gd name="T3" fmla="*/ 1088 h 21600"/>
                  <a:gd name="T4" fmla="*/ 2130 w 21600"/>
                  <a:gd name="T5" fmla="*/ 545 h 21600"/>
                  <a:gd name="T6" fmla="*/ 1066 w 21600"/>
                  <a:gd name="T7" fmla="*/ 62 h 21600"/>
                  <a:gd name="T8" fmla="*/ 0 60000 65536"/>
                  <a:gd name="T9" fmla="*/ 0 60000 65536"/>
                  <a:gd name="T10" fmla="*/ 0 60000 65536"/>
                  <a:gd name="T11" fmla="*/ 0 60000 65536"/>
                  <a:gd name="T12" fmla="*/ 2979 w 21600"/>
                  <a:gd name="T13" fmla="*/ 3253 h 21600"/>
                  <a:gd name="T14" fmla="*/ 17092 w 21600"/>
                  <a:gd name="T15" fmla="*/ 17336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0" y="11192"/>
                      <a:pt x="409" y="12169"/>
                      <a:pt x="1074" y="12702"/>
                    </a:cubicBezTo>
                    <a:lnTo>
                      <a:pt x="1063" y="12668"/>
                    </a:lnTo>
                    <a:cubicBezTo>
                      <a:pt x="685" y="13217"/>
                      <a:pt x="475" y="13940"/>
                      <a:pt x="475" y="14691"/>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300"/>
                      <a:pt x="7635" y="20039"/>
                      <a:pt x="8235" y="19546"/>
                    </a:cubicBezTo>
                    <a:lnTo>
                      <a:pt x="8229" y="19550"/>
                    </a:lnTo>
                    <a:cubicBezTo>
                      <a:pt x="8855" y="20829"/>
                      <a:pt x="9908" y="21597"/>
                      <a:pt x="11036" y="21597"/>
                    </a:cubicBezTo>
                    <a:cubicBezTo>
                      <a:pt x="12523" y="21597"/>
                      <a:pt x="13836" y="20267"/>
                      <a:pt x="14267" y="18324"/>
                    </a:cubicBezTo>
                    <a:lnTo>
                      <a:pt x="14270" y="18350"/>
                    </a:lnTo>
                    <a:cubicBezTo>
                      <a:pt x="14730" y="18740"/>
                      <a:pt x="15260" y="18947"/>
                      <a:pt x="15802" y="18947"/>
                    </a:cubicBezTo>
                    <a:cubicBezTo>
                      <a:pt x="17390" y="18947"/>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0"/>
                      <a:pt x="15367" y="426"/>
                      <a:pt x="14905" y="1165"/>
                    </a:cubicBezTo>
                    <a:lnTo>
                      <a:pt x="14909" y="1170"/>
                    </a:lnTo>
                    <a:cubicBezTo>
                      <a:pt x="14497" y="432"/>
                      <a:pt x="13855" y="0"/>
                      <a:pt x="13174" y="0"/>
                    </a:cubicBezTo>
                    <a:cubicBezTo>
                      <a:pt x="12347" y="0"/>
                      <a:pt x="11590" y="637"/>
                      <a:pt x="11221" y="1645"/>
                    </a:cubicBezTo>
                    <a:lnTo>
                      <a:pt x="11229" y="1694"/>
                    </a:lnTo>
                    <a:cubicBezTo>
                      <a:pt x="10730" y="1024"/>
                      <a:pt x="10058" y="650"/>
                      <a:pt x="9358" y="650"/>
                    </a:cubicBezTo>
                    <a:cubicBezTo>
                      <a:pt x="8372" y="650"/>
                      <a:pt x="7466" y="1391"/>
                      <a:pt x="7003" y="2578"/>
                    </a:cubicBezTo>
                    <a:lnTo>
                      <a:pt x="6995" y="2602"/>
                    </a:lnTo>
                    <a:cubicBezTo>
                      <a:pt x="6477" y="2189"/>
                      <a:pt x="5888" y="1972"/>
                      <a:pt x="5288" y="1972"/>
                    </a:cubicBezTo>
                    <a:cubicBezTo>
                      <a:pt x="3423" y="1972"/>
                      <a:pt x="1912" y="4029"/>
                      <a:pt x="1912" y="6567"/>
                    </a:cubicBezTo>
                    <a:cubicBezTo>
                      <a:pt x="1912" y="6774"/>
                      <a:pt x="1922" y="6981"/>
                      <a:pt x="1942" y="7186"/>
                    </a:cubicBezTo>
                    <a:lnTo>
                      <a:pt x="1949" y="7180"/>
                    </a:lnTo>
                    <a:close/>
                  </a:path>
                  <a:path w="21600" h="21600" fill="none" extrusionOk="0">
                    <a:moveTo>
                      <a:pt x="1074" y="12702"/>
                    </a:moveTo>
                    <a:cubicBezTo>
                      <a:pt x="1407" y="12969"/>
                      <a:pt x="1786" y="13110"/>
                      <a:pt x="2172" y="13110"/>
                    </a:cubicBezTo>
                    <a:cubicBezTo>
                      <a:pt x="2228" y="13110"/>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hlink"/>
              </a:solidFill>
              <a:ln w="9525">
                <a:solidFill>
                  <a:srgbClr val="000000"/>
                </a:solidFill>
                <a:miter lim="800000"/>
                <a:headEnd/>
                <a:tailEnd/>
              </a:ln>
              <a:effectLst>
                <a:outerShdw dist="107763" dir="2700000" algn="ctr" rotWithShape="0">
                  <a:srgbClr val="808080"/>
                </a:outerShdw>
              </a:effectLst>
            </p:spPr>
            <p:txBody>
              <a:bodyPr anchor="ctr" anchorCtr="1"/>
              <a:lstStyle>
                <a:lvl1pPr defTabSz="814388">
                  <a:lnSpc>
                    <a:spcPct val="95000"/>
                  </a:lnSpc>
                  <a:spcBef>
                    <a:spcPct val="50000"/>
                  </a:spcBef>
                  <a:buClr>
                    <a:schemeClr val="tx2"/>
                  </a:buClr>
                  <a:buSzPct val="100000"/>
                  <a:buFont typeface="Wingdings" panose="05000000000000000000" pitchFamily="2" charset="2"/>
                  <a:buChar char="§"/>
                  <a:defRPr sz="2400">
                    <a:solidFill>
                      <a:schemeClr val="tx1"/>
                    </a:solidFill>
                    <a:latin typeface="Arial" panose="020B0604020202020204" pitchFamily="34" charset="0"/>
                  </a:defRPr>
                </a:lvl1pPr>
                <a:lvl2pPr marL="742950" indent="-285750" defTabSz="814388">
                  <a:lnSpc>
                    <a:spcPct val="95000"/>
                  </a:lnSpc>
                  <a:spcBef>
                    <a:spcPct val="35000"/>
                  </a:spcBef>
                  <a:defRPr sz="2000">
                    <a:solidFill>
                      <a:schemeClr val="tx1"/>
                    </a:solidFill>
                    <a:latin typeface="Arial" panose="020B0604020202020204" pitchFamily="34" charset="0"/>
                  </a:defRPr>
                </a:lvl2pPr>
                <a:lvl3pPr marL="1143000" indent="-228600" defTabSz="814388">
                  <a:lnSpc>
                    <a:spcPct val="95000"/>
                  </a:lnSpc>
                  <a:spcBef>
                    <a:spcPct val="35000"/>
                  </a:spcBef>
                  <a:defRPr sz="2000">
                    <a:solidFill>
                      <a:schemeClr val="tx1"/>
                    </a:solidFill>
                    <a:latin typeface="Arial" panose="020B0604020202020204" pitchFamily="34" charset="0"/>
                  </a:defRPr>
                </a:lvl3pPr>
                <a:lvl4pPr marL="1600200" indent="-228600" defTabSz="814388">
                  <a:lnSpc>
                    <a:spcPct val="95000"/>
                  </a:lnSpc>
                  <a:spcBef>
                    <a:spcPct val="35000"/>
                  </a:spcBef>
                  <a:defRPr sz="2000">
                    <a:solidFill>
                      <a:schemeClr val="tx1"/>
                    </a:solidFill>
                    <a:latin typeface="Arial" panose="020B0604020202020204" pitchFamily="34" charset="0"/>
                  </a:defRPr>
                </a:lvl4pPr>
                <a:lvl5pPr marL="2057400" indent="-228600" defTabSz="814388">
                  <a:lnSpc>
                    <a:spcPct val="95000"/>
                  </a:lnSpc>
                  <a:spcBef>
                    <a:spcPct val="35000"/>
                  </a:spcBef>
                  <a:defRPr sz="2000">
                    <a:solidFill>
                      <a:schemeClr val="tx1"/>
                    </a:solidFill>
                    <a:latin typeface="Arial" panose="020B0604020202020204" pitchFamily="34" charset="0"/>
                  </a:defRPr>
                </a:lvl5pPr>
                <a:lvl6pPr marL="2514600" indent="-228600" defTabSz="814388" eaLnBrk="0" fontAlgn="base" hangingPunct="0">
                  <a:lnSpc>
                    <a:spcPct val="95000"/>
                  </a:lnSpc>
                  <a:spcBef>
                    <a:spcPct val="35000"/>
                  </a:spcBef>
                  <a:spcAft>
                    <a:spcPct val="0"/>
                  </a:spcAft>
                  <a:defRPr sz="2000">
                    <a:solidFill>
                      <a:schemeClr val="tx1"/>
                    </a:solidFill>
                    <a:latin typeface="Arial" panose="020B0604020202020204" pitchFamily="34" charset="0"/>
                  </a:defRPr>
                </a:lvl6pPr>
                <a:lvl7pPr marL="2971800" indent="-228600" defTabSz="814388" eaLnBrk="0" fontAlgn="base" hangingPunct="0">
                  <a:lnSpc>
                    <a:spcPct val="95000"/>
                  </a:lnSpc>
                  <a:spcBef>
                    <a:spcPct val="35000"/>
                  </a:spcBef>
                  <a:spcAft>
                    <a:spcPct val="0"/>
                  </a:spcAft>
                  <a:defRPr sz="2000">
                    <a:solidFill>
                      <a:schemeClr val="tx1"/>
                    </a:solidFill>
                    <a:latin typeface="Arial" panose="020B0604020202020204" pitchFamily="34" charset="0"/>
                  </a:defRPr>
                </a:lvl7pPr>
                <a:lvl8pPr marL="3429000" indent="-228600" defTabSz="814388" eaLnBrk="0" fontAlgn="base" hangingPunct="0">
                  <a:lnSpc>
                    <a:spcPct val="95000"/>
                  </a:lnSpc>
                  <a:spcBef>
                    <a:spcPct val="35000"/>
                  </a:spcBef>
                  <a:spcAft>
                    <a:spcPct val="0"/>
                  </a:spcAft>
                  <a:defRPr sz="2000">
                    <a:solidFill>
                      <a:schemeClr val="tx1"/>
                    </a:solidFill>
                    <a:latin typeface="Arial" panose="020B0604020202020204" pitchFamily="34" charset="0"/>
                  </a:defRPr>
                </a:lvl8pPr>
                <a:lvl9pPr marL="3886200" indent="-228600" defTabSz="814388" eaLnBrk="0" fontAlgn="base" hangingPunct="0">
                  <a:lnSpc>
                    <a:spcPct val="95000"/>
                  </a:lnSpc>
                  <a:spcBef>
                    <a:spcPct val="35000"/>
                  </a:spcBef>
                  <a:spcAft>
                    <a:spcPct val="0"/>
                  </a:spcAft>
                  <a:defRPr sz="2000">
                    <a:solidFill>
                      <a:schemeClr val="tx1"/>
                    </a:solidFill>
                    <a:latin typeface="Arial" panose="020B0604020202020204" pitchFamily="34" charset="0"/>
                  </a:defRPr>
                </a:lvl9pPr>
              </a:lstStyle>
              <a:p>
                <a:pPr>
                  <a:lnSpc>
                    <a:spcPct val="90000"/>
                  </a:lnSpc>
                  <a:spcBef>
                    <a:spcPct val="0"/>
                  </a:spcBef>
                  <a:buClrTx/>
                  <a:buSzTx/>
                  <a:buFontTx/>
                  <a:buNone/>
                </a:pPr>
                <a:r>
                  <a:rPr lang="en-AU" altLang="en-US" sz="1400" b="1"/>
                  <a:t>MPLS VPLS Core</a:t>
                </a:r>
              </a:p>
            </p:txBody>
          </p:sp>
        </p:grpSp>
        <p:sp>
          <p:nvSpPr>
            <p:cNvPr id="72711" name="Cloud"/>
            <p:cNvSpPr>
              <a:spLocks noChangeAspect="1" noEditPoints="1" noChangeArrowheads="1"/>
            </p:cNvSpPr>
            <p:nvPr/>
          </p:nvSpPr>
          <p:spPr bwMode="auto">
            <a:xfrm>
              <a:off x="1882" y="1117"/>
              <a:ext cx="2132" cy="1089"/>
            </a:xfrm>
            <a:custGeom>
              <a:avLst/>
              <a:gdLst>
                <a:gd name="T0" fmla="*/ 7 w 21600"/>
                <a:gd name="T1" fmla="*/ 545 h 21600"/>
                <a:gd name="T2" fmla="*/ 1066 w 21600"/>
                <a:gd name="T3" fmla="*/ 1088 h 21600"/>
                <a:gd name="T4" fmla="*/ 2130 w 21600"/>
                <a:gd name="T5" fmla="*/ 545 h 21600"/>
                <a:gd name="T6" fmla="*/ 1066 w 21600"/>
                <a:gd name="T7" fmla="*/ 62 h 21600"/>
                <a:gd name="T8" fmla="*/ 0 60000 65536"/>
                <a:gd name="T9" fmla="*/ 0 60000 65536"/>
                <a:gd name="T10" fmla="*/ 0 60000 65536"/>
                <a:gd name="T11" fmla="*/ 0 60000 65536"/>
                <a:gd name="T12" fmla="*/ 2979 w 21600"/>
                <a:gd name="T13" fmla="*/ 3253 h 21600"/>
                <a:gd name="T14" fmla="*/ 17092 w 21600"/>
                <a:gd name="T15" fmla="*/ 17336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0" y="11192"/>
                    <a:pt x="409" y="12169"/>
                    <a:pt x="1074" y="12702"/>
                  </a:cubicBezTo>
                  <a:lnTo>
                    <a:pt x="1063" y="12668"/>
                  </a:lnTo>
                  <a:cubicBezTo>
                    <a:pt x="685" y="13217"/>
                    <a:pt x="475" y="13940"/>
                    <a:pt x="475" y="14691"/>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300"/>
                    <a:pt x="7635" y="20039"/>
                    <a:pt x="8235" y="19546"/>
                  </a:cubicBezTo>
                  <a:lnTo>
                    <a:pt x="8229" y="19550"/>
                  </a:lnTo>
                  <a:cubicBezTo>
                    <a:pt x="8855" y="20829"/>
                    <a:pt x="9908" y="21597"/>
                    <a:pt x="11036" y="21597"/>
                  </a:cubicBezTo>
                  <a:cubicBezTo>
                    <a:pt x="12523" y="21597"/>
                    <a:pt x="13836" y="20267"/>
                    <a:pt x="14267" y="18324"/>
                  </a:cubicBezTo>
                  <a:lnTo>
                    <a:pt x="14270" y="18350"/>
                  </a:lnTo>
                  <a:cubicBezTo>
                    <a:pt x="14730" y="18740"/>
                    <a:pt x="15260" y="18947"/>
                    <a:pt x="15802" y="18947"/>
                  </a:cubicBezTo>
                  <a:cubicBezTo>
                    <a:pt x="17390" y="18947"/>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0"/>
                    <a:pt x="15367" y="426"/>
                    <a:pt x="14905" y="1165"/>
                  </a:cubicBezTo>
                  <a:lnTo>
                    <a:pt x="14909" y="1170"/>
                  </a:lnTo>
                  <a:cubicBezTo>
                    <a:pt x="14497" y="432"/>
                    <a:pt x="13855" y="0"/>
                    <a:pt x="13174" y="0"/>
                  </a:cubicBezTo>
                  <a:cubicBezTo>
                    <a:pt x="12347" y="0"/>
                    <a:pt x="11590" y="637"/>
                    <a:pt x="11221" y="1645"/>
                  </a:cubicBezTo>
                  <a:lnTo>
                    <a:pt x="11229" y="1694"/>
                  </a:lnTo>
                  <a:cubicBezTo>
                    <a:pt x="10730" y="1024"/>
                    <a:pt x="10058" y="650"/>
                    <a:pt x="9358" y="650"/>
                  </a:cubicBezTo>
                  <a:cubicBezTo>
                    <a:pt x="8372" y="650"/>
                    <a:pt x="7466" y="1391"/>
                    <a:pt x="7003" y="2578"/>
                  </a:cubicBezTo>
                  <a:lnTo>
                    <a:pt x="6995" y="2602"/>
                  </a:lnTo>
                  <a:cubicBezTo>
                    <a:pt x="6477" y="2189"/>
                    <a:pt x="5888" y="1972"/>
                    <a:pt x="5288" y="1972"/>
                  </a:cubicBezTo>
                  <a:cubicBezTo>
                    <a:pt x="3423" y="1972"/>
                    <a:pt x="1912" y="4029"/>
                    <a:pt x="1912" y="6567"/>
                  </a:cubicBezTo>
                  <a:cubicBezTo>
                    <a:pt x="1912" y="6774"/>
                    <a:pt x="1922" y="6981"/>
                    <a:pt x="1942" y="7186"/>
                  </a:cubicBezTo>
                  <a:lnTo>
                    <a:pt x="1949" y="7180"/>
                  </a:lnTo>
                  <a:close/>
                </a:path>
                <a:path w="21600" h="21600" fill="none" extrusionOk="0">
                  <a:moveTo>
                    <a:pt x="1074" y="12702"/>
                  </a:moveTo>
                  <a:cubicBezTo>
                    <a:pt x="1407" y="12969"/>
                    <a:pt x="1786" y="13110"/>
                    <a:pt x="2172" y="13110"/>
                  </a:cubicBezTo>
                  <a:cubicBezTo>
                    <a:pt x="2228" y="13110"/>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hlink"/>
            </a:solidFill>
            <a:ln w="9525">
              <a:solidFill>
                <a:srgbClr val="000000"/>
              </a:solidFill>
              <a:miter lim="800000"/>
              <a:headEnd/>
              <a:tailEnd/>
            </a:ln>
            <a:effectLst>
              <a:outerShdw dist="107763" dir="2700000" algn="ctr" rotWithShape="0">
                <a:srgbClr val="808080"/>
              </a:outerShdw>
            </a:effectLst>
          </p:spPr>
          <p:txBody>
            <a:bodyPr anchor="ctr" anchorCtr="1"/>
            <a:lstStyle>
              <a:lvl1pPr defTabSz="814388">
                <a:lnSpc>
                  <a:spcPct val="95000"/>
                </a:lnSpc>
                <a:spcBef>
                  <a:spcPct val="50000"/>
                </a:spcBef>
                <a:buClr>
                  <a:schemeClr val="tx2"/>
                </a:buClr>
                <a:buSzPct val="100000"/>
                <a:buFont typeface="Wingdings" panose="05000000000000000000" pitchFamily="2" charset="2"/>
                <a:buChar char="§"/>
                <a:defRPr sz="2400">
                  <a:solidFill>
                    <a:schemeClr val="tx1"/>
                  </a:solidFill>
                  <a:latin typeface="Arial" panose="020B0604020202020204" pitchFamily="34" charset="0"/>
                </a:defRPr>
              </a:lvl1pPr>
              <a:lvl2pPr marL="742950" indent="-285750" defTabSz="814388">
                <a:lnSpc>
                  <a:spcPct val="95000"/>
                </a:lnSpc>
                <a:spcBef>
                  <a:spcPct val="35000"/>
                </a:spcBef>
                <a:defRPr sz="2000">
                  <a:solidFill>
                    <a:schemeClr val="tx1"/>
                  </a:solidFill>
                  <a:latin typeface="Arial" panose="020B0604020202020204" pitchFamily="34" charset="0"/>
                </a:defRPr>
              </a:lvl2pPr>
              <a:lvl3pPr marL="1143000" indent="-228600" defTabSz="814388">
                <a:lnSpc>
                  <a:spcPct val="95000"/>
                </a:lnSpc>
                <a:spcBef>
                  <a:spcPct val="35000"/>
                </a:spcBef>
                <a:defRPr sz="2000">
                  <a:solidFill>
                    <a:schemeClr val="tx1"/>
                  </a:solidFill>
                  <a:latin typeface="Arial" panose="020B0604020202020204" pitchFamily="34" charset="0"/>
                </a:defRPr>
              </a:lvl3pPr>
              <a:lvl4pPr marL="1600200" indent="-228600" defTabSz="814388">
                <a:lnSpc>
                  <a:spcPct val="95000"/>
                </a:lnSpc>
                <a:spcBef>
                  <a:spcPct val="35000"/>
                </a:spcBef>
                <a:defRPr sz="2000">
                  <a:solidFill>
                    <a:schemeClr val="tx1"/>
                  </a:solidFill>
                  <a:latin typeface="Arial" panose="020B0604020202020204" pitchFamily="34" charset="0"/>
                </a:defRPr>
              </a:lvl4pPr>
              <a:lvl5pPr marL="2057400" indent="-228600" defTabSz="814388">
                <a:lnSpc>
                  <a:spcPct val="95000"/>
                </a:lnSpc>
                <a:spcBef>
                  <a:spcPct val="35000"/>
                </a:spcBef>
                <a:defRPr sz="2000">
                  <a:solidFill>
                    <a:schemeClr val="tx1"/>
                  </a:solidFill>
                  <a:latin typeface="Arial" panose="020B0604020202020204" pitchFamily="34" charset="0"/>
                </a:defRPr>
              </a:lvl5pPr>
              <a:lvl6pPr marL="2514600" indent="-228600" defTabSz="814388" eaLnBrk="0" fontAlgn="base" hangingPunct="0">
                <a:lnSpc>
                  <a:spcPct val="95000"/>
                </a:lnSpc>
                <a:spcBef>
                  <a:spcPct val="35000"/>
                </a:spcBef>
                <a:spcAft>
                  <a:spcPct val="0"/>
                </a:spcAft>
                <a:defRPr sz="2000">
                  <a:solidFill>
                    <a:schemeClr val="tx1"/>
                  </a:solidFill>
                  <a:latin typeface="Arial" panose="020B0604020202020204" pitchFamily="34" charset="0"/>
                </a:defRPr>
              </a:lvl6pPr>
              <a:lvl7pPr marL="2971800" indent="-228600" defTabSz="814388" eaLnBrk="0" fontAlgn="base" hangingPunct="0">
                <a:lnSpc>
                  <a:spcPct val="95000"/>
                </a:lnSpc>
                <a:spcBef>
                  <a:spcPct val="35000"/>
                </a:spcBef>
                <a:spcAft>
                  <a:spcPct val="0"/>
                </a:spcAft>
                <a:defRPr sz="2000">
                  <a:solidFill>
                    <a:schemeClr val="tx1"/>
                  </a:solidFill>
                  <a:latin typeface="Arial" panose="020B0604020202020204" pitchFamily="34" charset="0"/>
                </a:defRPr>
              </a:lvl7pPr>
              <a:lvl8pPr marL="3429000" indent="-228600" defTabSz="814388" eaLnBrk="0" fontAlgn="base" hangingPunct="0">
                <a:lnSpc>
                  <a:spcPct val="95000"/>
                </a:lnSpc>
                <a:spcBef>
                  <a:spcPct val="35000"/>
                </a:spcBef>
                <a:spcAft>
                  <a:spcPct val="0"/>
                </a:spcAft>
                <a:defRPr sz="2000">
                  <a:solidFill>
                    <a:schemeClr val="tx1"/>
                  </a:solidFill>
                  <a:latin typeface="Arial" panose="020B0604020202020204" pitchFamily="34" charset="0"/>
                </a:defRPr>
              </a:lvl8pPr>
              <a:lvl9pPr marL="3886200" indent="-228600" defTabSz="814388" eaLnBrk="0" fontAlgn="base" hangingPunct="0">
                <a:lnSpc>
                  <a:spcPct val="95000"/>
                </a:lnSpc>
                <a:spcBef>
                  <a:spcPct val="35000"/>
                </a:spcBef>
                <a:spcAft>
                  <a:spcPct val="0"/>
                </a:spcAft>
                <a:defRPr sz="2000">
                  <a:solidFill>
                    <a:schemeClr val="tx1"/>
                  </a:solidFill>
                  <a:latin typeface="Arial" panose="020B0604020202020204" pitchFamily="34" charset="0"/>
                </a:defRPr>
              </a:lvl9pPr>
            </a:lstStyle>
            <a:p>
              <a:pPr>
                <a:lnSpc>
                  <a:spcPct val="90000"/>
                </a:lnSpc>
                <a:spcBef>
                  <a:spcPct val="0"/>
                </a:spcBef>
                <a:buClrTx/>
                <a:buSzTx/>
                <a:buFontTx/>
                <a:buNone/>
              </a:pPr>
              <a:r>
                <a:rPr lang="en-AU" altLang="en-US" sz="1400" b="1"/>
                <a:t>MPLS</a:t>
              </a:r>
            </a:p>
          </p:txBody>
        </p:sp>
        <p:sp>
          <p:nvSpPr>
            <p:cNvPr id="72712" name="Line 6"/>
            <p:cNvSpPr>
              <a:spLocks noChangeShapeType="1"/>
            </p:cNvSpPr>
            <p:nvPr/>
          </p:nvSpPr>
          <p:spPr bwMode="auto">
            <a:xfrm>
              <a:off x="720" y="1152"/>
              <a:ext cx="4368" cy="0"/>
            </a:xfrm>
            <a:prstGeom prst="line">
              <a:avLst/>
            </a:prstGeom>
            <a:noFill/>
            <a:ln w="19050">
              <a:solidFill>
                <a:srgbClr val="C0C0C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lstStyle/>
            <a:p>
              <a:endParaRPr lang="en-US"/>
            </a:p>
          </p:txBody>
        </p:sp>
        <p:grpSp>
          <p:nvGrpSpPr>
            <p:cNvPr id="72713" name="Group 295"/>
            <p:cNvGrpSpPr>
              <a:grpSpLocks/>
            </p:cNvGrpSpPr>
            <p:nvPr/>
          </p:nvGrpSpPr>
          <p:grpSpPr bwMode="auto">
            <a:xfrm>
              <a:off x="1581" y="864"/>
              <a:ext cx="2550" cy="570"/>
              <a:chOff x="1581" y="864"/>
              <a:chExt cx="2550" cy="570"/>
            </a:xfrm>
          </p:grpSpPr>
          <p:sp>
            <p:nvSpPr>
              <p:cNvPr id="72724" name="Line 283"/>
              <p:cNvSpPr>
                <a:spLocks noChangeShapeType="1"/>
              </p:cNvSpPr>
              <p:nvPr/>
            </p:nvSpPr>
            <p:spPr bwMode="auto">
              <a:xfrm flipH="1">
                <a:off x="2472" y="1071"/>
                <a:ext cx="0" cy="36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lstStyle/>
              <a:p>
                <a:endParaRPr lang="en-US"/>
              </a:p>
            </p:txBody>
          </p:sp>
          <p:sp>
            <p:nvSpPr>
              <p:cNvPr id="72725" name="Line 290"/>
              <p:cNvSpPr>
                <a:spLocks noChangeShapeType="1"/>
              </p:cNvSpPr>
              <p:nvPr/>
            </p:nvSpPr>
            <p:spPr bwMode="auto">
              <a:xfrm flipV="1">
                <a:off x="1746" y="1434"/>
                <a:ext cx="2313" cy="0"/>
              </a:xfrm>
              <a:prstGeom prst="line">
                <a:avLst/>
              </a:prstGeom>
              <a:noFill/>
              <a:ln w="76200">
                <a:solidFill>
                  <a:schemeClr val="tx1"/>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lIns="82124" tIns="41061" rIns="82124" bIns="41061"/>
              <a:lstStyle/>
              <a:p>
                <a:endParaRPr lang="en-US"/>
              </a:p>
            </p:txBody>
          </p:sp>
          <p:sp>
            <p:nvSpPr>
              <p:cNvPr id="72726" name="Line 291"/>
              <p:cNvSpPr>
                <a:spLocks noChangeShapeType="1"/>
              </p:cNvSpPr>
              <p:nvPr/>
            </p:nvSpPr>
            <p:spPr bwMode="auto">
              <a:xfrm flipH="1">
                <a:off x="1791" y="1071"/>
                <a:ext cx="0" cy="36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lstStyle/>
              <a:p>
                <a:endParaRPr lang="en-US"/>
              </a:p>
            </p:txBody>
          </p:sp>
          <p:sp>
            <p:nvSpPr>
              <p:cNvPr id="72727" name="Line 292"/>
              <p:cNvSpPr>
                <a:spLocks noChangeShapeType="1"/>
              </p:cNvSpPr>
              <p:nvPr/>
            </p:nvSpPr>
            <p:spPr bwMode="auto">
              <a:xfrm flipH="1">
                <a:off x="3288" y="1071"/>
                <a:ext cx="0" cy="36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lstStyle/>
              <a:p>
                <a:endParaRPr lang="en-US"/>
              </a:p>
            </p:txBody>
          </p:sp>
          <p:sp>
            <p:nvSpPr>
              <p:cNvPr id="72728" name="Line 294"/>
              <p:cNvSpPr>
                <a:spLocks noChangeShapeType="1"/>
              </p:cNvSpPr>
              <p:nvPr/>
            </p:nvSpPr>
            <p:spPr bwMode="auto">
              <a:xfrm flipH="1">
                <a:off x="3923" y="1071"/>
                <a:ext cx="0" cy="36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lstStyle/>
              <a:p>
                <a:endParaRPr lang="en-US"/>
              </a:p>
            </p:txBody>
          </p:sp>
          <p:pic>
            <p:nvPicPr>
              <p:cNvPr id="72729" name="Picture 5"/>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81" y="864"/>
                <a:ext cx="435" cy="243"/>
              </a:xfrm>
              <a:prstGeom prst="rect">
                <a:avLst/>
              </a:prstGeom>
              <a:noFill/>
              <a:ln>
                <a:noFill/>
              </a:ln>
              <a:effectLst/>
              <a:extLst>
                <a:ext uri="{909E8E84-426E-40DD-AFC4-6F175D3DCCD1}">
                  <a14:hiddenFill xmlns:a14="http://schemas.microsoft.com/office/drawing/2010/main">
                    <a:solidFill>
                      <a:srgbClr val="006C88"/>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pic>
            <p:nvPicPr>
              <p:cNvPr id="72730" name="Picture 170"/>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53" y="864"/>
                <a:ext cx="435" cy="243"/>
              </a:xfrm>
              <a:prstGeom prst="rect">
                <a:avLst/>
              </a:prstGeom>
              <a:noFill/>
              <a:ln>
                <a:noFill/>
              </a:ln>
              <a:effectLst/>
              <a:extLst>
                <a:ext uri="{909E8E84-426E-40DD-AFC4-6F175D3DCCD1}">
                  <a14:hiddenFill xmlns:a14="http://schemas.microsoft.com/office/drawing/2010/main">
                    <a:solidFill>
                      <a:srgbClr val="006C88"/>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pic>
            <p:nvPicPr>
              <p:cNvPr id="72731" name="Picture 17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72" y="864"/>
                <a:ext cx="435" cy="243"/>
              </a:xfrm>
              <a:prstGeom prst="rect">
                <a:avLst/>
              </a:prstGeom>
              <a:noFill/>
              <a:ln>
                <a:noFill/>
              </a:ln>
              <a:effectLst/>
              <a:extLst>
                <a:ext uri="{909E8E84-426E-40DD-AFC4-6F175D3DCCD1}">
                  <a14:hiddenFill xmlns:a14="http://schemas.microsoft.com/office/drawing/2010/main">
                    <a:solidFill>
                      <a:srgbClr val="006C88"/>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pic>
            <p:nvPicPr>
              <p:cNvPr id="72732" name="Picture 172"/>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96" y="864"/>
                <a:ext cx="435" cy="243"/>
              </a:xfrm>
              <a:prstGeom prst="rect">
                <a:avLst/>
              </a:prstGeom>
              <a:noFill/>
              <a:ln>
                <a:noFill/>
              </a:ln>
              <a:effectLst/>
              <a:extLst>
                <a:ext uri="{909E8E84-426E-40DD-AFC4-6F175D3DCCD1}">
                  <a14:hiddenFill xmlns:a14="http://schemas.microsoft.com/office/drawing/2010/main">
                    <a:solidFill>
                      <a:srgbClr val="006C88"/>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grpSp>
        <p:sp>
          <p:nvSpPr>
            <p:cNvPr id="72714" name="Line 298"/>
            <p:cNvSpPr>
              <a:spLocks noChangeShapeType="1"/>
            </p:cNvSpPr>
            <p:nvPr/>
          </p:nvSpPr>
          <p:spPr bwMode="auto">
            <a:xfrm flipH="1">
              <a:off x="2472" y="1071"/>
              <a:ext cx="0" cy="36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lstStyle/>
            <a:p>
              <a:endParaRPr lang="en-US"/>
            </a:p>
          </p:txBody>
        </p:sp>
        <p:sp>
          <p:nvSpPr>
            <p:cNvPr id="72715" name="Line 299"/>
            <p:cNvSpPr>
              <a:spLocks noChangeShapeType="1"/>
            </p:cNvSpPr>
            <p:nvPr/>
          </p:nvSpPr>
          <p:spPr bwMode="auto">
            <a:xfrm flipH="1">
              <a:off x="1791" y="1071"/>
              <a:ext cx="0" cy="36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lstStyle/>
            <a:p>
              <a:endParaRPr lang="en-US"/>
            </a:p>
          </p:txBody>
        </p:sp>
        <p:sp>
          <p:nvSpPr>
            <p:cNvPr id="72716" name="Line 300"/>
            <p:cNvSpPr>
              <a:spLocks noChangeShapeType="1"/>
            </p:cNvSpPr>
            <p:nvPr/>
          </p:nvSpPr>
          <p:spPr bwMode="auto">
            <a:xfrm flipH="1">
              <a:off x="3288" y="1071"/>
              <a:ext cx="0" cy="36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lstStyle/>
            <a:p>
              <a:endParaRPr lang="en-US"/>
            </a:p>
          </p:txBody>
        </p:sp>
        <p:sp>
          <p:nvSpPr>
            <p:cNvPr id="72717" name="Line 301"/>
            <p:cNvSpPr>
              <a:spLocks noChangeShapeType="1"/>
            </p:cNvSpPr>
            <p:nvPr/>
          </p:nvSpPr>
          <p:spPr bwMode="auto">
            <a:xfrm flipH="1">
              <a:off x="3923" y="1071"/>
              <a:ext cx="0" cy="36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lstStyle/>
            <a:p>
              <a:endParaRPr lang="en-US"/>
            </a:p>
          </p:txBody>
        </p:sp>
        <p:pic>
          <p:nvPicPr>
            <p:cNvPr id="72718" name="Picture 302"/>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81" y="864"/>
              <a:ext cx="435" cy="243"/>
            </a:xfrm>
            <a:prstGeom prst="rect">
              <a:avLst/>
            </a:prstGeom>
            <a:noFill/>
            <a:ln>
              <a:noFill/>
            </a:ln>
            <a:effectLst/>
            <a:extLst>
              <a:ext uri="{909E8E84-426E-40DD-AFC4-6F175D3DCCD1}">
                <a14:hiddenFill xmlns:a14="http://schemas.microsoft.com/office/drawing/2010/main">
                  <a:solidFill>
                    <a:srgbClr val="006C88"/>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pic>
          <p:nvPicPr>
            <p:cNvPr id="72719" name="Picture 303"/>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53" y="864"/>
              <a:ext cx="435" cy="243"/>
            </a:xfrm>
            <a:prstGeom prst="rect">
              <a:avLst/>
            </a:prstGeom>
            <a:noFill/>
            <a:ln>
              <a:noFill/>
            </a:ln>
            <a:effectLst/>
            <a:extLst>
              <a:ext uri="{909E8E84-426E-40DD-AFC4-6F175D3DCCD1}">
                <a14:hiddenFill xmlns:a14="http://schemas.microsoft.com/office/drawing/2010/main">
                  <a:solidFill>
                    <a:srgbClr val="006C88"/>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pic>
          <p:nvPicPr>
            <p:cNvPr id="72720" name="Picture 30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72" y="864"/>
              <a:ext cx="435" cy="243"/>
            </a:xfrm>
            <a:prstGeom prst="rect">
              <a:avLst/>
            </a:prstGeom>
            <a:noFill/>
            <a:ln>
              <a:noFill/>
            </a:ln>
            <a:effectLst/>
            <a:extLst>
              <a:ext uri="{909E8E84-426E-40DD-AFC4-6F175D3DCCD1}">
                <a14:hiddenFill xmlns:a14="http://schemas.microsoft.com/office/drawing/2010/main">
                  <a:solidFill>
                    <a:srgbClr val="006C88"/>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pic>
          <p:nvPicPr>
            <p:cNvPr id="72721" name="Picture 305"/>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96" y="864"/>
              <a:ext cx="435" cy="243"/>
            </a:xfrm>
            <a:prstGeom prst="rect">
              <a:avLst/>
            </a:prstGeom>
            <a:noFill/>
            <a:ln>
              <a:noFill/>
            </a:ln>
            <a:effectLst/>
            <a:extLst>
              <a:ext uri="{909E8E84-426E-40DD-AFC4-6F175D3DCCD1}">
                <a14:hiddenFill xmlns:a14="http://schemas.microsoft.com/office/drawing/2010/main">
                  <a:solidFill>
                    <a:srgbClr val="006C88"/>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sp>
          <p:nvSpPr>
            <p:cNvPr id="72722" name="Line 306"/>
            <p:cNvSpPr>
              <a:spLocks noChangeShapeType="1"/>
            </p:cNvSpPr>
            <p:nvPr/>
          </p:nvSpPr>
          <p:spPr bwMode="auto">
            <a:xfrm>
              <a:off x="720" y="1152"/>
              <a:ext cx="4368" cy="0"/>
            </a:xfrm>
            <a:prstGeom prst="line">
              <a:avLst/>
            </a:prstGeom>
            <a:noFill/>
            <a:ln w="19050">
              <a:solidFill>
                <a:srgbClr val="C0C0C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lstStyle/>
            <a:p>
              <a:endParaRPr lang="en-US"/>
            </a:p>
          </p:txBody>
        </p:sp>
        <p:sp>
          <p:nvSpPr>
            <p:cNvPr id="72723" name="Text Box 361"/>
            <p:cNvSpPr txBox="1">
              <a:spLocks noChangeArrowheads="1"/>
            </p:cNvSpPr>
            <p:nvPr/>
          </p:nvSpPr>
          <p:spPr bwMode="auto">
            <a:xfrm>
              <a:off x="672" y="960"/>
              <a:ext cx="402" cy="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lvl1pPr algn="ctr">
                <a:lnSpc>
                  <a:spcPct val="90000"/>
                </a:lnSpc>
                <a:defRPr sz="2400">
                  <a:solidFill>
                    <a:schemeClr val="tx1"/>
                  </a:solidFill>
                  <a:latin typeface="Arial" panose="020B0604020202020204" pitchFamily="34" charset="0"/>
                </a:defRPr>
              </a:lvl1pPr>
              <a:lvl2pPr marL="742950" indent="-285750" algn="ctr">
                <a:lnSpc>
                  <a:spcPct val="90000"/>
                </a:lnSpc>
                <a:defRPr sz="2400">
                  <a:solidFill>
                    <a:schemeClr val="tx1"/>
                  </a:solidFill>
                  <a:latin typeface="Arial" panose="020B0604020202020204" pitchFamily="34" charset="0"/>
                </a:defRPr>
              </a:lvl2pPr>
              <a:lvl3pPr marL="1143000" indent="-228600" algn="ctr">
                <a:lnSpc>
                  <a:spcPct val="90000"/>
                </a:lnSpc>
                <a:defRPr sz="2400">
                  <a:solidFill>
                    <a:schemeClr val="tx1"/>
                  </a:solidFill>
                  <a:latin typeface="Arial" panose="020B0604020202020204" pitchFamily="34" charset="0"/>
                </a:defRPr>
              </a:lvl3pPr>
              <a:lvl4pPr marL="1600200" indent="-228600" algn="ctr">
                <a:lnSpc>
                  <a:spcPct val="90000"/>
                </a:lnSpc>
                <a:defRPr sz="2400">
                  <a:solidFill>
                    <a:schemeClr val="tx1"/>
                  </a:solidFill>
                  <a:latin typeface="Arial" panose="020B0604020202020204" pitchFamily="34" charset="0"/>
                </a:defRPr>
              </a:lvl4pPr>
              <a:lvl5pPr marL="2057400" indent="-228600" algn="ctr">
                <a:lnSpc>
                  <a:spcPct val="90000"/>
                </a:lnSpc>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9pPr>
            </a:lstStyle>
            <a:p>
              <a:pPr algn="l">
                <a:lnSpc>
                  <a:spcPct val="100000"/>
                </a:lnSpc>
                <a:spcBef>
                  <a:spcPct val="50000"/>
                </a:spcBef>
              </a:pPr>
              <a:r>
                <a:rPr lang="en-US" altLang="en-US" sz="1600" b="1"/>
                <a:t>CEs</a:t>
              </a:r>
            </a:p>
          </p:txBody>
        </p:sp>
      </p:grpSp>
    </p:spTree>
    <p:extLst>
      <p:ext uri="{BB962C8B-B14F-4D97-AF65-F5344CB8AC3E}">
        <p14:creationId xmlns:p14="http://schemas.microsoft.com/office/powerpoint/2010/main" val="192609684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0"/>
                                  </p:stCondLst>
                                  <p:childTnLst>
                                    <p:set>
                                      <p:cBhvr>
                                        <p:cTn id="6" dur="1" fill="hold">
                                          <p:stCondLst>
                                            <p:cond delay="0"/>
                                          </p:stCondLst>
                                        </p:cTn>
                                        <p:tgtEl>
                                          <p:spTgt spid="1159754"/>
                                        </p:tgtEl>
                                        <p:attrNameLst>
                                          <p:attrName>style.visibility</p:attrName>
                                        </p:attrNameLst>
                                      </p:cBhvr>
                                      <p:to>
                                        <p:strVal val="visible"/>
                                      </p:to>
                                    </p:set>
                                    <p:animEffect transition="in" filter="fade">
                                      <p:cBhvr>
                                        <p:cTn id="7" dur="1000"/>
                                        <p:tgtEl>
                                          <p:spTgt spid="11597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Cloud"/>
          <p:cNvSpPr>
            <a:spLocks noChangeAspect="1" noEditPoints="1" noChangeArrowheads="1"/>
          </p:cNvSpPr>
          <p:nvPr/>
        </p:nvSpPr>
        <p:spPr bwMode="auto">
          <a:xfrm>
            <a:off x="7019925" y="1906588"/>
            <a:ext cx="1943100" cy="2159000"/>
          </a:xfrm>
          <a:custGeom>
            <a:avLst/>
            <a:gdLst>
              <a:gd name="T0" fmla="*/ 6027 w 21600"/>
              <a:gd name="T1" fmla="*/ 1079500 h 21600"/>
              <a:gd name="T2" fmla="*/ 971550 w 21600"/>
              <a:gd name="T3" fmla="*/ 2156701 h 21600"/>
              <a:gd name="T4" fmla="*/ 1941481 w 21600"/>
              <a:gd name="T5" fmla="*/ 1079500 h 21600"/>
              <a:gd name="T6" fmla="*/ 971550 w 21600"/>
              <a:gd name="T7" fmla="*/ 123443 h 21600"/>
              <a:gd name="T8" fmla="*/ 0 60000 65536"/>
              <a:gd name="T9" fmla="*/ 0 60000 65536"/>
              <a:gd name="T10" fmla="*/ 0 60000 65536"/>
              <a:gd name="T11" fmla="*/ 0 60000 65536"/>
              <a:gd name="T12" fmla="*/ 2977 w 21600"/>
              <a:gd name="T13" fmla="*/ 3262 h 21600"/>
              <a:gd name="T14" fmla="*/ 17087 w 21600"/>
              <a:gd name="T15" fmla="*/ 17337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0" y="11192"/>
                  <a:pt x="409" y="12169"/>
                  <a:pt x="1074" y="12702"/>
                </a:cubicBezTo>
                <a:lnTo>
                  <a:pt x="1063" y="12668"/>
                </a:lnTo>
                <a:cubicBezTo>
                  <a:pt x="685" y="13217"/>
                  <a:pt x="475" y="13940"/>
                  <a:pt x="475" y="14691"/>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300"/>
                  <a:pt x="7635" y="20039"/>
                  <a:pt x="8235" y="19546"/>
                </a:cubicBezTo>
                <a:lnTo>
                  <a:pt x="8229" y="19550"/>
                </a:lnTo>
                <a:cubicBezTo>
                  <a:pt x="8855" y="20829"/>
                  <a:pt x="9908" y="21597"/>
                  <a:pt x="11036" y="21597"/>
                </a:cubicBezTo>
                <a:cubicBezTo>
                  <a:pt x="12523" y="21597"/>
                  <a:pt x="13836" y="20267"/>
                  <a:pt x="14267" y="18324"/>
                </a:cubicBezTo>
                <a:lnTo>
                  <a:pt x="14270" y="18350"/>
                </a:lnTo>
                <a:cubicBezTo>
                  <a:pt x="14730" y="18740"/>
                  <a:pt x="15260" y="18947"/>
                  <a:pt x="15802" y="18947"/>
                </a:cubicBezTo>
                <a:cubicBezTo>
                  <a:pt x="17390" y="18947"/>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0"/>
                  <a:pt x="15367" y="426"/>
                  <a:pt x="14905" y="1165"/>
                </a:cubicBezTo>
                <a:lnTo>
                  <a:pt x="14909" y="1170"/>
                </a:lnTo>
                <a:cubicBezTo>
                  <a:pt x="14497" y="432"/>
                  <a:pt x="13855" y="0"/>
                  <a:pt x="13174" y="0"/>
                </a:cubicBezTo>
                <a:cubicBezTo>
                  <a:pt x="12347" y="0"/>
                  <a:pt x="11590" y="637"/>
                  <a:pt x="11221" y="1645"/>
                </a:cubicBezTo>
                <a:lnTo>
                  <a:pt x="11229" y="1694"/>
                </a:lnTo>
                <a:cubicBezTo>
                  <a:pt x="10730" y="1024"/>
                  <a:pt x="10058" y="650"/>
                  <a:pt x="9358" y="650"/>
                </a:cubicBezTo>
                <a:cubicBezTo>
                  <a:pt x="8372" y="650"/>
                  <a:pt x="7466" y="1391"/>
                  <a:pt x="7003" y="2578"/>
                </a:cubicBezTo>
                <a:lnTo>
                  <a:pt x="6995" y="2602"/>
                </a:lnTo>
                <a:cubicBezTo>
                  <a:pt x="6477" y="2189"/>
                  <a:pt x="5888" y="1972"/>
                  <a:pt x="5288" y="1972"/>
                </a:cubicBezTo>
                <a:cubicBezTo>
                  <a:pt x="3423" y="1972"/>
                  <a:pt x="1912" y="4029"/>
                  <a:pt x="1912" y="6567"/>
                </a:cubicBezTo>
                <a:cubicBezTo>
                  <a:pt x="1912" y="6774"/>
                  <a:pt x="1922" y="6981"/>
                  <a:pt x="1942" y="7186"/>
                </a:cubicBezTo>
                <a:lnTo>
                  <a:pt x="1949" y="7180"/>
                </a:lnTo>
                <a:close/>
              </a:path>
              <a:path w="21600" h="21600" fill="none" extrusionOk="0">
                <a:moveTo>
                  <a:pt x="1074" y="12702"/>
                </a:moveTo>
                <a:cubicBezTo>
                  <a:pt x="1407" y="12969"/>
                  <a:pt x="1786" y="13110"/>
                  <a:pt x="2172" y="13110"/>
                </a:cubicBezTo>
                <a:cubicBezTo>
                  <a:pt x="2228" y="13110"/>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EBE998"/>
          </a:solidFill>
          <a:ln w="9525" algn="ctr">
            <a:solidFill>
              <a:schemeClr val="tx1"/>
            </a:solidFill>
            <a:miter lim="800000"/>
            <a:headEnd/>
            <a:tailEnd/>
          </a:ln>
          <a:effectLst>
            <a:outerShdw dist="107763" dir="2700000" algn="ctr" rotWithShape="0">
              <a:schemeClr val="bg2">
                <a:alpha val="50000"/>
              </a:schemeClr>
            </a:outerShdw>
          </a:effectLst>
        </p:spPr>
        <p:txBody>
          <a:bodyPr wrap="none" lIns="73025" tIns="36512" rIns="73025" bIns="36512" anchor="ctr"/>
          <a:lstStyle/>
          <a:p>
            <a:endParaRPr lang="en-US"/>
          </a:p>
        </p:txBody>
      </p:sp>
      <p:sp>
        <p:nvSpPr>
          <p:cNvPr id="80899" name="Cloud"/>
          <p:cNvSpPr>
            <a:spLocks noChangeAspect="1" noEditPoints="1" noChangeArrowheads="1"/>
          </p:cNvSpPr>
          <p:nvPr/>
        </p:nvSpPr>
        <p:spPr bwMode="auto">
          <a:xfrm>
            <a:off x="468313" y="1978025"/>
            <a:ext cx="1943100" cy="2159000"/>
          </a:xfrm>
          <a:custGeom>
            <a:avLst/>
            <a:gdLst>
              <a:gd name="T0" fmla="*/ 6027 w 21600"/>
              <a:gd name="T1" fmla="*/ 1079500 h 21600"/>
              <a:gd name="T2" fmla="*/ 971550 w 21600"/>
              <a:gd name="T3" fmla="*/ 2156701 h 21600"/>
              <a:gd name="T4" fmla="*/ 1941481 w 21600"/>
              <a:gd name="T5" fmla="*/ 1079500 h 21600"/>
              <a:gd name="T6" fmla="*/ 971550 w 21600"/>
              <a:gd name="T7" fmla="*/ 123443 h 21600"/>
              <a:gd name="T8" fmla="*/ 0 60000 65536"/>
              <a:gd name="T9" fmla="*/ 0 60000 65536"/>
              <a:gd name="T10" fmla="*/ 0 60000 65536"/>
              <a:gd name="T11" fmla="*/ 0 60000 65536"/>
              <a:gd name="T12" fmla="*/ 2977 w 21600"/>
              <a:gd name="T13" fmla="*/ 3262 h 21600"/>
              <a:gd name="T14" fmla="*/ 17087 w 21600"/>
              <a:gd name="T15" fmla="*/ 17337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0" y="11192"/>
                  <a:pt x="409" y="12169"/>
                  <a:pt x="1074" y="12702"/>
                </a:cubicBezTo>
                <a:lnTo>
                  <a:pt x="1063" y="12668"/>
                </a:lnTo>
                <a:cubicBezTo>
                  <a:pt x="685" y="13217"/>
                  <a:pt x="475" y="13940"/>
                  <a:pt x="475" y="14691"/>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300"/>
                  <a:pt x="7635" y="20039"/>
                  <a:pt x="8235" y="19546"/>
                </a:cubicBezTo>
                <a:lnTo>
                  <a:pt x="8229" y="19550"/>
                </a:lnTo>
                <a:cubicBezTo>
                  <a:pt x="8855" y="20829"/>
                  <a:pt x="9908" y="21597"/>
                  <a:pt x="11036" y="21597"/>
                </a:cubicBezTo>
                <a:cubicBezTo>
                  <a:pt x="12523" y="21597"/>
                  <a:pt x="13836" y="20267"/>
                  <a:pt x="14267" y="18324"/>
                </a:cubicBezTo>
                <a:lnTo>
                  <a:pt x="14270" y="18350"/>
                </a:lnTo>
                <a:cubicBezTo>
                  <a:pt x="14730" y="18740"/>
                  <a:pt x="15260" y="18947"/>
                  <a:pt x="15802" y="18947"/>
                </a:cubicBezTo>
                <a:cubicBezTo>
                  <a:pt x="17390" y="18947"/>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0"/>
                  <a:pt x="15367" y="426"/>
                  <a:pt x="14905" y="1165"/>
                </a:cubicBezTo>
                <a:lnTo>
                  <a:pt x="14909" y="1170"/>
                </a:lnTo>
                <a:cubicBezTo>
                  <a:pt x="14497" y="432"/>
                  <a:pt x="13855" y="0"/>
                  <a:pt x="13174" y="0"/>
                </a:cubicBezTo>
                <a:cubicBezTo>
                  <a:pt x="12347" y="0"/>
                  <a:pt x="11590" y="637"/>
                  <a:pt x="11221" y="1645"/>
                </a:cubicBezTo>
                <a:lnTo>
                  <a:pt x="11229" y="1694"/>
                </a:lnTo>
                <a:cubicBezTo>
                  <a:pt x="10730" y="1024"/>
                  <a:pt x="10058" y="650"/>
                  <a:pt x="9358" y="650"/>
                </a:cubicBezTo>
                <a:cubicBezTo>
                  <a:pt x="8372" y="650"/>
                  <a:pt x="7466" y="1391"/>
                  <a:pt x="7003" y="2578"/>
                </a:cubicBezTo>
                <a:lnTo>
                  <a:pt x="6995" y="2602"/>
                </a:lnTo>
                <a:cubicBezTo>
                  <a:pt x="6477" y="2189"/>
                  <a:pt x="5888" y="1972"/>
                  <a:pt x="5288" y="1972"/>
                </a:cubicBezTo>
                <a:cubicBezTo>
                  <a:pt x="3423" y="1972"/>
                  <a:pt x="1912" y="4029"/>
                  <a:pt x="1912" y="6567"/>
                </a:cubicBezTo>
                <a:cubicBezTo>
                  <a:pt x="1912" y="6774"/>
                  <a:pt x="1922" y="6981"/>
                  <a:pt x="1942" y="7186"/>
                </a:cubicBezTo>
                <a:lnTo>
                  <a:pt x="1949" y="7180"/>
                </a:lnTo>
                <a:close/>
              </a:path>
              <a:path w="21600" h="21600" fill="none" extrusionOk="0">
                <a:moveTo>
                  <a:pt x="1074" y="12702"/>
                </a:moveTo>
                <a:cubicBezTo>
                  <a:pt x="1407" y="12969"/>
                  <a:pt x="1786" y="13110"/>
                  <a:pt x="2172" y="13110"/>
                </a:cubicBezTo>
                <a:cubicBezTo>
                  <a:pt x="2228" y="13110"/>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EBE998"/>
          </a:solidFill>
          <a:ln w="9525" algn="ctr">
            <a:solidFill>
              <a:schemeClr val="tx1"/>
            </a:solidFill>
            <a:miter lim="800000"/>
            <a:headEnd/>
            <a:tailEnd/>
          </a:ln>
          <a:effectLst>
            <a:outerShdw dist="107763" dir="2700000" algn="ctr" rotWithShape="0">
              <a:schemeClr val="bg2">
                <a:alpha val="50000"/>
              </a:schemeClr>
            </a:outerShdw>
          </a:effectLst>
        </p:spPr>
        <p:txBody>
          <a:bodyPr wrap="none" lIns="73025" tIns="36512" rIns="73025" bIns="36512" anchor="ctr"/>
          <a:lstStyle/>
          <a:p>
            <a:endParaRPr lang="en-US"/>
          </a:p>
        </p:txBody>
      </p:sp>
      <p:sp>
        <p:nvSpPr>
          <p:cNvPr id="80900" name="Cloud"/>
          <p:cNvSpPr>
            <a:spLocks noChangeAspect="1" noEditPoints="1" noChangeArrowheads="1"/>
          </p:cNvSpPr>
          <p:nvPr/>
        </p:nvSpPr>
        <p:spPr bwMode="auto">
          <a:xfrm>
            <a:off x="2627313" y="1835150"/>
            <a:ext cx="3816350" cy="2519363"/>
          </a:xfrm>
          <a:custGeom>
            <a:avLst/>
            <a:gdLst>
              <a:gd name="T0" fmla="*/ 11838 w 21600"/>
              <a:gd name="T1" fmla="*/ 1259682 h 21600"/>
              <a:gd name="T2" fmla="*/ 1908175 w 21600"/>
              <a:gd name="T3" fmla="*/ 2516680 h 21600"/>
              <a:gd name="T4" fmla="*/ 3813170 w 21600"/>
              <a:gd name="T5" fmla="*/ 1259682 h 21600"/>
              <a:gd name="T6" fmla="*/ 1908175 w 21600"/>
              <a:gd name="T7" fmla="*/ 144047 h 21600"/>
              <a:gd name="T8" fmla="*/ 0 60000 65536"/>
              <a:gd name="T9" fmla="*/ 0 60000 65536"/>
              <a:gd name="T10" fmla="*/ 0 60000 65536"/>
              <a:gd name="T11" fmla="*/ 0 60000 65536"/>
              <a:gd name="T12" fmla="*/ 2977 w 21600"/>
              <a:gd name="T13" fmla="*/ 3262 h 21600"/>
              <a:gd name="T14" fmla="*/ 17087 w 21600"/>
              <a:gd name="T15" fmla="*/ 17337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0" y="11192"/>
                  <a:pt x="409" y="12169"/>
                  <a:pt x="1074" y="12702"/>
                </a:cubicBezTo>
                <a:lnTo>
                  <a:pt x="1063" y="12668"/>
                </a:lnTo>
                <a:cubicBezTo>
                  <a:pt x="685" y="13217"/>
                  <a:pt x="475" y="13940"/>
                  <a:pt x="475" y="14691"/>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300"/>
                  <a:pt x="7635" y="20039"/>
                  <a:pt x="8235" y="19546"/>
                </a:cubicBezTo>
                <a:lnTo>
                  <a:pt x="8229" y="19550"/>
                </a:lnTo>
                <a:cubicBezTo>
                  <a:pt x="8855" y="20829"/>
                  <a:pt x="9908" y="21597"/>
                  <a:pt x="11036" y="21597"/>
                </a:cubicBezTo>
                <a:cubicBezTo>
                  <a:pt x="12523" y="21597"/>
                  <a:pt x="13836" y="20267"/>
                  <a:pt x="14267" y="18324"/>
                </a:cubicBezTo>
                <a:lnTo>
                  <a:pt x="14270" y="18350"/>
                </a:lnTo>
                <a:cubicBezTo>
                  <a:pt x="14730" y="18740"/>
                  <a:pt x="15260" y="18947"/>
                  <a:pt x="15802" y="18947"/>
                </a:cubicBezTo>
                <a:cubicBezTo>
                  <a:pt x="17390" y="18947"/>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0"/>
                  <a:pt x="15367" y="426"/>
                  <a:pt x="14905" y="1165"/>
                </a:cubicBezTo>
                <a:lnTo>
                  <a:pt x="14909" y="1170"/>
                </a:lnTo>
                <a:cubicBezTo>
                  <a:pt x="14497" y="432"/>
                  <a:pt x="13855" y="0"/>
                  <a:pt x="13174" y="0"/>
                </a:cubicBezTo>
                <a:cubicBezTo>
                  <a:pt x="12347" y="0"/>
                  <a:pt x="11590" y="637"/>
                  <a:pt x="11221" y="1645"/>
                </a:cubicBezTo>
                <a:lnTo>
                  <a:pt x="11229" y="1694"/>
                </a:lnTo>
                <a:cubicBezTo>
                  <a:pt x="10730" y="1024"/>
                  <a:pt x="10058" y="650"/>
                  <a:pt x="9358" y="650"/>
                </a:cubicBezTo>
                <a:cubicBezTo>
                  <a:pt x="8372" y="650"/>
                  <a:pt x="7466" y="1391"/>
                  <a:pt x="7003" y="2578"/>
                </a:cubicBezTo>
                <a:lnTo>
                  <a:pt x="6995" y="2602"/>
                </a:lnTo>
                <a:cubicBezTo>
                  <a:pt x="6477" y="2189"/>
                  <a:pt x="5888" y="1972"/>
                  <a:pt x="5288" y="1972"/>
                </a:cubicBezTo>
                <a:cubicBezTo>
                  <a:pt x="3423" y="1972"/>
                  <a:pt x="1912" y="4029"/>
                  <a:pt x="1912" y="6567"/>
                </a:cubicBezTo>
                <a:cubicBezTo>
                  <a:pt x="1912" y="6774"/>
                  <a:pt x="1922" y="6981"/>
                  <a:pt x="1942" y="7186"/>
                </a:cubicBezTo>
                <a:lnTo>
                  <a:pt x="1949" y="7180"/>
                </a:lnTo>
                <a:close/>
              </a:path>
              <a:path w="21600" h="21600" fill="none" extrusionOk="0">
                <a:moveTo>
                  <a:pt x="1074" y="12702"/>
                </a:moveTo>
                <a:cubicBezTo>
                  <a:pt x="1407" y="12969"/>
                  <a:pt x="1786" y="13110"/>
                  <a:pt x="2172" y="13110"/>
                </a:cubicBezTo>
                <a:cubicBezTo>
                  <a:pt x="2228" y="13110"/>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hlink"/>
          </a:solidFill>
          <a:ln w="9525">
            <a:solidFill>
              <a:srgbClr val="000000"/>
            </a:solidFill>
            <a:miter lim="800000"/>
            <a:headEnd/>
            <a:tailEnd/>
          </a:ln>
          <a:effectLst>
            <a:outerShdw dist="107763" dir="2700000" algn="ctr" rotWithShape="0">
              <a:srgbClr val="808080"/>
            </a:outerShdw>
          </a:effectLst>
        </p:spPr>
        <p:txBody>
          <a:bodyPr anchor="ctr" anchorCtr="1"/>
          <a:lstStyle/>
          <a:p>
            <a:endParaRPr lang="en-US"/>
          </a:p>
        </p:txBody>
      </p:sp>
      <p:sp>
        <p:nvSpPr>
          <p:cNvPr id="80901" name="Line 262"/>
          <p:cNvSpPr>
            <a:spLocks noChangeShapeType="1"/>
          </p:cNvSpPr>
          <p:nvPr/>
        </p:nvSpPr>
        <p:spPr bwMode="auto">
          <a:xfrm>
            <a:off x="6227763" y="2266950"/>
            <a:ext cx="2298700" cy="51435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lIns="82124" tIns="41061" rIns="82124" bIns="41061"/>
          <a:lstStyle/>
          <a:p>
            <a:endParaRPr lang="en-US"/>
          </a:p>
        </p:txBody>
      </p:sp>
      <p:sp>
        <p:nvSpPr>
          <p:cNvPr id="80902" name="Line 263"/>
          <p:cNvSpPr>
            <a:spLocks noChangeShapeType="1"/>
          </p:cNvSpPr>
          <p:nvPr/>
        </p:nvSpPr>
        <p:spPr bwMode="auto">
          <a:xfrm flipV="1">
            <a:off x="6300788" y="3286125"/>
            <a:ext cx="2225675" cy="49212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lIns="82124" tIns="41061" rIns="82124" bIns="41061"/>
          <a:lstStyle/>
          <a:p>
            <a:endParaRPr lang="en-US"/>
          </a:p>
        </p:txBody>
      </p:sp>
      <p:sp>
        <p:nvSpPr>
          <p:cNvPr id="80903" name="Line 265"/>
          <p:cNvSpPr>
            <a:spLocks noChangeShapeType="1"/>
          </p:cNvSpPr>
          <p:nvPr/>
        </p:nvSpPr>
        <p:spPr bwMode="auto">
          <a:xfrm flipV="1">
            <a:off x="533400" y="2338388"/>
            <a:ext cx="2382838" cy="44291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lIns="82124" tIns="41061" rIns="82124" bIns="41061"/>
          <a:lstStyle/>
          <a:p>
            <a:endParaRPr lang="en-US"/>
          </a:p>
        </p:txBody>
      </p:sp>
      <p:sp>
        <p:nvSpPr>
          <p:cNvPr id="80904" name="Line 264"/>
          <p:cNvSpPr>
            <a:spLocks noChangeShapeType="1"/>
          </p:cNvSpPr>
          <p:nvPr/>
        </p:nvSpPr>
        <p:spPr bwMode="auto">
          <a:xfrm>
            <a:off x="533400" y="3286125"/>
            <a:ext cx="2382838" cy="49212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lIns="82124" tIns="41061" rIns="82124" bIns="41061"/>
          <a:lstStyle/>
          <a:p>
            <a:endParaRPr lang="en-US"/>
          </a:p>
        </p:txBody>
      </p:sp>
      <p:sp>
        <p:nvSpPr>
          <p:cNvPr id="80905" name="Rectangle 2"/>
          <p:cNvSpPr>
            <a:spLocks noGrp="1" noChangeArrowheads="1"/>
          </p:cNvSpPr>
          <p:nvPr>
            <p:ph type="title"/>
          </p:nvPr>
        </p:nvSpPr>
        <p:spPr>
          <a:xfrm>
            <a:off x="655638" y="188913"/>
            <a:ext cx="8488362" cy="838200"/>
          </a:xfrm>
        </p:spPr>
        <p:txBody>
          <a:bodyPr/>
          <a:lstStyle/>
          <a:p>
            <a:pPr eaLnBrk="1" hangingPunct="1"/>
            <a:r>
              <a:rPr lang="en-AU" altLang="en-US" smtClean="0"/>
              <a:t>Direct Attachment VPLS (Flat Architecture)</a:t>
            </a:r>
          </a:p>
        </p:txBody>
      </p:sp>
      <p:sp>
        <p:nvSpPr>
          <p:cNvPr id="80906" name="Line 240"/>
          <p:cNvSpPr>
            <a:spLocks noChangeShapeType="1"/>
          </p:cNvSpPr>
          <p:nvPr/>
        </p:nvSpPr>
        <p:spPr bwMode="auto">
          <a:xfrm rot="10800000">
            <a:off x="900113" y="4283075"/>
            <a:ext cx="0" cy="863600"/>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lIns="82124" tIns="41061" rIns="82124" bIns="41061"/>
          <a:lstStyle/>
          <a:p>
            <a:endParaRPr lang="en-US"/>
          </a:p>
        </p:txBody>
      </p:sp>
      <p:sp>
        <p:nvSpPr>
          <p:cNvPr id="80907" name="Line 241"/>
          <p:cNvSpPr>
            <a:spLocks noChangeShapeType="1"/>
          </p:cNvSpPr>
          <p:nvPr/>
        </p:nvSpPr>
        <p:spPr bwMode="auto">
          <a:xfrm>
            <a:off x="2333625" y="1773238"/>
            <a:ext cx="1152525" cy="0"/>
          </a:xfrm>
          <a:prstGeom prst="line">
            <a:avLst/>
          </a:prstGeom>
          <a:noFill/>
          <a:ln w="12700">
            <a:solidFill>
              <a:schemeClr val="tx1"/>
            </a:solidFill>
            <a:prstDash val="dash"/>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lIns="82124" tIns="41061" rIns="82124" bIns="41061"/>
          <a:lstStyle/>
          <a:p>
            <a:endParaRPr lang="en-US"/>
          </a:p>
        </p:txBody>
      </p:sp>
      <p:sp>
        <p:nvSpPr>
          <p:cNvPr id="80908" name="Line 242"/>
          <p:cNvSpPr>
            <a:spLocks noChangeShapeType="1"/>
          </p:cNvSpPr>
          <p:nvPr/>
        </p:nvSpPr>
        <p:spPr bwMode="auto">
          <a:xfrm rot="10800000">
            <a:off x="2843213" y="4283075"/>
            <a:ext cx="0" cy="874713"/>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lIns="82124" tIns="41061" rIns="82124" bIns="41061"/>
          <a:lstStyle/>
          <a:p>
            <a:endParaRPr lang="en-US"/>
          </a:p>
        </p:txBody>
      </p:sp>
      <p:sp>
        <p:nvSpPr>
          <p:cNvPr id="80909" name="Line 243"/>
          <p:cNvSpPr>
            <a:spLocks noChangeShapeType="1"/>
          </p:cNvSpPr>
          <p:nvPr/>
        </p:nvSpPr>
        <p:spPr bwMode="auto">
          <a:xfrm rot="10800000">
            <a:off x="5645150" y="1628775"/>
            <a:ext cx="0" cy="503238"/>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lIns="82124" tIns="41061" rIns="82124" bIns="41061"/>
          <a:lstStyle/>
          <a:p>
            <a:endParaRPr lang="en-US"/>
          </a:p>
        </p:txBody>
      </p:sp>
      <p:sp>
        <p:nvSpPr>
          <p:cNvPr id="80910" name="Line 244"/>
          <p:cNvSpPr>
            <a:spLocks noChangeShapeType="1"/>
          </p:cNvSpPr>
          <p:nvPr/>
        </p:nvSpPr>
        <p:spPr bwMode="auto">
          <a:xfrm>
            <a:off x="5645150" y="1773238"/>
            <a:ext cx="1152525" cy="0"/>
          </a:xfrm>
          <a:prstGeom prst="line">
            <a:avLst/>
          </a:prstGeom>
          <a:noFill/>
          <a:ln w="12700">
            <a:solidFill>
              <a:schemeClr val="tx1"/>
            </a:solidFill>
            <a:prstDash val="dash"/>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lIns="82124" tIns="41061" rIns="82124" bIns="41061"/>
          <a:lstStyle/>
          <a:p>
            <a:endParaRPr lang="en-US"/>
          </a:p>
        </p:txBody>
      </p:sp>
      <p:sp>
        <p:nvSpPr>
          <p:cNvPr id="80911" name="Line 245"/>
          <p:cNvSpPr>
            <a:spLocks noChangeShapeType="1"/>
          </p:cNvSpPr>
          <p:nvPr/>
        </p:nvSpPr>
        <p:spPr bwMode="auto">
          <a:xfrm rot="10800000">
            <a:off x="6797675" y="1628775"/>
            <a:ext cx="0" cy="503238"/>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lIns="82124" tIns="41061" rIns="82124" bIns="41061"/>
          <a:lstStyle/>
          <a:p>
            <a:endParaRPr lang="en-US"/>
          </a:p>
        </p:txBody>
      </p:sp>
      <p:sp>
        <p:nvSpPr>
          <p:cNvPr id="80912" name="Line 246"/>
          <p:cNvSpPr>
            <a:spLocks noChangeShapeType="1"/>
          </p:cNvSpPr>
          <p:nvPr/>
        </p:nvSpPr>
        <p:spPr bwMode="auto">
          <a:xfrm>
            <a:off x="3486150" y="1773238"/>
            <a:ext cx="2159000" cy="0"/>
          </a:xfrm>
          <a:prstGeom prst="line">
            <a:avLst/>
          </a:prstGeom>
          <a:noFill/>
          <a:ln w="12700">
            <a:solidFill>
              <a:schemeClr val="tx1"/>
            </a:solidFill>
            <a:prstDash val="dash"/>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lIns="82124" tIns="41061" rIns="82124" bIns="41061"/>
          <a:lstStyle/>
          <a:p>
            <a:endParaRPr lang="en-US"/>
          </a:p>
        </p:txBody>
      </p:sp>
      <p:sp>
        <p:nvSpPr>
          <p:cNvPr id="80913" name="Line 247"/>
          <p:cNvSpPr>
            <a:spLocks noChangeShapeType="1"/>
          </p:cNvSpPr>
          <p:nvPr/>
        </p:nvSpPr>
        <p:spPr bwMode="auto">
          <a:xfrm rot="10800000">
            <a:off x="1181100" y="1628775"/>
            <a:ext cx="0" cy="503238"/>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lIns="82124" tIns="41061" rIns="82124" bIns="41061"/>
          <a:lstStyle/>
          <a:p>
            <a:endParaRPr lang="en-US"/>
          </a:p>
        </p:txBody>
      </p:sp>
      <p:sp>
        <p:nvSpPr>
          <p:cNvPr id="80914" name="Line 248"/>
          <p:cNvSpPr>
            <a:spLocks noChangeShapeType="1"/>
          </p:cNvSpPr>
          <p:nvPr/>
        </p:nvSpPr>
        <p:spPr bwMode="auto">
          <a:xfrm rot="10800000">
            <a:off x="173038" y="1628775"/>
            <a:ext cx="0" cy="503238"/>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lIns="82124" tIns="41061" rIns="82124" bIns="41061"/>
          <a:lstStyle/>
          <a:p>
            <a:endParaRPr lang="en-US"/>
          </a:p>
        </p:txBody>
      </p:sp>
      <p:sp>
        <p:nvSpPr>
          <p:cNvPr id="80915" name="Line 249"/>
          <p:cNvSpPr>
            <a:spLocks noChangeShapeType="1"/>
          </p:cNvSpPr>
          <p:nvPr/>
        </p:nvSpPr>
        <p:spPr bwMode="auto">
          <a:xfrm rot="10800000">
            <a:off x="8958263" y="1628775"/>
            <a:ext cx="0" cy="503238"/>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lIns="82124" tIns="41061" rIns="82124" bIns="41061"/>
          <a:lstStyle/>
          <a:p>
            <a:endParaRPr lang="en-US"/>
          </a:p>
        </p:txBody>
      </p:sp>
      <p:sp>
        <p:nvSpPr>
          <p:cNvPr id="80916" name="Line 250"/>
          <p:cNvSpPr>
            <a:spLocks noChangeShapeType="1"/>
          </p:cNvSpPr>
          <p:nvPr/>
        </p:nvSpPr>
        <p:spPr bwMode="auto">
          <a:xfrm rot="10800000">
            <a:off x="7950200" y="1628775"/>
            <a:ext cx="0" cy="503238"/>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lIns="82124" tIns="41061" rIns="82124" bIns="41061"/>
          <a:lstStyle/>
          <a:p>
            <a:endParaRPr lang="en-US"/>
          </a:p>
        </p:txBody>
      </p:sp>
      <p:sp>
        <p:nvSpPr>
          <p:cNvPr id="80917" name="Line 252"/>
          <p:cNvSpPr>
            <a:spLocks noChangeShapeType="1"/>
          </p:cNvSpPr>
          <p:nvPr/>
        </p:nvSpPr>
        <p:spPr bwMode="auto">
          <a:xfrm>
            <a:off x="7956550" y="1762125"/>
            <a:ext cx="1042988" cy="0"/>
          </a:xfrm>
          <a:prstGeom prst="line">
            <a:avLst/>
          </a:prstGeom>
          <a:noFill/>
          <a:ln w="12700">
            <a:solidFill>
              <a:schemeClr val="tx1"/>
            </a:solidFill>
            <a:prstDash val="dash"/>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lIns="82124" tIns="41061" rIns="82124" bIns="41061"/>
          <a:lstStyle/>
          <a:p>
            <a:endParaRPr lang="en-US"/>
          </a:p>
        </p:txBody>
      </p:sp>
      <p:sp>
        <p:nvSpPr>
          <p:cNvPr id="80918" name="Line 254"/>
          <p:cNvSpPr>
            <a:spLocks noChangeShapeType="1"/>
          </p:cNvSpPr>
          <p:nvPr/>
        </p:nvSpPr>
        <p:spPr bwMode="auto">
          <a:xfrm>
            <a:off x="173038" y="1773238"/>
            <a:ext cx="1008062" cy="0"/>
          </a:xfrm>
          <a:prstGeom prst="line">
            <a:avLst/>
          </a:prstGeom>
          <a:noFill/>
          <a:ln w="12700">
            <a:solidFill>
              <a:schemeClr val="tx1"/>
            </a:solidFill>
            <a:prstDash val="dash"/>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lIns="82124" tIns="41061" rIns="82124" bIns="41061"/>
          <a:lstStyle/>
          <a:p>
            <a:endParaRPr lang="en-US"/>
          </a:p>
        </p:txBody>
      </p:sp>
      <p:sp>
        <p:nvSpPr>
          <p:cNvPr id="80919" name="Text Box 255"/>
          <p:cNvSpPr txBox="1">
            <a:spLocks noChangeArrowheads="1"/>
          </p:cNvSpPr>
          <p:nvPr/>
        </p:nvSpPr>
        <p:spPr bwMode="auto">
          <a:xfrm>
            <a:off x="173038" y="1387475"/>
            <a:ext cx="1008062" cy="303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lIns="82124" tIns="41061" rIns="82124" bIns="41061">
            <a:spAutoFit/>
          </a:bodyPr>
          <a:lstStyle>
            <a:lvl1pPr defTabSz="814388">
              <a:lnSpc>
                <a:spcPct val="95000"/>
              </a:lnSpc>
              <a:spcBef>
                <a:spcPct val="50000"/>
              </a:spcBef>
              <a:buClr>
                <a:schemeClr val="tx2"/>
              </a:buClr>
              <a:buSzPct val="100000"/>
              <a:buFont typeface="Wingdings" panose="05000000000000000000" pitchFamily="2" charset="2"/>
              <a:buChar char="§"/>
              <a:defRPr sz="2400">
                <a:solidFill>
                  <a:schemeClr val="tx1"/>
                </a:solidFill>
                <a:latin typeface="Arial" panose="020B0604020202020204" pitchFamily="34" charset="0"/>
              </a:defRPr>
            </a:lvl1pPr>
            <a:lvl2pPr marL="742950" indent="-285750" defTabSz="814388">
              <a:lnSpc>
                <a:spcPct val="95000"/>
              </a:lnSpc>
              <a:spcBef>
                <a:spcPct val="35000"/>
              </a:spcBef>
              <a:defRPr sz="2000">
                <a:solidFill>
                  <a:schemeClr val="tx1"/>
                </a:solidFill>
                <a:latin typeface="Arial" panose="020B0604020202020204" pitchFamily="34" charset="0"/>
              </a:defRPr>
            </a:lvl2pPr>
            <a:lvl3pPr marL="1143000" indent="-228600" defTabSz="814388">
              <a:lnSpc>
                <a:spcPct val="95000"/>
              </a:lnSpc>
              <a:spcBef>
                <a:spcPct val="35000"/>
              </a:spcBef>
              <a:defRPr sz="2000">
                <a:solidFill>
                  <a:schemeClr val="tx1"/>
                </a:solidFill>
                <a:latin typeface="Arial" panose="020B0604020202020204" pitchFamily="34" charset="0"/>
              </a:defRPr>
            </a:lvl3pPr>
            <a:lvl4pPr marL="1600200" indent="-228600" defTabSz="814388">
              <a:lnSpc>
                <a:spcPct val="95000"/>
              </a:lnSpc>
              <a:spcBef>
                <a:spcPct val="35000"/>
              </a:spcBef>
              <a:defRPr sz="2000">
                <a:solidFill>
                  <a:schemeClr val="tx1"/>
                </a:solidFill>
                <a:latin typeface="Arial" panose="020B0604020202020204" pitchFamily="34" charset="0"/>
              </a:defRPr>
            </a:lvl4pPr>
            <a:lvl5pPr marL="2057400" indent="-228600" defTabSz="814388">
              <a:lnSpc>
                <a:spcPct val="95000"/>
              </a:lnSpc>
              <a:spcBef>
                <a:spcPct val="35000"/>
              </a:spcBef>
              <a:defRPr sz="2000">
                <a:solidFill>
                  <a:schemeClr val="tx1"/>
                </a:solidFill>
                <a:latin typeface="Arial" panose="020B0604020202020204" pitchFamily="34" charset="0"/>
              </a:defRPr>
            </a:lvl5pPr>
            <a:lvl6pPr marL="2514600" indent="-228600" defTabSz="814388" eaLnBrk="0" fontAlgn="base" hangingPunct="0">
              <a:lnSpc>
                <a:spcPct val="95000"/>
              </a:lnSpc>
              <a:spcBef>
                <a:spcPct val="35000"/>
              </a:spcBef>
              <a:spcAft>
                <a:spcPct val="0"/>
              </a:spcAft>
              <a:defRPr sz="2000">
                <a:solidFill>
                  <a:schemeClr val="tx1"/>
                </a:solidFill>
                <a:latin typeface="Arial" panose="020B0604020202020204" pitchFamily="34" charset="0"/>
              </a:defRPr>
            </a:lvl6pPr>
            <a:lvl7pPr marL="2971800" indent="-228600" defTabSz="814388" eaLnBrk="0" fontAlgn="base" hangingPunct="0">
              <a:lnSpc>
                <a:spcPct val="95000"/>
              </a:lnSpc>
              <a:spcBef>
                <a:spcPct val="35000"/>
              </a:spcBef>
              <a:spcAft>
                <a:spcPct val="0"/>
              </a:spcAft>
              <a:defRPr sz="2000">
                <a:solidFill>
                  <a:schemeClr val="tx1"/>
                </a:solidFill>
                <a:latin typeface="Arial" panose="020B0604020202020204" pitchFamily="34" charset="0"/>
              </a:defRPr>
            </a:lvl7pPr>
            <a:lvl8pPr marL="3429000" indent="-228600" defTabSz="814388" eaLnBrk="0" fontAlgn="base" hangingPunct="0">
              <a:lnSpc>
                <a:spcPct val="95000"/>
              </a:lnSpc>
              <a:spcBef>
                <a:spcPct val="35000"/>
              </a:spcBef>
              <a:spcAft>
                <a:spcPct val="0"/>
              </a:spcAft>
              <a:defRPr sz="2000">
                <a:solidFill>
                  <a:schemeClr val="tx1"/>
                </a:solidFill>
                <a:latin typeface="Arial" panose="020B0604020202020204" pitchFamily="34" charset="0"/>
              </a:defRPr>
            </a:lvl8pPr>
            <a:lvl9pPr marL="3886200" indent="-228600" defTabSz="814388" eaLnBrk="0" fontAlgn="base" hangingPunct="0">
              <a:lnSpc>
                <a:spcPct val="95000"/>
              </a:lnSpc>
              <a:spcBef>
                <a:spcPct val="35000"/>
              </a:spcBef>
              <a:spcAft>
                <a:spcPct val="0"/>
              </a:spcAft>
              <a:defRPr sz="2000">
                <a:solidFill>
                  <a:schemeClr val="tx1"/>
                </a:solidFill>
                <a:latin typeface="Arial" panose="020B0604020202020204" pitchFamily="34" charset="0"/>
              </a:defRPr>
            </a:lvl9pPr>
          </a:lstStyle>
          <a:p>
            <a:pPr algn="ctr">
              <a:lnSpc>
                <a:spcPct val="90000"/>
              </a:lnSpc>
              <a:spcBef>
                <a:spcPct val="0"/>
              </a:spcBef>
              <a:buClrTx/>
              <a:buSzTx/>
              <a:buFontTx/>
              <a:buNone/>
            </a:pPr>
            <a:r>
              <a:rPr lang="en-AU" altLang="en-US" sz="1600" b="1"/>
              <a:t>CE</a:t>
            </a:r>
          </a:p>
        </p:txBody>
      </p:sp>
      <p:sp>
        <p:nvSpPr>
          <p:cNvPr id="80920" name="Text Box 257"/>
          <p:cNvSpPr txBox="1">
            <a:spLocks noChangeArrowheads="1"/>
          </p:cNvSpPr>
          <p:nvPr/>
        </p:nvSpPr>
        <p:spPr bwMode="auto">
          <a:xfrm>
            <a:off x="2333625" y="1412875"/>
            <a:ext cx="1152525" cy="303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lIns="82124" tIns="41061" rIns="82124" bIns="41061">
            <a:spAutoFit/>
          </a:bodyPr>
          <a:lstStyle>
            <a:lvl1pPr defTabSz="814388">
              <a:lnSpc>
                <a:spcPct val="95000"/>
              </a:lnSpc>
              <a:spcBef>
                <a:spcPct val="50000"/>
              </a:spcBef>
              <a:buClr>
                <a:schemeClr val="tx2"/>
              </a:buClr>
              <a:buSzPct val="100000"/>
              <a:buFont typeface="Wingdings" panose="05000000000000000000" pitchFamily="2" charset="2"/>
              <a:buChar char="§"/>
              <a:defRPr sz="2400">
                <a:solidFill>
                  <a:schemeClr val="tx1"/>
                </a:solidFill>
                <a:latin typeface="Arial" panose="020B0604020202020204" pitchFamily="34" charset="0"/>
              </a:defRPr>
            </a:lvl1pPr>
            <a:lvl2pPr marL="742950" indent="-285750" defTabSz="814388">
              <a:lnSpc>
                <a:spcPct val="95000"/>
              </a:lnSpc>
              <a:spcBef>
                <a:spcPct val="35000"/>
              </a:spcBef>
              <a:defRPr sz="2000">
                <a:solidFill>
                  <a:schemeClr val="tx1"/>
                </a:solidFill>
                <a:latin typeface="Arial" panose="020B0604020202020204" pitchFamily="34" charset="0"/>
              </a:defRPr>
            </a:lvl2pPr>
            <a:lvl3pPr marL="1143000" indent="-228600" defTabSz="814388">
              <a:lnSpc>
                <a:spcPct val="95000"/>
              </a:lnSpc>
              <a:spcBef>
                <a:spcPct val="35000"/>
              </a:spcBef>
              <a:defRPr sz="2000">
                <a:solidFill>
                  <a:schemeClr val="tx1"/>
                </a:solidFill>
                <a:latin typeface="Arial" panose="020B0604020202020204" pitchFamily="34" charset="0"/>
              </a:defRPr>
            </a:lvl3pPr>
            <a:lvl4pPr marL="1600200" indent="-228600" defTabSz="814388">
              <a:lnSpc>
                <a:spcPct val="95000"/>
              </a:lnSpc>
              <a:spcBef>
                <a:spcPct val="35000"/>
              </a:spcBef>
              <a:defRPr sz="2000">
                <a:solidFill>
                  <a:schemeClr val="tx1"/>
                </a:solidFill>
                <a:latin typeface="Arial" panose="020B0604020202020204" pitchFamily="34" charset="0"/>
              </a:defRPr>
            </a:lvl4pPr>
            <a:lvl5pPr marL="2057400" indent="-228600" defTabSz="814388">
              <a:lnSpc>
                <a:spcPct val="95000"/>
              </a:lnSpc>
              <a:spcBef>
                <a:spcPct val="35000"/>
              </a:spcBef>
              <a:defRPr sz="2000">
                <a:solidFill>
                  <a:schemeClr val="tx1"/>
                </a:solidFill>
                <a:latin typeface="Arial" panose="020B0604020202020204" pitchFamily="34" charset="0"/>
              </a:defRPr>
            </a:lvl5pPr>
            <a:lvl6pPr marL="2514600" indent="-228600" defTabSz="814388" eaLnBrk="0" fontAlgn="base" hangingPunct="0">
              <a:lnSpc>
                <a:spcPct val="95000"/>
              </a:lnSpc>
              <a:spcBef>
                <a:spcPct val="35000"/>
              </a:spcBef>
              <a:spcAft>
                <a:spcPct val="0"/>
              </a:spcAft>
              <a:defRPr sz="2000">
                <a:solidFill>
                  <a:schemeClr val="tx1"/>
                </a:solidFill>
                <a:latin typeface="Arial" panose="020B0604020202020204" pitchFamily="34" charset="0"/>
              </a:defRPr>
            </a:lvl6pPr>
            <a:lvl7pPr marL="2971800" indent="-228600" defTabSz="814388" eaLnBrk="0" fontAlgn="base" hangingPunct="0">
              <a:lnSpc>
                <a:spcPct val="95000"/>
              </a:lnSpc>
              <a:spcBef>
                <a:spcPct val="35000"/>
              </a:spcBef>
              <a:spcAft>
                <a:spcPct val="0"/>
              </a:spcAft>
              <a:defRPr sz="2000">
                <a:solidFill>
                  <a:schemeClr val="tx1"/>
                </a:solidFill>
                <a:latin typeface="Arial" panose="020B0604020202020204" pitchFamily="34" charset="0"/>
              </a:defRPr>
            </a:lvl7pPr>
            <a:lvl8pPr marL="3429000" indent="-228600" defTabSz="814388" eaLnBrk="0" fontAlgn="base" hangingPunct="0">
              <a:lnSpc>
                <a:spcPct val="95000"/>
              </a:lnSpc>
              <a:spcBef>
                <a:spcPct val="35000"/>
              </a:spcBef>
              <a:spcAft>
                <a:spcPct val="0"/>
              </a:spcAft>
              <a:defRPr sz="2000">
                <a:solidFill>
                  <a:schemeClr val="tx1"/>
                </a:solidFill>
                <a:latin typeface="Arial" panose="020B0604020202020204" pitchFamily="34" charset="0"/>
              </a:defRPr>
            </a:lvl8pPr>
            <a:lvl9pPr marL="3886200" indent="-228600" defTabSz="814388" eaLnBrk="0" fontAlgn="base" hangingPunct="0">
              <a:lnSpc>
                <a:spcPct val="95000"/>
              </a:lnSpc>
              <a:spcBef>
                <a:spcPct val="35000"/>
              </a:spcBef>
              <a:spcAft>
                <a:spcPct val="0"/>
              </a:spcAft>
              <a:defRPr sz="2000">
                <a:solidFill>
                  <a:schemeClr val="tx1"/>
                </a:solidFill>
                <a:latin typeface="Arial" panose="020B0604020202020204" pitchFamily="34" charset="0"/>
              </a:defRPr>
            </a:lvl9pPr>
          </a:lstStyle>
          <a:p>
            <a:pPr algn="ctr">
              <a:lnSpc>
                <a:spcPct val="90000"/>
              </a:lnSpc>
              <a:spcBef>
                <a:spcPct val="0"/>
              </a:spcBef>
              <a:buClrTx/>
              <a:buSzTx/>
              <a:buFontTx/>
              <a:buNone/>
            </a:pPr>
            <a:r>
              <a:rPr lang="en-AU" altLang="en-US" sz="1600" b="1"/>
              <a:t>N-PE</a:t>
            </a:r>
          </a:p>
        </p:txBody>
      </p:sp>
      <p:sp>
        <p:nvSpPr>
          <p:cNvPr id="80921" name="Text Box 258"/>
          <p:cNvSpPr txBox="1">
            <a:spLocks noChangeArrowheads="1"/>
          </p:cNvSpPr>
          <p:nvPr/>
        </p:nvSpPr>
        <p:spPr bwMode="auto">
          <a:xfrm>
            <a:off x="3486150" y="1412875"/>
            <a:ext cx="2159000" cy="303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lIns="82124" tIns="41061" rIns="82124" bIns="41061">
            <a:spAutoFit/>
          </a:bodyPr>
          <a:lstStyle>
            <a:lvl1pPr defTabSz="814388">
              <a:lnSpc>
                <a:spcPct val="95000"/>
              </a:lnSpc>
              <a:spcBef>
                <a:spcPct val="50000"/>
              </a:spcBef>
              <a:buClr>
                <a:schemeClr val="tx2"/>
              </a:buClr>
              <a:buSzPct val="100000"/>
              <a:buFont typeface="Wingdings" panose="05000000000000000000" pitchFamily="2" charset="2"/>
              <a:buChar char="§"/>
              <a:defRPr sz="2400">
                <a:solidFill>
                  <a:schemeClr val="tx1"/>
                </a:solidFill>
                <a:latin typeface="Arial" panose="020B0604020202020204" pitchFamily="34" charset="0"/>
              </a:defRPr>
            </a:lvl1pPr>
            <a:lvl2pPr marL="742950" indent="-285750" defTabSz="814388">
              <a:lnSpc>
                <a:spcPct val="95000"/>
              </a:lnSpc>
              <a:spcBef>
                <a:spcPct val="35000"/>
              </a:spcBef>
              <a:defRPr sz="2000">
                <a:solidFill>
                  <a:schemeClr val="tx1"/>
                </a:solidFill>
                <a:latin typeface="Arial" panose="020B0604020202020204" pitchFamily="34" charset="0"/>
              </a:defRPr>
            </a:lvl2pPr>
            <a:lvl3pPr marL="1143000" indent="-228600" defTabSz="814388">
              <a:lnSpc>
                <a:spcPct val="95000"/>
              </a:lnSpc>
              <a:spcBef>
                <a:spcPct val="35000"/>
              </a:spcBef>
              <a:defRPr sz="2000">
                <a:solidFill>
                  <a:schemeClr val="tx1"/>
                </a:solidFill>
                <a:latin typeface="Arial" panose="020B0604020202020204" pitchFamily="34" charset="0"/>
              </a:defRPr>
            </a:lvl3pPr>
            <a:lvl4pPr marL="1600200" indent="-228600" defTabSz="814388">
              <a:lnSpc>
                <a:spcPct val="95000"/>
              </a:lnSpc>
              <a:spcBef>
                <a:spcPct val="35000"/>
              </a:spcBef>
              <a:defRPr sz="2000">
                <a:solidFill>
                  <a:schemeClr val="tx1"/>
                </a:solidFill>
                <a:latin typeface="Arial" panose="020B0604020202020204" pitchFamily="34" charset="0"/>
              </a:defRPr>
            </a:lvl4pPr>
            <a:lvl5pPr marL="2057400" indent="-228600" defTabSz="814388">
              <a:lnSpc>
                <a:spcPct val="95000"/>
              </a:lnSpc>
              <a:spcBef>
                <a:spcPct val="35000"/>
              </a:spcBef>
              <a:defRPr sz="2000">
                <a:solidFill>
                  <a:schemeClr val="tx1"/>
                </a:solidFill>
                <a:latin typeface="Arial" panose="020B0604020202020204" pitchFamily="34" charset="0"/>
              </a:defRPr>
            </a:lvl5pPr>
            <a:lvl6pPr marL="2514600" indent="-228600" defTabSz="814388" eaLnBrk="0" fontAlgn="base" hangingPunct="0">
              <a:lnSpc>
                <a:spcPct val="95000"/>
              </a:lnSpc>
              <a:spcBef>
                <a:spcPct val="35000"/>
              </a:spcBef>
              <a:spcAft>
                <a:spcPct val="0"/>
              </a:spcAft>
              <a:defRPr sz="2000">
                <a:solidFill>
                  <a:schemeClr val="tx1"/>
                </a:solidFill>
                <a:latin typeface="Arial" panose="020B0604020202020204" pitchFamily="34" charset="0"/>
              </a:defRPr>
            </a:lvl6pPr>
            <a:lvl7pPr marL="2971800" indent="-228600" defTabSz="814388" eaLnBrk="0" fontAlgn="base" hangingPunct="0">
              <a:lnSpc>
                <a:spcPct val="95000"/>
              </a:lnSpc>
              <a:spcBef>
                <a:spcPct val="35000"/>
              </a:spcBef>
              <a:spcAft>
                <a:spcPct val="0"/>
              </a:spcAft>
              <a:defRPr sz="2000">
                <a:solidFill>
                  <a:schemeClr val="tx1"/>
                </a:solidFill>
                <a:latin typeface="Arial" panose="020B0604020202020204" pitchFamily="34" charset="0"/>
              </a:defRPr>
            </a:lvl7pPr>
            <a:lvl8pPr marL="3429000" indent="-228600" defTabSz="814388" eaLnBrk="0" fontAlgn="base" hangingPunct="0">
              <a:lnSpc>
                <a:spcPct val="95000"/>
              </a:lnSpc>
              <a:spcBef>
                <a:spcPct val="35000"/>
              </a:spcBef>
              <a:spcAft>
                <a:spcPct val="0"/>
              </a:spcAft>
              <a:defRPr sz="2000">
                <a:solidFill>
                  <a:schemeClr val="tx1"/>
                </a:solidFill>
                <a:latin typeface="Arial" panose="020B0604020202020204" pitchFamily="34" charset="0"/>
              </a:defRPr>
            </a:lvl8pPr>
            <a:lvl9pPr marL="3886200" indent="-228600" defTabSz="814388" eaLnBrk="0" fontAlgn="base" hangingPunct="0">
              <a:lnSpc>
                <a:spcPct val="95000"/>
              </a:lnSpc>
              <a:spcBef>
                <a:spcPct val="35000"/>
              </a:spcBef>
              <a:spcAft>
                <a:spcPct val="0"/>
              </a:spcAft>
              <a:defRPr sz="2000">
                <a:solidFill>
                  <a:schemeClr val="tx1"/>
                </a:solidFill>
                <a:latin typeface="Arial" panose="020B0604020202020204" pitchFamily="34" charset="0"/>
              </a:defRPr>
            </a:lvl9pPr>
          </a:lstStyle>
          <a:p>
            <a:pPr algn="ctr">
              <a:lnSpc>
                <a:spcPct val="90000"/>
              </a:lnSpc>
              <a:spcBef>
                <a:spcPct val="0"/>
              </a:spcBef>
              <a:buClrTx/>
              <a:buSzTx/>
              <a:buFontTx/>
              <a:buNone/>
            </a:pPr>
            <a:r>
              <a:rPr lang="en-AU" altLang="en-US" sz="1600" b="1"/>
              <a:t>MPLS Core</a:t>
            </a:r>
          </a:p>
        </p:txBody>
      </p:sp>
      <p:sp>
        <p:nvSpPr>
          <p:cNvPr id="80922" name="Text Box 259"/>
          <p:cNvSpPr txBox="1">
            <a:spLocks noChangeArrowheads="1"/>
          </p:cNvSpPr>
          <p:nvPr/>
        </p:nvSpPr>
        <p:spPr bwMode="auto">
          <a:xfrm>
            <a:off x="5645150" y="1412875"/>
            <a:ext cx="1152525" cy="303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lIns="82124" tIns="41061" rIns="82124" bIns="41061">
            <a:spAutoFit/>
          </a:bodyPr>
          <a:lstStyle>
            <a:lvl1pPr defTabSz="814388">
              <a:lnSpc>
                <a:spcPct val="95000"/>
              </a:lnSpc>
              <a:spcBef>
                <a:spcPct val="50000"/>
              </a:spcBef>
              <a:buClr>
                <a:schemeClr val="tx2"/>
              </a:buClr>
              <a:buSzPct val="100000"/>
              <a:buFont typeface="Wingdings" panose="05000000000000000000" pitchFamily="2" charset="2"/>
              <a:buChar char="§"/>
              <a:defRPr sz="2400">
                <a:solidFill>
                  <a:schemeClr val="tx1"/>
                </a:solidFill>
                <a:latin typeface="Arial" panose="020B0604020202020204" pitchFamily="34" charset="0"/>
              </a:defRPr>
            </a:lvl1pPr>
            <a:lvl2pPr marL="742950" indent="-285750" defTabSz="814388">
              <a:lnSpc>
                <a:spcPct val="95000"/>
              </a:lnSpc>
              <a:spcBef>
                <a:spcPct val="35000"/>
              </a:spcBef>
              <a:defRPr sz="2000">
                <a:solidFill>
                  <a:schemeClr val="tx1"/>
                </a:solidFill>
                <a:latin typeface="Arial" panose="020B0604020202020204" pitchFamily="34" charset="0"/>
              </a:defRPr>
            </a:lvl2pPr>
            <a:lvl3pPr marL="1143000" indent="-228600" defTabSz="814388">
              <a:lnSpc>
                <a:spcPct val="95000"/>
              </a:lnSpc>
              <a:spcBef>
                <a:spcPct val="35000"/>
              </a:spcBef>
              <a:defRPr sz="2000">
                <a:solidFill>
                  <a:schemeClr val="tx1"/>
                </a:solidFill>
                <a:latin typeface="Arial" panose="020B0604020202020204" pitchFamily="34" charset="0"/>
              </a:defRPr>
            </a:lvl3pPr>
            <a:lvl4pPr marL="1600200" indent="-228600" defTabSz="814388">
              <a:lnSpc>
                <a:spcPct val="95000"/>
              </a:lnSpc>
              <a:spcBef>
                <a:spcPct val="35000"/>
              </a:spcBef>
              <a:defRPr sz="2000">
                <a:solidFill>
                  <a:schemeClr val="tx1"/>
                </a:solidFill>
                <a:latin typeface="Arial" panose="020B0604020202020204" pitchFamily="34" charset="0"/>
              </a:defRPr>
            </a:lvl4pPr>
            <a:lvl5pPr marL="2057400" indent="-228600" defTabSz="814388">
              <a:lnSpc>
                <a:spcPct val="95000"/>
              </a:lnSpc>
              <a:spcBef>
                <a:spcPct val="35000"/>
              </a:spcBef>
              <a:defRPr sz="2000">
                <a:solidFill>
                  <a:schemeClr val="tx1"/>
                </a:solidFill>
                <a:latin typeface="Arial" panose="020B0604020202020204" pitchFamily="34" charset="0"/>
              </a:defRPr>
            </a:lvl5pPr>
            <a:lvl6pPr marL="2514600" indent="-228600" defTabSz="814388" eaLnBrk="0" fontAlgn="base" hangingPunct="0">
              <a:lnSpc>
                <a:spcPct val="95000"/>
              </a:lnSpc>
              <a:spcBef>
                <a:spcPct val="35000"/>
              </a:spcBef>
              <a:spcAft>
                <a:spcPct val="0"/>
              </a:spcAft>
              <a:defRPr sz="2000">
                <a:solidFill>
                  <a:schemeClr val="tx1"/>
                </a:solidFill>
                <a:latin typeface="Arial" panose="020B0604020202020204" pitchFamily="34" charset="0"/>
              </a:defRPr>
            </a:lvl6pPr>
            <a:lvl7pPr marL="2971800" indent="-228600" defTabSz="814388" eaLnBrk="0" fontAlgn="base" hangingPunct="0">
              <a:lnSpc>
                <a:spcPct val="95000"/>
              </a:lnSpc>
              <a:spcBef>
                <a:spcPct val="35000"/>
              </a:spcBef>
              <a:spcAft>
                <a:spcPct val="0"/>
              </a:spcAft>
              <a:defRPr sz="2000">
                <a:solidFill>
                  <a:schemeClr val="tx1"/>
                </a:solidFill>
                <a:latin typeface="Arial" panose="020B0604020202020204" pitchFamily="34" charset="0"/>
              </a:defRPr>
            </a:lvl7pPr>
            <a:lvl8pPr marL="3429000" indent="-228600" defTabSz="814388" eaLnBrk="0" fontAlgn="base" hangingPunct="0">
              <a:lnSpc>
                <a:spcPct val="95000"/>
              </a:lnSpc>
              <a:spcBef>
                <a:spcPct val="35000"/>
              </a:spcBef>
              <a:spcAft>
                <a:spcPct val="0"/>
              </a:spcAft>
              <a:defRPr sz="2000">
                <a:solidFill>
                  <a:schemeClr val="tx1"/>
                </a:solidFill>
                <a:latin typeface="Arial" panose="020B0604020202020204" pitchFamily="34" charset="0"/>
              </a:defRPr>
            </a:lvl8pPr>
            <a:lvl9pPr marL="3886200" indent="-228600" defTabSz="814388" eaLnBrk="0" fontAlgn="base" hangingPunct="0">
              <a:lnSpc>
                <a:spcPct val="95000"/>
              </a:lnSpc>
              <a:spcBef>
                <a:spcPct val="35000"/>
              </a:spcBef>
              <a:spcAft>
                <a:spcPct val="0"/>
              </a:spcAft>
              <a:defRPr sz="2000">
                <a:solidFill>
                  <a:schemeClr val="tx1"/>
                </a:solidFill>
                <a:latin typeface="Arial" panose="020B0604020202020204" pitchFamily="34" charset="0"/>
              </a:defRPr>
            </a:lvl9pPr>
          </a:lstStyle>
          <a:p>
            <a:pPr algn="ctr">
              <a:lnSpc>
                <a:spcPct val="90000"/>
              </a:lnSpc>
              <a:spcBef>
                <a:spcPct val="0"/>
              </a:spcBef>
              <a:buClrTx/>
              <a:buSzTx/>
              <a:buFontTx/>
              <a:buNone/>
            </a:pPr>
            <a:r>
              <a:rPr lang="en-AU" altLang="en-US" sz="1600" b="1"/>
              <a:t>N-PE</a:t>
            </a:r>
          </a:p>
        </p:txBody>
      </p:sp>
      <p:sp>
        <p:nvSpPr>
          <p:cNvPr id="80923" name="Text Box 261"/>
          <p:cNvSpPr txBox="1">
            <a:spLocks noChangeArrowheads="1"/>
          </p:cNvSpPr>
          <p:nvPr/>
        </p:nvSpPr>
        <p:spPr bwMode="auto">
          <a:xfrm>
            <a:off x="7956550" y="1403350"/>
            <a:ext cx="1008063" cy="303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lIns="82124" tIns="41061" rIns="82124" bIns="41061">
            <a:spAutoFit/>
          </a:bodyPr>
          <a:lstStyle>
            <a:lvl1pPr defTabSz="814388">
              <a:lnSpc>
                <a:spcPct val="95000"/>
              </a:lnSpc>
              <a:spcBef>
                <a:spcPct val="50000"/>
              </a:spcBef>
              <a:buClr>
                <a:schemeClr val="tx2"/>
              </a:buClr>
              <a:buSzPct val="100000"/>
              <a:buFont typeface="Wingdings" panose="05000000000000000000" pitchFamily="2" charset="2"/>
              <a:buChar char="§"/>
              <a:defRPr sz="2400">
                <a:solidFill>
                  <a:schemeClr val="tx1"/>
                </a:solidFill>
                <a:latin typeface="Arial" panose="020B0604020202020204" pitchFamily="34" charset="0"/>
              </a:defRPr>
            </a:lvl1pPr>
            <a:lvl2pPr marL="742950" indent="-285750" defTabSz="814388">
              <a:lnSpc>
                <a:spcPct val="95000"/>
              </a:lnSpc>
              <a:spcBef>
                <a:spcPct val="35000"/>
              </a:spcBef>
              <a:defRPr sz="2000">
                <a:solidFill>
                  <a:schemeClr val="tx1"/>
                </a:solidFill>
                <a:latin typeface="Arial" panose="020B0604020202020204" pitchFamily="34" charset="0"/>
              </a:defRPr>
            </a:lvl2pPr>
            <a:lvl3pPr marL="1143000" indent="-228600" defTabSz="814388">
              <a:lnSpc>
                <a:spcPct val="95000"/>
              </a:lnSpc>
              <a:spcBef>
                <a:spcPct val="35000"/>
              </a:spcBef>
              <a:defRPr sz="2000">
                <a:solidFill>
                  <a:schemeClr val="tx1"/>
                </a:solidFill>
                <a:latin typeface="Arial" panose="020B0604020202020204" pitchFamily="34" charset="0"/>
              </a:defRPr>
            </a:lvl3pPr>
            <a:lvl4pPr marL="1600200" indent="-228600" defTabSz="814388">
              <a:lnSpc>
                <a:spcPct val="95000"/>
              </a:lnSpc>
              <a:spcBef>
                <a:spcPct val="35000"/>
              </a:spcBef>
              <a:defRPr sz="2000">
                <a:solidFill>
                  <a:schemeClr val="tx1"/>
                </a:solidFill>
                <a:latin typeface="Arial" panose="020B0604020202020204" pitchFamily="34" charset="0"/>
              </a:defRPr>
            </a:lvl4pPr>
            <a:lvl5pPr marL="2057400" indent="-228600" defTabSz="814388">
              <a:lnSpc>
                <a:spcPct val="95000"/>
              </a:lnSpc>
              <a:spcBef>
                <a:spcPct val="35000"/>
              </a:spcBef>
              <a:defRPr sz="2000">
                <a:solidFill>
                  <a:schemeClr val="tx1"/>
                </a:solidFill>
                <a:latin typeface="Arial" panose="020B0604020202020204" pitchFamily="34" charset="0"/>
              </a:defRPr>
            </a:lvl5pPr>
            <a:lvl6pPr marL="2514600" indent="-228600" defTabSz="814388" eaLnBrk="0" fontAlgn="base" hangingPunct="0">
              <a:lnSpc>
                <a:spcPct val="95000"/>
              </a:lnSpc>
              <a:spcBef>
                <a:spcPct val="35000"/>
              </a:spcBef>
              <a:spcAft>
                <a:spcPct val="0"/>
              </a:spcAft>
              <a:defRPr sz="2000">
                <a:solidFill>
                  <a:schemeClr val="tx1"/>
                </a:solidFill>
                <a:latin typeface="Arial" panose="020B0604020202020204" pitchFamily="34" charset="0"/>
              </a:defRPr>
            </a:lvl6pPr>
            <a:lvl7pPr marL="2971800" indent="-228600" defTabSz="814388" eaLnBrk="0" fontAlgn="base" hangingPunct="0">
              <a:lnSpc>
                <a:spcPct val="95000"/>
              </a:lnSpc>
              <a:spcBef>
                <a:spcPct val="35000"/>
              </a:spcBef>
              <a:spcAft>
                <a:spcPct val="0"/>
              </a:spcAft>
              <a:defRPr sz="2000">
                <a:solidFill>
                  <a:schemeClr val="tx1"/>
                </a:solidFill>
                <a:latin typeface="Arial" panose="020B0604020202020204" pitchFamily="34" charset="0"/>
              </a:defRPr>
            </a:lvl7pPr>
            <a:lvl8pPr marL="3429000" indent="-228600" defTabSz="814388" eaLnBrk="0" fontAlgn="base" hangingPunct="0">
              <a:lnSpc>
                <a:spcPct val="95000"/>
              </a:lnSpc>
              <a:spcBef>
                <a:spcPct val="35000"/>
              </a:spcBef>
              <a:spcAft>
                <a:spcPct val="0"/>
              </a:spcAft>
              <a:defRPr sz="2000">
                <a:solidFill>
                  <a:schemeClr val="tx1"/>
                </a:solidFill>
                <a:latin typeface="Arial" panose="020B0604020202020204" pitchFamily="34" charset="0"/>
              </a:defRPr>
            </a:lvl8pPr>
            <a:lvl9pPr marL="3886200" indent="-228600" defTabSz="814388" eaLnBrk="0" fontAlgn="base" hangingPunct="0">
              <a:lnSpc>
                <a:spcPct val="95000"/>
              </a:lnSpc>
              <a:spcBef>
                <a:spcPct val="35000"/>
              </a:spcBef>
              <a:spcAft>
                <a:spcPct val="0"/>
              </a:spcAft>
              <a:defRPr sz="2000">
                <a:solidFill>
                  <a:schemeClr val="tx1"/>
                </a:solidFill>
                <a:latin typeface="Arial" panose="020B0604020202020204" pitchFamily="34" charset="0"/>
              </a:defRPr>
            </a:lvl9pPr>
          </a:lstStyle>
          <a:p>
            <a:pPr algn="ctr">
              <a:lnSpc>
                <a:spcPct val="90000"/>
              </a:lnSpc>
              <a:spcBef>
                <a:spcPct val="0"/>
              </a:spcBef>
              <a:buClrTx/>
              <a:buSzTx/>
              <a:buFontTx/>
              <a:buNone/>
            </a:pPr>
            <a:r>
              <a:rPr lang="en-AU" altLang="en-US" sz="1600" b="1"/>
              <a:t>CE</a:t>
            </a:r>
          </a:p>
        </p:txBody>
      </p:sp>
      <p:pic>
        <p:nvPicPr>
          <p:cNvPr id="80924" name="Picture 266"/>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3038" y="2565400"/>
            <a:ext cx="720725" cy="309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80925" name="Picture 267"/>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3038" y="3141663"/>
            <a:ext cx="720725" cy="309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80926" name="Picture 270"/>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66100" y="2565400"/>
            <a:ext cx="720725" cy="309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80927" name="Picture 27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66100" y="3141663"/>
            <a:ext cx="720725" cy="309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80928" name="Line 277"/>
          <p:cNvSpPr>
            <a:spLocks noChangeShapeType="1"/>
          </p:cNvSpPr>
          <p:nvPr/>
        </p:nvSpPr>
        <p:spPr bwMode="auto">
          <a:xfrm flipV="1">
            <a:off x="468313" y="2266950"/>
            <a:ext cx="2519362" cy="11113"/>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lIns="82124" tIns="41061" rIns="82124" bIns="41061"/>
          <a:lstStyle/>
          <a:p>
            <a:endParaRPr lang="en-US"/>
          </a:p>
        </p:txBody>
      </p:sp>
      <p:sp>
        <p:nvSpPr>
          <p:cNvPr id="80929" name="Line 278"/>
          <p:cNvSpPr>
            <a:spLocks noChangeShapeType="1"/>
          </p:cNvSpPr>
          <p:nvPr/>
        </p:nvSpPr>
        <p:spPr bwMode="auto">
          <a:xfrm flipV="1">
            <a:off x="395288" y="3778250"/>
            <a:ext cx="2519362" cy="11113"/>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lIns="82124" tIns="41061" rIns="82124" bIns="41061"/>
          <a:lstStyle/>
          <a:p>
            <a:endParaRPr lang="en-US"/>
          </a:p>
        </p:txBody>
      </p:sp>
      <p:sp>
        <p:nvSpPr>
          <p:cNvPr id="80930" name="Line 279"/>
          <p:cNvSpPr>
            <a:spLocks noChangeShapeType="1"/>
          </p:cNvSpPr>
          <p:nvPr/>
        </p:nvSpPr>
        <p:spPr bwMode="auto">
          <a:xfrm flipV="1">
            <a:off x="6227763" y="3778250"/>
            <a:ext cx="2519362" cy="11113"/>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lIns="82124" tIns="41061" rIns="82124" bIns="41061"/>
          <a:lstStyle/>
          <a:p>
            <a:endParaRPr lang="en-US"/>
          </a:p>
        </p:txBody>
      </p:sp>
      <p:sp>
        <p:nvSpPr>
          <p:cNvPr id="80931" name="Line 280"/>
          <p:cNvSpPr>
            <a:spLocks noChangeShapeType="1"/>
          </p:cNvSpPr>
          <p:nvPr/>
        </p:nvSpPr>
        <p:spPr bwMode="auto">
          <a:xfrm flipV="1">
            <a:off x="6227763" y="2193925"/>
            <a:ext cx="2519362" cy="11113"/>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lIns="82124" tIns="41061" rIns="82124" bIns="41061"/>
          <a:lstStyle/>
          <a:p>
            <a:endParaRPr lang="en-US"/>
          </a:p>
        </p:txBody>
      </p:sp>
      <p:pic>
        <p:nvPicPr>
          <p:cNvPr id="80932" name="Picture 125"/>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7963" y="2073275"/>
            <a:ext cx="696912" cy="409575"/>
          </a:xfrm>
          <a:prstGeom prst="rect">
            <a:avLst/>
          </a:prstGeom>
          <a:noFill/>
          <a:ln>
            <a:noFill/>
          </a:ln>
          <a:effectLst/>
          <a:extLst>
            <a:ext uri="{909E8E84-426E-40DD-AFC4-6F175D3DCCD1}">
              <a14:hiddenFill xmlns:a14="http://schemas.microsoft.com/office/drawing/2010/main">
                <a:solidFill>
                  <a:srgbClr val="006C88"/>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pic>
        <p:nvPicPr>
          <p:cNvPr id="80933" name="Picture 129"/>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37538" y="2062163"/>
            <a:ext cx="696912" cy="409575"/>
          </a:xfrm>
          <a:prstGeom prst="rect">
            <a:avLst/>
          </a:prstGeom>
          <a:noFill/>
          <a:ln>
            <a:noFill/>
          </a:ln>
          <a:effectLst/>
          <a:extLst>
            <a:ext uri="{909E8E84-426E-40DD-AFC4-6F175D3DCCD1}">
              <a14:hiddenFill xmlns:a14="http://schemas.microsoft.com/office/drawing/2010/main">
                <a:solidFill>
                  <a:srgbClr val="006C88"/>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pic>
        <p:nvPicPr>
          <p:cNvPr id="80934" name="Picture 236"/>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7963" y="3575050"/>
            <a:ext cx="696912" cy="409575"/>
          </a:xfrm>
          <a:prstGeom prst="rect">
            <a:avLst/>
          </a:prstGeom>
          <a:noFill/>
          <a:ln>
            <a:noFill/>
          </a:ln>
          <a:effectLst/>
          <a:extLst>
            <a:ext uri="{909E8E84-426E-40DD-AFC4-6F175D3DCCD1}">
              <a14:hiddenFill xmlns:a14="http://schemas.microsoft.com/office/drawing/2010/main">
                <a:solidFill>
                  <a:srgbClr val="006C88"/>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pic>
        <p:nvPicPr>
          <p:cNvPr id="80935" name="Picture 239"/>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37538" y="3563938"/>
            <a:ext cx="696912" cy="409575"/>
          </a:xfrm>
          <a:prstGeom prst="rect">
            <a:avLst/>
          </a:prstGeom>
          <a:noFill/>
          <a:ln>
            <a:noFill/>
          </a:ln>
          <a:effectLst/>
          <a:extLst>
            <a:ext uri="{909E8E84-426E-40DD-AFC4-6F175D3DCCD1}">
              <a14:hiddenFill xmlns:a14="http://schemas.microsoft.com/office/drawing/2010/main">
                <a:solidFill>
                  <a:srgbClr val="006C88"/>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sp>
        <p:nvSpPr>
          <p:cNvPr id="80936" name="Line 282"/>
          <p:cNvSpPr>
            <a:spLocks noChangeShapeType="1"/>
          </p:cNvSpPr>
          <p:nvPr/>
        </p:nvSpPr>
        <p:spPr bwMode="auto">
          <a:xfrm rot="10800000">
            <a:off x="6300788" y="4283075"/>
            <a:ext cx="0" cy="863600"/>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lIns="82124" tIns="41061" rIns="82124" bIns="41061"/>
          <a:lstStyle/>
          <a:p>
            <a:endParaRPr lang="en-US"/>
          </a:p>
        </p:txBody>
      </p:sp>
      <p:sp>
        <p:nvSpPr>
          <p:cNvPr id="80937" name="Line 285"/>
          <p:cNvSpPr>
            <a:spLocks noChangeShapeType="1"/>
          </p:cNvSpPr>
          <p:nvPr/>
        </p:nvSpPr>
        <p:spPr bwMode="auto">
          <a:xfrm rot="10800000">
            <a:off x="2339975" y="1628775"/>
            <a:ext cx="0" cy="503238"/>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lIns="82124" tIns="41061" rIns="82124" bIns="41061"/>
          <a:lstStyle/>
          <a:p>
            <a:endParaRPr lang="en-US"/>
          </a:p>
        </p:txBody>
      </p:sp>
      <p:sp>
        <p:nvSpPr>
          <p:cNvPr id="80938" name="Line 286"/>
          <p:cNvSpPr>
            <a:spLocks noChangeShapeType="1"/>
          </p:cNvSpPr>
          <p:nvPr/>
        </p:nvSpPr>
        <p:spPr bwMode="auto">
          <a:xfrm rot="10800000">
            <a:off x="3492500" y="1628775"/>
            <a:ext cx="0" cy="503238"/>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lIns="82124" tIns="41061" rIns="82124" bIns="41061"/>
          <a:lstStyle/>
          <a:p>
            <a:endParaRPr lang="en-US"/>
          </a:p>
        </p:txBody>
      </p:sp>
      <p:sp>
        <p:nvSpPr>
          <p:cNvPr id="80939" name="Line 287"/>
          <p:cNvSpPr>
            <a:spLocks noChangeShapeType="1"/>
          </p:cNvSpPr>
          <p:nvPr/>
        </p:nvSpPr>
        <p:spPr bwMode="auto">
          <a:xfrm flipV="1">
            <a:off x="900113" y="5003800"/>
            <a:ext cx="1943100" cy="0"/>
          </a:xfrm>
          <a:prstGeom prst="line">
            <a:avLst/>
          </a:prstGeom>
          <a:noFill/>
          <a:ln w="12700">
            <a:solidFill>
              <a:schemeClr val="tx1"/>
            </a:solidFill>
            <a:prstDash val="dash"/>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lIns="82124" tIns="41061" rIns="82124" bIns="41061"/>
          <a:lstStyle/>
          <a:p>
            <a:endParaRPr lang="en-US"/>
          </a:p>
        </p:txBody>
      </p:sp>
      <p:sp>
        <p:nvSpPr>
          <p:cNvPr id="80940" name="Text Box 288"/>
          <p:cNvSpPr txBox="1">
            <a:spLocks noChangeArrowheads="1"/>
          </p:cNvSpPr>
          <p:nvPr/>
        </p:nvSpPr>
        <p:spPr bwMode="auto">
          <a:xfrm>
            <a:off x="900113" y="4498975"/>
            <a:ext cx="1943100" cy="41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lIns="82124" tIns="41061" rIns="82124" bIns="41061">
            <a:spAutoFit/>
          </a:bodyPr>
          <a:lstStyle>
            <a:lvl1pPr defTabSz="814388">
              <a:lnSpc>
                <a:spcPct val="95000"/>
              </a:lnSpc>
              <a:spcBef>
                <a:spcPct val="50000"/>
              </a:spcBef>
              <a:buClr>
                <a:schemeClr val="tx2"/>
              </a:buClr>
              <a:buSzPct val="100000"/>
              <a:buFont typeface="Wingdings" panose="05000000000000000000" pitchFamily="2" charset="2"/>
              <a:buChar char="§"/>
              <a:defRPr sz="2400">
                <a:solidFill>
                  <a:schemeClr val="tx1"/>
                </a:solidFill>
                <a:latin typeface="Arial" panose="020B0604020202020204" pitchFamily="34" charset="0"/>
              </a:defRPr>
            </a:lvl1pPr>
            <a:lvl2pPr marL="742950" indent="-285750" defTabSz="814388">
              <a:lnSpc>
                <a:spcPct val="95000"/>
              </a:lnSpc>
              <a:spcBef>
                <a:spcPct val="35000"/>
              </a:spcBef>
              <a:defRPr sz="2000">
                <a:solidFill>
                  <a:schemeClr val="tx1"/>
                </a:solidFill>
                <a:latin typeface="Arial" panose="020B0604020202020204" pitchFamily="34" charset="0"/>
              </a:defRPr>
            </a:lvl2pPr>
            <a:lvl3pPr marL="1143000" indent="-228600" defTabSz="814388">
              <a:lnSpc>
                <a:spcPct val="95000"/>
              </a:lnSpc>
              <a:spcBef>
                <a:spcPct val="35000"/>
              </a:spcBef>
              <a:defRPr sz="2000">
                <a:solidFill>
                  <a:schemeClr val="tx1"/>
                </a:solidFill>
                <a:latin typeface="Arial" panose="020B0604020202020204" pitchFamily="34" charset="0"/>
              </a:defRPr>
            </a:lvl3pPr>
            <a:lvl4pPr marL="1600200" indent="-228600" defTabSz="814388">
              <a:lnSpc>
                <a:spcPct val="95000"/>
              </a:lnSpc>
              <a:spcBef>
                <a:spcPct val="35000"/>
              </a:spcBef>
              <a:defRPr sz="2000">
                <a:solidFill>
                  <a:schemeClr val="tx1"/>
                </a:solidFill>
                <a:latin typeface="Arial" panose="020B0604020202020204" pitchFamily="34" charset="0"/>
              </a:defRPr>
            </a:lvl4pPr>
            <a:lvl5pPr marL="2057400" indent="-228600" defTabSz="814388">
              <a:lnSpc>
                <a:spcPct val="95000"/>
              </a:lnSpc>
              <a:spcBef>
                <a:spcPct val="35000"/>
              </a:spcBef>
              <a:defRPr sz="2000">
                <a:solidFill>
                  <a:schemeClr val="tx1"/>
                </a:solidFill>
                <a:latin typeface="Arial" panose="020B0604020202020204" pitchFamily="34" charset="0"/>
              </a:defRPr>
            </a:lvl5pPr>
            <a:lvl6pPr marL="2514600" indent="-228600" defTabSz="814388" eaLnBrk="0" fontAlgn="base" hangingPunct="0">
              <a:lnSpc>
                <a:spcPct val="95000"/>
              </a:lnSpc>
              <a:spcBef>
                <a:spcPct val="35000"/>
              </a:spcBef>
              <a:spcAft>
                <a:spcPct val="0"/>
              </a:spcAft>
              <a:defRPr sz="2000">
                <a:solidFill>
                  <a:schemeClr val="tx1"/>
                </a:solidFill>
                <a:latin typeface="Arial" panose="020B0604020202020204" pitchFamily="34" charset="0"/>
              </a:defRPr>
            </a:lvl6pPr>
            <a:lvl7pPr marL="2971800" indent="-228600" defTabSz="814388" eaLnBrk="0" fontAlgn="base" hangingPunct="0">
              <a:lnSpc>
                <a:spcPct val="95000"/>
              </a:lnSpc>
              <a:spcBef>
                <a:spcPct val="35000"/>
              </a:spcBef>
              <a:spcAft>
                <a:spcPct val="0"/>
              </a:spcAft>
              <a:defRPr sz="2000">
                <a:solidFill>
                  <a:schemeClr val="tx1"/>
                </a:solidFill>
                <a:latin typeface="Arial" panose="020B0604020202020204" pitchFamily="34" charset="0"/>
              </a:defRPr>
            </a:lvl7pPr>
            <a:lvl8pPr marL="3429000" indent="-228600" defTabSz="814388" eaLnBrk="0" fontAlgn="base" hangingPunct="0">
              <a:lnSpc>
                <a:spcPct val="95000"/>
              </a:lnSpc>
              <a:spcBef>
                <a:spcPct val="35000"/>
              </a:spcBef>
              <a:spcAft>
                <a:spcPct val="0"/>
              </a:spcAft>
              <a:defRPr sz="2000">
                <a:solidFill>
                  <a:schemeClr val="tx1"/>
                </a:solidFill>
                <a:latin typeface="Arial" panose="020B0604020202020204" pitchFamily="34" charset="0"/>
              </a:defRPr>
            </a:lvl8pPr>
            <a:lvl9pPr marL="3886200" indent="-228600" defTabSz="814388" eaLnBrk="0" fontAlgn="base" hangingPunct="0">
              <a:lnSpc>
                <a:spcPct val="95000"/>
              </a:lnSpc>
              <a:spcBef>
                <a:spcPct val="35000"/>
              </a:spcBef>
              <a:spcAft>
                <a:spcPct val="0"/>
              </a:spcAft>
              <a:defRPr sz="2000">
                <a:solidFill>
                  <a:schemeClr val="tx1"/>
                </a:solidFill>
                <a:latin typeface="Arial" panose="020B0604020202020204" pitchFamily="34" charset="0"/>
              </a:defRPr>
            </a:lvl9pPr>
          </a:lstStyle>
          <a:p>
            <a:pPr algn="ctr">
              <a:lnSpc>
                <a:spcPct val="90000"/>
              </a:lnSpc>
              <a:spcBef>
                <a:spcPct val="0"/>
              </a:spcBef>
              <a:buClrTx/>
              <a:buSzTx/>
              <a:buFontTx/>
              <a:buNone/>
            </a:pPr>
            <a:r>
              <a:rPr lang="en-AU" altLang="en-US" sz="1200" b="1"/>
              <a:t>Ethernet</a:t>
            </a:r>
            <a:br>
              <a:rPr lang="en-AU" altLang="en-US" sz="1200" b="1"/>
            </a:br>
            <a:r>
              <a:rPr lang="en-AU" altLang="en-US" sz="1200" b="1"/>
              <a:t> (VLAN/Port</a:t>
            </a:r>
          </a:p>
        </p:txBody>
      </p:sp>
      <p:sp>
        <p:nvSpPr>
          <p:cNvPr id="80941" name="Line 290"/>
          <p:cNvSpPr>
            <a:spLocks noChangeShapeType="1"/>
          </p:cNvSpPr>
          <p:nvPr/>
        </p:nvSpPr>
        <p:spPr bwMode="auto">
          <a:xfrm rot="10800000">
            <a:off x="8243888" y="4283075"/>
            <a:ext cx="0" cy="863600"/>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lIns="82124" tIns="41061" rIns="82124" bIns="41061"/>
          <a:lstStyle/>
          <a:p>
            <a:endParaRPr lang="en-US"/>
          </a:p>
        </p:txBody>
      </p:sp>
      <p:sp>
        <p:nvSpPr>
          <p:cNvPr id="80942" name="Line 291"/>
          <p:cNvSpPr>
            <a:spLocks noChangeShapeType="1"/>
          </p:cNvSpPr>
          <p:nvPr/>
        </p:nvSpPr>
        <p:spPr bwMode="auto">
          <a:xfrm flipV="1">
            <a:off x="6300788" y="5002213"/>
            <a:ext cx="1943100" cy="1587"/>
          </a:xfrm>
          <a:prstGeom prst="line">
            <a:avLst/>
          </a:prstGeom>
          <a:noFill/>
          <a:ln w="12700">
            <a:solidFill>
              <a:schemeClr val="tx1"/>
            </a:solidFill>
            <a:prstDash val="dash"/>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lIns="82124" tIns="41061" rIns="82124" bIns="41061"/>
          <a:lstStyle/>
          <a:p>
            <a:endParaRPr lang="en-US"/>
          </a:p>
        </p:txBody>
      </p:sp>
      <p:sp>
        <p:nvSpPr>
          <p:cNvPr id="80943" name="Text Box 292"/>
          <p:cNvSpPr txBox="1">
            <a:spLocks noChangeArrowheads="1"/>
          </p:cNvSpPr>
          <p:nvPr/>
        </p:nvSpPr>
        <p:spPr bwMode="auto">
          <a:xfrm>
            <a:off x="6300788" y="4498975"/>
            <a:ext cx="1943100" cy="41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lIns="82124" tIns="41061" rIns="82124" bIns="41061">
            <a:spAutoFit/>
          </a:bodyPr>
          <a:lstStyle>
            <a:lvl1pPr defTabSz="814388">
              <a:lnSpc>
                <a:spcPct val="95000"/>
              </a:lnSpc>
              <a:spcBef>
                <a:spcPct val="50000"/>
              </a:spcBef>
              <a:buClr>
                <a:schemeClr val="tx2"/>
              </a:buClr>
              <a:buSzPct val="100000"/>
              <a:buFont typeface="Wingdings" panose="05000000000000000000" pitchFamily="2" charset="2"/>
              <a:buChar char="§"/>
              <a:defRPr sz="2400">
                <a:solidFill>
                  <a:schemeClr val="tx1"/>
                </a:solidFill>
                <a:latin typeface="Arial" panose="020B0604020202020204" pitchFamily="34" charset="0"/>
              </a:defRPr>
            </a:lvl1pPr>
            <a:lvl2pPr marL="742950" indent="-285750" defTabSz="814388">
              <a:lnSpc>
                <a:spcPct val="95000"/>
              </a:lnSpc>
              <a:spcBef>
                <a:spcPct val="35000"/>
              </a:spcBef>
              <a:defRPr sz="2000">
                <a:solidFill>
                  <a:schemeClr val="tx1"/>
                </a:solidFill>
                <a:latin typeface="Arial" panose="020B0604020202020204" pitchFamily="34" charset="0"/>
              </a:defRPr>
            </a:lvl2pPr>
            <a:lvl3pPr marL="1143000" indent="-228600" defTabSz="814388">
              <a:lnSpc>
                <a:spcPct val="95000"/>
              </a:lnSpc>
              <a:spcBef>
                <a:spcPct val="35000"/>
              </a:spcBef>
              <a:defRPr sz="2000">
                <a:solidFill>
                  <a:schemeClr val="tx1"/>
                </a:solidFill>
                <a:latin typeface="Arial" panose="020B0604020202020204" pitchFamily="34" charset="0"/>
              </a:defRPr>
            </a:lvl3pPr>
            <a:lvl4pPr marL="1600200" indent="-228600" defTabSz="814388">
              <a:lnSpc>
                <a:spcPct val="95000"/>
              </a:lnSpc>
              <a:spcBef>
                <a:spcPct val="35000"/>
              </a:spcBef>
              <a:defRPr sz="2000">
                <a:solidFill>
                  <a:schemeClr val="tx1"/>
                </a:solidFill>
                <a:latin typeface="Arial" panose="020B0604020202020204" pitchFamily="34" charset="0"/>
              </a:defRPr>
            </a:lvl4pPr>
            <a:lvl5pPr marL="2057400" indent="-228600" defTabSz="814388">
              <a:lnSpc>
                <a:spcPct val="95000"/>
              </a:lnSpc>
              <a:spcBef>
                <a:spcPct val="35000"/>
              </a:spcBef>
              <a:defRPr sz="2000">
                <a:solidFill>
                  <a:schemeClr val="tx1"/>
                </a:solidFill>
                <a:latin typeface="Arial" panose="020B0604020202020204" pitchFamily="34" charset="0"/>
              </a:defRPr>
            </a:lvl5pPr>
            <a:lvl6pPr marL="2514600" indent="-228600" defTabSz="814388" eaLnBrk="0" fontAlgn="base" hangingPunct="0">
              <a:lnSpc>
                <a:spcPct val="95000"/>
              </a:lnSpc>
              <a:spcBef>
                <a:spcPct val="35000"/>
              </a:spcBef>
              <a:spcAft>
                <a:spcPct val="0"/>
              </a:spcAft>
              <a:defRPr sz="2000">
                <a:solidFill>
                  <a:schemeClr val="tx1"/>
                </a:solidFill>
                <a:latin typeface="Arial" panose="020B0604020202020204" pitchFamily="34" charset="0"/>
              </a:defRPr>
            </a:lvl6pPr>
            <a:lvl7pPr marL="2971800" indent="-228600" defTabSz="814388" eaLnBrk="0" fontAlgn="base" hangingPunct="0">
              <a:lnSpc>
                <a:spcPct val="95000"/>
              </a:lnSpc>
              <a:spcBef>
                <a:spcPct val="35000"/>
              </a:spcBef>
              <a:spcAft>
                <a:spcPct val="0"/>
              </a:spcAft>
              <a:defRPr sz="2000">
                <a:solidFill>
                  <a:schemeClr val="tx1"/>
                </a:solidFill>
                <a:latin typeface="Arial" panose="020B0604020202020204" pitchFamily="34" charset="0"/>
              </a:defRPr>
            </a:lvl7pPr>
            <a:lvl8pPr marL="3429000" indent="-228600" defTabSz="814388" eaLnBrk="0" fontAlgn="base" hangingPunct="0">
              <a:lnSpc>
                <a:spcPct val="95000"/>
              </a:lnSpc>
              <a:spcBef>
                <a:spcPct val="35000"/>
              </a:spcBef>
              <a:spcAft>
                <a:spcPct val="0"/>
              </a:spcAft>
              <a:defRPr sz="2000">
                <a:solidFill>
                  <a:schemeClr val="tx1"/>
                </a:solidFill>
                <a:latin typeface="Arial" panose="020B0604020202020204" pitchFamily="34" charset="0"/>
              </a:defRPr>
            </a:lvl8pPr>
            <a:lvl9pPr marL="3886200" indent="-228600" defTabSz="814388" eaLnBrk="0" fontAlgn="base" hangingPunct="0">
              <a:lnSpc>
                <a:spcPct val="95000"/>
              </a:lnSpc>
              <a:spcBef>
                <a:spcPct val="35000"/>
              </a:spcBef>
              <a:spcAft>
                <a:spcPct val="0"/>
              </a:spcAft>
              <a:defRPr sz="2000">
                <a:solidFill>
                  <a:schemeClr val="tx1"/>
                </a:solidFill>
                <a:latin typeface="Arial" panose="020B0604020202020204" pitchFamily="34" charset="0"/>
              </a:defRPr>
            </a:lvl9pPr>
          </a:lstStyle>
          <a:p>
            <a:pPr algn="ctr">
              <a:lnSpc>
                <a:spcPct val="90000"/>
              </a:lnSpc>
              <a:spcBef>
                <a:spcPct val="0"/>
              </a:spcBef>
              <a:buClrTx/>
              <a:buSzTx/>
              <a:buFontTx/>
              <a:buNone/>
            </a:pPr>
            <a:r>
              <a:rPr lang="en-AU" altLang="en-US" sz="1200" b="1"/>
              <a:t>Ethernet</a:t>
            </a:r>
            <a:br>
              <a:rPr lang="en-AU" altLang="en-US" sz="1200" b="1"/>
            </a:br>
            <a:r>
              <a:rPr lang="en-AU" altLang="en-US" sz="1200" b="1"/>
              <a:t>(VLAN Port)</a:t>
            </a:r>
          </a:p>
        </p:txBody>
      </p:sp>
      <p:sp>
        <p:nvSpPr>
          <p:cNvPr id="80944" name="Line 295"/>
          <p:cNvSpPr>
            <a:spLocks noChangeShapeType="1"/>
          </p:cNvSpPr>
          <p:nvPr/>
        </p:nvSpPr>
        <p:spPr bwMode="auto">
          <a:xfrm>
            <a:off x="2843213" y="5003800"/>
            <a:ext cx="3457575" cy="0"/>
          </a:xfrm>
          <a:prstGeom prst="line">
            <a:avLst/>
          </a:prstGeom>
          <a:noFill/>
          <a:ln w="12700">
            <a:solidFill>
              <a:schemeClr val="tx1"/>
            </a:solidFill>
            <a:prstDash val="dash"/>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lIns="82124" tIns="41061" rIns="82124" bIns="41061"/>
          <a:lstStyle/>
          <a:p>
            <a:endParaRPr lang="en-US"/>
          </a:p>
        </p:txBody>
      </p:sp>
      <p:sp>
        <p:nvSpPr>
          <p:cNvPr id="80945" name="Text Box 296"/>
          <p:cNvSpPr txBox="1">
            <a:spLocks noChangeArrowheads="1"/>
          </p:cNvSpPr>
          <p:nvPr/>
        </p:nvSpPr>
        <p:spPr bwMode="auto">
          <a:xfrm>
            <a:off x="2843213" y="4714875"/>
            <a:ext cx="3457575" cy="247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lIns="82124" tIns="41061" rIns="82124" bIns="41061">
            <a:spAutoFit/>
          </a:bodyPr>
          <a:lstStyle>
            <a:lvl1pPr defTabSz="814388">
              <a:lnSpc>
                <a:spcPct val="95000"/>
              </a:lnSpc>
              <a:spcBef>
                <a:spcPct val="50000"/>
              </a:spcBef>
              <a:buClr>
                <a:schemeClr val="tx2"/>
              </a:buClr>
              <a:buSzPct val="100000"/>
              <a:buFont typeface="Wingdings" panose="05000000000000000000" pitchFamily="2" charset="2"/>
              <a:buChar char="§"/>
              <a:defRPr sz="2400">
                <a:solidFill>
                  <a:schemeClr val="tx1"/>
                </a:solidFill>
                <a:latin typeface="Arial" panose="020B0604020202020204" pitchFamily="34" charset="0"/>
              </a:defRPr>
            </a:lvl1pPr>
            <a:lvl2pPr marL="742950" indent="-285750" defTabSz="814388">
              <a:lnSpc>
                <a:spcPct val="95000"/>
              </a:lnSpc>
              <a:spcBef>
                <a:spcPct val="35000"/>
              </a:spcBef>
              <a:defRPr sz="2000">
                <a:solidFill>
                  <a:schemeClr val="tx1"/>
                </a:solidFill>
                <a:latin typeface="Arial" panose="020B0604020202020204" pitchFamily="34" charset="0"/>
              </a:defRPr>
            </a:lvl2pPr>
            <a:lvl3pPr marL="1143000" indent="-228600" defTabSz="814388">
              <a:lnSpc>
                <a:spcPct val="95000"/>
              </a:lnSpc>
              <a:spcBef>
                <a:spcPct val="35000"/>
              </a:spcBef>
              <a:defRPr sz="2000">
                <a:solidFill>
                  <a:schemeClr val="tx1"/>
                </a:solidFill>
                <a:latin typeface="Arial" panose="020B0604020202020204" pitchFamily="34" charset="0"/>
              </a:defRPr>
            </a:lvl3pPr>
            <a:lvl4pPr marL="1600200" indent="-228600" defTabSz="814388">
              <a:lnSpc>
                <a:spcPct val="95000"/>
              </a:lnSpc>
              <a:spcBef>
                <a:spcPct val="35000"/>
              </a:spcBef>
              <a:defRPr sz="2000">
                <a:solidFill>
                  <a:schemeClr val="tx1"/>
                </a:solidFill>
                <a:latin typeface="Arial" panose="020B0604020202020204" pitchFamily="34" charset="0"/>
              </a:defRPr>
            </a:lvl4pPr>
            <a:lvl5pPr marL="2057400" indent="-228600" defTabSz="814388">
              <a:lnSpc>
                <a:spcPct val="95000"/>
              </a:lnSpc>
              <a:spcBef>
                <a:spcPct val="35000"/>
              </a:spcBef>
              <a:defRPr sz="2000">
                <a:solidFill>
                  <a:schemeClr val="tx1"/>
                </a:solidFill>
                <a:latin typeface="Arial" panose="020B0604020202020204" pitchFamily="34" charset="0"/>
              </a:defRPr>
            </a:lvl5pPr>
            <a:lvl6pPr marL="2514600" indent="-228600" defTabSz="814388" eaLnBrk="0" fontAlgn="base" hangingPunct="0">
              <a:lnSpc>
                <a:spcPct val="95000"/>
              </a:lnSpc>
              <a:spcBef>
                <a:spcPct val="35000"/>
              </a:spcBef>
              <a:spcAft>
                <a:spcPct val="0"/>
              </a:spcAft>
              <a:defRPr sz="2000">
                <a:solidFill>
                  <a:schemeClr val="tx1"/>
                </a:solidFill>
                <a:latin typeface="Arial" panose="020B0604020202020204" pitchFamily="34" charset="0"/>
              </a:defRPr>
            </a:lvl6pPr>
            <a:lvl7pPr marL="2971800" indent="-228600" defTabSz="814388" eaLnBrk="0" fontAlgn="base" hangingPunct="0">
              <a:lnSpc>
                <a:spcPct val="95000"/>
              </a:lnSpc>
              <a:spcBef>
                <a:spcPct val="35000"/>
              </a:spcBef>
              <a:spcAft>
                <a:spcPct val="0"/>
              </a:spcAft>
              <a:defRPr sz="2000">
                <a:solidFill>
                  <a:schemeClr val="tx1"/>
                </a:solidFill>
                <a:latin typeface="Arial" panose="020B0604020202020204" pitchFamily="34" charset="0"/>
              </a:defRPr>
            </a:lvl7pPr>
            <a:lvl8pPr marL="3429000" indent="-228600" defTabSz="814388" eaLnBrk="0" fontAlgn="base" hangingPunct="0">
              <a:lnSpc>
                <a:spcPct val="95000"/>
              </a:lnSpc>
              <a:spcBef>
                <a:spcPct val="35000"/>
              </a:spcBef>
              <a:spcAft>
                <a:spcPct val="0"/>
              </a:spcAft>
              <a:defRPr sz="2000">
                <a:solidFill>
                  <a:schemeClr val="tx1"/>
                </a:solidFill>
                <a:latin typeface="Arial" panose="020B0604020202020204" pitchFamily="34" charset="0"/>
              </a:defRPr>
            </a:lvl8pPr>
            <a:lvl9pPr marL="3886200" indent="-228600" defTabSz="814388" eaLnBrk="0" fontAlgn="base" hangingPunct="0">
              <a:lnSpc>
                <a:spcPct val="95000"/>
              </a:lnSpc>
              <a:spcBef>
                <a:spcPct val="35000"/>
              </a:spcBef>
              <a:spcAft>
                <a:spcPct val="0"/>
              </a:spcAft>
              <a:defRPr sz="2000">
                <a:solidFill>
                  <a:schemeClr val="tx1"/>
                </a:solidFill>
                <a:latin typeface="Arial" panose="020B0604020202020204" pitchFamily="34" charset="0"/>
              </a:defRPr>
            </a:lvl9pPr>
          </a:lstStyle>
          <a:p>
            <a:pPr algn="ctr">
              <a:lnSpc>
                <a:spcPct val="90000"/>
              </a:lnSpc>
              <a:spcBef>
                <a:spcPct val="0"/>
              </a:spcBef>
              <a:buClrTx/>
              <a:buSzTx/>
              <a:buFontTx/>
              <a:buNone/>
            </a:pPr>
            <a:r>
              <a:rPr lang="en-AU" altLang="en-US" sz="1200" b="1"/>
              <a:t>Full Mesh PWs + LDP</a:t>
            </a:r>
          </a:p>
        </p:txBody>
      </p:sp>
      <p:sp>
        <p:nvSpPr>
          <p:cNvPr id="80946" name="Freeform 297"/>
          <p:cNvSpPr>
            <a:spLocks/>
          </p:cNvSpPr>
          <p:nvPr/>
        </p:nvSpPr>
        <p:spPr bwMode="auto">
          <a:xfrm>
            <a:off x="2843213" y="2122488"/>
            <a:ext cx="3384550" cy="214312"/>
          </a:xfrm>
          <a:custGeom>
            <a:avLst/>
            <a:gdLst>
              <a:gd name="T0" fmla="*/ 0 w 2132"/>
              <a:gd name="T1" fmla="*/ 0 h 135"/>
              <a:gd name="T2" fmla="*/ 1643063 w 2132"/>
              <a:gd name="T3" fmla="*/ 214312 h 135"/>
              <a:gd name="T4" fmla="*/ 3384550 w 2132"/>
              <a:gd name="T5" fmla="*/ 1587 h 135"/>
              <a:gd name="T6" fmla="*/ 0 60000 65536"/>
              <a:gd name="T7" fmla="*/ 0 60000 65536"/>
              <a:gd name="T8" fmla="*/ 0 60000 65536"/>
            </a:gdLst>
            <a:ahLst/>
            <a:cxnLst>
              <a:cxn ang="T6">
                <a:pos x="T0" y="T1"/>
              </a:cxn>
              <a:cxn ang="T7">
                <a:pos x="T2" y="T3"/>
              </a:cxn>
              <a:cxn ang="T8">
                <a:pos x="T4" y="T5"/>
              </a:cxn>
            </a:cxnLst>
            <a:rect l="0" t="0" r="r" b="b"/>
            <a:pathLst>
              <a:path w="2132" h="135">
                <a:moveTo>
                  <a:pt x="0" y="0"/>
                </a:moveTo>
                <a:cubicBezTo>
                  <a:pt x="172" y="22"/>
                  <a:pt x="680" y="135"/>
                  <a:pt x="1035" y="135"/>
                </a:cubicBezTo>
                <a:cubicBezTo>
                  <a:pt x="1390" y="135"/>
                  <a:pt x="1904" y="29"/>
                  <a:pt x="2132" y="1"/>
                </a:cubicBezTo>
              </a:path>
            </a:pathLst>
          </a:custGeom>
          <a:noFill/>
          <a:ln w="28575" cap="flat" cmpd="sng">
            <a:solidFill>
              <a:schemeClr val="folHlink"/>
            </a:solidFill>
            <a:prstDash val="dash"/>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lIns="82124" tIns="41061" rIns="82124" bIns="41061"/>
          <a:lstStyle/>
          <a:p>
            <a:endParaRPr lang="en-US"/>
          </a:p>
        </p:txBody>
      </p:sp>
      <p:sp>
        <p:nvSpPr>
          <p:cNvPr id="80947" name="Freeform 298"/>
          <p:cNvSpPr>
            <a:spLocks/>
          </p:cNvSpPr>
          <p:nvPr/>
        </p:nvSpPr>
        <p:spPr bwMode="auto">
          <a:xfrm>
            <a:off x="2843213" y="3365500"/>
            <a:ext cx="3384550" cy="271463"/>
          </a:xfrm>
          <a:custGeom>
            <a:avLst/>
            <a:gdLst>
              <a:gd name="T0" fmla="*/ 0 w 2132"/>
              <a:gd name="T1" fmla="*/ 269875 h 171"/>
              <a:gd name="T2" fmla="*/ 1652588 w 2132"/>
              <a:gd name="T3" fmla="*/ 0 h 171"/>
              <a:gd name="T4" fmla="*/ 3384550 w 2132"/>
              <a:gd name="T5" fmla="*/ 271463 h 171"/>
              <a:gd name="T6" fmla="*/ 0 60000 65536"/>
              <a:gd name="T7" fmla="*/ 0 60000 65536"/>
              <a:gd name="T8" fmla="*/ 0 60000 65536"/>
            </a:gdLst>
            <a:ahLst/>
            <a:cxnLst>
              <a:cxn ang="T6">
                <a:pos x="T0" y="T1"/>
              </a:cxn>
              <a:cxn ang="T7">
                <a:pos x="T2" y="T3"/>
              </a:cxn>
              <a:cxn ang="T8">
                <a:pos x="T4" y="T5"/>
              </a:cxn>
            </a:cxnLst>
            <a:rect l="0" t="0" r="r" b="b"/>
            <a:pathLst>
              <a:path w="2132" h="171">
                <a:moveTo>
                  <a:pt x="0" y="170"/>
                </a:moveTo>
                <a:cubicBezTo>
                  <a:pt x="173" y="142"/>
                  <a:pt x="686" y="0"/>
                  <a:pt x="1041" y="0"/>
                </a:cubicBezTo>
                <a:cubicBezTo>
                  <a:pt x="1396" y="0"/>
                  <a:pt x="1905" y="136"/>
                  <a:pt x="2132" y="171"/>
                </a:cubicBezTo>
              </a:path>
            </a:pathLst>
          </a:custGeom>
          <a:noFill/>
          <a:ln w="28575" cap="flat" cmpd="sng">
            <a:solidFill>
              <a:schemeClr val="folHlink"/>
            </a:solidFill>
            <a:prstDash val="dash"/>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lIns="82124" tIns="41061" rIns="82124" bIns="41061"/>
          <a:lstStyle/>
          <a:p>
            <a:endParaRPr lang="en-US"/>
          </a:p>
        </p:txBody>
      </p:sp>
      <p:sp>
        <p:nvSpPr>
          <p:cNvPr id="80948" name="Line 299"/>
          <p:cNvSpPr>
            <a:spLocks noChangeShapeType="1"/>
          </p:cNvSpPr>
          <p:nvPr/>
        </p:nvSpPr>
        <p:spPr bwMode="auto">
          <a:xfrm>
            <a:off x="2843213" y="2122488"/>
            <a:ext cx="3384550" cy="1512887"/>
          </a:xfrm>
          <a:prstGeom prst="line">
            <a:avLst/>
          </a:prstGeom>
          <a:noFill/>
          <a:ln w="28575">
            <a:solidFill>
              <a:schemeClr val="folHlink"/>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lIns="82124" tIns="41061" rIns="82124" bIns="41061"/>
          <a:lstStyle/>
          <a:p>
            <a:endParaRPr lang="en-US"/>
          </a:p>
        </p:txBody>
      </p:sp>
      <p:sp>
        <p:nvSpPr>
          <p:cNvPr id="80949" name="Line 300"/>
          <p:cNvSpPr>
            <a:spLocks noChangeShapeType="1"/>
          </p:cNvSpPr>
          <p:nvPr/>
        </p:nvSpPr>
        <p:spPr bwMode="auto">
          <a:xfrm flipV="1">
            <a:off x="2843213" y="2122488"/>
            <a:ext cx="3384550" cy="1512887"/>
          </a:xfrm>
          <a:prstGeom prst="line">
            <a:avLst/>
          </a:prstGeom>
          <a:noFill/>
          <a:ln w="28575">
            <a:solidFill>
              <a:schemeClr val="folHlink"/>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lIns="82124" tIns="41061" rIns="82124" bIns="41061"/>
          <a:lstStyle/>
          <a:p>
            <a:endParaRPr lang="en-US"/>
          </a:p>
        </p:txBody>
      </p:sp>
      <p:sp>
        <p:nvSpPr>
          <p:cNvPr id="80950" name="Freeform 301"/>
          <p:cNvSpPr>
            <a:spLocks/>
          </p:cNvSpPr>
          <p:nvPr/>
        </p:nvSpPr>
        <p:spPr bwMode="auto">
          <a:xfrm>
            <a:off x="2844800" y="2124075"/>
            <a:ext cx="488950" cy="1512888"/>
          </a:xfrm>
          <a:custGeom>
            <a:avLst/>
            <a:gdLst>
              <a:gd name="T0" fmla="*/ 1588 w 308"/>
              <a:gd name="T1" fmla="*/ 1512888 h 953"/>
              <a:gd name="T2" fmla="*/ 488950 w 308"/>
              <a:gd name="T3" fmla="*/ 736600 h 953"/>
              <a:gd name="T4" fmla="*/ 0 w 308"/>
              <a:gd name="T5" fmla="*/ 0 h 953"/>
              <a:gd name="T6" fmla="*/ 0 60000 65536"/>
              <a:gd name="T7" fmla="*/ 0 60000 65536"/>
              <a:gd name="T8" fmla="*/ 0 60000 65536"/>
            </a:gdLst>
            <a:ahLst/>
            <a:cxnLst>
              <a:cxn ang="T6">
                <a:pos x="T0" y="T1"/>
              </a:cxn>
              <a:cxn ang="T7">
                <a:pos x="T2" y="T3"/>
              </a:cxn>
              <a:cxn ang="T8">
                <a:pos x="T4" y="T5"/>
              </a:cxn>
            </a:cxnLst>
            <a:rect l="0" t="0" r="r" b="b"/>
            <a:pathLst>
              <a:path w="308" h="953">
                <a:moveTo>
                  <a:pt x="1" y="953"/>
                </a:moveTo>
                <a:cubicBezTo>
                  <a:pt x="52" y="872"/>
                  <a:pt x="308" y="623"/>
                  <a:pt x="308" y="464"/>
                </a:cubicBezTo>
                <a:cubicBezTo>
                  <a:pt x="308" y="305"/>
                  <a:pt x="64" y="97"/>
                  <a:pt x="0" y="0"/>
                </a:cubicBezTo>
              </a:path>
            </a:pathLst>
          </a:custGeom>
          <a:noFill/>
          <a:ln w="28575" cap="flat" cmpd="sng">
            <a:solidFill>
              <a:schemeClr val="folHlink"/>
            </a:solidFill>
            <a:prstDash val="dash"/>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lIns="82124" tIns="41061" rIns="82124" bIns="41061"/>
          <a:lstStyle/>
          <a:p>
            <a:endParaRPr lang="en-US"/>
          </a:p>
        </p:txBody>
      </p:sp>
      <p:sp>
        <p:nvSpPr>
          <p:cNvPr id="80951" name="Freeform 302"/>
          <p:cNvSpPr>
            <a:spLocks/>
          </p:cNvSpPr>
          <p:nvPr/>
        </p:nvSpPr>
        <p:spPr bwMode="auto">
          <a:xfrm>
            <a:off x="5753100" y="2124075"/>
            <a:ext cx="477838" cy="1512888"/>
          </a:xfrm>
          <a:custGeom>
            <a:avLst/>
            <a:gdLst>
              <a:gd name="T0" fmla="*/ 477838 w 301"/>
              <a:gd name="T1" fmla="*/ 1512888 h 953"/>
              <a:gd name="T2" fmla="*/ 0 w 301"/>
              <a:gd name="T3" fmla="*/ 736600 h 953"/>
              <a:gd name="T4" fmla="*/ 476250 w 301"/>
              <a:gd name="T5" fmla="*/ 0 h 953"/>
              <a:gd name="T6" fmla="*/ 0 60000 65536"/>
              <a:gd name="T7" fmla="*/ 0 60000 65536"/>
              <a:gd name="T8" fmla="*/ 0 60000 65536"/>
            </a:gdLst>
            <a:ahLst/>
            <a:cxnLst>
              <a:cxn ang="T6">
                <a:pos x="T0" y="T1"/>
              </a:cxn>
              <a:cxn ang="T7">
                <a:pos x="T2" y="T3"/>
              </a:cxn>
              <a:cxn ang="T8">
                <a:pos x="T4" y="T5"/>
              </a:cxn>
            </a:cxnLst>
            <a:rect l="0" t="0" r="r" b="b"/>
            <a:pathLst>
              <a:path w="301" h="953">
                <a:moveTo>
                  <a:pt x="301" y="953"/>
                </a:moveTo>
                <a:cubicBezTo>
                  <a:pt x="251" y="872"/>
                  <a:pt x="0" y="623"/>
                  <a:pt x="0" y="464"/>
                </a:cubicBezTo>
                <a:cubicBezTo>
                  <a:pt x="0" y="305"/>
                  <a:pt x="238" y="97"/>
                  <a:pt x="300" y="0"/>
                </a:cubicBezTo>
              </a:path>
            </a:pathLst>
          </a:custGeom>
          <a:noFill/>
          <a:ln w="28575" cap="flat" cmpd="sng">
            <a:solidFill>
              <a:schemeClr val="folHlink"/>
            </a:solidFill>
            <a:prstDash val="dash"/>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lIns="82124" tIns="41061" rIns="82124" bIns="41061"/>
          <a:lstStyle/>
          <a:p>
            <a:endParaRPr lang="en-US"/>
          </a:p>
        </p:txBody>
      </p:sp>
      <p:grpSp>
        <p:nvGrpSpPr>
          <p:cNvPr id="80952" name="Group 19"/>
          <p:cNvGrpSpPr>
            <a:grpSpLocks noChangeAspect="1"/>
          </p:cNvGrpSpPr>
          <p:nvPr/>
        </p:nvGrpSpPr>
        <p:grpSpPr bwMode="auto">
          <a:xfrm>
            <a:off x="2527300" y="2005013"/>
            <a:ext cx="736600" cy="546100"/>
            <a:chOff x="440" y="3111"/>
            <a:chExt cx="545" cy="404"/>
          </a:xfrm>
        </p:grpSpPr>
        <p:sp>
          <p:nvSpPr>
            <p:cNvPr id="81128" name="Freeform 20"/>
            <p:cNvSpPr>
              <a:spLocks noChangeAspect="1"/>
            </p:cNvSpPr>
            <p:nvPr/>
          </p:nvSpPr>
          <p:spPr bwMode="auto">
            <a:xfrm>
              <a:off x="440" y="3111"/>
              <a:ext cx="544" cy="226"/>
            </a:xfrm>
            <a:custGeom>
              <a:avLst/>
              <a:gdLst>
                <a:gd name="T0" fmla="*/ 115 w 652"/>
                <a:gd name="T1" fmla="*/ 226 h 217"/>
                <a:gd name="T2" fmla="*/ 0 w 652"/>
                <a:gd name="T3" fmla="*/ 107 h 217"/>
                <a:gd name="T4" fmla="*/ 115 w 652"/>
                <a:gd name="T5" fmla="*/ 0 h 217"/>
                <a:gd name="T6" fmla="*/ 426 w 652"/>
                <a:gd name="T7" fmla="*/ 0 h 217"/>
                <a:gd name="T8" fmla="*/ 544 w 652"/>
                <a:gd name="T9" fmla="*/ 107 h 217"/>
                <a:gd name="T10" fmla="*/ 429 w 652"/>
                <a:gd name="T11" fmla="*/ 226 h 217"/>
                <a:gd name="T12" fmla="*/ 115 w 652"/>
                <a:gd name="T13" fmla="*/ 226 h 21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52" h="217">
                  <a:moveTo>
                    <a:pt x="138" y="217"/>
                  </a:moveTo>
                  <a:lnTo>
                    <a:pt x="0" y="103"/>
                  </a:lnTo>
                  <a:lnTo>
                    <a:pt x="138" y="0"/>
                  </a:lnTo>
                  <a:lnTo>
                    <a:pt x="510" y="0"/>
                  </a:lnTo>
                  <a:lnTo>
                    <a:pt x="652" y="103"/>
                  </a:lnTo>
                  <a:lnTo>
                    <a:pt x="514" y="217"/>
                  </a:lnTo>
                  <a:lnTo>
                    <a:pt x="138" y="217"/>
                  </a:lnTo>
                  <a:close/>
                </a:path>
              </a:pathLst>
            </a:custGeom>
            <a:solidFill>
              <a:srgbClr val="00B4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1129" name="Line 21"/>
            <p:cNvSpPr>
              <a:spLocks noChangeAspect="1" noChangeShapeType="1"/>
            </p:cNvSpPr>
            <p:nvPr/>
          </p:nvSpPr>
          <p:spPr bwMode="auto">
            <a:xfrm flipH="1" flipV="1">
              <a:off x="440" y="3218"/>
              <a:ext cx="115" cy="119"/>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1130" name="Line 22"/>
            <p:cNvSpPr>
              <a:spLocks noChangeAspect="1" noChangeShapeType="1"/>
            </p:cNvSpPr>
            <p:nvPr/>
          </p:nvSpPr>
          <p:spPr bwMode="auto">
            <a:xfrm>
              <a:off x="440" y="3218"/>
              <a:ext cx="1"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1131" name="Line 23"/>
            <p:cNvSpPr>
              <a:spLocks noChangeAspect="1" noChangeShapeType="1"/>
            </p:cNvSpPr>
            <p:nvPr/>
          </p:nvSpPr>
          <p:spPr bwMode="auto">
            <a:xfrm flipV="1">
              <a:off x="440" y="3111"/>
              <a:ext cx="115" cy="107"/>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1132" name="Line 24"/>
            <p:cNvSpPr>
              <a:spLocks noChangeAspect="1" noChangeShapeType="1"/>
            </p:cNvSpPr>
            <p:nvPr/>
          </p:nvSpPr>
          <p:spPr bwMode="auto">
            <a:xfrm>
              <a:off x="555" y="3111"/>
              <a:ext cx="1"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1133" name="Line 25"/>
            <p:cNvSpPr>
              <a:spLocks noChangeAspect="1" noChangeShapeType="1"/>
            </p:cNvSpPr>
            <p:nvPr/>
          </p:nvSpPr>
          <p:spPr bwMode="auto">
            <a:xfrm>
              <a:off x="555" y="3111"/>
              <a:ext cx="311"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1134" name="Line 26"/>
            <p:cNvSpPr>
              <a:spLocks noChangeAspect="1" noChangeShapeType="1"/>
            </p:cNvSpPr>
            <p:nvPr/>
          </p:nvSpPr>
          <p:spPr bwMode="auto">
            <a:xfrm>
              <a:off x="866" y="3111"/>
              <a:ext cx="0"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1135" name="Line 27"/>
            <p:cNvSpPr>
              <a:spLocks noChangeAspect="1" noChangeShapeType="1"/>
            </p:cNvSpPr>
            <p:nvPr/>
          </p:nvSpPr>
          <p:spPr bwMode="auto">
            <a:xfrm>
              <a:off x="866" y="3111"/>
              <a:ext cx="118" cy="107"/>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1136" name="Line 28"/>
            <p:cNvSpPr>
              <a:spLocks noChangeAspect="1" noChangeShapeType="1"/>
            </p:cNvSpPr>
            <p:nvPr/>
          </p:nvSpPr>
          <p:spPr bwMode="auto">
            <a:xfrm>
              <a:off x="984" y="3218"/>
              <a:ext cx="1"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1137" name="Line 29"/>
            <p:cNvSpPr>
              <a:spLocks noChangeAspect="1" noChangeShapeType="1"/>
            </p:cNvSpPr>
            <p:nvPr/>
          </p:nvSpPr>
          <p:spPr bwMode="auto">
            <a:xfrm flipH="1">
              <a:off x="869" y="3218"/>
              <a:ext cx="115" cy="119"/>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1138" name="Line 30"/>
            <p:cNvSpPr>
              <a:spLocks noChangeAspect="1" noChangeShapeType="1"/>
            </p:cNvSpPr>
            <p:nvPr/>
          </p:nvSpPr>
          <p:spPr bwMode="auto">
            <a:xfrm>
              <a:off x="869" y="3337"/>
              <a:ext cx="1"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1139" name="Line 31"/>
            <p:cNvSpPr>
              <a:spLocks noChangeAspect="1" noChangeShapeType="1"/>
            </p:cNvSpPr>
            <p:nvPr/>
          </p:nvSpPr>
          <p:spPr bwMode="auto">
            <a:xfrm flipH="1">
              <a:off x="555" y="3337"/>
              <a:ext cx="314"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1140" name="Line 32"/>
            <p:cNvSpPr>
              <a:spLocks noChangeAspect="1" noChangeShapeType="1"/>
            </p:cNvSpPr>
            <p:nvPr/>
          </p:nvSpPr>
          <p:spPr bwMode="auto">
            <a:xfrm>
              <a:off x="555" y="3337"/>
              <a:ext cx="1"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1141" name="Rectangle 33"/>
            <p:cNvSpPr>
              <a:spLocks noChangeAspect="1" noChangeArrowheads="1"/>
            </p:cNvSpPr>
            <p:nvPr/>
          </p:nvSpPr>
          <p:spPr bwMode="auto">
            <a:xfrm>
              <a:off x="555" y="3337"/>
              <a:ext cx="314" cy="177"/>
            </a:xfrm>
            <a:prstGeom prst="rect">
              <a:avLst/>
            </a:prstGeom>
            <a:solidFill>
              <a:srgbClr val="0078A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ctr">
                <a:lnSpc>
                  <a:spcPct val="90000"/>
                </a:lnSpc>
                <a:defRPr sz="2400">
                  <a:solidFill>
                    <a:schemeClr val="tx1"/>
                  </a:solidFill>
                  <a:latin typeface="Arial" panose="020B0604020202020204" pitchFamily="34" charset="0"/>
                </a:defRPr>
              </a:lvl1pPr>
              <a:lvl2pPr marL="742950" indent="-285750" algn="ctr">
                <a:lnSpc>
                  <a:spcPct val="90000"/>
                </a:lnSpc>
                <a:defRPr sz="2400">
                  <a:solidFill>
                    <a:schemeClr val="tx1"/>
                  </a:solidFill>
                  <a:latin typeface="Arial" panose="020B0604020202020204" pitchFamily="34" charset="0"/>
                </a:defRPr>
              </a:lvl2pPr>
              <a:lvl3pPr marL="1143000" indent="-228600" algn="ctr">
                <a:lnSpc>
                  <a:spcPct val="90000"/>
                </a:lnSpc>
                <a:defRPr sz="2400">
                  <a:solidFill>
                    <a:schemeClr val="tx1"/>
                  </a:solidFill>
                  <a:latin typeface="Arial" panose="020B0604020202020204" pitchFamily="34" charset="0"/>
                </a:defRPr>
              </a:lvl3pPr>
              <a:lvl4pPr marL="1600200" indent="-228600" algn="ctr">
                <a:lnSpc>
                  <a:spcPct val="90000"/>
                </a:lnSpc>
                <a:defRPr sz="2400">
                  <a:solidFill>
                    <a:schemeClr val="tx1"/>
                  </a:solidFill>
                  <a:latin typeface="Arial" panose="020B0604020202020204" pitchFamily="34" charset="0"/>
                </a:defRPr>
              </a:lvl4pPr>
              <a:lvl5pPr marL="2057400" indent="-228600" algn="ctr">
                <a:lnSpc>
                  <a:spcPct val="90000"/>
                </a:lnSpc>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81142" name="Line 34"/>
            <p:cNvSpPr>
              <a:spLocks noChangeAspect="1" noChangeShapeType="1"/>
            </p:cNvSpPr>
            <p:nvPr/>
          </p:nvSpPr>
          <p:spPr bwMode="auto">
            <a:xfrm>
              <a:off x="555" y="3337"/>
              <a:ext cx="1" cy="177"/>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1143" name="Line 35"/>
            <p:cNvSpPr>
              <a:spLocks noChangeAspect="1" noChangeShapeType="1"/>
            </p:cNvSpPr>
            <p:nvPr/>
          </p:nvSpPr>
          <p:spPr bwMode="auto">
            <a:xfrm>
              <a:off x="555" y="3514"/>
              <a:ext cx="1"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1144" name="Line 36"/>
            <p:cNvSpPr>
              <a:spLocks noChangeAspect="1" noChangeShapeType="1"/>
            </p:cNvSpPr>
            <p:nvPr/>
          </p:nvSpPr>
          <p:spPr bwMode="auto">
            <a:xfrm>
              <a:off x="555" y="3514"/>
              <a:ext cx="314"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1145" name="Line 37"/>
            <p:cNvSpPr>
              <a:spLocks noChangeAspect="1" noChangeShapeType="1"/>
            </p:cNvSpPr>
            <p:nvPr/>
          </p:nvSpPr>
          <p:spPr bwMode="auto">
            <a:xfrm>
              <a:off x="869" y="3514"/>
              <a:ext cx="1"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1146" name="Line 38"/>
            <p:cNvSpPr>
              <a:spLocks noChangeAspect="1" noChangeShapeType="1"/>
            </p:cNvSpPr>
            <p:nvPr/>
          </p:nvSpPr>
          <p:spPr bwMode="auto">
            <a:xfrm flipV="1">
              <a:off x="869" y="3337"/>
              <a:ext cx="1" cy="177"/>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1147" name="Line 39"/>
            <p:cNvSpPr>
              <a:spLocks noChangeAspect="1" noChangeShapeType="1"/>
            </p:cNvSpPr>
            <p:nvPr/>
          </p:nvSpPr>
          <p:spPr bwMode="auto">
            <a:xfrm>
              <a:off x="869" y="3337"/>
              <a:ext cx="1"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1148" name="Line 40"/>
            <p:cNvSpPr>
              <a:spLocks noChangeAspect="1" noChangeShapeType="1"/>
            </p:cNvSpPr>
            <p:nvPr/>
          </p:nvSpPr>
          <p:spPr bwMode="auto">
            <a:xfrm flipH="1">
              <a:off x="555" y="3337"/>
              <a:ext cx="314"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1149" name="Line 41"/>
            <p:cNvSpPr>
              <a:spLocks noChangeAspect="1" noChangeShapeType="1"/>
            </p:cNvSpPr>
            <p:nvPr/>
          </p:nvSpPr>
          <p:spPr bwMode="auto">
            <a:xfrm>
              <a:off x="555" y="3337"/>
              <a:ext cx="1"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1150" name="Freeform 42"/>
            <p:cNvSpPr>
              <a:spLocks noChangeAspect="1"/>
            </p:cNvSpPr>
            <p:nvPr/>
          </p:nvSpPr>
          <p:spPr bwMode="auto">
            <a:xfrm>
              <a:off x="869" y="3218"/>
              <a:ext cx="115" cy="296"/>
            </a:xfrm>
            <a:custGeom>
              <a:avLst/>
              <a:gdLst>
                <a:gd name="T0" fmla="*/ 0 w 138"/>
                <a:gd name="T1" fmla="*/ 119 h 284"/>
                <a:gd name="T2" fmla="*/ 0 w 138"/>
                <a:gd name="T3" fmla="*/ 296 h 284"/>
                <a:gd name="T4" fmla="*/ 115 w 138"/>
                <a:gd name="T5" fmla="*/ 177 h 284"/>
                <a:gd name="T6" fmla="*/ 115 w 138"/>
                <a:gd name="T7" fmla="*/ 0 h 284"/>
                <a:gd name="T8" fmla="*/ 0 w 138"/>
                <a:gd name="T9" fmla="*/ 119 h 2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8" h="284">
                  <a:moveTo>
                    <a:pt x="0" y="114"/>
                  </a:moveTo>
                  <a:lnTo>
                    <a:pt x="0" y="284"/>
                  </a:lnTo>
                  <a:lnTo>
                    <a:pt x="138" y="170"/>
                  </a:lnTo>
                  <a:lnTo>
                    <a:pt x="138" y="0"/>
                  </a:lnTo>
                  <a:lnTo>
                    <a:pt x="0" y="114"/>
                  </a:lnTo>
                  <a:close/>
                </a:path>
              </a:pathLst>
            </a:custGeom>
            <a:solidFill>
              <a:srgbClr val="0048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1151" name="Line 43"/>
            <p:cNvSpPr>
              <a:spLocks noChangeAspect="1" noChangeShapeType="1"/>
            </p:cNvSpPr>
            <p:nvPr/>
          </p:nvSpPr>
          <p:spPr bwMode="auto">
            <a:xfrm>
              <a:off x="869" y="3337"/>
              <a:ext cx="1" cy="177"/>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1152" name="Line 44"/>
            <p:cNvSpPr>
              <a:spLocks noChangeAspect="1" noChangeShapeType="1"/>
            </p:cNvSpPr>
            <p:nvPr/>
          </p:nvSpPr>
          <p:spPr bwMode="auto">
            <a:xfrm>
              <a:off x="869" y="3514"/>
              <a:ext cx="1"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1153" name="Line 45"/>
            <p:cNvSpPr>
              <a:spLocks noChangeAspect="1" noChangeShapeType="1"/>
            </p:cNvSpPr>
            <p:nvPr/>
          </p:nvSpPr>
          <p:spPr bwMode="auto">
            <a:xfrm flipV="1">
              <a:off x="869" y="3395"/>
              <a:ext cx="115" cy="119"/>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1154" name="Line 46"/>
            <p:cNvSpPr>
              <a:spLocks noChangeAspect="1" noChangeShapeType="1"/>
            </p:cNvSpPr>
            <p:nvPr/>
          </p:nvSpPr>
          <p:spPr bwMode="auto">
            <a:xfrm>
              <a:off x="984" y="3395"/>
              <a:ext cx="1"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1155" name="Line 47"/>
            <p:cNvSpPr>
              <a:spLocks noChangeAspect="1" noChangeShapeType="1"/>
            </p:cNvSpPr>
            <p:nvPr/>
          </p:nvSpPr>
          <p:spPr bwMode="auto">
            <a:xfrm flipV="1">
              <a:off x="984" y="3218"/>
              <a:ext cx="1" cy="177"/>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1156" name="Line 48"/>
            <p:cNvSpPr>
              <a:spLocks noChangeAspect="1" noChangeShapeType="1"/>
            </p:cNvSpPr>
            <p:nvPr/>
          </p:nvSpPr>
          <p:spPr bwMode="auto">
            <a:xfrm>
              <a:off x="984" y="3218"/>
              <a:ext cx="1"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1157" name="Line 49"/>
            <p:cNvSpPr>
              <a:spLocks noChangeAspect="1" noChangeShapeType="1"/>
            </p:cNvSpPr>
            <p:nvPr/>
          </p:nvSpPr>
          <p:spPr bwMode="auto">
            <a:xfrm flipH="1">
              <a:off x="869" y="3218"/>
              <a:ext cx="115" cy="119"/>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1158" name="Line 50"/>
            <p:cNvSpPr>
              <a:spLocks noChangeAspect="1" noChangeShapeType="1"/>
            </p:cNvSpPr>
            <p:nvPr/>
          </p:nvSpPr>
          <p:spPr bwMode="auto">
            <a:xfrm>
              <a:off x="869" y="3337"/>
              <a:ext cx="1"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1159" name="Freeform 51"/>
            <p:cNvSpPr>
              <a:spLocks noChangeAspect="1"/>
            </p:cNvSpPr>
            <p:nvPr/>
          </p:nvSpPr>
          <p:spPr bwMode="auto">
            <a:xfrm>
              <a:off x="440" y="3218"/>
              <a:ext cx="115" cy="296"/>
            </a:xfrm>
            <a:custGeom>
              <a:avLst/>
              <a:gdLst>
                <a:gd name="T0" fmla="*/ 115 w 138"/>
                <a:gd name="T1" fmla="*/ 119 h 284"/>
                <a:gd name="T2" fmla="*/ 115 w 138"/>
                <a:gd name="T3" fmla="*/ 296 h 284"/>
                <a:gd name="T4" fmla="*/ 0 w 138"/>
                <a:gd name="T5" fmla="*/ 169 h 284"/>
                <a:gd name="T6" fmla="*/ 0 w 138"/>
                <a:gd name="T7" fmla="*/ 0 h 284"/>
                <a:gd name="T8" fmla="*/ 115 w 138"/>
                <a:gd name="T9" fmla="*/ 119 h 2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8" h="284">
                  <a:moveTo>
                    <a:pt x="138" y="114"/>
                  </a:moveTo>
                  <a:lnTo>
                    <a:pt x="138" y="284"/>
                  </a:lnTo>
                  <a:lnTo>
                    <a:pt x="0" y="162"/>
                  </a:lnTo>
                  <a:lnTo>
                    <a:pt x="0" y="0"/>
                  </a:lnTo>
                  <a:lnTo>
                    <a:pt x="138" y="114"/>
                  </a:lnTo>
                  <a:close/>
                </a:path>
              </a:pathLst>
            </a:custGeom>
            <a:solidFill>
              <a:srgbClr val="00B4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1160" name="Line 52"/>
            <p:cNvSpPr>
              <a:spLocks noChangeAspect="1" noChangeShapeType="1"/>
            </p:cNvSpPr>
            <p:nvPr/>
          </p:nvSpPr>
          <p:spPr bwMode="auto">
            <a:xfrm>
              <a:off x="555" y="3337"/>
              <a:ext cx="1" cy="177"/>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1161" name="Line 53"/>
            <p:cNvSpPr>
              <a:spLocks noChangeAspect="1" noChangeShapeType="1"/>
            </p:cNvSpPr>
            <p:nvPr/>
          </p:nvSpPr>
          <p:spPr bwMode="auto">
            <a:xfrm>
              <a:off x="555" y="3514"/>
              <a:ext cx="1"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1162" name="Line 54"/>
            <p:cNvSpPr>
              <a:spLocks noChangeAspect="1" noChangeShapeType="1"/>
            </p:cNvSpPr>
            <p:nvPr/>
          </p:nvSpPr>
          <p:spPr bwMode="auto">
            <a:xfrm flipH="1" flipV="1">
              <a:off x="440" y="3387"/>
              <a:ext cx="115" cy="127"/>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1163" name="Line 55"/>
            <p:cNvSpPr>
              <a:spLocks noChangeAspect="1" noChangeShapeType="1"/>
            </p:cNvSpPr>
            <p:nvPr/>
          </p:nvSpPr>
          <p:spPr bwMode="auto">
            <a:xfrm>
              <a:off x="440" y="3387"/>
              <a:ext cx="1"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1164" name="Line 56"/>
            <p:cNvSpPr>
              <a:spLocks noChangeAspect="1" noChangeShapeType="1"/>
            </p:cNvSpPr>
            <p:nvPr/>
          </p:nvSpPr>
          <p:spPr bwMode="auto">
            <a:xfrm flipV="1">
              <a:off x="440" y="3218"/>
              <a:ext cx="1" cy="169"/>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1165" name="Line 57"/>
            <p:cNvSpPr>
              <a:spLocks noChangeAspect="1" noChangeShapeType="1"/>
            </p:cNvSpPr>
            <p:nvPr/>
          </p:nvSpPr>
          <p:spPr bwMode="auto">
            <a:xfrm>
              <a:off x="440" y="3218"/>
              <a:ext cx="1"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1166" name="Line 58"/>
            <p:cNvSpPr>
              <a:spLocks noChangeAspect="1" noChangeShapeType="1"/>
            </p:cNvSpPr>
            <p:nvPr/>
          </p:nvSpPr>
          <p:spPr bwMode="auto">
            <a:xfrm>
              <a:off x="440" y="3218"/>
              <a:ext cx="115" cy="119"/>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1167" name="Line 59"/>
            <p:cNvSpPr>
              <a:spLocks noChangeAspect="1" noChangeShapeType="1"/>
            </p:cNvSpPr>
            <p:nvPr/>
          </p:nvSpPr>
          <p:spPr bwMode="auto">
            <a:xfrm>
              <a:off x="555" y="3337"/>
              <a:ext cx="1"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1168" name="AutoShape 60"/>
            <p:cNvSpPr>
              <a:spLocks noChangeAspect="1" noChangeArrowheads="1"/>
            </p:cNvSpPr>
            <p:nvPr/>
          </p:nvSpPr>
          <p:spPr bwMode="auto">
            <a:xfrm>
              <a:off x="606" y="3343"/>
              <a:ext cx="213" cy="161"/>
            </a:xfrm>
            <a:custGeom>
              <a:avLst/>
              <a:gdLst>
                <a:gd name="T0" fmla="*/ 213 w 21600"/>
                <a:gd name="T1" fmla="*/ 81 h 21600"/>
                <a:gd name="T2" fmla="*/ 107 w 21600"/>
                <a:gd name="T3" fmla="*/ 161 h 21600"/>
                <a:gd name="T4" fmla="*/ 0 w 21600"/>
                <a:gd name="T5" fmla="*/ 81 h 21600"/>
                <a:gd name="T6" fmla="*/ 107 w 21600"/>
                <a:gd name="T7" fmla="*/ 0 h 21600"/>
                <a:gd name="T8" fmla="*/ 0 60000 65536"/>
                <a:gd name="T9" fmla="*/ 5898240 60000 65536"/>
                <a:gd name="T10" fmla="*/ 11796480 60000 65536"/>
                <a:gd name="T11" fmla="*/ 17694720 60000 65536"/>
                <a:gd name="T12" fmla="*/ 4969 w 21600"/>
                <a:gd name="T13" fmla="*/ 4964 h 21600"/>
                <a:gd name="T14" fmla="*/ 16631 w 21600"/>
                <a:gd name="T15" fmla="*/ 16636 h 21600"/>
              </a:gdLst>
              <a:ahLst/>
              <a:cxnLst>
                <a:cxn ang="T8">
                  <a:pos x="T0" y="T1"/>
                </a:cxn>
                <a:cxn ang="T9">
                  <a:pos x="T2" y="T3"/>
                </a:cxn>
                <a:cxn ang="T10">
                  <a:pos x="T4" y="T5"/>
                </a:cxn>
                <a:cxn ang="T11">
                  <a:pos x="T6" y="T7"/>
                </a:cxn>
              </a:cxnLst>
              <a:rect l="T12" t="T13" r="T14" b="T15"/>
              <a:pathLst>
                <a:path w="21600" h="21600">
                  <a:moveTo>
                    <a:pt x="4964" y="4964"/>
                  </a:moveTo>
                  <a:lnTo>
                    <a:pt x="9431" y="4964"/>
                  </a:lnTo>
                  <a:lnTo>
                    <a:pt x="9431" y="3220"/>
                  </a:lnTo>
                  <a:lnTo>
                    <a:pt x="8100" y="3220"/>
                  </a:lnTo>
                  <a:lnTo>
                    <a:pt x="10800" y="0"/>
                  </a:lnTo>
                  <a:lnTo>
                    <a:pt x="13500" y="3220"/>
                  </a:lnTo>
                  <a:lnTo>
                    <a:pt x="12169" y="3220"/>
                  </a:lnTo>
                  <a:lnTo>
                    <a:pt x="12169" y="4964"/>
                  </a:lnTo>
                  <a:lnTo>
                    <a:pt x="16636" y="4964"/>
                  </a:lnTo>
                  <a:lnTo>
                    <a:pt x="16636" y="9431"/>
                  </a:lnTo>
                  <a:lnTo>
                    <a:pt x="18380" y="9431"/>
                  </a:lnTo>
                  <a:lnTo>
                    <a:pt x="18380" y="8100"/>
                  </a:lnTo>
                  <a:lnTo>
                    <a:pt x="21600" y="10800"/>
                  </a:lnTo>
                  <a:lnTo>
                    <a:pt x="18380" y="13500"/>
                  </a:lnTo>
                  <a:lnTo>
                    <a:pt x="18380" y="12169"/>
                  </a:lnTo>
                  <a:lnTo>
                    <a:pt x="16636" y="12169"/>
                  </a:lnTo>
                  <a:lnTo>
                    <a:pt x="16636" y="16636"/>
                  </a:lnTo>
                  <a:lnTo>
                    <a:pt x="12169" y="16636"/>
                  </a:lnTo>
                  <a:lnTo>
                    <a:pt x="12169" y="18380"/>
                  </a:lnTo>
                  <a:lnTo>
                    <a:pt x="13500" y="18380"/>
                  </a:lnTo>
                  <a:lnTo>
                    <a:pt x="10800" y="21600"/>
                  </a:lnTo>
                  <a:lnTo>
                    <a:pt x="8100" y="18380"/>
                  </a:lnTo>
                  <a:lnTo>
                    <a:pt x="9431" y="18380"/>
                  </a:lnTo>
                  <a:lnTo>
                    <a:pt x="9431" y="16636"/>
                  </a:lnTo>
                  <a:lnTo>
                    <a:pt x="4964" y="16636"/>
                  </a:lnTo>
                  <a:lnTo>
                    <a:pt x="4964" y="12169"/>
                  </a:lnTo>
                  <a:lnTo>
                    <a:pt x="3220" y="12169"/>
                  </a:lnTo>
                  <a:lnTo>
                    <a:pt x="3220" y="13500"/>
                  </a:lnTo>
                  <a:lnTo>
                    <a:pt x="0" y="10800"/>
                  </a:lnTo>
                  <a:lnTo>
                    <a:pt x="3220" y="8100"/>
                  </a:lnTo>
                  <a:lnTo>
                    <a:pt x="3220" y="9431"/>
                  </a:lnTo>
                  <a:lnTo>
                    <a:pt x="4964" y="9431"/>
                  </a:lnTo>
                  <a:lnTo>
                    <a:pt x="4964" y="4964"/>
                  </a:lnTo>
                  <a:close/>
                </a:path>
              </a:pathLst>
            </a:custGeom>
            <a:solidFill>
              <a:srgbClr val="00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169" name="Line 61"/>
            <p:cNvSpPr>
              <a:spLocks noChangeAspect="1" noChangeShapeType="1"/>
            </p:cNvSpPr>
            <p:nvPr/>
          </p:nvSpPr>
          <p:spPr bwMode="auto">
            <a:xfrm>
              <a:off x="712" y="3143"/>
              <a:ext cx="0" cy="161"/>
            </a:xfrm>
            <a:prstGeom prst="line">
              <a:avLst/>
            </a:prstGeom>
            <a:noFill/>
            <a:ln w="412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endParaRPr lang="en-US"/>
            </a:p>
          </p:txBody>
        </p:sp>
        <p:sp>
          <p:nvSpPr>
            <p:cNvPr id="81170" name="Line 62"/>
            <p:cNvSpPr>
              <a:spLocks noChangeAspect="1" noChangeShapeType="1"/>
            </p:cNvSpPr>
            <p:nvPr/>
          </p:nvSpPr>
          <p:spPr bwMode="auto">
            <a:xfrm rot="5400000">
              <a:off x="713" y="3070"/>
              <a:ext cx="1" cy="307"/>
            </a:xfrm>
            <a:prstGeom prst="line">
              <a:avLst/>
            </a:prstGeom>
            <a:noFill/>
            <a:ln w="412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endParaRPr lang="en-US"/>
            </a:p>
          </p:txBody>
        </p:sp>
        <p:grpSp>
          <p:nvGrpSpPr>
            <p:cNvPr id="81171" name="Group 63"/>
            <p:cNvGrpSpPr>
              <a:grpSpLocks noChangeAspect="1"/>
            </p:cNvGrpSpPr>
            <p:nvPr/>
          </p:nvGrpSpPr>
          <p:grpSpPr bwMode="auto">
            <a:xfrm>
              <a:off x="567" y="3152"/>
              <a:ext cx="293" cy="146"/>
              <a:chOff x="1611" y="2127"/>
              <a:chExt cx="1718" cy="851"/>
            </a:xfrm>
          </p:grpSpPr>
          <p:sp>
            <p:nvSpPr>
              <p:cNvPr id="81178" name="Freeform 64"/>
              <p:cNvSpPr>
                <a:spLocks noChangeAspect="1"/>
              </p:cNvSpPr>
              <p:nvPr/>
            </p:nvSpPr>
            <p:spPr bwMode="auto">
              <a:xfrm>
                <a:off x="1611" y="2127"/>
                <a:ext cx="1718" cy="851"/>
              </a:xfrm>
              <a:custGeom>
                <a:avLst/>
                <a:gdLst>
                  <a:gd name="T0" fmla="*/ 0 w 1718"/>
                  <a:gd name="T1" fmla="*/ 0 h 851"/>
                  <a:gd name="T2" fmla="*/ 427 w 1718"/>
                  <a:gd name="T3" fmla="*/ 0 h 851"/>
                  <a:gd name="T4" fmla="*/ 1289 w 1718"/>
                  <a:gd name="T5" fmla="*/ 850 h 851"/>
                  <a:gd name="T6" fmla="*/ 1717 w 1718"/>
                  <a:gd name="T7" fmla="*/ 850 h 85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18" h="851">
                    <a:moveTo>
                      <a:pt x="0" y="0"/>
                    </a:moveTo>
                    <a:lnTo>
                      <a:pt x="427" y="0"/>
                    </a:lnTo>
                    <a:lnTo>
                      <a:pt x="1289" y="850"/>
                    </a:lnTo>
                    <a:lnTo>
                      <a:pt x="1717" y="850"/>
                    </a:lnTo>
                  </a:path>
                </a:pathLst>
              </a:custGeom>
              <a:noFill/>
              <a:ln w="34925"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1179" name="Freeform 65"/>
              <p:cNvSpPr>
                <a:spLocks noChangeAspect="1"/>
              </p:cNvSpPr>
              <p:nvPr/>
            </p:nvSpPr>
            <p:spPr bwMode="auto">
              <a:xfrm>
                <a:off x="1611" y="2127"/>
                <a:ext cx="1718" cy="851"/>
              </a:xfrm>
              <a:custGeom>
                <a:avLst/>
                <a:gdLst>
                  <a:gd name="T0" fmla="*/ 1717 w 1718"/>
                  <a:gd name="T1" fmla="*/ 0 h 851"/>
                  <a:gd name="T2" fmla="*/ 1289 w 1718"/>
                  <a:gd name="T3" fmla="*/ 0 h 851"/>
                  <a:gd name="T4" fmla="*/ 427 w 1718"/>
                  <a:gd name="T5" fmla="*/ 850 h 851"/>
                  <a:gd name="T6" fmla="*/ 0 w 1718"/>
                  <a:gd name="T7" fmla="*/ 850 h 85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18" h="851">
                    <a:moveTo>
                      <a:pt x="1717" y="0"/>
                    </a:moveTo>
                    <a:lnTo>
                      <a:pt x="1289" y="0"/>
                    </a:lnTo>
                    <a:lnTo>
                      <a:pt x="427" y="850"/>
                    </a:lnTo>
                    <a:lnTo>
                      <a:pt x="0" y="850"/>
                    </a:lnTo>
                  </a:path>
                </a:pathLst>
              </a:custGeom>
              <a:noFill/>
              <a:ln w="34925"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81172" name="Line 66"/>
            <p:cNvSpPr>
              <a:spLocks noChangeAspect="1" noChangeShapeType="1"/>
            </p:cNvSpPr>
            <p:nvPr/>
          </p:nvSpPr>
          <p:spPr bwMode="auto">
            <a:xfrm rot="5400000">
              <a:off x="712" y="3070"/>
              <a:ext cx="1" cy="307"/>
            </a:xfrm>
            <a:prstGeom prst="line">
              <a:avLst/>
            </a:prstGeom>
            <a:noFill/>
            <a:ln w="3175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endParaRPr lang="en-US"/>
            </a:p>
          </p:txBody>
        </p:sp>
        <p:grpSp>
          <p:nvGrpSpPr>
            <p:cNvPr id="81173" name="Group 67"/>
            <p:cNvGrpSpPr>
              <a:grpSpLocks noChangeAspect="1"/>
            </p:cNvGrpSpPr>
            <p:nvPr/>
          </p:nvGrpSpPr>
          <p:grpSpPr bwMode="auto">
            <a:xfrm>
              <a:off x="567" y="3151"/>
              <a:ext cx="293" cy="146"/>
              <a:chOff x="1611" y="2127"/>
              <a:chExt cx="1718" cy="851"/>
            </a:xfrm>
          </p:grpSpPr>
          <p:sp>
            <p:nvSpPr>
              <p:cNvPr id="81176" name="Freeform 68"/>
              <p:cNvSpPr>
                <a:spLocks noChangeAspect="1"/>
              </p:cNvSpPr>
              <p:nvPr/>
            </p:nvSpPr>
            <p:spPr bwMode="auto">
              <a:xfrm>
                <a:off x="1611" y="2127"/>
                <a:ext cx="1718" cy="851"/>
              </a:xfrm>
              <a:custGeom>
                <a:avLst/>
                <a:gdLst>
                  <a:gd name="T0" fmla="*/ 0 w 1718"/>
                  <a:gd name="T1" fmla="*/ 0 h 851"/>
                  <a:gd name="T2" fmla="*/ 427 w 1718"/>
                  <a:gd name="T3" fmla="*/ 0 h 851"/>
                  <a:gd name="T4" fmla="*/ 1289 w 1718"/>
                  <a:gd name="T5" fmla="*/ 850 h 851"/>
                  <a:gd name="T6" fmla="*/ 1717 w 1718"/>
                  <a:gd name="T7" fmla="*/ 850 h 85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18" h="851">
                    <a:moveTo>
                      <a:pt x="0" y="0"/>
                    </a:moveTo>
                    <a:lnTo>
                      <a:pt x="427" y="0"/>
                    </a:lnTo>
                    <a:lnTo>
                      <a:pt x="1289" y="850"/>
                    </a:lnTo>
                    <a:lnTo>
                      <a:pt x="1717" y="850"/>
                    </a:lnTo>
                  </a:path>
                </a:pathLst>
              </a:custGeom>
              <a:noFill/>
              <a:ln w="25400" cap="rnd" cmpd="sng">
                <a:solidFill>
                  <a:srgbClr val="FFFFFF"/>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1177" name="Freeform 69"/>
              <p:cNvSpPr>
                <a:spLocks noChangeAspect="1"/>
              </p:cNvSpPr>
              <p:nvPr/>
            </p:nvSpPr>
            <p:spPr bwMode="auto">
              <a:xfrm>
                <a:off x="1611" y="2127"/>
                <a:ext cx="1718" cy="851"/>
              </a:xfrm>
              <a:custGeom>
                <a:avLst/>
                <a:gdLst>
                  <a:gd name="T0" fmla="*/ 1717 w 1718"/>
                  <a:gd name="T1" fmla="*/ 0 h 851"/>
                  <a:gd name="T2" fmla="*/ 1289 w 1718"/>
                  <a:gd name="T3" fmla="*/ 0 h 851"/>
                  <a:gd name="T4" fmla="*/ 427 w 1718"/>
                  <a:gd name="T5" fmla="*/ 850 h 851"/>
                  <a:gd name="T6" fmla="*/ 0 w 1718"/>
                  <a:gd name="T7" fmla="*/ 850 h 85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18" h="851">
                    <a:moveTo>
                      <a:pt x="1717" y="0"/>
                    </a:moveTo>
                    <a:lnTo>
                      <a:pt x="1289" y="0"/>
                    </a:lnTo>
                    <a:lnTo>
                      <a:pt x="427" y="850"/>
                    </a:lnTo>
                    <a:lnTo>
                      <a:pt x="0" y="850"/>
                    </a:lnTo>
                  </a:path>
                </a:pathLst>
              </a:custGeom>
              <a:noFill/>
              <a:ln w="25400" cap="rnd" cmpd="sng">
                <a:solidFill>
                  <a:srgbClr val="FFFFFF"/>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81174" name="Line 70"/>
            <p:cNvSpPr>
              <a:spLocks noChangeAspect="1" noChangeShapeType="1"/>
            </p:cNvSpPr>
            <p:nvPr/>
          </p:nvSpPr>
          <p:spPr bwMode="auto">
            <a:xfrm>
              <a:off x="713" y="3144"/>
              <a:ext cx="0" cy="161"/>
            </a:xfrm>
            <a:prstGeom prst="line">
              <a:avLst/>
            </a:prstGeom>
            <a:noFill/>
            <a:ln w="3175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endParaRPr lang="en-US"/>
            </a:p>
          </p:txBody>
        </p:sp>
        <p:sp>
          <p:nvSpPr>
            <p:cNvPr id="81175" name="AutoShape 71"/>
            <p:cNvSpPr>
              <a:spLocks noChangeAspect="1" noChangeArrowheads="1"/>
            </p:cNvSpPr>
            <p:nvPr/>
          </p:nvSpPr>
          <p:spPr bwMode="auto">
            <a:xfrm>
              <a:off x="612" y="3347"/>
              <a:ext cx="202" cy="154"/>
            </a:xfrm>
            <a:custGeom>
              <a:avLst/>
              <a:gdLst>
                <a:gd name="T0" fmla="*/ 202 w 21600"/>
                <a:gd name="T1" fmla="*/ 77 h 21600"/>
                <a:gd name="T2" fmla="*/ 101 w 21600"/>
                <a:gd name="T3" fmla="*/ 154 h 21600"/>
                <a:gd name="T4" fmla="*/ 0 w 21600"/>
                <a:gd name="T5" fmla="*/ 77 h 21600"/>
                <a:gd name="T6" fmla="*/ 101 w 21600"/>
                <a:gd name="T7" fmla="*/ 0 h 21600"/>
                <a:gd name="T8" fmla="*/ 0 60000 65536"/>
                <a:gd name="T9" fmla="*/ 5898240 60000 65536"/>
                <a:gd name="T10" fmla="*/ 11796480 60000 65536"/>
                <a:gd name="T11" fmla="*/ 17694720 60000 65536"/>
                <a:gd name="T12" fmla="*/ 5453 w 21600"/>
                <a:gd name="T13" fmla="*/ 5470 h 21600"/>
                <a:gd name="T14" fmla="*/ 16253 w 21600"/>
                <a:gd name="T15" fmla="*/ 16270 h 21600"/>
              </a:gdLst>
              <a:ahLst/>
              <a:cxnLst>
                <a:cxn ang="T8">
                  <a:pos x="T0" y="T1"/>
                </a:cxn>
                <a:cxn ang="T9">
                  <a:pos x="T2" y="T3"/>
                </a:cxn>
                <a:cxn ang="T10">
                  <a:pos x="T4" y="T5"/>
                </a:cxn>
                <a:cxn ang="T11">
                  <a:pos x="T6" y="T7"/>
                </a:cxn>
              </a:cxnLst>
              <a:rect l="T12" t="T13" r="T14" b="T15"/>
              <a:pathLst>
                <a:path w="21600" h="21600">
                  <a:moveTo>
                    <a:pt x="5400" y="5400"/>
                  </a:moveTo>
                  <a:lnTo>
                    <a:pt x="9450" y="5400"/>
                  </a:lnTo>
                  <a:lnTo>
                    <a:pt x="9450" y="2700"/>
                  </a:lnTo>
                  <a:lnTo>
                    <a:pt x="8100" y="2700"/>
                  </a:lnTo>
                  <a:lnTo>
                    <a:pt x="10800" y="0"/>
                  </a:lnTo>
                  <a:lnTo>
                    <a:pt x="13500" y="2700"/>
                  </a:lnTo>
                  <a:lnTo>
                    <a:pt x="12150" y="2700"/>
                  </a:lnTo>
                  <a:lnTo>
                    <a:pt x="12150" y="5400"/>
                  </a:lnTo>
                  <a:lnTo>
                    <a:pt x="16200" y="5400"/>
                  </a:lnTo>
                  <a:lnTo>
                    <a:pt x="16200" y="9450"/>
                  </a:lnTo>
                  <a:lnTo>
                    <a:pt x="18900" y="9450"/>
                  </a:lnTo>
                  <a:lnTo>
                    <a:pt x="18900" y="8100"/>
                  </a:lnTo>
                  <a:lnTo>
                    <a:pt x="21600" y="10800"/>
                  </a:lnTo>
                  <a:lnTo>
                    <a:pt x="18900" y="13500"/>
                  </a:lnTo>
                  <a:lnTo>
                    <a:pt x="18900" y="12150"/>
                  </a:lnTo>
                  <a:lnTo>
                    <a:pt x="16200" y="12150"/>
                  </a:lnTo>
                  <a:lnTo>
                    <a:pt x="16200" y="16200"/>
                  </a:lnTo>
                  <a:lnTo>
                    <a:pt x="12150" y="16200"/>
                  </a:lnTo>
                  <a:lnTo>
                    <a:pt x="12150" y="18900"/>
                  </a:lnTo>
                  <a:lnTo>
                    <a:pt x="13500" y="18900"/>
                  </a:lnTo>
                  <a:lnTo>
                    <a:pt x="10800" y="21600"/>
                  </a:lnTo>
                  <a:lnTo>
                    <a:pt x="8100" y="18900"/>
                  </a:lnTo>
                  <a:lnTo>
                    <a:pt x="9450" y="18900"/>
                  </a:lnTo>
                  <a:lnTo>
                    <a:pt x="9450" y="16200"/>
                  </a:lnTo>
                  <a:lnTo>
                    <a:pt x="5400" y="16200"/>
                  </a:lnTo>
                  <a:lnTo>
                    <a:pt x="5400" y="12150"/>
                  </a:lnTo>
                  <a:lnTo>
                    <a:pt x="2700" y="12150"/>
                  </a:lnTo>
                  <a:lnTo>
                    <a:pt x="2700" y="13500"/>
                  </a:lnTo>
                  <a:lnTo>
                    <a:pt x="0" y="10800"/>
                  </a:lnTo>
                  <a:lnTo>
                    <a:pt x="2700" y="8100"/>
                  </a:lnTo>
                  <a:lnTo>
                    <a:pt x="2700" y="9450"/>
                  </a:lnTo>
                  <a:lnTo>
                    <a:pt x="5400" y="9450"/>
                  </a:lnTo>
                  <a:lnTo>
                    <a:pt x="5400" y="5400"/>
                  </a:lnTo>
                  <a:close/>
                </a:path>
              </a:pathLst>
            </a:custGeom>
            <a:gradFill rotWithShape="0">
              <a:gsLst>
                <a:gs pos="0">
                  <a:srgbClr val="3366FF"/>
                </a:gs>
                <a:gs pos="25000">
                  <a:srgbClr val="01A78F"/>
                </a:gs>
                <a:gs pos="50000">
                  <a:srgbClr val="FFFF00"/>
                </a:gs>
                <a:gs pos="75000">
                  <a:srgbClr val="FF6633"/>
                </a:gs>
                <a:gs pos="100000">
                  <a:srgbClr val="FF3399"/>
                </a:gs>
              </a:gsLst>
              <a:path path="rect">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80953" name="Group 72"/>
          <p:cNvGrpSpPr>
            <a:grpSpLocks noChangeAspect="1"/>
          </p:cNvGrpSpPr>
          <p:nvPr/>
        </p:nvGrpSpPr>
        <p:grpSpPr bwMode="auto">
          <a:xfrm>
            <a:off x="5876925" y="1989138"/>
            <a:ext cx="736600" cy="546100"/>
            <a:chOff x="440" y="3111"/>
            <a:chExt cx="545" cy="404"/>
          </a:xfrm>
        </p:grpSpPr>
        <p:sp>
          <p:nvSpPr>
            <p:cNvPr id="81076" name="Freeform 73"/>
            <p:cNvSpPr>
              <a:spLocks noChangeAspect="1"/>
            </p:cNvSpPr>
            <p:nvPr/>
          </p:nvSpPr>
          <p:spPr bwMode="auto">
            <a:xfrm>
              <a:off x="440" y="3111"/>
              <a:ext cx="544" cy="226"/>
            </a:xfrm>
            <a:custGeom>
              <a:avLst/>
              <a:gdLst>
                <a:gd name="T0" fmla="*/ 115 w 652"/>
                <a:gd name="T1" fmla="*/ 226 h 217"/>
                <a:gd name="T2" fmla="*/ 0 w 652"/>
                <a:gd name="T3" fmla="*/ 107 h 217"/>
                <a:gd name="T4" fmla="*/ 115 w 652"/>
                <a:gd name="T5" fmla="*/ 0 h 217"/>
                <a:gd name="T6" fmla="*/ 426 w 652"/>
                <a:gd name="T7" fmla="*/ 0 h 217"/>
                <a:gd name="T8" fmla="*/ 544 w 652"/>
                <a:gd name="T9" fmla="*/ 107 h 217"/>
                <a:gd name="T10" fmla="*/ 429 w 652"/>
                <a:gd name="T11" fmla="*/ 226 h 217"/>
                <a:gd name="T12" fmla="*/ 115 w 652"/>
                <a:gd name="T13" fmla="*/ 226 h 21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52" h="217">
                  <a:moveTo>
                    <a:pt x="138" y="217"/>
                  </a:moveTo>
                  <a:lnTo>
                    <a:pt x="0" y="103"/>
                  </a:lnTo>
                  <a:lnTo>
                    <a:pt x="138" y="0"/>
                  </a:lnTo>
                  <a:lnTo>
                    <a:pt x="510" y="0"/>
                  </a:lnTo>
                  <a:lnTo>
                    <a:pt x="652" y="103"/>
                  </a:lnTo>
                  <a:lnTo>
                    <a:pt x="514" y="217"/>
                  </a:lnTo>
                  <a:lnTo>
                    <a:pt x="138" y="217"/>
                  </a:lnTo>
                  <a:close/>
                </a:path>
              </a:pathLst>
            </a:custGeom>
            <a:solidFill>
              <a:srgbClr val="00B4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1077" name="Line 74"/>
            <p:cNvSpPr>
              <a:spLocks noChangeAspect="1" noChangeShapeType="1"/>
            </p:cNvSpPr>
            <p:nvPr/>
          </p:nvSpPr>
          <p:spPr bwMode="auto">
            <a:xfrm flipH="1" flipV="1">
              <a:off x="440" y="3218"/>
              <a:ext cx="115" cy="119"/>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1078" name="Line 75"/>
            <p:cNvSpPr>
              <a:spLocks noChangeAspect="1" noChangeShapeType="1"/>
            </p:cNvSpPr>
            <p:nvPr/>
          </p:nvSpPr>
          <p:spPr bwMode="auto">
            <a:xfrm>
              <a:off x="440" y="3218"/>
              <a:ext cx="1"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1079" name="Line 76"/>
            <p:cNvSpPr>
              <a:spLocks noChangeAspect="1" noChangeShapeType="1"/>
            </p:cNvSpPr>
            <p:nvPr/>
          </p:nvSpPr>
          <p:spPr bwMode="auto">
            <a:xfrm flipV="1">
              <a:off x="440" y="3111"/>
              <a:ext cx="115" cy="107"/>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1080" name="Line 77"/>
            <p:cNvSpPr>
              <a:spLocks noChangeAspect="1" noChangeShapeType="1"/>
            </p:cNvSpPr>
            <p:nvPr/>
          </p:nvSpPr>
          <p:spPr bwMode="auto">
            <a:xfrm>
              <a:off x="555" y="3111"/>
              <a:ext cx="1"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1081" name="Line 78"/>
            <p:cNvSpPr>
              <a:spLocks noChangeAspect="1" noChangeShapeType="1"/>
            </p:cNvSpPr>
            <p:nvPr/>
          </p:nvSpPr>
          <p:spPr bwMode="auto">
            <a:xfrm>
              <a:off x="555" y="3111"/>
              <a:ext cx="311"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1082" name="Line 79"/>
            <p:cNvSpPr>
              <a:spLocks noChangeAspect="1" noChangeShapeType="1"/>
            </p:cNvSpPr>
            <p:nvPr/>
          </p:nvSpPr>
          <p:spPr bwMode="auto">
            <a:xfrm>
              <a:off x="866" y="3111"/>
              <a:ext cx="0"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1083" name="Line 80"/>
            <p:cNvSpPr>
              <a:spLocks noChangeAspect="1" noChangeShapeType="1"/>
            </p:cNvSpPr>
            <p:nvPr/>
          </p:nvSpPr>
          <p:spPr bwMode="auto">
            <a:xfrm>
              <a:off x="866" y="3111"/>
              <a:ext cx="118" cy="107"/>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1084" name="Line 81"/>
            <p:cNvSpPr>
              <a:spLocks noChangeAspect="1" noChangeShapeType="1"/>
            </p:cNvSpPr>
            <p:nvPr/>
          </p:nvSpPr>
          <p:spPr bwMode="auto">
            <a:xfrm>
              <a:off x="984" y="3218"/>
              <a:ext cx="1"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1085" name="Line 82"/>
            <p:cNvSpPr>
              <a:spLocks noChangeAspect="1" noChangeShapeType="1"/>
            </p:cNvSpPr>
            <p:nvPr/>
          </p:nvSpPr>
          <p:spPr bwMode="auto">
            <a:xfrm flipH="1">
              <a:off x="869" y="3218"/>
              <a:ext cx="115" cy="119"/>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1086" name="Line 83"/>
            <p:cNvSpPr>
              <a:spLocks noChangeAspect="1" noChangeShapeType="1"/>
            </p:cNvSpPr>
            <p:nvPr/>
          </p:nvSpPr>
          <p:spPr bwMode="auto">
            <a:xfrm>
              <a:off x="869" y="3337"/>
              <a:ext cx="1"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1087" name="Line 84"/>
            <p:cNvSpPr>
              <a:spLocks noChangeAspect="1" noChangeShapeType="1"/>
            </p:cNvSpPr>
            <p:nvPr/>
          </p:nvSpPr>
          <p:spPr bwMode="auto">
            <a:xfrm flipH="1">
              <a:off x="555" y="3337"/>
              <a:ext cx="314"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1088" name="Line 85"/>
            <p:cNvSpPr>
              <a:spLocks noChangeAspect="1" noChangeShapeType="1"/>
            </p:cNvSpPr>
            <p:nvPr/>
          </p:nvSpPr>
          <p:spPr bwMode="auto">
            <a:xfrm>
              <a:off x="555" y="3337"/>
              <a:ext cx="1"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1089" name="Rectangle 86"/>
            <p:cNvSpPr>
              <a:spLocks noChangeAspect="1" noChangeArrowheads="1"/>
            </p:cNvSpPr>
            <p:nvPr/>
          </p:nvSpPr>
          <p:spPr bwMode="auto">
            <a:xfrm>
              <a:off x="555" y="3337"/>
              <a:ext cx="314" cy="177"/>
            </a:xfrm>
            <a:prstGeom prst="rect">
              <a:avLst/>
            </a:prstGeom>
            <a:solidFill>
              <a:srgbClr val="0078A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ctr">
                <a:lnSpc>
                  <a:spcPct val="90000"/>
                </a:lnSpc>
                <a:defRPr sz="2400">
                  <a:solidFill>
                    <a:schemeClr val="tx1"/>
                  </a:solidFill>
                  <a:latin typeface="Arial" panose="020B0604020202020204" pitchFamily="34" charset="0"/>
                </a:defRPr>
              </a:lvl1pPr>
              <a:lvl2pPr marL="742950" indent="-285750" algn="ctr">
                <a:lnSpc>
                  <a:spcPct val="90000"/>
                </a:lnSpc>
                <a:defRPr sz="2400">
                  <a:solidFill>
                    <a:schemeClr val="tx1"/>
                  </a:solidFill>
                  <a:latin typeface="Arial" panose="020B0604020202020204" pitchFamily="34" charset="0"/>
                </a:defRPr>
              </a:lvl2pPr>
              <a:lvl3pPr marL="1143000" indent="-228600" algn="ctr">
                <a:lnSpc>
                  <a:spcPct val="90000"/>
                </a:lnSpc>
                <a:defRPr sz="2400">
                  <a:solidFill>
                    <a:schemeClr val="tx1"/>
                  </a:solidFill>
                  <a:latin typeface="Arial" panose="020B0604020202020204" pitchFamily="34" charset="0"/>
                </a:defRPr>
              </a:lvl3pPr>
              <a:lvl4pPr marL="1600200" indent="-228600" algn="ctr">
                <a:lnSpc>
                  <a:spcPct val="90000"/>
                </a:lnSpc>
                <a:defRPr sz="2400">
                  <a:solidFill>
                    <a:schemeClr val="tx1"/>
                  </a:solidFill>
                  <a:latin typeface="Arial" panose="020B0604020202020204" pitchFamily="34" charset="0"/>
                </a:defRPr>
              </a:lvl4pPr>
              <a:lvl5pPr marL="2057400" indent="-228600" algn="ctr">
                <a:lnSpc>
                  <a:spcPct val="90000"/>
                </a:lnSpc>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81090" name="Line 87"/>
            <p:cNvSpPr>
              <a:spLocks noChangeAspect="1" noChangeShapeType="1"/>
            </p:cNvSpPr>
            <p:nvPr/>
          </p:nvSpPr>
          <p:spPr bwMode="auto">
            <a:xfrm>
              <a:off x="555" y="3337"/>
              <a:ext cx="1" cy="177"/>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1091" name="Line 88"/>
            <p:cNvSpPr>
              <a:spLocks noChangeAspect="1" noChangeShapeType="1"/>
            </p:cNvSpPr>
            <p:nvPr/>
          </p:nvSpPr>
          <p:spPr bwMode="auto">
            <a:xfrm>
              <a:off x="555" y="3514"/>
              <a:ext cx="1"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1092" name="Line 89"/>
            <p:cNvSpPr>
              <a:spLocks noChangeAspect="1" noChangeShapeType="1"/>
            </p:cNvSpPr>
            <p:nvPr/>
          </p:nvSpPr>
          <p:spPr bwMode="auto">
            <a:xfrm>
              <a:off x="555" y="3514"/>
              <a:ext cx="314"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1093" name="Line 90"/>
            <p:cNvSpPr>
              <a:spLocks noChangeAspect="1" noChangeShapeType="1"/>
            </p:cNvSpPr>
            <p:nvPr/>
          </p:nvSpPr>
          <p:spPr bwMode="auto">
            <a:xfrm>
              <a:off x="869" y="3514"/>
              <a:ext cx="1"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1094" name="Line 91"/>
            <p:cNvSpPr>
              <a:spLocks noChangeAspect="1" noChangeShapeType="1"/>
            </p:cNvSpPr>
            <p:nvPr/>
          </p:nvSpPr>
          <p:spPr bwMode="auto">
            <a:xfrm flipV="1">
              <a:off x="869" y="3337"/>
              <a:ext cx="1" cy="177"/>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1095" name="Line 92"/>
            <p:cNvSpPr>
              <a:spLocks noChangeAspect="1" noChangeShapeType="1"/>
            </p:cNvSpPr>
            <p:nvPr/>
          </p:nvSpPr>
          <p:spPr bwMode="auto">
            <a:xfrm>
              <a:off x="869" y="3337"/>
              <a:ext cx="1"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1096" name="Line 93"/>
            <p:cNvSpPr>
              <a:spLocks noChangeAspect="1" noChangeShapeType="1"/>
            </p:cNvSpPr>
            <p:nvPr/>
          </p:nvSpPr>
          <p:spPr bwMode="auto">
            <a:xfrm flipH="1">
              <a:off x="555" y="3337"/>
              <a:ext cx="314"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1097" name="Line 94"/>
            <p:cNvSpPr>
              <a:spLocks noChangeAspect="1" noChangeShapeType="1"/>
            </p:cNvSpPr>
            <p:nvPr/>
          </p:nvSpPr>
          <p:spPr bwMode="auto">
            <a:xfrm>
              <a:off x="555" y="3337"/>
              <a:ext cx="1"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1098" name="Freeform 95"/>
            <p:cNvSpPr>
              <a:spLocks noChangeAspect="1"/>
            </p:cNvSpPr>
            <p:nvPr/>
          </p:nvSpPr>
          <p:spPr bwMode="auto">
            <a:xfrm>
              <a:off x="869" y="3218"/>
              <a:ext cx="115" cy="296"/>
            </a:xfrm>
            <a:custGeom>
              <a:avLst/>
              <a:gdLst>
                <a:gd name="T0" fmla="*/ 0 w 138"/>
                <a:gd name="T1" fmla="*/ 119 h 284"/>
                <a:gd name="T2" fmla="*/ 0 w 138"/>
                <a:gd name="T3" fmla="*/ 296 h 284"/>
                <a:gd name="T4" fmla="*/ 115 w 138"/>
                <a:gd name="T5" fmla="*/ 177 h 284"/>
                <a:gd name="T6" fmla="*/ 115 w 138"/>
                <a:gd name="T7" fmla="*/ 0 h 284"/>
                <a:gd name="T8" fmla="*/ 0 w 138"/>
                <a:gd name="T9" fmla="*/ 119 h 2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8" h="284">
                  <a:moveTo>
                    <a:pt x="0" y="114"/>
                  </a:moveTo>
                  <a:lnTo>
                    <a:pt x="0" y="284"/>
                  </a:lnTo>
                  <a:lnTo>
                    <a:pt x="138" y="170"/>
                  </a:lnTo>
                  <a:lnTo>
                    <a:pt x="138" y="0"/>
                  </a:lnTo>
                  <a:lnTo>
                    <a:pt x="0" y="114"/>
                  </a:lnTo>
                  <a:close/>
                </a:path>
              </a:pathLst>
            </a:custGeom>
            <a:solidFill>
              <a:srgbClr val="0048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1099" name="Line 96"/>
            <p:cNvSpPr>
              <a:spLocks noChangeAspect="1" noChangeShapeType="1"/>
            </p:cNvSpPr>
            <p:nvPr/>
          </p:nvSpPr>
          <p:spPr bwMode="auto">
            <a:xfrm>
              <a:off x="869" y="3337"/>
              <a:ext cx="1" cy="177"/>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1100" name="Line 97"/>
            <p:cNvSpPr>
              <a:spLocks noChangeAspect="1" noChangeShapeType="1"/>
            </p:cNvSpPr>
            <p:nvPr/>
          </p:nvSpPr>
          <p:spPr bwMode="auto">
            <a:xfrm>
              <a:off x="869" y="3514"/>
              <a:ext cx="1"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1101" name="Line 98"/>
            <p:cNvSpPr>
              <a:spLocks noChangeAspect="1" noChangeShapeType="1"/>
            </p:cNvSpPr>
            <p:nvPr/>
          </p:nvSpPr>
          <p:spPr bwMode="auto">
            <a:xfrm flipV="1">
              <a:off x="869" y="3395"/>
              <a:ext cx="115" cy="119"/>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1102" name="Line 99"/>
            <p:cNvSpPr>
              <a:spLocks noChangeAspect="1" noChangeShapeType="1"/>
            </p:cNvSpPr>
            <p:nvPr/>
          </p:nvSpPr>
          <p:spPr bwMode="auto">
            <a:xfrm>
              <a:off x="984" y="3395"/>
              <a:ext cx="1"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1103" name="Line 100"/>
            <p:cNvSpPr>
              <a:spLocks noChangeAspect="1" noChangeShapeType="1"/>
            </p:cNvSpPr>
            <p:nvPr/>
          </p:nvSpPr>
          <p:spPr bwMode="auto">
            <a:xfrm flipV="1">
              <a:off x="984" y="3218"/>
              <a:ext cx="1" cy="177"/>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1104" name="Line 101"/>
            <p:cNvSpPr>
              <a:spLocks noChangeAspect="1" noChangeShapeType="1"/>
            </p:cNvSpPr>
            <p:nvPr/>
          </p:nvSpPr>
          <p:spPr bwMode="auto">
            <a:xfrm>
              <a:off x="984" y="3218"/>
              <a:ext cx="1"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1105" name="Line 102"/>
            <p:cNvSpPr>
              <a:spLocks noChangeAspect="1" noChangeShapeType="1"/>
            </p:cNvSpPr>
            <p:nvPr/>
          </p:nvSpPr>
          <p:spPr bwMode="auto">
            <a:xfrm flipH="1">
              <a:off x="869" y="3218"/>
              <a:ext cx="115" cy="119"/>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1106" name="Line 103"/>
            <p:cNvSpPr>
              <a:spLocks noChangeAspect="1" noChangeShapeType="1"/>
            </p:cNvSpPr>
            <p:nvPr/>
          </p:nvSpPr>
          <p:spPr bwMode="auto">
            <a:xfrm>
              <a:off x="869" y="3337"/>
              <a:ext cx="1"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1107" name="Freeform 104"/>
            <p:cNvSpPr>
              <a:spLocks noChangeAspect="1"/>
            </p:cNvSpPr>
            <p:nvPr/>
          </p:nvSpPr>
          <p:spPr bwMode="auto">
            <a:xfrm>
              <a:off x="440" y="3218"/>
              <a:ext cx="115" cy="296"/>
            </a:xfrm>
            <a:custGeom>
              <a:avLst/>
              <a:gdLst>
                <a:gd name="T0" fmla="*/ 115 w 138"/>
                <a:gd name="T1" fmla="*/ 119 h 284"/>
                <a:gd name="T2" fmla="*/ 115 w 138"/>
                <a:gd name="T3" fmla="*/ 296 h 284"/>
                <a:gd name="T4" fmla="*/ 0 w 138"/>
                <a:gd name="T5" fmla="*/ 169 h 284"/>
                <a:gd name="T6" fmla="*/ 0 w 138"/>
                <a:gd name="T7" fmla="*/ 0 h 284"/>
                <a:gd name="T8" fmla="*/ 115 w 138"/>
                <a:gd name="T9" fmla="*/ 119 h 2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8" h="284">
                  <a:moveTo>
                    <a:pt x="138" y="114"/>
                  </a:moveTo>
                  <a:lnTo>
                    <a:pt x="138" y="284"/>
                  </a:lnTo>
                  <a:lnTo>
                    <a:pt x="0" y="162"/>
                  </a:lnTo>
                  <a:lnTo>
                    <a:pt x="0" y="0"/>
                  </a:lnTo>
                  <a:lnTo>
                    <a:pt x="138" y="114"/>
                  </a:lnTo>
                  <a:close/>
                </a:path>
              </a:pathLst>
            </a:custGeom>
            <a:solidFill>
              <a:srgbClr val="00B4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1108" name="Line 105"/>
            <p:cNvSpPr>
              <a:spLocks noChangeAspect="1" noChangeShapeType="1"/>
            </p:cNvSpPr>
            <p:nvPr/>
          </p:nvSpPr>
          <p:spPr bwMode="auto">
            <a:xfrm>
              <a:off x="555" y="3337"/>
              <a:ext cx="1" cy="177"/>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1109" name="Line 106"/>
            <p:cNvSpPr>
              <a:spLocks noChangeAspect="1" noChangeShapeType="1"/>
            </p:cNvSpPr>
            <p:nvPr/>
          </p:nvSpPr>
          <p:spPr bwMode="auto">
            <a:xfrm>
              <a:off x="555" y="3514"/>
              <a:ext cx="1"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1110" name="Line 107"/>
            <p:cNvSpPr>
              <a:spLocks noChangeAspect="1" noChangeShapeType="1"/>
            </p:cNvSpPr>
            <p:nvPr/>
          </p:nvSpPr>
          <p:spPr bwMode="auto">
            <a:xfrm flipH="1" flipV="1">
              <a:off x="440" y="3387"/>
              <a:ext cx="115" cy="127"/>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1111" name="Line 108"/>
            <p:cNvSpPr>
              <a:spLocks noChangeAspect="1" noChangeShapeType="1"/>
            </p:cNvSpPr>
            <p:nvPr/>
          </p:nvSpPr>
          <p:spPr bwMode="auto">
            <a:xfrm>
              <a:off x="440" y="3387"/>
              <a:ext cx="1"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1112" name="Line 109"/>
            <p:cNvSpPr>
              <a:spLocks noChangeAspect="1" noChangeShapeType="1"/>
            </p:cNvSpPr>
            <p:nvPr/>
          </p:nvSpPr>
          <p:spPr bwMode="auto">
            <a:xfrm flipV="1">
              <a:off x="440" y="3218"/>
              <a:ext cx="1" cy="169"/>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1113" name="Line 110"/>
            <p:cNvSpPr>
              <a:spLocks noChangeAspect="1" noChangeShapeType="1"/>
            </p:cNvSpPr>
            <p:nvPr/>
          </p:nvSpPr>
          <p:spPr bwMode="auto">
            <a:xfrm>
              <a:off x="440" y="3218"/>
              <a:ext cx="1"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1114" name="Line 111"/>
            <p:cNvSpPr>
              <a:spLocks noChangeAspect="1" noChangeShapeType="1"/>
            </p:cNvSpPr>
            <p:nvPr/>
          </p:nvSpPr>
          <p:spPr bwMode="auto">
            <a:xfrm>
              <a:off x="440" y="3218"/>
              <a:ext cx="115" cy="119"/>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1115" name="Line 112"/>
            <p:cNvSpPr>
              <a:spLocks noChangeAspect="1" noChangeShapeType="1"/>
            </p:cNvSpPr>
            <p:nvPr/>
          </p:nvSpPr>
          <p:spPr bwMode="auto">
            <a:xfrm>
              <a:off x="555" y="3337"/>
              <a:ext cx="1"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1116" name="AutoShape 113"/>
            <p:cNvSpPr>
              <a:spLocks noChangeAspect="1" noChangeArrowheads="1"/>
            </p:cNvSpPr>
            <p:nvPr/>
          </p:nvSpPr>
          <p:spPr bwMode="auto">
            <a:xfrm>
              <a:off x="606" y="3343"/>
              <a:ext cx="213" cy="161"/>
            </a:xfrm>
            <a:custGeom>
              <a:avLst/>
              <a:gdLst>
                <a:gd name="T0" fmla="*/ 213 w 21600"/>
                <a:gd name="T1" fmla="*/ 81 h 21600"/>
                <a:gd name="T2" fmla="*/ 107 w 21600"/>
                <a:gd name="T3" fmla="*/ 161 h 21600"/>
                <a:gd name="T4" fmla="*/ 0 w 21600"/>
                <a:gd name="T5" fmla="*/ 81 h 21600"/>
                <a:gd name="T6" fmla="*/ 107 w 21600"/>
                <a:gd name="T7" fmla="*/ 0 h 21600"/>
                <a:gd name="T8" fmla="*/ 0 60000 65536"/>
                <a:gd name="T9" fmla="*/ 5898240 60000 65536"/>
                <a:gd name="T10" fmla="*/ 11796480 60000 65536"/>
                <a:gd name="T11" fmla="*/ 17694720 60000 65536"/>
                <a:gd name="T12" fmla="*/ 4969 w 21600"/>
                <a:gd name="T13" fmla="*/ 4964 h 21600"/>
                <a:gd name="T14" fmla="*/ 16631 w 21600"/>
                <a:gd name="T15" fmla="*/ 16636 h 21600"/>
              </a:gdLst>
              <a:ahLst/>
              <a:cxnLst>
                <a:cxn ang="T8">
                  <a:pos x="T0" y="T1"/>
                </a:cxn>
                <a:cxn ang="T9">
                  <a:pos x="T2" y="T3"/>
                </a:cxn>
                <a:cxn ang="T10">
                  <a:pos x="T4" y="T5"/>
                </a:cxn>
                <a:cxn ang="T11">
                  <a:pos x="T6" y="T7"/>
                </a:cxn>
              </a:cxnLst>
              <a:rect l="T12" t="T13" r="T14" b="T15"/>
              <a:pathLst>
                <a:path w="21600" h="21600">
                  <a:moveTo>
                    <a:pt x="4964" y="4964"/>
                  </a:moveTo>
                  <a:lnTo>
                    <a:pt x="9431" y="4964"/>
                  </a:lnTo>
                  <a:lnTo>
                    <a:pt x="9431" y="3220"/>
                  </a:lnTo>
                  <a:lnTo>
                    <a:pt x="8100" y="3220"/>
                  </a:lnTo>
                  <a:lnTo>
                    <a:pt x="10800" y="0"/>
                  </a:lnTo>
                  <a:lnTo>
                    <a:pt x="13500" y="3220"/>
                  </a:lnTo>
                  <a:lnTo>
                    <a:pt x="12169" y="3220"/>
                  </a:lnTo>
                  <a:lnTo>
                    <a:pt x="12169" y="4964"/>
                  </a:lnTo>
                  <a:lnTo>
                    <a:pt x="16636" y="4964"/>
                  </a:lnTo>
                  <a:lnTo>
                    <a:pt x="16636" y="9431"/>
                  </a:lnTo>
                  <a:lnTo>
                    <a:pt x="18380" y="9431"/>
                  </a:lnTo>
                  <a:lnTo>
                    <a:pt x="18380" y="8100"/>
                  </a:lnTo>
                  <a:lnTo>
                    <a:pt x="21600" y="10800"/>
                  </a:lnTo>
                  <a:lnTo>
                    <a:pt x="18380" y="13500"/>
                  </a:lnTo>
                  <a:lnTo>
                    <a:pt x="18380" y="12169"/>
                  </a:lnTo>
                  <a:lnTo>
                    <a:pt x="16636" y="12169"/>
                  </a:lnTo>
                  <a:lnTo>
                    <a:pt x="16636" y="16636"/>
                  </a:lnTo>
                  <a:lnTo>
                    <a:pt x="12169" y="16636"/>
                  </a:lnTo>
                  <a:lnTo>
                    <a:pt x="12169" y="18380"/>
                  </a:lnTo>
                  <a:lnTo>
                    <a:pt x="13500" y="18380"/>
                  </a:lnTo>
                  <a:lnTo>
                    <a:pt x="10800" y="21600"/>
                  </a:lnTo>
                  <a:lnTo>
                    <a:pt x="8100" y="18380"/>
                  </a:lnTo>
                  <a:lnTo>
                    <a:pt x="9431" y="18380"/>
                  </a:lnTo>
                  <a:lnTo>
                    <a:pt x="9431" y="16636"/>
                  </a:lnTo>
                  <a:lnTo>
                    <a:pt x="4964" y="16636"/>
                  </a:lnTo>
                  <a:lnTo>
                    <a:pt x="4964" y="12169"/>
                  </a:lnTo>
                  <a:lnTo>
                    <a:pt x="3220" y="12169"/>
                  </a:lnTo>
                  <a:lnTo>
                    <a:pt x="3220" y="13500"/>
                  </a:lnTo>
                  <a:lnTo>
                    <a:pt x="0" y="10800"/>
                  </a:lnTo>
                  <a:lnTo>
                    <a:pt x="3220" y="8100"/>
                  </a:lnTo>
                  <a:lnTo>
                    <a:pt x="3220" y="9431"/>
                  </a:lnTo>
                  <a:lnTo>
                    <a:pt x="4964" y="9431"/>
                  </a:lnTo>
                  <a:lnTo>
                    <a:pt x="4964" y="4964"/>
                  </a:lnTo>
                  <a:close/>
                </a:path>
              </a:pathLst>
            </a:custGeom>
            <a:solidFill>
              <a:srgbClr val="00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117" name="Line 114"/>
            <p:cNvSpPr>
              <a:spLocks noChangeAspect="1" noChangeShapeType="1"/>
            </p:cNvSpPr>
            <p:nvPr/>
          </p:nvSpPr>
          <p:spPr bwMode="auto">
            <a:xfrm>
              <a:off x="712" y="3143"/>
              <a:ext cx="0" cy="161"/>
            </a:xfrm>
            <a:prstGeom prst="line">
              <a:avLst/>
            </a:prstGeom>
            <a:noFill/>
            <a:ln w="412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endParaRPr lang="en-US"/>
            </a:p>
          </p:txBody>
        </p:sp>
        <p:sp>
          <p:nvSpPr>
            <p:cNvPr id="81118" name="Line 115"/>
            <p:cNvSpPr>
              <a:spLocks noChangeAspect="1" noChangeShapeType="1"/>
            </p:cNvSpPr>
            <p:nvPr/>
          </p:nvSpPr>
          <p:spPr bwMode="auto">
            <a:xfrm rot="5400000">
              <a:off x="713" y="3070"/>
              <a:ext cx="1" cy="307"/>
            </a:xfrm>
            <a:prstGeom prst="line">
              <a:avLst/>
            </a:prstGeom>
            <a:noFill/>
            <a:ln w="412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endParaRPr lang="en-US"/>
            </a:p>
          </p:txBody>
        </p:sp>
        <p:grpSp>
          <p:nvGrpSpPr>
            <p:cNvPr id="81119" name="Group 116"/>
            <p:cNvGrpSpPr>
              <a:grpSpLocks noChangeAspect="1"/>
            </p:cNvGrpSpPr>
            <p:nvPr/>
          </p:nvGrpSpPr>
          <p:grpSpPr bwMode="auto">
            <a:xfrm>
              <a:off x="567" y="3152"/>
              <a:ext cx="293" cy="146"/>
              <a:chOff x="1611" y="2127"/>
              <a:chExt cx="1718" cy="851"/>
            </a:xfrm>
          </p:grpSpPr>
          <p:sp>
            <p:nvSpPr>
              <p:cNvPr id="81126" name="Freeform 117"/>
              <p:cNvSpPr>
                <a:spLocks noChangeAspect="1"/>
              </p:cNvSpPr>
              <p:nvPr/>
            </p:nvSpPr>
            <p:spPr bwMode="auto">
              <a:xfrm>
                <a:off x="1611" y="2127"/>
                <a:ext cx="1718" cy="851"/>
              </a:xfrm>
              <a:custGeom>
                <a:avLst/>
                <a:gdLst>
                  <a:gd name="T0" fmla="*/ 0 w 1718"/>
                  <a:gd name="T1" fmla="*/ 0 h 851"/>
                  <a:gd name="T2" fmla="*/ 427 w 1718"/>
                  <a:gd name="T3" fmla="*/ 0 h 851"/>
                  <a:gd name="T4" fmla="*/ 1289 w 1718"/>
                  <a:gd name="T5" fmla="*/ 850 h 851"/>
                  <a:gd name="T6" fmla="*/ 1717 w 1718"/>
                  <a:gd name="T7" fmla="*/ 850 h 85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18" h="851">
                    <a:moveTo>
                      <a:pt x="0" y="0"/>
                    </a:moveTo>
                    <a:lnTo>
                      <a:pt x="427" y="0"/>
                    </a:lnTo>
                    <a:lnTo>
                      <a:pt x="1289" y="850"/>
                    </a:lnTo>
                    <a:lnTo>
                      <a:pt x="1717" y="850"/>
                    </a:lnTo>
                  </a:path>
                </a:pathLst>
              </a:custGeom>
              <a:noFill/>
              <a:ln w="34925"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1127" name="Freeform 118"/>
              <p:cNvSpPr>
                <a:spLocks noChangeAspect="1"/>
              </p:cNvSpPr>
              <p:nvPr/>
            </p:nvSpPr>
            <p:spPr bwMode="auto">
              <a:xfrm>
                <a:off x="1611" y="2127"/>
                <a:ext cx="1718" cy="851"/>
              </a:xfrm>
              <a:custGeom>
                <a:avLst/>
                <a:gdLst>
                  <a:gd name="T0" fmla="*/ 1717 w 1718"/>
                  <a:gd name="T1" fmla="*/ 0 h 851"/>
                  <a:gd name="T2" fmla="*/ 1289 w 1718"/>
                  <a:gd name="T3" fmla="*/ 0 h 851"/>
                  <a:gd name="T4" fmla="*/ 427 w 1718"/>
                  <a:gd name="T5" fmla="*/ 850 h 851"/>
                  <a:gd name="T6" fmla="*/ 0 w 1718"/>
                  <a:gd name="T7" fmla="*/ 850 h 85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18" h="851">
                    <a:moveTo>
                      <a:pt x="1717" y="0"/>
                    </a:moveTo>
                    <a:lnTo>
                      <a:pt x="1289" y="0"/>
                    </a:lnTo>
                    <a:lnTo>
                      <a:pt x="427" y="850"/>
                    </a:lnTo>
                    <a:lnTo>
                      <a:pt x="0" y="850"/>
                    </a:lnTo>
                  </a:path>
                </a:pathLst>
              </a:custGeom>
              <a:noFill/>
              <a:ln w="34925"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81120" name="Line 119"/>
            <p:cNvSpPr>
              <a:spLocks noChangeAspect="1" noChangeShapeType="1"/>
            </p:cNvSpPr>
            <p:nvPr/>
          </p:nvSpPr>
          <p:spPr bwMode="auto">
            <a:xfrm rot="5400000">
              <a:off x="712" y="3070"/>
              <a:ext cx="1" cy="307"/>
            </a:xfrm>
            <a:prstGeom prst="line">
              <a:avLst/>
            </a:prstGeom>
            <a:noFill/>
            <a:ln w="3175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endParaRPr lang="en-US"/>
            </a:p>
          </p:txBody>
        </p:sp>
        <p:grpSp>
          <p:nvGrpSpPr>
            <p:cNvPr id="81121" name="Group 120"/>
            <p:cNvGrpSpPr>
              <a:grpSpLocks noChangeAspect="1"/>
            </p:cNvGrpSpPr>
            <p:nvPr/>
          </p:nvGrpSpPr>
          <p:grpSpPr bwMode="auto">
            <a:xfrm>
              <a:off x="567" y="3151"/>
              <a:ext cx="293" cy="146"/>
              <a:chOff x="1611" y="2127"/>
              <a:chExt cx="1718" cy="851"/>
            </a:xfrm>
          </p:grpSpPr>
          <p:sp>
            <p:nvSpPr>
              <p:cNvPr id="81124" name="Freeform 121"/>
              <p:cNvSpPr>
                <a:spLocks noChangeAspect="1"/>
              </p:cNvSpPr>
              <p:nvPr/>
            </p:nvSpPr>
            <p:spPr bwMode="auto">
              <a:xfrm>
                <a:off x="1611" y="2127"/>
                <a:ext cx="1718" cy="851"/>
              </a:xfrm>
              <a:custGeom>
                <a:avLst/>
                <a:gdLst>
                  <a:gd name="T0" fmla="*/ 0 w 1718"/>
                  <a:gd name="T1" fmla="*/ 0 h 851"/>
                  <a:gd name="T2" fmla="*/ 427 w 1718"/>
                  <a:gd name="T3" fmla="*/ 0 h 851"/>
                  <a:gd name="T4" fmla="*/ 1289 w 1718"/>
                  <a:gd name="T5" fmla="*/ 850 h 851"/>
                  <a:gd name="T6" fmla="*/ 1717 w 1718"/>
                  <a:gd name="T7" fmla="*/ 850 h 85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18" h="851">
                    <a:moveTo>
                      <a:pt x="0" y="0"/>
                    </a:moveTo>
                    <a:lnTo>
                      <a:pt x="427" y="0"/>
                    </a:lnTo>
                    <a:lnTo>
                      <a:pt x="1289" y="850"/>
                    </a:lnTo>
                    <a:lnTo>
                      <a:pt x="1717" y="850"/>
                    </a:lnTo>
                  </a:path>
                </a:pathLst>
              </a:custGeom>
              <a:noFill/>
              <a:ln w="25400" cap="rnd" cmpd="sng">
                <a:solidFill>
                  <a:srgbClr val="FFFFFF"/>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1125" name="Freeform 122"/>
              <p:cNvSpPr>
                <a:spLocks noChangeAspect="1"/>
              </p:cNvSpPr>
              <p:nvPr/>
            </p:nvSpPr>
            <p:spPr bwMode="auto">
              <a:xfrm>
                <a:off x="1611" y="2127"/>
                <a:ext cx="1718" cy="851"/>
              </a:xfrm>
              <a:custGeom>
                <a:avLst/>
                <a:gdLst>
                  <a:gd name="T0" fmla="*/ 1717 w 1718"/>
                  <a:gd name="T1" fmla="*/ 0 h 851"/>
                  <a:gd name="T2" fmla="*/ 1289 w 1718"/>
                  <a:gd name="T3" fmla="*/ 0 h 851"/>
                  <a:gd name="T4" fmla="*/ 427 w 1718"/>
                  <a:gd name="T5" fmla="*/ 850 h 851"/>
                  <a:gd name="T6" fmla="*/ 0 w 1718"/>
                  <a:gd name="T7" fmla="*/ 850 h 85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18" h="851">
                    <a:moveTo>
                      <a:pt x="1717" y="0"/>
                    </a:moveTo>
                    <a:lnTo>
                      <a:pt x="1289" y="0"/>
                    </a:lnTo>
                    <a:lnTo>
                      <a:pt x="427" y="850"/>
                    </a:lnTo>
                    <a:lnTo>
                      <a:pt x="0" y="850"/>
                    </a:lnTo>
                  </a:path>
                </a:pathLst>
              </a:custGeom>
              <a:noFill/>
              <a:ln w="25400" cap="rnd" cmpd="sng">
                <a:solidFill>
                  <a:srgbClr val="FFFFFF"/>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81122" name="Line 123"/>
            <p:cNvSpPr>
              <a:spLocks noChangeAspect="1" noChangeShapeType="1"/>
            </p:cNvSpPr>
            <p:nvPr/>
          </p:nvSpPr>
          <p:spPr bwMode="auto">
            <a:xfrm>
              <a:off x="713" y="3144"/>
              <a:ext cx="0" cy="161"/>
            </a:xfrm>
            <a:prstGeom prst="line">
              <a:avLst/>
            </a:prstGeom>
            <a:noFill/>
            <a:ln w="3175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endParaRPr lang="en-US"/>
            </a:p>
          </p:txBody>
        </p:sp>
        <p:sp>
          <p:nvSpPr>
            <p:cNvPr id="81123" name="AutoShape 124"/>
            <p:cNvSpPr>
              <a:spLocks noChangeAspect="1" noChangeArrowheads="1"/>
            </p:cNvSpPr>
            <p:nvPr/>
          </p:nvSpPr>
          <p:spPr bwMode="auto">
            <a:xfrm>
              <a:off x="612" y="3347"/>
              <a:ext cx="202" cy="154"/>
            </a:xfrm>
            <a:custGeom>
              <a:avLst/>
              <a:gdLst>
                <a:gd name="T0" fmla="*/ 202 w 21600"/>
                <a:gd name="T1" fmla="*/ 77 h 21600"/>
                <a:gd name="T2" fmla="*/ 101 w 21600"/>
                <a:gd name="T3" fmla="*/ 154 h 21600"/>
                <a:gd name="T4" fmla="*/ 0 w 21600"/>
                <a:gd name="T5" fmla="*/ 77 h 21600"/>
                <a:gd name="T6" fmla="*/ 101 w 21600"/>
                <a:gd name="T7" fmla="*/ 0 h 21600"/>
                <a:gd name="T8" fmla="*/ 0 60000 65536"/>
                <a:gd name="T9" fmla="*/ 5898240 60000 65536"/>
                <a:gd name="T10" fmla="*/ 11796480 60000 65536"/>
                <a:gd name="T11" fmla="*/ 17694720 60000 65536"/>
                <a:gd name="T12" fmla="*/ 5453 w 21600"/>
                <a:gd name="T13" fmla="*/ 5470 h 21600"/>
                <a:gd name="T14" fmla="*/ 16253 w 21600"/>
                <a:gd name="T15" fmla="*/ 16270 h 21600"/>
              </a:gdLst>
              <a:ahLst/>
              <a:cxnLst>
                <a:cxn ang="T8">
                  <a:pos x="T0" y="T1"/>
                </a:cxn>
                <a:cxn ang="T9">
                  <a:pos x="T2" y="T3"/>
                </a:cxn>
                <a:cxn ang="T10">
                  <a:pos x="T4" y="T5"/>
                </a:cxn>
                <a:cxn ang="T11">
                  <a:pos x="T6" y="T7"/>
                </a:cxn>
              </a:cxnLst>
              <a:rect l="T12" t="T13" r="T14" b="T15"/>
              <a:pathLst>
                <a:path w="21600" h="21600">
                  <a:moveTo>
                    <a:pt x="5400" y="5400"/>
                  </a:moveTo>
                  <a:lnTo>
                    <a:pt x="9450" y="5400"/>
                  </a:lnTo>
                  <a:lnTo>
                    <a:pt x="9450" y="2700"/>
                  </a:lnTo>
                  <a:lnTo>
                    <a:pt x="8100" y="2700"/>
                  </a:lnTo>
                  <a:lnTo>
                    <a:pt x="10800" y="0"/>
                  </a:lnTo>
                  <a:lnTo>
                    <a:pt x="13500" y="2700"/>
                  </a:lnTo>
                  <a:lnTo>
                    <a:pt x="12150" y="2700"/>
                  </a:lnTo>
                  <a:lnTo>
                    <a:pt x="12150" y="5400"/>
                  </a:lnTo>
                  <a:lnTo>
                    <a:pt x="16200" y="5400"/>
                  </a:lnTo>
                  <a:lnTo>
                    <a:pt x="16200" y="9450"/>
                  </a:lnTo>
                  <a:lnTo>
                    <a:pt x="18900" y="9450"/>
                  </a:lnTo>
                  <a:lnTo>
                    <a:pt x="18900" y="8100"/>
                  </a:lnTo>
                  <a:lnTo>
                    <a:pt x="21600" y="10800"/>
                  </a:lnTo>
                  <a:lnTo>
                    <a:pt x="18900" y="13500"/>
                  </a:lnTo>
                  <a:lnTo>
                    <a:pt x="18900" y="12150"/>
                  </a:lnTo>
                  <a:lnTo>
                    <a:pt x="16200" y="12150"/>
                  </a:lnTo>
                  <a:lnTo>
                    <a:pt x="16200" y="16200"/>
                  </a:lnTo>
                  <a:lnTo>
                    <a:pt x="12150" y="16200"/>
                  </a:lnTo>
                  <a:lnTo>
                    <a:pt x="12150" y="18900"/>
                  </a:lnTo>
                  <a:lnTo>
                    <a:pt x="13500" y="18900"/>
                  </a:lnTo>
                  <a:lnTo>
                    <a:pt x="10800" y="21600"/>
                  </a:lnTo>
                  <a:lnTo>
                    <a:pt x="8100" y="18900"/>
                  </a:lnTo>
                  <a:lnTo>
                    <a:pt x="9450" y="18900"/>
                  </a:lnTo>
                  <a:lnTo>
                    <a:pt x="9450" y="16200"/>
                  </a:lnTo>
                  <a:lnTo>
                    <a:pt x="5400" y="16200"/>
                  </a:lnTo>
                  <a:lnTo>
                    <a:pt x="5400" y="12150"/>
                  </a:lnTo>
                  <a:lnTo>
                    <a:pt x="2700" y="12150"/>
                  </a:lnTo>
                  <a:lnTo>
                    <a:pt x="2700" y="13500"/>
                  </a:lnTo>
                  <a:lnTo>
                    <a:pt x="0" y="10800"/>
                  </a:lnTo>
                  <a:lnTo>
                    <a:pt x="2700" y="8100"/>
                  </a:lnTo>
                  <a:lnTo>
                    <a:pt x="2700" y="9450"/>
                  </a:lnTo>
                  <a:lnTo>
                    <a:pt x="5400" y="9450"/>
                  </a:lnTo>
                  <a:lnTo>
                    <a:pt x="5400" y="5400"/>
                  </a:lnTo>
                  <a:close/>
                </a:path>
              </a:pathLst>
            </a:custGeom>
            <a:gradFill rotWithShape="0">
              <a:gsLst>
                <a:gs pos="0">
                  <a:srgbClr val="3366FF"/>
                </a:gs>
                <a:gs pos="25000">
                  <a:srgbClr val="01A78F"/>
                </a:gs>
                <a:gs pos="50000">
                  <a:srgbClr val="FFFF00"/>
                </a:gs>
                <a:gs pos="75000">
                  <a:srgbClr val="FF6633"/>
                </a:gs>
                <a:gs pos="100000">
                  <a:srgbClr val="FF3399"/>
                </a:gs>
              </a:gsLst>
              <a:path path="rect">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80954" name="Group 130"/>
          <p:cNvGrpSpPr>
            <a:grpSpLocks noChangeAspect="1"/>
          </p:cNvGrpSpPr>
          <p:nvPr/>
        </p:nvGrpSpPr>
        <p:grpSpPr bwMode="auto">
          <a:xfrm>
            <a:off x="2527300" y="3506788"/>
            <a:ext cx="736600" cy="546100"/>
            <a:chOff x="440" y="3111"/>
            <a:chExt cx="545" cy="404"/>
          </a:xfrm>
        </p:grpSpPr>
        <p:sp>
          <p:nvSpPr>
            <p:cNvPr id="81024" name="Freeform 131"/>
            <p:cNvSpPr>
              <a:spLocks noChangeAspect="1"/>
            </p:cNvSpPr>
            <p:nvPr/>
          </p:nvSpPr>
          <p:spPr bwMode="auto">
            <a:xfrm>
              <a:off x="440" y="3111"/>
              <a:ext cx="544" cy="226"/>
            </a:xfrm>
            <a:custGeom>
              <a:avLst/>
              <a:gdLst>
                <a:gd name="T0" fmla="*/ 115 w 652"/>
                <a:gd name="T1" fmla="*/ 226 h 217"/>
                <a:gd name="T2" fmla="*/ 0 w 652"/>
                <a:gd name="T3" fmla="*/ 107 h 217"/>
                <a:gd name="T4" fmla="*/ 115 w 652"/>
                <a:gd name="T5" fmla="*/ 0 h 217"/>
                <a:gd name="T6" fmla="*/ 426 w 652"/>
                <a:gd name="T7" fmla="*/ 0 h 217"/>
                <a:gd name="T8" fmla="*/ 544 w 652"/>
                <a:gd name="T9" fmla="*/ 107 h 217"/>
                <a:gd name="T10" fmla="*/ 429 w 652"/>
                <a:gd name="T11" fmla="*/ 226 h 217"/>
                <a:gd name="T12" fmla="*/ 115 w 652"/>
                <a:gd name="T13" fmla="*/ 226 h 21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52" h="217">
                  <a:moveTo>
                    <a:pt x="138" y="217"/>
                  </a:moveTo>
                  <a:lnTo>
                    <a:pt x="0" y="103"/>
                  </a:lnTo>
                  <a:lnTo>
                    <a:pt x="138" y="0"/>
                  </a:lnTo>
                  <a:lnTo>
                    <a:pt x="510" y="0"/>
                  </a:lnTo>
                  <a:lnTo>
                    <a:pt x="652" y="103"/>
                  </a:lnTo>
                  <a:lnTo>
                    <a:pt x="514" y="217"/>
                  </a:lnTo>
                  <a:lnTo>
                    <a:pt x="138" y="217"/>
                  </a:lnTo>
                  <a:close/>
                </a:path>
              </a:pathLst>
            </a:custGeom>
            <a:solidFill>
              <a:srgbClr val="00B4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1025" name="Line 132"/>
            <p:cNvSpPr>
              <a:spLocks noChangeAspect="1" noChangeShapeType="1"/>
            </p:cNvSpPr>
            <p:nvPr/>
          </p:nvSpPr>
          <p:spPr bwMode="auto">
            <a:xfrm flipH="1" flipV="1">
              <a:off x="440" y="3218"/>
              <a:ext cx="115" cy="119"/>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1026" name="Line 133"/>
            <p:cNvSpPr>
              <a:spLocks noChangeAspect="1" noChangeShapeType="1"/>
            </p:cNvSpPr>
            <p:nvPr/>
          </p:nvSpPr>
          <p:spPr bwMode="auto">
            <a:xfrm>
              <a:off x="440" y="3218"/>
              <a:ext cx="1"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1027" name="Line 134"/>
            <p:cNvSpPr>
              <a:spLocks noChangeAspect="1" noChangeShapeType="1"/>
            </p:cNvSpPr>
            <p:nvPr/>
          </p:nvSpPr>
          <p:spPr bwMode="auto">
            <a:xfrm flipV="1">
              <a:off x="440" y="3111"/>
              <a:ext cx="115" cy="107"/>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1028" name="Line 135"/>
            <p:cNvSpPr>
              <a:spLocks noChangeAspect="1" noChangeShapeType="1"/>
            </p:cNvSpPr>
            <p:nvPr/>
          </p:nvSpPr>
          <p:spPr bwMode="auto">
            <a:xfrm>
              <a:off x="555" y="3111"/>
              <a:ext cx="1"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1029" name="Line 136"/>
            <p:cNvSpPr>
              <a:spLocks noChangeAspect="1" noChangeShapeType="1"/>
            </p:cNvSpPr>
            <p:nvPr/>
          </p:nvSpPr>
          <p:spPr bwMode="auto">
            <a:xfrm>
              <a:off x="555" y="3111"/>
              <a:ext cx="311"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1030" name="Line 137"/>
            <p:cNvSpPr>
              <a:spLocks noChangeAspect="1" noChangeShapeType="1"/>
            </p:cNvSpPr>
            <p:nvPr/>
          </p:nvSpPr>
          <p:spPr bwMode="auto">
            <a:xfrm>
              <a:off x="866" y="3111"/>
              <a:ext cx="0"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1031" name="Line 138"/>
            <p:cNvSpPr>
              <a:spLocks noChangeAspect="1" noChangeShapeType="1"/>
            </p:cNvSpPr>
            <p:nvPr/>
          </p:nvSpPr>
          <p:spPr bwMode="auto">
            <a:xfrm>
              <a:off x="866" y="3111"/>
              <a:ext cx="118" cy="107"/>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1032" name="Line 139"/>
            <p:cNvSpPr>
              <a:spLocks noChangeAspect="1" noChangeShapeType="1"/>
            </p:cNvSpPr>
            <p:nvPr/>
          </p:nvSpPr>
          <p:spPr bwMode="auto">
            <a:xfrm>
              <a:off x="984" y="3218"/>
              <a:ext cx="1"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1033" name="Line 140"/>
            <p:cNvSpPr>
              <a:spLocks noChangeAspect="1" noChangeShapeType="1"/>
            </p:cNvSpPr>
            <p:nvPr/>
          </p:nvSpPr>
          <p:spPr bwMode="auto">
            <a:xfrm flipH="1">
              <a:off x="869" y="3218"/>
              <a:ext cx="115" cy="119"/>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1034" name="Line 141"/>
            <p:cNvSpPr>
              <a:spLocks noChangeAspect="1" noChangeShapeType="1"/>
            </p:cNvSpPr>
            <p:nvPr/>
          </p:nvSpPr>
          <p:spPr bwMode="auto">
            <a:xfrm>
              <a:off x="869" y="3337"/>
              <a:ext cx="1"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1035" name="Line 142"/>
            <p:cNvSpPr>
              <a:spLocks noChangeAspect="1" noChangeShapeType="1"/>
            </p:cNvSpPr>
            <p:nvPr/>
          </p:nvSpPr>
          <p:spPr bwMode="auto">
            <a:xfrm flipH="1">
              <a:off x="555" y="3337"/>
              <a:ext cx="314"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1036" name="Line 143"/>
            <p:cNvSpPr>
              <a:spLocks noChangeAspect="1" noChangeShapeType="1"/>
            </p:cNvSpPr>
            <p:nvPr/>
          </p:nvSpPr>
          <p:spPr bwMode="auto">
            <a:xfrm>
              <a:off x="555" y="3337"/>
              <a:ext cx="1"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1037" name="Rectangle 144"/>
            <p:cNvSpPr>
              <a:spLocks noChangeAspect="1" noChangeArrowheads="1"/>
            </p:cNvSpPr>
            <p:nvPr/>
          </p:nvSpPr>
          <p:spPr bwMode="auto">
            <a:xfrm>
              <a:off x="555" y="3337"/>
              <a:ext cx="314" cy="177"/>
            </a:xfrm>
            <a:prstGeom prst="rect">
              <a:avLst/>
            </a:prstGeom>
            <a:solidFill>
              <a:srgbClr val="0078A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ctr">
                <a:lnSpc>
                  <a:spcPct val="90000"/>
                </a:lnSpc>
                <a:defRPr sz="2400">
                  <a:solidFill>
                    <a:schemeClr val="tx1"/>
                  </a:solidFill>
                  <a:latin typeface="Arial" panose="020B0604020202020204" pitchFamily="34" charset="0"/>
                </a:defRPr>
              </a:lvl1pPr>
              <a:lvl2pPr marL="742950" indent="-285750" algn="ctr">
                <a:lnSpc>
                  <a:spcPct val="90000"/>
                </a:lnSpc>
                <a:defRPr sz="2400">
                  <a:solidFill>
                    <a:schemeClr val="tx1"/>
                  </a:solidFill>
                  <a:latin typeface="Arial" panose="020B0604020202020204" pitchFamily="34" charset="0"/>
                </a:defRPr>
              </a:lvl2pPr>
              <a:lvl3pPr marL="1143000" indent="-228600" algn="ctr">
                <a:lnSpc>
                  <a:spcPct val="90000"/>
                </a:lnSpc>
                <a:defRPr sz="2400">
                  <a:solidFill>
                    <a:schemeClr val="tx1"/>
                  </a:solidFill>
                  <a:latin typeface="Arial" panose="020B0604020202020204" pitchFamily="34" charset="0"/>
                </a:defRPr>
              </a:lvl3pPr>
              <a:lvl4pPr marL="1600200" indent="-228600" algn="ctr">
                <a:lnSpc>
                  <a:spcPct val="90000"/>
                </a:lnSpc>
                <a:defRPr sz="2400">
                  <a:solidFill>
                    <a:schemeClr val="tx1"/>
                  </a:solidFill>
                  <a:latin typeface="Arial" panose="020B0604020202020204" pitchFamily="34" charset="0"/>
                </a:defRPr>
              </a:lvl4pPr>
              <a:lvl5pPr marL="2057400" indent="-228600" algn="ctr">
                <a:lnSpc>
                  <a:spcPct val="90000"/>
                </a:lnSpc>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81038" name="Line 145"/>
            <p:cNvSpPr>
              <a:spLocks noChangeAspect="1" noChangeShapeType="1"/>
            </p:cNvSpPr>
            <p:nvPr/>
          </p:nvSpPr>
          <p:spPr bwMode="auto">
            <a:xfrm>
              <a:off x="555" y="3337"/>
              <a:ext cx="1" cy="177"/>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1039" name="Line 146"/>
            <p:cNvSpPr>
              <a:spLocks noChangeAspect="1" noChangeShapeType="1"/>
            </p:cNvSpPr>
            <p:nvPr/>
          </p:nvSpPr>
          <p:spPr bwMode="auto">
            <a:xfrm>
              <a:off x="555" y="3514"/>
              <a:ext cx="1"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1040" name="Line 147"/>
            <p:cNvSpPr>
              <a:spLocks noChangeAspect="1" noChangeShapeType="1"/>
            </p:cNvSpPr>
            <p:nvPr/>
          </p:nvSpPr>
          <p:spPr bwMode="auto">
            <a:xfrm>
              <a:off x="555" y="3514"/>
              <a:ext cx="314"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1041" name="Line 148"/>
            <p:cNvSpPr>
              <a:spLocks noChangeAspect="1" noChangeShapeType="1"/>
            </p:cNvSpPr>
            <p:nvPr/>
          </p:nvSpPr>
          <p:spPr bwMode="auto">
            <a:xfrm>
              <a:off x="869" y="3514"/>
              <a:ext cx="1"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1042" name="Line 149"/>
            <p:cNvSpPr>
              <a:spLocks noChangeAspect="1" noChangeShapeType="1"/>
            </p:cNvSpPr>
            <p:nvPr/>
          </p:nvSpPr>
          <p:spPr bwMode="auto">
            <a:xfrm flipV="1">
              <a:off x="869" y="3337"/>
              <a:ext cx="1" cy="177"/>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1043" name="Line 150"/>
            <p:cNvSpPr>
              <a:spLocks noChangeAspect="1" noChangeShapeType="1"/>
            </p:cNvSpPr>
            <p:nvPr/>
          </p:nvSpPr>
          <p:spPr bwMode="auto">
            <a:xfrm>
              <a:off x="869" y="3337"/>
              <a:ext cx="1"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1044" name="Line 151"/>
            <p:cNvSpPr>
              <a:spLocks noChangeAspect="1" noChangeShapeType="1"/>
            </p:cNvSpPr>
            <p:nvPr/>
          </p:nvSpPr>
          <p:spPr bwMode="auto">
            <a:xfrm flipH="1">
              <a:off x="555" y="3337"/>
              <a:ext cx="314"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1045" name="Line 152"/>
            <p:cNvSpPr>
              <a:spLocks noChangeAspect="1" noChangeShapeType="1"/>
            </p:cNvSpPr>
            <p:nvPr/>
          </p:nvSpPr>
          <p:spPr bwMode="auto">
            <a:xfrm>
              <a:off x="555" y="3337"/>
              <a:ext cx="1"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1046" name="Freeform 153"/>
            <p:cNvSpPr>
              <a:spLocks noChangeAspect="1"/>
            </p:cNvSpPr>
            <p:nvPr/>
          </p:nvSpPr>
          <p:spPr bwMode="auto">
            <a:xfrm>
              <a:off x="869" y="3218"/>
              <a:ext cx="115" cy="296"/>
            </a:xfrm>
            <a:custGeom>
              <a:avLst/>
              <a:gdLst>
                <a:gd name="T0" fmla="*/ 0 w 138"/>
                <a:gd name="T1" fmla="*/ 119 h 284"/>
                <a:gd name="T2" fmla="*/ 0 w 138"/>
                <a:gd name="T3" fmla="*/ 296 h 284"/>
                <a:gd name="T4" fmla="*/ 115 w 138"/>
                <a:gd name="T5" fmla="*/ 177 h 284"/>
                <a:gd name="T6" fmla="*/ 115 w 138"/>
                <a:gd name="T7" fmla="*/ 0 h 284"/>
                <a:gd name="T8" fmla="*/ 0 w 138"/>
                <a:gd name="T9" fmla="*/ 119 h 2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8" h="284">
                  <a:moveTo>
                    <a:pt x="0" y="114"/>
                  </a:moveTo>
                  <a:lnTo>
                    <a:pt x="0" y="284"/>
                  </a:lnTo>
                  <a:lnTo>
                    <a:pt x="138" y="170"/>
                  </a:lnTo>
                  <a:lnTo>
                    <a:pt x="138" y="0"/>
                  </a:lnTo>
                  <a:lnTo>
                    <a:pt x="0" y="114"/>
                  </a:lnTo>
                  <a:close/>
                </a:path>
              </a:pathLst>
            </a:custGeom>
            <a:solidFill>
              <a:srgbClr val="0048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1047" name="Line 154"/>
            <p:cNvSpPr>
              <a:spLocks noChangeAspect="1" noChangeShapeType="1"/>
            </p:cNvSpPr>
            <p:nvPr/>
          </p:nvSpPr>
          <p:spPr bwMode="auto">
            <a:xfrm>
              <a:off x="869" y="3337"/>
              <a:ext cx="1" cy="177"/>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1048" name="Line 155"/>
            <p:cNvSpPr>
              <a:spLocks noChangeAspect="1" noChangeShapeType="1"/>
            </p:cNvSpPr>
            <p:nvPr/>
          </p:nvSpPr>
          <p:spPr bwMode="auto">
            <a:xfrm>
              <a:off x="869" y="3514"/>
              <a:ext cx="1"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1049" name="Line 156"/>
            <p:cNvSpPr>
              <a:spLocks noChangeAspect="1" noChangeShapeType="1"/>
            </p:cNvSpPr>
            <p:nvPr/>
          </p:nvSpPr>
          <p:spPr bwMode="auto">
            <a:xfrm flipV="1">
              <a:off x="869" y="3395"/>
              <a:ext cx="115" cy="119"/>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1050" name="Line 157"/>
            <p:cNvSpPr>
              <a:spLocks noChangeAspect="1" noChangeShapeType="1"/>
            </p:cNvSpPr>
            <p:nvPr/>
          </p:nvSpPr>
          <p:spPr bwMode="auto">
            <a:xfrm>
              <a:off x="984" y="3395"/>
              <a:ext cx="1"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1051" name="Line 158"/>
            <p:cNvSpPr>
              <a:spLocks noChangeAspect="1" noChangeShapeType="1"/>
            </p:cNvSpPr>
            <p:nvPr/>
          </p:nvSpPr>
          <p:spPr bwMode="auto">
            <a:xfrm flipV="1">
              <a:off x="984" y="3218"/>
              <a:ext cx="1" cy="177"/>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1052" name="Line 159"/>
            <p:cNvSpPr>
              <a:spLocks noChangeAspect="1" noChangeShapeType="1"/>
            </p:cNvSpPr>
            <p:nvPr/>
          </p:nvSpPr>
          <p:spPr bwMode="auto">
            <a:xfrm>
              <a:off x="984" y="3218"/>
              <a:ext cx="1"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1053" name="Line 160"/>
            <p:cNvSpPr>
              <a:spLocks noChangeAspect="1" noChangeShapeType="1"/>
            </p:cNvSpPr>
            <p:nvPr/>
          </p:nvSpPr>
          <p:spPr bwMode="auto">
            <a:xfrm flipH="1">
              <a:off x="869" y="3218"/>
              <a:ext cx="115" cy="119"/>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1054" name="Line 161"/>
            <p:cNvSpPr>
              <a:spLocks noChangeAspect="1" noChangeShapeType="1"/>
            </p:cNvSpPr>
            <p:nvPr/>
          </p:nvSpPr>
          <p:spPr bwMode="auto">
            <a:xfrm>
              <a:off x="869" y="3337"/>
              <a:ext cx="1"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1055" name="Freeform 162"/>
            <p:cNvSpPr>
              <a:spLocks noChangeAspect="1"/>
            </p:cNvSpPr>
            <p:nvPr/>
          </p:nvSpPr>
          <p:spPr bwMode="auto">
            <a:xfrm>
              <a:off x="440" y="3218"/>
              <a:ext cx="115" cy="296"/>
            </a:xfrm>
            <a:custGeom>
              <a:avLst/>
              <a:gdLst>
                <a:gd name="T0" fmla="*/ 115 w 138"/>
                <a:gd name="T1" fmla="*/ 119 h 284"/>
                <a:gd name="T2" fmla="*/ 115 w 138"/>
                <a:gd name="T3" fmla="*/ 296 h 284"/>
                <a:gd name="T4" fmla="*/ 0 w 138"/>
                <a:gd name="T5" fmla="*/ 169 h 284"/>
                <a:gd name="T6" fmla="*/ 0 w 138"/>
                <a:gd name="T7" fmla="*/ 0 h 284"/>
                <a:gd name="T8" fmla="*/ 115 w 138"/>
                <a:gd name="T9" fmla="*/ 119 h 2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8" h="284">
                  <a:moveTo>
                    <a:pt x="138" y="114"/>
                  </a:moveTo>
                  <a:lnTo>
                    <a:pt x="138" y="284"/>
                  </a:lnTo>
                  <a:lnTo>
                    <a:pt x="0" y="162"/>
                  </a:lnTo>
                  <a:lnTo>
                    <a:pt x="0" y="0"/>
                  </a:lnTo>
                  <a:lnTo>
                    <a:pt x="138" y="114"/>
                  </a:lnTo>
                  <a:close/>
                </a:path>
              </a:pathLst>
            </a:custGeom>
            <a:solidFill>
              <a:srgbClr val="00B4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1056" name="Line 163"/>
            <p:cNvSpPr>
              <a:spLocks noChangeAspect="1" noChangeShapeType="1"/>
            </p:cNvSpPr>
            <p:nvPr/>
          </p:nvSpPr>
          <p:spPr bwMode="auto">
            <a:xfrm>
              <a:off x="555" y="3337"/>
              <a:ext cx="1" cy="177"/>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1057" name="Line 164"/>
            <p:cNvSpPr>
              <a:spLocks noChangeAspect="1" noChangeShapeType="1"/>
            </p:cNvSpPr>
            <p:nvPr/>
          </p:nvSpPr>
          <p:spPr bwMode="auto">
            <a:xfrm>
              <a:off x="555" y="3514"/>
              <a:ext cx="1"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1058" name="Line 165"/>
            <p:cNvSpPr>
              <a:spLocks noChangeAspect="1" noChangeShapeType="1"/>
            </p:cNvSpPr>
            <p:nvPr/>
          </p:nvSpPr>
          <p:spPr bwMode="auto">
            <a:xfrm flipH="1" flipV="1">
              <a:off x="440" y="3387"/>
              <a:ext cx="115" cy="127"/>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1059" name="Line 166"/>
            <p:cNvSpPr>
              <a:spLocks noChangeAspect="1" noChangeShapeType="1"/>
            </p:cNvSpPr>
            <p:nvPr/>
          </p:nvSpPr>
          <p:spPr bwMode="auto">
            <a:xfrm>
              <a:off x="440" y="3387"/>
              <a:ext cx="1"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1060" name="Line 167"/>
            <p:cNvSpPr>
              <a:spLocks noChangeAspect="1" noChangeShapeType="1"/>
            </p:cNvSpPr>
            <p:nvPr/>
          </p:nvSpPr>
          <p:spPr bwMode="auto">
            <a:xfrm flipV="1">
              <a:off x="440" y="3218"/>
              <a:ext cx="1" cy="169"/>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1061" name="Line 168"/>
            <p:cNvSpPr>
              <a:spLocks noChangeAspect="1" noChangeShapeType="1"/>
            </p:cNvSpPr>
            <p:nvPr/>
          </p:nvSpPr>
          <p:spPr bwMode="auto">
            <a:xfrm>
              <a:off x="440" y="3218"/>
              <a:ext cx="1"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1062" name="Line 169"/>
            <p:cNvSpPr>
              <a:spLocks noChangeAspect="1" noChangeShapeType="1"/>
            </p:cNvSpPr>
            <p:nvPr/>
          </p:nvSpPr>
          <p:spPr bwMode="auto">
            <a:xfrm>
              <a:off x="440" y="3218"/>
              <a:ext cx="115" cy="119"/>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1063" name="Line 170"/>
            <p:cNvSpPr>
              <a:spLocks noChangeAspect="1" noChangeShapeType="1"/>
            </p:cNvSpPr>
            <p:nvPr/>
          </p:nvSpPr>
          <p:spPr bwMode="auto">
            <a:xfrm>
              <a:off x="555" y="3337"/>
              <a:ext cx="1"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1064" name="AutoShape 171"/>
            <p:cNvSpPr>
              <a:spLocks noChangeAspect="1" noChangeArrowheads="1"/>
            </p:cNvSpPr>
            <p:nvPr/>
          </p:nvSpPr>
          <p:spPr bwMode="auto">
            <a:xfrm>
              <a:off x="606" y="3343"/>
              <a:ext cx="213" cy="161"/>
            </a:xfrm>
            <a:custGeom>
              <a:avLst/>
              <a:gdLst>
                <a:gd name="T0" fmla="*/ 213 w 21600"/>
                <a:gd name="T1" fmla="*/ 81 h 21600"/>
                <a:gd name="T2" fmla="*/ 107 w 21600"/>
                <a:gd name="T3" fmla="*/ 161 h 21600"/>
                <a:gd name="T4" fmla="*/ 0 w 21600"/>
                <a:gd name="T5" fmla="*/ 81 h 21600"/>
                <a:gd name="T6" fmla="*/ 107 w 21600"/>
                <a:gd name="T7" fmla="*/ 0 h 21600"/>
                <a:gd name="T8" fmla="*/ 0 60000 65536"/>
                <a:gd name="T9" fmla="*/ 5898240 60000 65536"/>
                <a:gd name="T10" fmla="*/ 11796480 60000 65536"/>
                <a:gd name="T11" fmla="*/ 17694720 60000 65536"/>
                <a:gd name="T12" fmla="*/ 4969 w 21600"/>
                <a:gd name="T13" fmla="*/ 4964 h 21600"/>
                <a:gd name="T14" fmla="*/ 16631 w 21600"/>
                <a:gd name="T15" fmla="*/ 16636 h 21600"/>
              </a:gdLst>
              <a:ahLst/>
              <a:cxnLst>
                <a:cxn ang="T8">
                  <a:pos x="T0" y="T1"/>
                </a:cxn>
                <a:cxn ang="T9">
                  <a:pos x="T2" y="T3"/>
                </a:cxn>
                <a:cxn ang="T10">
                  <a:pos x="T4" y="T5"/>
                </a:cxn>
                <a:cxn ang="T11">
                  <a:pos x="T6" y="T7"/>
                </a:cxn>
              </a:cxnLst>
              <a:rect l="T12" t="T13" r="T14" b="T15"/>
              <a:pathLst>
                <a:path w="21600" h="21600">
                  <a:moveTo>
                    <a:pt x="4964" y="4964"/>
                  </a:moveTo>
                  <a:lnTo>
                    <a:pt x="9431" y="4964"/>
                  </a:lnTo>
                  <a:lnTo>
                    <a:pt x="9431" y="3220"/>
                  </a:lnTo>
                  <a:lnTo>
                    <a:pt x="8100" y="3220"/>
                  </a:lnTo>
                  <a:lnTo>
                    <a:pt x="10800" y="0"/>
                  </a:lnTo>
                  <a:lnTo>
                    <a:pt x="13500" y="3220"/>
                  </a:lnTo>
                  <a:lnTo>
                    <a:pt x="12169" y="3220"/>
                  </a:lnTo>
                  <a:lnTo>
                    <a:pt x="12169" y="4964"/>
                  </a:lnTo>
                  <a:lnTo>
                    <a:pt x="16636" y="4964"/>
                  </a:lnTo>
                  <a:lnTo>
                    <a:pt x="16636" y="9431"/>
                  </a:lnTo>
                  <a:lnTo>
                    <a:pt x="18380" y="9431"/>
                  </a:lnTo>
                  <a:lnTo>
                    <a:pt x="18380" y="8100"/>
                  </a:lnTo>
                  <a:lnTo>
                    <a:pt x="21600" y="10800"/>
                  </a:lnTo>
                  <a:lnTo>
                    <a:pt x="18380" y="13500"/>
                  </a:lnTo>
                  <a:lnTo>
                    <a:pt x="18380" y="12169"/>
                  </a:lnTo>
                  <a:lnTo>
                    <a:pt x="16636" y="12169"/>
                  </a:lnTo>
                  <a:lnTo>
                    <a:pt x="16636" y="16636"/>
                  </a:lnTo>
                  <a:lnTo>
                    <a:pt x="12169" y="16636"/>
                  </a:lnTo>
                  <a:lnTo>
                    <a:pt x="12169" y="18380"/>
                  </a:lnTo>
                  <a:lnTo>
                    <a:pt x="13500" y="18380"/>
                  </a:lnTo>
                  <a:lnTo>
                    <a:pt x="10800" y="21600"/>
                  </a:lnTo>
                  <a:lnTo>
                    <a:pt x="8100" y="18380"/>
                  </a:lnTo>
                  <a:lnTo>
                    <a:pt x="9431" y="18380"/>
                  </a:lnTo>
                  <a:lnTo>
                    <a:pt x="9431" y="16636"/>
                  </a:lnTo>
                  <a:lnTo>
                    <a:pt x="4964" y="16636"/>
                  </a:lnTo>
                  <a:lnTo>
                    <a:pt x="4964" y="12169"/>
                  </a:lnTo>
                  <a:lnTo>
                    <a:pt x="3220" y="12169"/>
                  </a:lnTo>
                  <a:lnTo>
                    <a:pt x="3220" y="13500"/>
                  </a:lnTo>
                  <a:lnTo>
                    <a:pt x="0" y="10800"/>
                  </a:lnTo>
                  <a:lnTo>
                    <a:pt x="3220" y="8100"/>
                  </a:lnTo>
                  <a:lnTo>
                    <a:pt x="3220" y="9431"/>
                  </a:lnTo>
                  <a:lnTo>
                    <a:pt x="4964" y="9431"/>
                  </a:lnTo>
                  <a:lnTo>
                    <a:pt x="4964" y="4964"/>
                  </a:lnTo>
                  <a:close/>
                </a:path>
              </a:pathLst>
            </a:custGeom>
            <a:solidFill>
              <a:srgbClr val="00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065" name="Line 172"/>
            <p:cNvSpPr>
              <a:spLocks noChangeAspect="1" noChangeShapeType="1"/>
            </p:cNvSpPr>
            <p:nvPr/>
          </p:nvSpPr>
          <p:spPr bwMode="auto">
            <a:xfrm>
              <a:off x="712" y="3143"/>
              <a:ext cx="0" cy="161"/>
            </a:xfrm>
            <a:prstGeom prst="line">
              <a:avLst/>
            </a:prstGeom>
            <a:noFill/>
            <a:ln w="412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endParaRPr lang="en-US"/>
            </a:p>
          </p:txBody>
        </p:sp>
        <p:sp>
          <p:nvSpPr>
            <p:cNvPr id="81066" name="Line 173"/>
            <p:cNvSpPr>
              <a:spLocks noChangeAspect="1" noChangeShapeType="1"/>
            </p:cNvSpPr>
            <p:nvPr/>
          </p:nvSpPr>
          <p:spPr bwMode="auto">
            <a:xfrm rot="5400000">
              <a:off x="713" y="3070"/>
              <a:ext cx="1" cy="307"/>
            </a:xfrm>
            <a:prstGeom prst="line">
              <a:avLst/>
            </a:prstGeom>
            <a:noFill/>
            <a:ln w="412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endParaRPr lang="en-US"/>
            </a:p>
          </p:txBody>
        </p:sp>
        <p:grpSp>
          <p:nvGrpSpPr>
            <p:cNvPr id="81067" name="Group 174"/>
            <p:cNvGrpSpPr>
              <a:grpSpLocks noChangeAspect="1"/>
            </p:cNvGrpSpPr>
            <p:nvPr/>
          </p:nvGrpSpPr>
          <p:grpSpPr bwMode="auto">
            <a:xfrm>
              <a:off x="567" y="3152"/>
              <a:ext cx="293" cy="146"/>
              <a:chOff x="1611" y="2127"/>
              <a:chExt cx="1718" cy="851"/>
            </a:xfrm>
          </p:grpSpPr>
          <p:sp>
            <p:nvSpPr>
              <p:cNvPr id="81074" name="Freeform 175"/>
              <p:cNvSpPr>
                <a:spLocks noChangeAspect="1"/>
              </p:cNvSpPr>
              <p:nvPr/>
            </p:nvSpPr>
            <p:spPr bwMode="auto">
              <a:xfrm>
                <a:off x="1611" y="2127"/>
                <a:ext cx="1718" cy="851"/>
              </a:xfrm>
              <a:custGeom>
                <a:avLst/>
                <a:gdLst>
                  <a:gd name="T0" fmla="*/ 0 w 1718"/>
                  <a:gd name="T1" fmla="*/ 0 h 851"/>
                  <a:gd name="T2" fmla="*/ 427 w 1718"/>
                  <a:gd name="T3" fmla="*/ 0 h 851"/>
                  <a:gd name="T4" fmla="*/ 1289 w 1718"/>
                  <a:gd name="T5" fmla="*/ 850 h 851"/>
                  <a:gd name="T6" fmla="*/ 1717 w 1718"/>
                  <a:gd name="T7" fmla="*/ 850 h 85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18" h="851">
                    <a:moveTo>
                      <a:pt x="0" y="0"/>
                    </a:moveTo>
                    <a:lnTo>
                      <a:pt x="427" y="0"/>
                    </a:lnTo>
                    <a:lnTo>
                      <a:pt x="1289" y="850"/>
                    </a:lnTo>
                    <a:lnTo>
                      <a:pt x="1717" y="850"/>
                    </a:lnTo>
                  </a:path>
                </a:pathLst>
              </a:custGeom>
              <a:noFill/>
              <a:ln w="34925"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1075" name="Freeform 176"/>
              <p:cNvSpPr>
                <a:spLocks noChangeAspect="1"/>
              </p:cNvSpPr>
              <p:nvPr/>
            </p:nvSpPr>
            <p:spPr bwMode="auto">
              <a:xfrm>
                <a:off x="1611" y="2127"/>
                <a:ext cx="1718" cy="851"/>
              </a:xfrm>
              <a:custGeom>
                <a:avLst/>
                <a:gdLst>
                  <a:gd name="T0" fmla="*/ 1717 w 1718"/>
                  <a:gd name="T1" fmla="*/ 0 h 851"/>
                  <a:gd name="T2" fmla="*/ 1289 w 1718"/>
                  <a:gd name="T3" fmla="*/ 0 h 851"/>
                  <a:gd name="T4" fmla="*/ 427 w 1718"/>
                  <a:gd name="T5" fmla="*/ 850 h 851"/>
                  <a:gd name="T6" fmla="*/ 0 w 1718"/>
                  <a:gd name="T7" fmla="*/ 850 h 85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18" h="851">
                    <a:moveTo>
                      <a:pt x="1717" y="0"/>
                    </a:moveTo>
                    <a:lnTo>
                      <a:pt x="1289" y="0"/>
                    </a:lnTo>
                    <a:lnTo>
                      <a:pt x="427" y="850"/>
                    </a:lnTo>
                    <a:lnTo>
                      <a:pt x="0" y="850"/>
                    </a:lnTo>
                  </a:path>
                </a:pathLst>
              </a:custGeom>
              <a:noFill/>
              <a:ln w="34925"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81068" name="Line 177"/>
            <p:cNvSpPr>
              <a:spLocks noChangeAspect="1" noChangeShapeType="1"/>
            </p:cNvSpPr>
            <p:nvPr/>
          </p:nvSpPr>
          <p:spPr bwMode="auto">
            <a:xfrm rot="5400000">
              <a:off x="712" y="3070"/>
              <a:ext cx="1" cy="307"/>
            </a:xfrm>
            <a:prstGeom prst="line">
              <a:avLst/>
            </a:prstGeom>
            <a:noFill/>
            <a:ln w="3175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endParaRPr lang="en-US"/>
            </a:p>
          </p:txBody>
        </p:sp>
        <p:grpSp>
          <p:nvGrpSpPr>
            <p:cNvPr id="81069" name="Group 178"/>
            <p:cNvGrpSpPr>
              <a:grpSpLocks noChangeAspect="1"/>
            </p:cNvGrpSpPr>
            <p:nvPr/>
          </p:nvGrpSpPr>
          <p:grpSpPr bwMode="auto">
            <a:xfrm>
              <a:off x="567" y="3151"/>
              <a:ext cx="293" cy="146"/>
              <a:chOff x="1611" y="2127"/>
              <a:chExt cx="1718" cy="851"/>
            </a:xfrm>
          </p:grpSpPr>
          <p:sp>
            <p:nvSpPr>
              <p:cNvPr id="81072" name="Freeform 179"/>
              <p:cNvSpPr>
                <a:spLocks noChangeAspect="1"/>
              </p:cNvSpPr>
              <p:nvPr/>
            </p:nvSpPr>
            <p:spPr bwMode="auto">
              <a:xfrm>
                <a:off x="1611" y="2127"/>
                <a:ext cx="1718" cy="851"/>
              </a:xfrm>
              <a:custGeom>
                <a:avLst/>
                <a:gdLst>
                  <a:gd name="T0" fmla="*/ 0 w 1718"/>
                  <a:gd name="T1" fmla="*/ 0 h 851"/>
                  <a:gd name="T2" fmla="*/ 427 w 1718"/>
                  <a:gd name="T3" fmla="*/ 0 h 851"/>
                  <a:gd name="T4" fmla="*/ 1289 w 1718"/>
                  <a:gd name="T5" fmla="*/ 850 h 851"/>
                  <a:gd name="T6" fmla="*/ 1717 w 1718"/>
                  <a:gd name="T7" fmla="*/ 850 h 85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18" h="851">
                    <a:moveTo>
                      <a:pt x="0" y="0"/>
                    </a:moveTo>
                    <a:lnTo>
                      <a:pt x="427" y="0"/>
                    </a:lnTo>
                    <a:lnTo>
                      <a:pt x="1289" y="850"/>
                    </a:lnTo>
                    <a:lnTo>
                      <a:pt x="1717" y="850"/>
                    </a:lnTo>
                  </a:path>
                </a:pathLst>
              </a:custGeom>
              <a:noFill/>
              <a:ln w="25400" cap="rnd" cmpd="sng">
                <a:solidFill>
                  <a:srgbClr val="FFFFFF"/>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1073" name="Freeform 180"/>
              <p:cNvSpPr>
                <a:spLocks noChangeAspect="1"/>
              </p:cNvSpPr>
              <p:nvPr/>
            </p:nvSpPr>
            <p:spPr bwMode="auto">
              <a:xfrm>
                <a:off x="1611" y="2127"/>
                <a:ext cx="1718" cy="851"/>
              </a:xfrm>
              <a:custGeom>
                <a:avLst/>
                <a:gdLst>
                  <a:gd name="T0" fmla="*/ 1717 w 1718"/>
                  <a:gd name="T1" fmla="*/ 0 h 851"/>
                  <a:gd name="T2" fmla="*/ 1289 w 1718"/>
                  <a:gd name="T3" fmla="*/ 0 h 851"/>
                  <a:gd name="T4" fmla="*/ 427 w 1718"/>
                  <a:gd name="T5" fmla="*/ 850 h 851"/>
                  <a:gd name="T6" fmla="*/ 0 w 1718"/>
                  <a:gd name="T7" fmla="*/ 850 h 85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18" h="851">
                    <a:moveTo>
                      <a:pt x="1717" y="0"/>
                    </a:moveTo>
                    <a:lnTo>
                      <a:pt x="1289" y="0"/>
                    </a:lnTo>
                    <a:lnTo>
                      <a:pt x="427" y="850"/>
                    </a:lnTo>
                    <a:lnTo>
                      <a:pt x="0" y="850"/>
                    </a:lnTo>
                  </a:path>
                </a:pathLst>
              </a:custGeom>
              <a:noFill/>
              <a:ln w="25400" cap="rnd" cmpd="sng">
                <a:solidFill>
                  <a:srgbClr val="FFFFFF"/>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81070" name="Line 181"/>
            <p:cNvSpPr>
              <a:spLocks noChangeAspect="1" noChangeShapeType="1"/>
            </p:cNvSpPr>
            <p:nvPr/>
          </p:nvSpPr>
          <p:spPr bwMode="auto">
            <a:xfrm>
              <a:off x="713" y="3144"/>
              <a:ext cx="0" cy="161"/>
            </a:xfrm>
            <a:prstGeom prst="line">
              <a:avLst/>
            </a:prstGeom>
            <a:noFill/>
            <a:ln w="3175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endParaRPr lang="en-US"/>
            </a:p>
          </p:txBody>
        </p:sp>
        <p:sp>
          <p:nvSpPr>
            <p:cNvPr id="81071" name="AutoShape 182"/>
            <p:cNvSpPr>
              <a:spLocks noChangeAspect="1" noChangeArrowheads="1"/>
            </p:cNvSpPr>
            <p:nvPr/>
          </p:nvSpPr>
          <p:spPr bwMode="auto">
            <a:xfrm>
              <a:off x="612" y="3347"/>
              <a:ext cx="202" cy="154"/>
            </a:xfrm>
            <a:custGeom>
              <a:avLst/>
              <a:gdLst>
                <a:gd name="T0" fmla="*/ 202 w 21600"/>
                <a:gd name="T1" fmla="*/ 77 h 21600"/>
                <a:gd name="T2" fmla="*/ 101 w 21600"/>
                <a:gd name="T3" fmla="*/ 154 h 21600"/>
                <a:gd name="T4" fmla="*/ 0 w 21600"/>
                <a:gd name="T5" fmla="*/ 77 h 21600"/>
                <a:gd name="T6" fmla="*/ 101 w 21600"/>
                <a:gd name="T7" fmla="*/ 0 h 21600"/>
                <a:gd name="T8" fmla="*/ 0 60000 65536"/>
                <a:gd name="T9" fmla="*/ 5898240 60000 65536"/>
                <a:gd name="T10" fmla="*/ 11796480 60000 65536"/>
                <a:gd name="T11" fmla="*/ 17694720 60000 65536"/>
                <a:gd name="T12" fmla="*/ 5453 w 21600"/>
                <a:gd name="T13" fmla="*/ 5470 h 21600"/>
                <a:gd name="T14" fmla="*/ 16253 w 21600"/>
                <a:gd name="T15" fmla="*/ 16270 h 21600"/>
              </a:gdLst>
              <a:ahLst/>
              <a:cxnLst>
                <a:cxn ang="T8">
                  <a:pos x="T0" y="T1"/>
                </a:cxn>
                <a:cxn ang="T9">
                  <a:pos x="T2" y="T3"/>
                </a:cxn>
                <a:cxn ang="T10">
                  <a:pos x="T4" y="T5"/>
                </a:cxn>
                <a:cxn ang="T11">
                  <a:pos x="T6" y="T7"/>
                </a:cxn>
              </a:cxnLst>
              <a:rect l="T12" t="T13" r="T14" b="T15"/>
              <a:pathLst>
                <a:path w="21600" h="21600">
                  <a:moveTo>
                    <a:pt x="5400" y="5400"/>
                  </a:moveTo>
                  <a:lnTo>
                    <a:pt x="9450" y="5400"/>
                  </a:lnTo>
                  <a:lnTo>
                    <a:pt x="9450" y="2700"/>
                  </a:lnTo>
                  <a:lnTo>
                    <a:pt x="8100" y="2700"/>
                  </a:lnTo>
                  <a:lnTo>
                    <a:pt x="10800" y="0"/>
                  </a:lnTo>
                  <a:lnTo>
                    <a:pt x="13500" y="2700"/>
                  </a:lnTo>
                  <a:lnTo>
                    <a:pt x="12150" y="2700"/>
                  </a:lnTo>
                  <a:lnTo>
                    <a:pt x="12150" y="5400"/>
                  </a:lnTo>
                  <a:lnTo>
                    <a:pt x="16200" y="5400"/>
                  </a:lnTo>
                  <a:lnTo>
                    <a:pt x="16200" y="9450"/>
                  </a:lnTo>
                  <a:lnTo>
                    <a:pt x="18900" y="9450"/>
                  </a:lnTo>
                  <a:lnTo>
                    <a:pt x="18900" y="8100"/>
                  </a:lnTo>
                  <a:lnTo>
                    <a:pt x="21600" y="10800"/>
                  </a:lnTo>
                  <a:lnTo>
                    <a:pt x="18900" y="13500"/>
                  </a:lnTo>
                  <a:lnTo>
                    <a:pt x="18900" y="12150"/>
                  </a:lnTo>
                  <a:lnTo>
                    <a:pt x="16200" y="12150"/>
                  </a:lnTo>
                  <a:lnTo>
                    <a:pt x="16200" y="16200"/>
                  </a:lnTo>
                  <a:lnTo>
                    <a:pt x="12150" y="16200"/>
                  </a:lnTo>
                  <a:lnTo>
                    <a:pt x="12150" y="18900"/>
                  </a:lnTo>
                  <a:lnTo>
                    <a:pt x="13500" y="18900"/>
                  </a:lnTo>
                  <a:lnTo>
                    <a:pt x="10800" y="21600"/>
                  </a:lnTo>
                  <a:lnTo>
                    <a:pt x="8100" y="18900"/>
                  </a:lnTo>
                  <a:lnTo>
                    <a:pt x="9450" y="18900"/>
                  </a:lnTo>
                  <a:lnTo>
                    <a:pt x="9450" y="16200"/>
                  </a:lnTo>
                  <a:lnTo>
                    <a:pt x="5400" y="16200"/>
                  </a:lnTo>
                  <a:lnTo>
                    <a:pt x="5400" y="12150"/>
                  </a:lnTo>
                  <a:lnTo>
                    <a:pt x="2700" y="12150"/>
                  </a:lnTo>
                  <a:lnTo>
                    <a:pt x="2700" y="13500"/>
                  </a:lnTo>
                  <a:lnTo>
                    <a:pt x="0" y="10800"/>
                  </a:lnTo>
                  <a:lnTo>
                    <a:pt x="2700" y="8100"/>
                  </a:lnTo>
                  <a:lnTo>
                    <a:pt x="2700" y="9450"/>
                  </a:lnTo>
                  <a:lnTo>
                    <a:pt x="5400" y="9450"/>
                  </a:lnTo>
                  <a:lnTo>
                    <a:pt x="5400" y="5400"/>
                  </a:lnTo>
                  <a:close/>
                </a:path>
              </a:pathLst>
            </a:custGeom>
            <a:gradFill rotWithShape="0">
              <a:gsLst>
                <a:gs pos="0">
                  <a:srgbClr val="3366FF"/>
                </a:gs>
                <a:gs pos="25000">
                  <a:srgbClr val="01A78F"/>
                </a:gs>
                <a:gs pos="50000">
                  <a:srgbClr val="FFFF00"/>
                </a:gs>
                <a:gs pos="75000">
                  <a:srgbClr val="FF6633"/>
                </a:gs>
                <a:gs pos="100000">
                  <a:srgbClr val="FF3399"/>
                </a:gs>
              </a:gsLst>
              <a:path path="rect">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80955" name="Group 183"/>
          <p:cNvGrpSpPr>
            <a:grpSpLocks noChangeAspect="1"/>
          </p:cNvGrpSpPr>
          <p:nvPr/>
        </p:nvGrpSpPr>
        <p:grpSpPr bwMode="auto">
          <a:xfrm>
            <a:off x="5876925" y="3490913"/>
            <a:ext cx="736600" cy="546100"/>
            <a:chOff x="440" y="3111"/>
            <a:chExt cx="545" cy="404"/>
          </a:xfrm>
        </p:grpSpPr>
        <p:sp>
          <p:nvSpPr>
            <p:cNvPr id="80972" name="Freeform 184"/>
            <p:cNvSpPr>
              <a:spLocks noChangeAspect="1"/>
            </p:cNvSpPr>
            <p:nvPr/>
          </p:nvSpPr>
          <p:spPr bwMode="auto">
            <a:xfrm>
              <a:off x="440" y="3111"/>
              <a:ext cx="544" cy="226"/>
            </a:xfrm>
            <a:custGeom>
              <a:avLst/>
              <a:gdLst>
                <a:gd name="T0" fmla="*/ 115 w 652"/>
                <a:gd name="T1" fmla="*/ 226 h 217"/>
                <a:gd name="T2" fmla="*/ 0 w 652"/>
                <a:gd name="T3" fmla="*/ 107 h 217"/>
                <a:gd name="T4" fmla="*/ 115 w 652"/>
                <a:gd name="T5" fmla="*/ 0 h 217"/>
                <a:gd name="T6" fmla="*/ 426 w 652"/>
                <a:gd name="T7" fmla="*/ 0 h 217"/>
                <a:gd name="T8" fmla="*/ 544 w 652"/>
                <a:gd name="T9" fmla="*/ 107 h 217"/>
                <a:gd name="T10" fmla="*/ 429 w 652"/>
                <a:gd name="T11" fmla="*/ 226 h 217"/>
                <a:gd name="T12" fmla="*/ 115 w 652"/>
                <a:gd name="T13" fmla="*/ 226 h 21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52" h="217">
                  <a:moveTo>
                    <a:pt x="138" y="217"/>
                  </a:moveTo>
                  <a:lnTo>
                    <a:pt x="0" y="103"/>
                  </a:lnTo>
                  <a:lnTo>
                    <a:pt x="138" y="0"/>
                  </a:lnTo>
                  <a:lnTo>
                    <a:pt x="510" y="0"/>
                  </a:lnTo>
                  <a:lnTo>
                    <a:pt x="652" y="103"/>
                  </a:lnTo>
                  <a:lnTo>
                    <a:pt x="514" y="217"/>
                  </a:lnTo>
                  <a:lnTo>
                    <a:pt x="138" y="217"/>
                  </a:lnTo>
                  <a:close/>
                </a:path>
              </a:pathLst>
            </a:custGeom>
            <a:solidFill>
              <a:srgbClr val="00B4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0973" name="Line 185"/>
            <p:cNvSpPr>
              <a:spLocks noChangeAspect="1" noChangeShapeType="1"/>
            </p:cNvSpPr>
            <p:nvPr/>
          </p:nvSpPr>
          <p:spPr bwMode="auto">
            <a:xfrm flipH="1" flipV="1">
              <a:off x="440" y="3218"/>
              <a:ext cx="115" cy="119"/>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0974" name="Line 186"/>
            <p:cNvSpPr>
              <a:spLocks noChangeAspect="1" noChangeShapeType="1"/>
            </p:cNvSpPr>
            <p:nvPr/>
          </p:nvSpPr>
          <p:spPr bwMode="auto">
            <a:xfrm>
              <a:off x="440" y="3218"/>
              <a:ext cx="1"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0975" name="Line 187"/>
            <p:cNvSpPr>
              <a:spLocks noChangeAspect="1" noChangeShapeType="1"/>
            </p:cNvSpPr>
            <p:nvPr/>
          </p:nvSpPr>
          <p:spPr bwMode="auto">
            <a:xfrm flipV="1">
              <a:off x="440" y="3111"/>
              <a:ext cx="115" cy="107"/>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0976" name="Line 188"/>
            <p:cNvSpPr>
              <a:spLocks noChangeAspect="1" noChangeShapeType="1"/>
            </p:cNvSpPr>
            <p:nvPr/>
          </p:nvSpPr>
          <p:spPr bwMode="auto">
            <a:xfrm>
              <a:off x="555" y="3111"/>
              <a:ext cx="1"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0977" name="Line 189"/>
            <p:cNvSpPr>
              <a:spLocks noChangeAspect="1" noChangeShapeType="1"/>
            </p:cNvSpPr>
            <p:nvPr/>
          </p:nvSpPr>
          <p:spPr bwMode="auto">
            <a:xfrm>
              <a:off x="555" y="3111"/>
              <a:ext cx="311"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0978" name="Line 190"/>
            <p:cNvSpPr>
              <a:spLocks noChangeAspect="1" noChangeShapeType="1"/>
            </p:cNvSpPr>
            <p:nvPr/>
          </p:nvSpPr>
          <p:spPr bwMode="auto">
            <a:xfrm>
              <a:off x="866" y="3111"/>
              <a:ext cx="0"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0979" name="Line 191"/>
            <p:cNvSpPr>
              <a:spLocks noChangeAspect="1" noChangeShapeType="1"/>
            </p:cNvSpPr>
            <p:nvPr/>
          </p:nvSpPr>
          <p:spPr bwMode="auto">
            <a:xfrm>
              <a:off x="866" y="3111"/>
              <a:ext cx="118" cy="107"/>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0980" name="Line 192"/>
            <p:cNvSpPr>
              <a:spLocks noChangeAspect="1" noChangeShapeType="1"/>
            </p:cNvSpPr>
            <p:nvPr/>
          </p:nvSpPr>
          <p:spPr bwMode="auto">
            <a:xfrm>
              <a:off x="984" y="3218"/>
              <a:ext cx="1"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0981" name="Line 193"/>
            <p:cNvSpPr>
              <a:spLocks noChangeAspect="1" noChangeShapeType="1"/>
            </p:cNvSpPr>
            <p:nvPr/>
          </p:nvSpPr>
          <p:spPr bwMode="auto">
            <a:xfrm flipH="1">
              <a:off x="869" y="3218"/>
              <a:ext cx="115" cy="119"/>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0982" name="Line 194"/>
            <p:cNvSpPr>
              <a:spLocks noChangeAspect="1" noChangeShapeType="1"/>
            </p:cNvSpPr>
            <p:nvPr/>
          </p:nvSpPr>
          <p:spPr bwMode="auto">
            <a:xfrm>
              <a:off x="869" y="3337"/>
              <a:ext cx="1"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0983" name="Line 195"/>
            <p:cNvSpPr>
              <a:spLocks noChangeAspect="1" noChangeShapeType="1"/>
            </p:cNvSpPr>
            <p:nvPr/>
          </p:nvSpPr>
          <p:spPr bwMode="auto">
            <a:xfrm flipH="1">
              <a:off x="555" y="3337"/>
              <a:ext cx="314"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0984" name="Line 196"/>
            <p:cNvSpPr>
              <a:spLocks noChangeAspect="1" noChangeShapeType="1"/>
            </p:cNvSpPr>
            <p:nvPr/>
          </p:nvSpPr>
          <p:spPr bwMode="auto">
            <a:xfrm>
              <a:off x="555" y="3337"/>
              <a:ext cx="1"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0985" name="Rectangle 197"/>
            <p:cNvSpPr>
              <a:spLocks noChangeAspect="1" noChangeArrowheads="1"/>
            </p:cNvSpPr>
            <p:nvPr/>
          </p:nvSpPr>
          <p:spPr bwMode="auto">
            <a:xfrm>
              <a:off x="555" y="3337"/>
              <a:ext cx="314" cy="177"/>
            </a:xfrm>
            <a:prstGeom prst="rect">
              <a:avLst/>
            </a:prstGeom>
            <a:solidFill>
              <a:srgbClr val="0078A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ctr">
                <a:lnSpc>
                  <a:spcPct val="90000"/>
                </a:lnSpc>
                <a:defRPr sz="2400">
                  <a:solidFill>
                    <a:schemeClr val="tx1"/>
                  </a:solidFill>
                  <a:latin typeface="Arial" panose="020B0604020202020204" pitchFamily="34" charset="0"/>
                </a:defRPr>
              </a:lvl1pPr>
              <a:lvl2pPr marL="742950" indent="-285750" algn="ctr">
                <a:lnSpc>
                  <a:spcPct val="90000"/>
                </a:lnSpc>
                <a:defRPr sz="2400">
                  <a:solidFill>
                    <a:schemeClr val="tx1"/>
                  </a:solidFill>
                  <a:latin typeface="Arial" panose="020B0604020202020204" pitchFamily="34" charset="0"/>
                </a:defRPr>
              </a:lvl2pPr>
              <a:lvl3pPr marL="1143000" indent="-228600" algn="ctr">
                <a:lnSpc>
                  <a:spcPct val="90000"/>
                </a:lnSpc>
                <a:defRPr sz="2400">
                  <a:solidFill>
                    <a:schemeClr val="tx1"/>
                  </a:solidFill>
                  <a:latin typeface="Arial" panose="020B0604020202020204" pitchFamily="34" charset="0"/>
                </a:defRPr>
              </a:lvl3pPr>
              <a:lvl4pPr marL="1600200" indent="-228600" algn="ctr">
                <a:lnSpc>
                  <a:spcPct val="90000"/>
                </a:lnSpc>
                <a:defRPr sz="2400">
                  <a:solidFill>
                    <a:schemeClr val="tx1"/>
                  </a:solidFill>
                  <a:latin typeface="Arial" panose="020B0604020202020204" pitchFamily="34" charset="0"/>
                </a:defRPr>
              </a:lvl4pPr>
              <a:lvl5pPr marL="2057400" indent="-228600" algn="ctr">
                <a:lnSpc>
                  <a:spcPct val="90000"/>
                </a:lnSpc>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80986" name="Line 198"/>
            <p:cNvSpPr>
              <a:spLocks noChangeAspect="1" noChangeShapeType="1"/>
            </p:cNvSpPr>
            <p:nvPr/>
          </p:nvSpPr>
          <p:spPr bwMode="auto">
            <a:xfrm>
              <a:off x="555" y="3337"/>
              <a:ext cx="1" cy="177"/>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0987" name="Line 199"/>
            <p:cNvSpPr>
              <a:spLocks noChangeAspect="1" noChangeShapeType="1"/>
            </p:cNvSpPr>
            <p:nvPr/>
          </p:nvSpPr>
          <p:spPr bwMode="auto">
            <a:xfrm>
              <a:off x="555" y="3514"/>
              <a:ext cx="1"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0988" name="Line 200"/>
            <p:cNvSpPr>
              <a:spLocks noChangeAspect="1" noChangeShapeType="1"/>
            </p:cNvSpPr>
            <p:nvPr/>
          </p:nvSpPr>
          <p:spPr bwMode="auto">
            <a:xfrm>
              <a:off x="555" y="3514"/>
              <a:ext cx="314"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0989" name="Line 201"/>
            <p:cNvSpPr>
              <a:spLocks noChangeAspect="1" noChangeShapeType="1"/>
            </p:cNvSpPr>
            <p:nvPr/>
          </p:nvSpPr>
          <p:spPr bwMode="auto">
            <a:xfrm>
              <a:off x="869" y="3514"/>
              <a:ext cx="1"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0990" name="Line 202"/>
            <p:cNvSpPr>
              <a:spLocks noChangeAspect="1" noChangeShapeType="1"/>
            </p:cNvSpPr>
            <p:nvPr/>
          </p:nvSpPr>
          <p:spPr bwMode="auto">
            <a:xfrm flipV="1">
              <a:off x="869" y="3337"/>
              <a:ext cx="1" cy="177"/>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0991" name="Line 203"/>
            <p:cNvSpPr>
              <a:spLocks noChangeAspect="1" noChangeShapeType="1"/>
            </p:cNvSpPr>
            <p:nvPr/>
          </p:nvSpPr>
          <p:spPr bwMode="auto">
            <a:xfrm>
              <a:off x="869" y="3337"/>
              <a:ext cx="1"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0992" name="Line 204"/>
            <p:cNvSpPr>
              <a:spLocks noChangeAspect="1" noChangeShapeType="1"/>
            </p:cNvSpPr>
            <p:nvPr/>
          </p:nvSpPr>
          <p:spPr bwMode="auto">
            <a:xfrm flipH="1">
              <a:off x="555" y="3337"/>
              <a:ext cx="314"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0993" name="Line 205"/>
            <p:cNvSpPr>
              <a:spLocks noChangeAspect="1" noChangeShapeType="1"/>
            </p:cNvSpPr>
            <p:nvPr/>
          </p:nvSpPr>
          <p:spPr bwMode="auto">
            <a:xfrm>
              <a:off x="555" y="3337"/>
              <a:ext cx="1"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0994" name="Freeform 206"/>
            <p:cNvSpPr>
              <a:spLocks noChangeAspect="1"/>
            </p:cNvSpPr>
            <p:nvPr/>
          </p:nvSpPr>
          <p:spPr bwMode="auto">
            <a:xfrm>
              <a:off x="869" y="3218"/>
              <a:ext cx="115" cy="296"/>
            </a:xfrm>
            <a:custGeom>
              <a:avLst/>
              <a:gdLst>
                <a:gd name="T0" fmla="*/ 0 w 138"/>
                <a:gd name="T1" fmla="*/ 119 h 284"/>
                <a:gd name="T2" fmla="*/ 0 w 138"/>
                <a:gd name="T3" fmla="*/ 296 h 284"/>
                <a:gd name="T4" fmla="*/ 115 w 138"/>
                <a:gd name="T5" fmla="*/ 177 h 284"/>
                <a:gd name="T6" fmla="*/ 115 w 138"/>
                <a:gd name="T7" fmla="*/ 0 h 284"/>
                <a:gd name="T8" fmla="*/ 0 w 138"/>
                <a:gd name="T9" fmla="*/ 119 h 2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8" h="284">
                  <a:moveTo>
                    <a:pt x="0" y="114"/>
                  </a:moveTo>
                  <a:lnTo>
                    <a:pt x="0" y="284"/>
                  </a:lnTo>
                  <a:lnTo>
                    <a:pt x="138" y="170"/>
                  </a:lnTo>
                  <a:lnTo>
                    <a:pt x="138" y="0"/>
                  </a:lnTo>
                  <a:lnTo>
                    <a:pt x="0" y="114"/>
                  </a:lnTo>
                  <a:close/>
                </a:path>
              </a:pathLst>
            </a:custGeom>
            <a:solidFill>
              <a:srgbClr val="0048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0995" name="Line 207"/>
            <p:cNvSpPr>
              <a:spLocks noChangeAspect="1" noChangeShapeType="1"/>
            </p:cNvSpPr>
            <p:nvPr/>
          </p:nvSpPr>
          <p:spPr bwMode="auto">
            <a:xfrm>
              <a:off x="869" y="3337"/>
              <a:ext cx="1" cy="177"/>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0996" name="Line 208"/>
            <p:cNvSpPr>
              <a:spLocks noChangeAspect="1" noChangeShapeType="1"/>
            </p:cNvSpPr>
            <p:nvPr/>
          </p:nvSpPr>
          <p:spPr bwMode="auto">
            <a:xfrm>
              <a:off x="869" y="3514"/>
              <a:ext cx="1"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0997" name="Line 209"/>
            <p:cNvSpPr>
              <a:spLocks noChangeAspect="1" noChangeShapeType="1"/>
            </p:cNvSpPr>
            <p:nvPr/>
          </p:nvSpPr>
          <p:spPr bwMode="auto">
            <a:xfrm flipV="1">
              <a:off x="869" y="3395"/>
              <a:ext cx="115" cy="119"/>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0998" name="Line 210"/>
            <p:cNvSpPr>
              <a:spLocks noChangeAspect="1" noChangeShapeType="1"/>
            </p:cNvSpPr>
            <p:nvPr/>
          </p:nvSpPr>
          <p:spPr bwMode="auto">
            <a:xfrm>
              <a:off x="984" y="3395"/>
              <a:ext cx="1"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0999" name="Line 211"/>
            <p:cNvSpPr>
              <a:spLocks noChangeAspect="1" noChangeShapeType="1"/>
            </p:cNvSpPr>
            <p:nvPr/>
          </p:nvSpPr>
          <p:spPr bwMode="auto">
            <a:xfrm flipV="1">
              <a:off x="984" y="3218"/>
              <a:ext cx="1" cy="177"/>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1000" name="Line 212"/>
            <p:cNvSpPr>
              <a:spLocks noChangeAspect="1" noChangeShapeType="1"/>
            </p:cNvSpPr>
            <p:nvPr/>
          </p:nvSpPr>
          <p:spPr bwMode="auto">
            <a:xfrm>
              <a:off x="984" y="3218"/>
              <a:ext cx="1"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1001" name="Line 213"/>
            <p:cNvSpPr>
              <a:spLocks noChangeAspect="1" noChangeShapeType="1"/>
            </p:cNvSpPr>
            <p:nvPr/>
          </p:nvSpPr>
          <p:spPr bwMode="auto">
            <a:xfrm flipH="1">
              <a:off x="869" y="3218"/>
              <a:ext cx="115" cy="119"/>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1002" name="Line 214"/>
            <p:cNvSpPr>
              <a:spLocks noChangeAspect="1" noChangeShapeType="1"/>
            </p:cNvSpPr>
            <p:nvPr/>
          </p:nvSpPr>
          <p:spPr bwMode="auto">
            <a:xfrm>
              <a:off x="869" y="3337"/>
              <a:ext cx="1"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1003" name="Freeform 215"/>
            <p:cNvSpPr>
              <a:spLocks noChangeAspect="1"/>
            </p:cNvSpPr>
            <p:nvPr/>
          </p:nvSpPr>
          <p:spPr bwMode="auto">
            <a:xfrm>
              <a:off x="440" y="3218"/>
              <a:ext cx="115" cy="296"/>
            </a:xfrm>
            <a:custGeom>
              <a:avLst/>
              <a:gdLst>
                <a:gd name="T0" fmla="*/ 115 w 138"/>
                <a:gd name="T1" fmla="*/ 119 h 284"/>
                <a:gd name="T2" fmla="*/ 115 w 138"/>
                <a:gd name="T3" fmla="*/ 296 h 284"/>
                <a:gd name="T4" fmla="*/ 0 w 138"/>
                <a:gd name="T5" fmla="*/ 169 h 284"/>
                <a:gd name="T6" fmla="*/ 0 w 138"/>
                <a:gd name="T7" fmla="*/ 0 h 284"/>
                <a:gd name="T8" fmla="*/ 115 w 138"/>
                <a:gd name="T9" fmla="*/ 119 h 2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8" h="284">
                  <a:moveTo>
                    <a:pt x="138" y="114"/>
                  </a:moveTo>
                  <a:lnTo>
                    <a:pt x="138" y="284"/>
                  </a:lnTo>
                  <a:lnTo>
                    <a:pt x="0" y="162"/>
                  </a:lnTo>
                  <a:lnTo>
                    <a:pt x="0" y="0"/>
                  </a:lnTo>
                  <a:lnTo>
                    <a:pt x="138" y="114"/>
                  </a:lnTo>
                  <a:close/>
                </a:path>
              </a:pathLst>
            </a:custGeom>
            <a:solidFill>
              <a:srgbClr val="00B4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1004" name="Line 216"/>
            <p:cNvSpPr>
              <a:spLocks noChangeAspect="1" noChangeShapeType="1"/>
            </p:cNvSpPr>
            <p:nvPr/>
          </p:nvSpPr>
          <p:spPr bwMode="auto">
            <a:xfrm>
              <a:off x="555" y="3337"/>
              <a:ext cx="1" cy="177"/>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1005" name="Line 217"/>
            <p:cNvSpPr>
              <a:spLocks noChangeAspect="1" noChangeShapeType="1"/>
            </p:cNvSpPr>
            <p:nvPr/>
          </p:nvSpPr>
          <p:spPr bwMode="auto">
            <a:xfrm>
              <a:off x="555" y="3514"/>
              <a:ext cx="1"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1006" name="Line 218"/>
            <p:cNvSpPr>
              <a:spLocks noChangeAspect="1" noChangeShapeType="1"/>
            </p:cNvSpPr>
            <p:nvPr/>
          </p:nvSpPr>
          <p:spPr bwMode="auto">
            <a:xfrm flipH="1" flipV="1">
              <a:off x="440" y="3387"/>
              <a:ext cx="115" cy="127"/>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1007" name="Line 219"/>
            <p:cNvSpPr>
              <a:spLocks noChangeAspect="1" noChangeShapeType="1"/>
            </p:cNvSpPr>
            <p:nvPr/>
          </p:nvSpPr>
          <p:spPr bwMode="auto">
            <a:xfrm>
              <a:off x="440" y="3387"/>
              <a:ext cx="1"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1008" name="Line 220"/>
            <p:cNvSpPr>
              <a:spLocks noChangeAspect="1" noChangeShapeType="1"/>
            </p:cNvSpPr>
            <p:nvPr/>
          </p:nvSpPr>
          <p:spPr bwMode="auto">
            <a:xfrm flipV="1">
              <a:off x="440" y="3218"/>
              <a:ext cx="1" cy="169"/>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1009" name="Line 221"/>
            <p:cNvSpPr>
              <a:spLocks noChangeAspect="1" noChangeShapeType="1"/>
            </p:cNvSpPr>
            <p:nvPr/>
          </p:nvSpPr>
          <p:spPr bwMode="auto">
            <a:xfrm>
              <a:off x="440" y="3218"/>
              <a:ext cx="1"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1010" name="Line 222"/>
            <p:cNvSpPr>
              <a:spLocks noChangeAspect="1" noChangeShapeType="1"/>
            </p:cNvSpPr>
            <p:nvPr/>
          </p:nvSpPr>
          <p:spPr bwMode="auto">
            <a:xfrm>
              <a:off x="440" y="3218"/>
              <a:ext cx="115" cy="119"/>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1011" name="Line 223"/>
            <p:cNvSpPr>
              <a:spLocks noChangeAspect="1" noChangeShapeType="1"/>
            </p:cNvSpPr>
            <p:nvPr/>
          </p:nvSpPr>
          <p:spPr bwMode="auto">
            <a:xfrm>
              <a:off x="555" y="3337"/>
              <a:ext cx="1"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1012" name="AutoShape 224"/>
            <p:cNvSpPr>
              <a:spLocks noChangeAspect="1" noChangeArrowheads="1"/>
            </p:cNvSpPr>
            <p:nvPr/>
          </p:nvSpPr>
          <p:spPr bwMode="auto">
            <a:xfrm>
              <a:off x="606" y="3343"/>
              <a:ext cx="213" cy="161"/>
            </a:xfrm>
            <a:custGeom>
              <a:avLst/>
              <a:gdLst>
                <a:gd name="T0" fmla="*/ 213 w 21600"/>
                <a:gd name="T1" fmla="*/ 81 h 21600"/>
                <a:gd name="T2" fmla="*/ 107 w 21600"/>
                <a:gd name="T3" fmla="*/ 161 h 21600"/>
                <a:gd name="T4" fmla="*/ 0 w 21600"/>
                <a:gd name="T5" fmla="*/ 81 h 21600"/>
                <a:gd name="T6" fmla="*/ 107 w 21600"/>
                <a:gd name="T7" fmla="*/ 0 h 21600"/>
                <a:gd name="T8" fmla="*/ 0 60000 65536"/>
                <a:gd name="T9" fmla="*/ 5898240 60000 65536"/>
                <a:gd name="T10" fmla="*/ 11796480 60000 65536"/>
                <a:gd name="T11" fmla="*/ 17694720 60000 65536"/>
                <a:gd name="T12" fmla="*/ 4969 w 21600"/>
                <a:gd name="T13" fmla="*/ 4964 h 21600"/>
                <a:gd name="T14" fmla="*/ 16631 w 21600"/>
                <a:gd name="T15" fmla="*/ 16636 h 21600"/>
              </a:gdLst>
              <a:ahLst/>
              <a:cxnLst>
                <a:cxn ang="T8">
                  <a:pos x="T0" y="T1"/>
                </a:cxn>
                <a:cxn ang="T9">
                  <a:pos x="T2" y="T3"/>
                </a:cxn>
                <a:cxn ang="T10">
                  <a:pos x="T4" y="T5"/>
                </a:cxn>
                <a:cxn ang="T11">
                  <a:pos x="T6" y="T7"/>
                </a:cxn>
              </a:cxnLst>
              <a:rect l="T12" t="T13" r="T14" b="T15"/>
              <a:pathLst>
                <a:path w="21600" h="21600">
                  <a:moveTo>
                    <a:pt x="4964" y="4964"/>
                  </a:moveTo>
                  <a:lnTo>
                    <a:pt x="9431" y="4964"/>
                  </a:lnTo>
                  <a:lnTo>
                    <a:pt x="9431" y="3220"/>
                  </a:lnTo>
                  <a:lnTo>
                    <a:pt x="8100" y="3220"/>
                  </a:lnTo>
                  <a:lnTo>
                    <a:pt x="10800" y="0"/>
                  </a:lnTo>
                  <a:lnTo>
                    <a:pt x="13500" y="3220"/>
                  </a:lnTo>
                  <a:lnTo>
                    <a:pt x="12169" y="3220"/>
                  </a:lnTo>
                  <a:lnTo>
                    <a:pt x="12169" y="4964"/>
                  </a:lnTo>
                  <a:lnTo>
                    <a:pt x="16636" y="4964"/>
                  </a:lnTo>
                  <a:lnTo>
                    <a:pt x="16636" y="9431"/>
                  </a:lnTo>
                  <a:lnTo>
                    <a:pt x="18380" y="9431"/>
                  </a:lnTo>
                  <a:lnTo>
                    <a:pt x="18380" y="8100"/>
                  </a:lnTo>
                  <a:lnTo>
                    <a:pt x="21600" y="10800"/>
                  </a:lnTo>
                  <a:lnTo>
                    <a:pt x="18380" y="13500"/>
                  </a:lnTo>
                  <a:lnTo>
                    <a:pt x="18380" y="12169"/>
                  </a:lnTo>
                  <a:lnTo>
                    <a:pt x="16636" y="12169"/>
                  </a:lnTo>
                  <a:lnTo>
                    <a:pt x="16636" y="16636"/>
                  </a:lnTo>
                  <a:lnTo>
                    <a:pt x="12169" y="16636"/>
                  </a:lnTo>
                  <a:lnTo>
                    <a:pt x="12169" y="18380"/>
                  </a:lnTo>
                  <a:lnTo>
                    <a:pt x="13500" y="18380"/>
                  </a:lnTo>
                  <a:lnTo>
                    <a:pt x="10800" y="21600"/>
                  </a:lnTo>
                  <a:lnTo>
                    <a:pt x="8100" y="18380"/>
                  </a:lnTo>
                  <a:lnTo>
                    <a:pt x="9431" y="18380"/>
                  </a:lnTo>
                  <a:lnTo>
                    <a:pt x="9431" y="16636"/>
                  </a:lnTo>
                  <a:lnTo>
                    <a:pt x="4964" y="16636"/>
                  </a:lnTo>
                  <a:lnTo>
                    <a:pt x="4964" y="12169"/>
                  </a:lnTo>
                  <a:lnTo>
                    <a:pt x="3220" y="12169"/>
                  </a:lnTo>
                  <a:lnTo>
                    <a:pt x="3220" y="13500"/>
                  </a:lnTo>
                  <a:lnTo>
                    <a:pt x="0" y="10800"/>
                  </a:lnTo>
                  <a:lnTo>
                    <a:pt x="3220" y="8100"/>
                  </a:lnTo>
                  <a:lnTo>
                    <a:pt x="3220" y="9431"/>
                  </a:lnTo>
                  <a:lnTo>
                    <a:pt x="4964" y="9431"/>
                  </a:lnTo>
                  <a:lnTo>
                    <a:pt x="4964" y="4964"/>
                  </a:lnTo>
                  <a:close/>
                </a:path>
              </a:pathLst>
            </a:custGeom>
            <a:solidFill>
              <a:srgbClr val="00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013" name="Line 225"/>
            <p:cNvSpPr>
              <a:spLocks noChangeAspect="1" noChangeShapeType="1"/>
            </p:cNvSpPr>
            <p:nvPr/>
          </p:nvSpPr>
          <p:spPr bwMode="auto">
            <a:xfrm>
              <a:off x="712" y="3143"/>
              <a:ext cx="0" cy="161"/>
            </a:xfrm>
            <a:prstGeom prst="line">
              <a:avLst/>
            </a:prstGeom>
            <a:noFill/>
            <a:ln w="412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endParaRPr lang="en-US"/>
            </a:p>
          </p:txBody>
        </p:sp>
        <p:sp>
          <p:nvSpPr>
            <p:cNvPr id="81014" name="Line 226"/>
            <p:cNvSpPr>
              <a:spLocks noChangeAspect="1" noChangeShapeType="1"/>
            </p:cNvSpPr>
            <p:nvPr/>
          </p:nvSpPr>
          <p:spPr bwMode="auto">
            <a:xfrm rot="5400000">
              <a:off x="713" y="3070"/>
              <a:ext cx="1" cy="307"/>
            </a:xfrm>
            <a:prstGeom prst="line">
              <a:avLst/>
            </a:prstGeom>
            <a:noFill/>
            <a:ln w="412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endParaRPr lang="en-US"/>
            </a:p>
          </p:txBody>
        </p:sp>
        <p:grpSp>
          <p:nvGrpSpPr>
            <p:cNvPr id="81015" name="Group 227"/>
            <p:cNvGrpSpPr>
              <a:grpSpLocks noChangeAspect="1"/>
            </p:cNvGrpSpPr>
            <p:nvPr/>
          </p:nvGrpSpPr>
          <p:grpSpPr bwMode="auto">
            <a:xfrm>
              <a:off x="567" y="3152"/>
              <a:ext cx="293" cy="146"/>
              <a:chOff x="1611" y="2127"/>
              <a:chExt cx="1718" cy="851"/>
            </a:xfrm>
          </p:grpSpPr>
          <p:sp>
            <p:nvSpPr>
              <p:cNvPr id="81022" name="Freeform 228"/>
              <p:cNvSpPr>
                <a:spLocks noChangeAspect="1"/>
              </p:cNvSpPr>
              <p:nvPr/>
            </p:nvSpPr>
            <p:spPr bwMode="auto">
              <a:xfrm>
                <a:off x="1611" y="2127"/>
                <a:ext cx="1718" cy="851"/>
              </a:xfrm>
              <a:custGeom>
                <a:avLst/>
                <a:gdLst>
                  <a:gd name="T0" fmla="*/ 0 w 1718"/>
                  <a:gd name="T1" fmla="*/ 0 h 851"/>
                  <a:gd name="T2" fmla="*/ 427 w 1718"/>
                  <a:gd name="T3" fmla="*/ 0 h 851"/>
                  <a:gd name="T4" fmla="*/ 1289 w 1718"/>
                  <a:gd name="T5" fmla="*/ 850 h 851"/>
                  <a:gd name="T6" fmla="*/ 1717 w 1718"/>
                  <a:gd name="T7" fmla="*/ 850 h 85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18" h="851">
                    <a:moveTo>
                      <a:pt x="0" y="0"/>
                    </a:moveTo>
                    <a:lnTo>
                      <a:pt x="427" y="0"/>
                    </a:lnTo>
                    <a:lnTo>
                      <a:pt x="1289" y="850"/>
                    </a:lnTo>
                    <a:lnTo>
                      <a:pt x="1717" y="850"/>
                    </a:lnTo>
                  </a:path>
                </a:pathLst>
              </a:custGeom>
              <a:noFill/>
              <a:ln w="34925"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1023" name="Freeform 229"/>
              <p:cNvSpPr>
                <a:spLocks noChangeAspect="1"/>
              </p:cNvSpPr>
              <p:nvPr/>
            </p:nvSpPr>
            <p:spPr bwMode="auto">
              <a:xfrm>
                <a:off x="1611" y="2127"/>
                <a:ext cx="1718" cy="851"/>
              </a:xfrm>
              <a:custGeom>
                <a:avLst/>
                <a:gdLst>
                  <a:gd name="T0" fmla="*/ 1717 w 1718"/>
                  <a:gd name="T1" fmla="*/ 0 h 851"/>
                  <a:gd name="T2" fmla="*/ 1289 w 1718"/>
                  <a:gd name="T3" fmla="*/ 0 h 851"/>
                  <a:gd name="T4" fmla="*/ 427 w 1718"/>
                  <a:gd name="T5" fmla="*/ 850 h 851"/>
                  <a:gd name="T6" fmla="*/ 0 w 1718"/>
                  <a:gd name="T7" fmla="*/ 850 h 85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18" h="851">
                    <a:moveTo>
                      <a:pt x="1717" y="0"/>
                    </a:moveTo>
                    <a:lnTo>
                      <a:pt x="1289" y="0"/>
                    </a:lnTo>
                    <a:lnTo>
                      <a:pt x="427" y="850"/>
                    </a:lnTo>
                    <a:lnTo>
                      <a:pt x="0" y="850"/>
                    </a:lnTo>
                  </a:path>
                </a:pathLst>
              </a:custGeom>
              <a:noFill/>
              <a:ln w="34925"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81016" name="Line 230"/>
            <p:cNvSpPr>
              <a:spLocks noChangeAspect="1" noChangeShapeType="1"/>
            </p:cNvSpPr>
            <p:nvPr/>
          </p:nvSpPr>
          <p:spPr bwMode="auto">
            <a:xfrm rot="5400000">
              <a:off x="712" y="3070"/>
              <a:ext cx="1" cy="307"/>
            </a:xfrm>
            <a:prstGeom prst="line">
              <a:avLst/>
            </a:prstGeom>
            <a:noFill/>
            <a:ln w="3175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endParaRPr lang="en-US"/>
            </a:p>
          </p:txBody>
        </p:sp>
        <p:grpSp>
          <p:nvGrpSpPr>
            <p:cNvPr id="81017" name="Group 231"/>
            <p:cNvGrpSpPr>
              <a:grpSpLocks noChangeAspect="1"/>
            </p:cNvGrpSpPr>
            <p:nvPr/>
          </p:nvGrpSpPr>
          <p:grpSpPr bwMode="auto">
            <a:xfrm>
              <a:off x="567" y="3151"/>
              <a:ext cx="293" cy="146"/>
              <a:chOff x="1611" y="2127"/>
              <a:chExt cx="1718" cy="851"/>
            </a:xfrm>
          </p:grpSpPr>
          <p:sp>
            <p:nvSpPr>
              <p:cNvPr id="81020" name="Freeform 232"/>
              <p:cNvSpPr>
                <a:spLocks noChangeAspect="1"/>
              </p:cNvSpPr>
              <p:nvPr/>
            </p:nvSpPr>
            <p:spPr bwMode="auto">
              <a:xfrm>
                <a:off x="1611" y="2127"/>
                <a:ext cx="1718" cy="851"/>
              </a:xfrm>
              <a:custGeom>
                <a:avLst/>
                <a:gdLst>
                  <a:gd name="T0" fmla="*/ 0 w 1718"/>
                  <a:gd name="T1" fmla="*/ 0 h 851"/>
                  <a:gd name="T2" fmla="*/ 427 w 1718"/>
                  <a:gd name="T3" fmla="*/ 0 h 851"/>
                  <a:gd name="T4" fmla="*/ 1289 w 1718"/>
                  <a:gd name="T5" fmla="*/ 850 h 851"/>
                  <a:gd name="T6" fmla="*/ 1717 w 1718"/>
                  <a:gd name="T7" fmla="*/ 850 h 85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18" h="851">
                    <a:moveTo>
                      <a:pt x="0" y="0"/>
                    </a:moveTo>
                    <a:lnTo>
                      <a:pt x="427" y="0"/>
                    </a:lnTo>
                    <a:lnTo>
                      <a:pt x="1289" y="850"/>
                    </a:lnTo>
                    <a:lnTo>
                      <a:pt x="1717" y="850"/>
                    </a:lnTo>
                  </a:path>
                </a:pathLst>
              </a:custGeom>
              <a:noFill/>
              <a:ln w="25400" cap="rnd" cmpd="sng">
                <a:solidFill>
                  <a:srgbClr val="FFFFFF"/>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1021" name="Freeform 233"/>
              <p:cNvSpPr>
                <a:spLocks noChangeAspect="1"/>
              </p:cNvSpPr>
              <p:nvPr/>
            </p:nvSpPr>
            <p:spPr bwMode="auto">
              <a:xfrm>
                <a:off x="1611" y="2127"/>
                <a:ext cx="1718" cy="851"/>
              </a:xfrm>
              <a:custGeom>
                <a:avLst/>
                <a:gdLst>
                  <a:gd name="T0" fmla="*/ 1717 w 1718"/>
                  <a:gd name="T1" fmla="*/ 0 h 851"/>
                  <a:gd name="T2" fmla="*/ 1289 w 1718"/>
                  <a:gd name="T3" fmla="*/ 0 h 851"/>
                  <a:gd name="T4" fmla="*/ 427 w 1718"/>
                  <a:gd name="T5" fmla="*/ 850 h 851"/>
                  <a:gd name="T6" fmla="*/ 0 w 1718"/>
                  <a:gd name="T7" fmla="*/ 850 h 85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18" h="851">
                    <a:moveTo>
                      <a:pt x="1717" y="0"/>
                    </a:moveTo>
                    <a:lnTo>
                      <a:pt x="1289" y="0"/>
                    </a:lnTo>
                    <a:lnTo>
                      <a:pt x="427" y="850"/>
                    </a:lnTo>
                    <a:lnTo>
                      <a:pt x="0" y="850"/>
                    </a:lnTo>
                  </a:path>
                </a:pathLst>
              </a:custGeom>
              <a:noFill/>
              <a:ln w="25400" cap="rnd" cmpd="sng">
                <a:solidFill>
                  <a:srgbClr val="FFFFFF"/>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81018" name="Line 234"/>
            <p:cNvSpPr>
              <a:spLocks noChangeAspect="1" noChangeShapeType="1"/>
            </p:cNvSpPr>
            <p:nvPr/>
          </p:nvSpPr>
          <p:spPr bwMode="auto">
            <a:xfrm>
              <a:off x="713" y="3144"/>
              <a:ext cx="0" cy="161"/>
            </a:xfrm>
            <a:prstGeom prst="line">
              <a:avLst/>
            </a:prstGeom>
            <a:noFill/>
            <a:ln w="3175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endParaRPr lang="en-US"/>
            </a:p>
          </p:txBody>
        </p:sp>
        <p:sp>
          <p:nvSpPr>
            <p:cNvPr id="81019" name="AutoShape 235"/>
            <p:cNvSpPr>
              <a:spLocks noChangeAspect="1" noChangeArrowheads="1"/>
            </p:cNvSpPr>
            <p:nvPr/>
          </p:nvSpPr>
          <p:spPr bwMode="auto">
            <a:xfrm>
              <a:off x="612" y="3347"/>
              <a:ext cx="202" cy="154"/>
            </a:xfrm>
            <a:custGeom>
              <a:avLst/>
              <a:gdLst>
                <a:gd name="T0" fmla="*/ 202 w 21600"/>
                <a:gd name="T1" fmla="*/ 77 h 21600"/>
                <a:gd name="T2" fmla="*/ 101 w 21600"/>
                <a:gd name="T3" fmla="*/ 154 h 21600"/>
                <a:gd name="T4" fmla="*/ 0 w 21600"/>
                <a:gd name="T5" fmla="*/ 77 h 21600"/>
                <a:gd name="T6" fmla="*/ 101 w 21600"/>
                <a:gd name="T7" fmla="*/ 0 h 21600"/>
                <a:gd name="T8" fmla="*/ 0 60000 65536"/>
                <a:gd name="T9" fmla="*/ 5898240 60000 65536"/>
                <a:gd name="T10" fmla="*/ 11796480 60000 65536"/>
                <a:gd name="T11" fmla="*/ 17694720 60000 65536"/>
                <a:gd name="T12" fmla="*/ 5453 w 21600"/>
                <a:gd name="T13" fmla="*/ 5470 h 21600"/>
                <a:gd name="T14" fmla="*/ 16253 w 21600"/>
                <a:gd name="T15" fmla="*/ 16270 h 21600"/>
              </a:gdLst>
              <a:ahLst/>
              <a:cxnLst>
                <a:cxn ang="T8">
                  <a:pos x="T0" y="T1"/>
                </a:cxn>
                <a:cxn ang="T9">
                  <a:pos x="T2" y="T3"/>
                </a:cxn>
                <a:cxn ang="T10">
                  <a:pos x="T4" y="T5"/>
                </a:cxn>
                <a:cxn ang="T11">
                  <a:pos x="T6" y="T7"/>
                </a:cxn>
              </a:cxnLst>
              <a:rect l="T12" t="T13" r="T14" b="T15"/>
              <a:pathLst>
                <a:path w="21600" h="21600">
                  <a:moveTo>
                    <a:pt x="5400" y="5400"/>
                  </a:moveTo>
                  <a:lnTo>
                    <a:pt x="9450" y="5400"/>
                  </a:lnTo>
                  <a:lnTo>
                    <a:pt x="9450" y="2700"/>
                  </a:lnTo>
                  <a:lnTo>
                    <a:pt x="8100" y="2700"/>
                  </a:lnTo>
                  <a:lnTo>
                    <a:pt x="10800" y="0"/>
                  </a:lnTo>
                  <a:lnTo>
                    <a:pt x="13500" y="2700"/>
                  </a:lnTo>
                  <a:lnTo>
                    <a:pt x="12150" y="2700"/>
                  </a:lnTo>
                  <a:lnTo>
                    <a:pt x="12150" y="5400"/>
                  </a:lnTo>
                  <a:lnTo>
                    <a:pt x="16200" y="5400"/>
                  </a:lnTo>
                  <a:lnTo>
                    <a:pt x="16200" y="9450"/>
                  </a:lnTo>
                  <a:lnTo>
                    <a:pt x="18900" y="9450"/>
                  </a:lnTo>
                  <a:lnTo>
                    <a:pt x="18900" y="8100"/>
                  </a:lnTo>
                  <a:lnTo>
                    <a:pt x="21600" y="10800"/>
                  </a:lnTo>
                  <a:lnTo>
                    <a:pt x="18900" y="13500"/>
                  </a:lnTo>
                  <a:lnTo>
                    <a:pt x="18900" y="12150"/>
                  </a:lnTo>
                  <a:lnTo>
                    <a:pt x="16200" y="12150"/>
                  </a:lnTo>
                  <a:lnTo>
                    <a:pt x="16200" y="16200"/>
                  </a:lnTo>
                  <a:lnTo>
                    <a:pt x="12150" y="16200"/>
                  </a:lnTo>
                  <a:lnTo>
                    <a:pt x="12150" y="18900"/>
                  </a:lnTo>
                  <a:lnTo>
                    <a:pt x="13500" y="18900"/>
                  </a:lnTo>
                  <a:lnTo>
                    <a:pt x="10800" y="21600"/>
                  </a:lnTo>
                  <a:lnTo>
                    <a:pt x="8100" y="18900"/>
                  </a:lnTo>
                  <a:lnTo>
                    <a:pt x="9450" y="18900"/>
                  </a:lnTo>
                  <a:lnTo>
                    <a:pt x="9450" y="16200"/>
                  </a:lnTo>
                  <a:lnTo>
                    <a:pt x="5400" y="16200"/>
                  </a:lnTo>
                  <a:lnTo>
                    <a:pt x="5400" y="12150"/>
                  </a:lnTo>
                  <a:lnTo>
                    <a:pt x="2700" y="12150"/>
                  </a:lnTo>
                  <a:lnTo>
                    <a:pt x="2700" y="13500"/>
                  </a:lnTo>
                  <a:lnTo>
                    <a:pt x="0" y="10800"/>
                  </a:lnTo>
                  <a:lnTo>
                    <a:pt x="2700" y="8100"/>
                  </a:lnTo>
                  <a:lnTo>
                    <a:pt x="2700" y="9450"/>
                  </a:lnTo>
                  <a:lnTo>
                    <a:pt x="5400" y="9450"/>
                  </a:lnTo>
                  <a:lnTo>
                    <a:pt x="5400" y="5400"/>
                  </a:lnTo>
                  <a:close/>
                </a:path>
              </a:pathLst>
            </a:custGeom>
            <a:gradFill rotWithShape="0">
              <a:gsLst>
                <a:gs pos="0">
                  <a:srgbClr val="3366FF"/>
                </a:gs>
                <a:gs pos="25000">
                  <a:srgbClr val="01A78F"/>
                </a:gs>
                <a:gs pos="50000">
                  <a:srgbClr val="FFFF00"/>
                </a:gs>
                <a:gs pos="75000">
                  <a:srgbClr val="FF6633"/>
                </a:gs>
                <a:gs pos="100000">
                  <a:srgbClr val="FF3399"/>
                </a:gs>
              </a:gsLst>
              <a:path path="rect">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80956" name="Group 321"/>
          <p:cNvGrpSpPr>
            <a:grpSpLocks/>
          </p:cNvGrpSpPr>
          <p:nvPr/>
        </p:nvGrpSpPr>
        <p:grpSpPr bwMode="auto">
          <a:xfrm>
            <a:off x="539750" y="5157788"/>
            <a:ext cx="2233613" cy="360362"/>
            <a:chOff x="521" y="3702"/>
            <a:chExt cx="1407" cy="227"/>
          </a:xfrm>
        </p:grpSpPr>
        <p:sp>
          <p:nvSpPr>
            <p:cNvPr id="80969" name="AutoShape 312"/>
            <p:cNvSpPr>
              <a:spLocks noChangeArrowheads="1"/>
            </p:cNvSpPr>
            <p:nvPr/>
          </p:nvSpPr>
          <p:spPr bwMode="auto">
            <a:xfrm>
              <a:off x="1428" y="3702"/>
              <a:ext cx="500" cy="227"/>
            </a:xfrm>
            <a:prstGeom prst="chevron">
              <a:avLst>
                <a:gd name="adj" fmla="val 50222"/>
              </a:avLst>
            </a:prstGeom>
            <a:solidFill>
              <a:schemeClr val="tx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lIns="154800" tIns="41061" rIns="10800" bIns="41061" anchor="ctr"/>
            <a:lstStyle>
              <a:lvl1pPr defTabSz="814388">
                <a:lnSpc>
                  <a:spcPct val="95000"/>
                </a:lnSpc>
                <a:spcBef>
                  <a:spcPct val="50000"/>
                </a:spcBef>
                <a:buClr>
                  <a:schemeClr val="tx2"/>
                </a:buClr>
                <a:buSzPct val="100000"/>
                <a:buFont typeface="Wingdings" panose="05000000000000000000" pitchFamily="2" charset="2"/>
                <a:buChar char="§"/>
                <a:defRPr sz="2400">
                  <a:solidFill>
                    <a:schemeClr val="tx1"/>
                  </a:solidFill>
                  <a:latin typeface="Arial" panose="020B0604020202020204" pitchFamily="34" charset="0"/>
                </a:defRPr>
              </a:lvl1pPr>
              <a:lvl2pPr marL="742950" indent="-285750" defTabSz="814388">
                <a:lnSpc>
                  <a:spcPct val="95000"/>
                </a:lnSpc>
                <a:spcBef>
                  <a:spcPct val="35000"/>
                </a:spcBef>
                <a:defRPr sz="2000">
                  <a:solidFill>
                    <a:schemeClr val="tx1"/>
                  </a:solidFill>
                  <a:latin typeface="Arial" panose="020B0604020202020204" pitchFamily="34" charset="0"/>
                </a:defRPr>
              </a:lvl2pPr>
              <a:lvl3pPr marL="1143000" indent="-228600" defTabSz="814388">
                <a:lnSpc>
                  <a:spcPct val="95000"/>
                </a:lnSpc>
                <a:spcBef>
                  <a:spcPct val="35000"/>
                </a:spcBef>
                <a:defRPr sz="2000">
                  <a:solidFill>
                    <a:schemeClr val="tx1"/>
                  </a:solidFill>
                  <a:latin typeface="Arial" panose="020B0604020202020204" pitchFamily="34" charset="0"/>
                </a:defRPr>
              </a:lvl3pPr>
              <a:lvl4pPr marL="1600200" indent="-228600" defTabSz="814388">
                <a:lnSpc>
                  <a:spcPct val="95000"/>
                </a:lnSpc>
                <a:spcBef>
                  <a:spcPct val="35000"/>
                </a:spcBef>
                <a:defRPr sz="2000">
                  <a:solidFill>
                    <a:schemeClr val="tx1"/>
                  </a:solidFill>
                  <a:latin typeface="Arial" panose="020B0604020202020204" pitchFamily="34" charset="0"/>
                </a:defRPr>
              </a:lvl4pPr>
              <a:lvl5pPr marL="2057400" indent="-228600" defTabSz="814388">
                <a:lnSpc>
                  <a:spcPct val="95000"/>
                </a:lnSpc>
                <a:spcBef>
                  <a:spcPct val="35000"/>
                </a:spcBef>
                <a:defRPr sz="2000">
                  <a:solidFill>
                    <a:schemeClr val="tx1"/>
                  </a:solidFill>
                  <a:latin typeface="Arial" panose="020B0604020202020204" pitchFamily="34" charset="0"/>
                </a:defRPr>
              </a:lvl5pPr>
              <a:lvl6pPr marL="2514600" indent="-228600" defTabSz="814388" eaLnBrk="0" fontAlgn="base" hangingPunct="0">
                <a:lnSpc>
                  <a:spcPct val="95000"/>
                </a:lnSpc>
                <a:spcBef>
                  <a:spcPct val="35000"/>
                </a:spcBef>
                <a:spcAft>
                  <a:spcPct val="0"/>
                </a:spcAft>
                <a:defRPr sz="2000">
                  <a:solidFill>
                    <a:schemeClr val="tx1"/>
                  </a:solidFill>
                  <a:latin typeface="Arial" panose="020B0604020202020204" pitchFamily="34" charset="0"/>
                </a:defRPr>
              </a:lvl6pPr>
              <a:lvl7pPr marL="2971800" indent="-228600" defTabSz="814388" eaLnBrk="0" fontAlgn="base" hangingPunct="0">
                <a:lnSpc>
                  <a:spcPct val="95000"/>
                </a:lnSpc>
                <a:spcBef>
                  <a:spcPct val="35000"/>
                </a:spcBef>
                <a:spcAft>
                  <a:spcPct val="0"/>
                </a:spcAft>
                <a:defRPr sz="2000">
                  <a:solidFill>
                    <a:schemeClr val="tx1"/>
                  </a:solidFill>
                  <a:latin typeface="Arial" panose="020B0604020202020204" pitchFamily="34" charset="0"/>
                </a:defRPr>
              </a:lvl7pPr>
              <a:lvl8pPr marL="3429000" indent="-228600" defTabSz="814388" eaLnBrk="0" fontAlgn="base" hangingPunct="0">
                <a:lnSpc>
                  <a:spcPct val="95000"/>
                </a:lnSpc>
                <a:spcBef>
                  <a:spcPct val="35000"/>
                </a:spcBef>
                <a:spcAft>
                  <a:spcPct val="0"/>
                </a:spcAft>
                <a:defRPr sz="2000">
                  <a:solidFill>
                    <a:schemeClr val="tx1"/>
                  </a:solidFill>
                  <a:latin typeface="Arial" panose="020B0604020202020204" pitchFamily="34" charset="0"/>
                </a:defRPr>
              </a:lvl8pPr>
              <a:lvl9pPr marL="3886200" indent="-228600" defTabSz="814388" eaLnBrk="0" fontAlgn="base" hangingPunct="0">
                <a:lnSpc>
                  <a:spcPct val="95000"/>
                </a:lnSpc>
                <a:spcBef>
                  <a:spcPct val="35000"/>
                </a:spcBef>
                <a:spcAft>
                  <a:spcPct val="0"/>
                </a:spcAft>
                <a:defRPr sz="2000">
                  <a:solidFill>
                    <a:schemeClr val="tx1"/>
                  </a:solidFill>
                  <a:latin typeface="Arial" panose="020B0604020202020204" pitchFamily="34" charset="0"/>
                </a:defRPr>
              </a:lvl9pPr>
            </a:lstStyle>
            <a:p>
              <a:pPr algn="ctr">
                <a:lnSpc>
                  <a:spcPct val="90000"/>
                </a:lnSpc>
                <a:spcBef>
                  <a:spcPct val="0"/>
                </a:spcBef>
                <a:buClrTx/>
                <a:buSzTx/>
                <a:buFontTx/>
                <a:buNone/>
              </a:pPr>
              <a:r>
                <a:rPr lang="en-US" altLang="en-US" sz="1400" b="1">
                  <a:solidFill>
                    <a:schemeClr val="bg1"/>
                  </a:solidFill>
                </a:rPr>
                <a:t>MAC2</a:t>
              </a:r>
              <a:endParaRPr lang="en-AU" altLang="en-US" sz="1400" b="1">
                <a:solidFill>
                  <a:schemeClr val="bg1"/>
                </a:solidFill>
              </a:endParaRPr>
            </a:p>
          </p:txBody>
        </p:sp>
        <p:sp>
          <p:nvSpPr>
            <p:cNvPr id="80970" name="AutoShape 313"/>
            <p:cNvSpPr>
              <a:spLocks noChangeArrowheads="1"/>
            </p:cNvSpPr>
            <p:nvPr/>
          </p:nvSpPr>
          <p:spPr bwMode="auto">
            <a:xfrm>
              <a:off x="1020" y="3702"/>
              <a:ext cx="500" cy="227"/>
            </a:xfrm>
            <a:prstGeom prst="chevron">
              <a:avLst>
                <a:gd name="adj" fmla="val 50222"/>
              </a:avLst>
            </a:prstGeom>
            <a:solidFill>
              <a:srgbClr val="CCCCCC"/>
            </a:solidFill>
            <a:ln>
              <a:noFill/>
            </a:ln>
            <a:effectLst/>
            <a:extLst>
              <a:ext uri="{91240B29-F687-4F45-9708-019B960494DF}">
                <a14:hiddenLine xmlns:a14="http://schemas.microsoft.com/office/drawing/2010/main" w="9525" algn="ctr">
                  <a:solidFill>
                    <a:srgbClr val="B2B2B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54800" tIns="36512" rIns="0" bIns="36512" anchor="ctr"/>
            <a:lstStyle>
              <a:lvl1pPr defTabSz="814388">
                <a:lnSpc>
                  <a:spcPct val="95000"/>
                </a:lnSpc>
                <a:spcBef>
                  <a:spcPct val="50000"/>
                </a:spcBef>
                <a:buClr>
                  <a:schemeClr val="tx2"/>
                </a:buClr>
                <a:buSzPct val="100000"/>
                <a:buFont typeface="Wingdings" panose="05000000000000000000" pitchFamily="2" charset="2"/>
                <a:buChar char="§"/>
                <a:defRPr sz="2400">
                  <a:solidFill>
                    <a:schemeClr val="tx1"/>
                  </a:solidFill>
                  <a:latin typeface="Arial" panose="020B0604020202020204" pitchFamily="34" charset="0"/>
                </a:defRPr>
              </a:lvl1pPr>
              <a:lvl2pPr marL="742950" indent="-285750" defTabSz="814388">
                <a:lnSpc>
                  <a:spcPct val="95000"/>
                </a:lnSpc>
                <a:spcBef>
                  <a:spcPct val="35000"/>
                </a:spcBef>
                <a:defRPr sz="2000">
                  <a:solidFill>
                    <a:schemeClr val="tx1"/>
                  </a:solidFill>
                  <a:latin typeface="Arial" panose="020B0604020202020204" pitchFamily="34" charset="0"/>
                </a:defRPr>
              </a:lvl2pPr>
              <a:lvl3pPr marL="1143000" indent="-228600" defTabSz="814388">
                <a:lnSpc>
                  <a:spcPct val="95000"/>
                </a:lnSpc>
                <a:spcBef>
                  <a:spcPct val="35000"/>
                </a:spcBef>
                <a:defRPr sz="2000">
                  <a:solidFill>
                    <a:schemeClr val="tx1"/>
                  </a:solidFill>
                  <a:latin typeface="Arial" panose="020B0604020202020204" pitchFamily="34" charset="0"/>
                </a:defRPr>
              </a:lvl3pPr>
              <a:lvl4pPr marL="1600200" indent="-228600" defTabSz="814388">
                <a:lnSpc>
                  <a:spcPct val="95000"/>
                </a:lnSpc>
                <a:spcBef>
                  <a:spcPct val="35000"/>
                </a:spcBef>
                <a:defRPr sz="2000">
                  <a:solidFill>
                    <a:schemeClr val="tx1"/>
                  </a:solidFill>
                  <a:latin typeface="Arial" panose="020B0604020202020204" pitchFamily="34" charset="0"/>
                </a:defRPr>
              </a:lvl4pPr>
              <a:lvl5pPr marL="2057400" indent="-228600" defTabSz="814388">
                <a:lnSpc>
                  <a:spcPct val="95000"/>
                </a:lnSpc>
                <a:spcBef>
                  <a:spcPct val="35000"/>
                </a:spcBef>
                <a:defRPr sz="2000">
                  <a:solidFill>
                    <a:schemeClr val="tx1"/>
                  </a:solidFill>
                  <a:latin typeface="Arial" panose="020B0604020202020204" pitchFamily="34" charset="0"/>
                </a:defRPr>
              </a:lvl5pPr>
              <a:lvl6pPr marL="2514600" indent="-228600" defTabSz="814388" eaLnBrk="0" fontAlgn="base" hangingPunct="0">
                <a:lnSpc>
                  <a:spcPct val="95000"/>
                </a:lnSpc>
                <a:spcBef>
                  <a:spcPct val="35000"/>
                </a:spcBef>
                <a:spcAft>
                  <a:spcPct val="0"/>
                </a:spcAft>
                <a:defRPr sz="2000">
                  <a:solidFill>
                    <a:schemeClr val="tx1"/>
                  </a:solidFill>
                  <a:latin typeface="Arial" panose="020B0604020202020204" pitchFamily="34" charset="0"/>
                </a:defRPr>
              </a:lvl6pPr>
              <a:lvl7pPr marL="2971800" indent="-228600" defTabSz="814388" eaLnBrk="0" fontAlgn="base" hangingPunct="0">
                <a:lnSpc>
                  <a:spcPct val="95000"/>
                </a:lnSpc>
                <a:spcBef>
                  <a:spcPct val="35000"/>
                </a:spcBef>
                <a:spcAft>
                  <a:spcPct val="0"/>
                </a:spcAft>
                <a:defRPr sz="2000">
                  <a:solidFill>
                    <a:schemeClr val="tx1"/>
                  </a:solidFill>
                  <a:latin typeface="Arial" panose="020B0604020202020204" pitchFamily="34" charset="0"/>
                </a:defRPr>
              </a:lvl7pPr>
              <a:lvl8pPr marL="3429000" indent="-228600" defTabSz="814388" eaLnBrk="0" fontAlgn="base" hangingPunct="0">
                <a:lnSpc>
                  <a:spcPct val="95000"/>
                </a:lnSpc>
                <a:spcBef>
                  <a:spcPct val="35000"/>
                </a:spcBef>
                <a:spcAft>
                  <a:spcPct val="0"/>
                </a:spcAft>
                <a:defRPr sz="2000">
                  <a:solidFill>
                    <a:schemeClr val="tx1"/>
                  </a:solidFill>
                  <a:latin typeface="Arial" panose="020B0604020202020204" pitchFamily="34" charset="0"/>
                </a:defRPr>
              </a:lvl8pPr>
              <a:lvl9pPr marL="3886200" indent="-228600" defTabSz="814388" eaLnBrk="0" fontAlgn="base" hangingPunct="0">
                <a:lnSpc>
                  <a:spcPct val="95000"/>
                </a:lnSpc>
                <a:spcBef>
                  <a:spcPct val="35000"/>
                </a:spcBef>
                <a:spcAft>
                  <a:spcPct val="0"/>
                </a:spcAft>
                <a:defRPr sz="2000">
                  <a:solidFill>
                    <a:schemeClr val="tx1"/>
                  </a:solidFill>
                  <a:latin typeface="Arial" panose="020B0604020202020204" pitchFamily="34" charset="0"/>
                </a:defRPr>
              </a:lvl9pPr>
            </a:lstStyle>
            <a:p>
              <a:pPr algn="ctr">
                <a:lnSpc>
                  <a:spcPct val="90000"/>
                </a:lnSpc>
                <a:spcBef>
                  <a:spcPct val="0"/>
                </a:spcBef>
                <a:buClrTx/>
                <a:buSzTx/>
                <a:buFontTx/>
                <a:buNone/>
              </a:pPr>
              <a:r>
                <a:rPr lang="en-US" altLang="en-US" sz="1400" b="1"/>
                <a:t>MAC1</a:t>
              </a:r>
              <a:endParaRPr lang="en-AU" altLang="en-US" sz="1400" b="1"/>
            </a:p>
          </p:txBody>
        </p:sp>
        <p:sp>
          <p:nvSpPr>
            <p:cNvPr id="80971" name="AutoShape 314"/>
            <p:cNvSpPr>
              <a:spLocks noChangeArrowheads="1"/>
            </p:cNvSpPr>
            <p:nvPr/>
          </p:nvSpPr>
          <p:spPr bwMode="auto">
            <a:xfrm>
              <a:off x="521" y="3702"/>
              <a:ext cx="591" cy="227"/>
            </a:xfrm>
            <a:prstGeom prst="chevron">
              <a:avLst>
                <a:gd name="adj" fmla="val 52420"/>
              </a:avLst>
            </a:prstGeom>
            <a:solidFill>
              <a:srgbClr val="4B87C3"/>
            </a:solidFill>
            <a:ln>
              <a:noFill/>
            </a:ln>
            <a:effectLst/>
            <a:extLst>
              <a:ext uri="{91240B29-F687-4F45-9708-019B960494DF}">
                <a14:hiddenLine xmlns:a14="http://schemas.microsoft.com/office/drawing/2010/main" w="9525" algn="ctr">
                  <a:solidFill>
                    <a:srgbClr val="224544"/>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lvl1pPr defTabSz="814388">
                <a:lnSpc>
                  <a:spcPct val="95000"/>
                </a:lnSpc>
                <a:spcBef>
                  <a:spcPct val="50000"/>
                </a:spcBef>
                <a:buClr>
                  <a:schemeClr val="tx2"/>
                </a:buClr>
                <a:buSzPct val="100000"/>
                <a:buFont typeface="Wingdings" panose="05000000000000000000" pitchFamily="2" charset="2"/>
                <a:buChar char="§"/>
                <a:defRPr sz="2400">
                  <a:solidFill>
                    <a:schemeClr val="tx1"/>
                  </a:solidFill>
                  <a:latin typeface="Arial" panose="020B0604020202020204" pitchFamily="34" charset="0"/>
                </a:defRPr>
              </a:lvl1pPr>
              <a:lvl2pPr marL="742950" indent="-285750" defTabSz="814388">
                <a:lnSpc>
                  <a:spcPct val="95000"/>
                </a:lnSpc>
                <a:spcBef>
                  <a:spcPct val="35000"/>
                </a:spcBef>
                <a:defRPr sz="2000">
                  <a:solidFill>
                    <a:schemeClr val="tx1"/>
                  </a:solidFill>
                  <a:latin typeface="Arial" panose="020B0604020202020204" pitchFamily="34" charset="0"/>
                </a:defRPr>
              </a:lvl2pPr>
              <a:lvl3pPr marL="1143000" indent="-228600" defTabSz="814388">
                <a:lnSpc>
                  <a:spcPct val="95000"/>
                </a:lnSpc>
                <a:spcBef>
                  <a:spcPct val="35000"/>
                </a:spcBef>
                <a:defRPr sz="2000">
                  <a:solidFill>
                    <a:schemeClr val="tx1"/>
                  </a:solidFill>
                  <a:latin typeface="Arial" panose="020B0604020202020204" pitchFamily="34" charset="0"/>
                </a:defRPr>
              </a:lvl3pPr>
              <a:lvl4pPr marL="1600200" indent="-228600" defTabSz="814388">
                <a:lnSpc>
                  <a:spcPct val="95000"/>
                </a:lnSpc>
                <a:spcBef>
                  <a:spcPct val="35000"/>
                </a:spcBef>
                <a:defRPr sz="2000">
                  <a:solidFill>
                    <a:schemeClr val="tx1"/>
                  </a:solidFill>
                  <a:latin typeface="Arial" panose="020B0604020202020204" pitchFamily="34" charset="0"/>
                </a:defRPr>
              </a:lvl4pPr>
              <a:lvl5pPr marL="2057400" indent="-228600" defTabSz="814388">
                <a:lnSpc>
                  <a:spcPct val="95000"/>
                </a:lnSpc>
                <a:spcBef>
                  <a:spcPct val="35000"/>
                </a:spcBef>
                <a:defRPr sz="2000">
                  <a:solidFill>
                    <a:schemeClr val="tx1"/>
                  </a:solidFill>
                  <a:latin typeface="Arial" panose="020B0604020202020204" pitchFamily="34" charset="0"/>
                </a:defRPr>
              </a:lvl5pPr>
              <a:lvl6pPr marL="2514600" indent="-228600" defTabSz="814388" eaLnBrk="0" fontAlgn="base" hangingPunct="0">
                <a:lnSpc>
                  <a:spcPct val="95000"/>
                </a:lnSpc>
                <a:spcBef>
                  <a:spcPct val="35000"/>
                </a:spcBef>
                <a:spcAft>
                  <a:spcPct val="0"/>
                </a:spcAft>
                <a:defRPr sz="2000">
                  <a:solidFill>
                    <a:schemeClr val="tx1"/>
                  </a:solidFill>
                  <a:latin typeface="Arial" panose="020B0604020202020204" pitchFamily="34" charset="0"/>
                </a:defRPr>
              </a:lvl6pPr>
              <a:lvl7pPr marL="2971800" indent="-228600" defTabSz="814388" eaLnBrk="0" fontAlgn="base" hangingPunct="0">
                <a:lnSpc>
                  <a:spcPct val="95000"/>
                </a:lnSpc>
                <a:spcBef>
                  <a:spcPct val="35000"/>
                </a:spcBef>
                <a:spcAft>
                  <a:spcPct val="0"/>
                </a:spcAft>
                <a:defRPr sz="2000">
                  <a:solidFill>
                    <a:schemeClr val="tx1"/>
                  </a:solidFill>
                  <a:latin typeface="Arial" panose="020B0604020202020204" pitchFamily="34" charset="0"/>
                </a:defRPr>
              </a:lvl7pPr>
              <a:lvl8pPr marL="3429000" indent="-228600" defTabSz="814388" eaLnBrk="0" fontAlgn="base" hangingPunct="0">
                <a:lnSpc>
                  <a:spcPct val="95000"/>
                </a:lnSpc>
                <a:spcBef>
                  <a:spcPct val="35000"/>
                </a:spcBef>
                <a:spcAft>
                  <a:spcPct val="0"/>
                </a:spcAft>
                <a:defRPr sz="2000">
                  <a:solidFill>
                    <a:schemeClr val="tx1"/>
                  </a:solidFill>
                  <a:latin typeface="Arial" panose="020B0604020202020204" pitchFamily="34" charset="0"/>
                </a:defRPr>
              </a:lvl8pPr>
              <a:lvl9pPr marL="3886200" indent="-228600" defTabSz="814388" eaLnBrk="0" fontAlgn="base" hangingPunct="0">
                <a:lnSpc>
                  <a:spcPct val="95000"/>
                </a:lnSpc>
                <a:spcBef>
                  <a:spcPct val="35000"/>
                </a:spcBef>
                <a:spcAft>
                  <a:spcPct val="0"/>
                </a:spcAft>
                <a:defRPr sz="2000">
                  <a:solidFill>
                    <a:schemeClr val="tx1"/>
                  </a:solidFill>
                  <a:latin typeface="Arial" panose="020B0604020202020204" pitchFamily="34" charset="0"/>
                </a:defRPr>
              </a:lvl9pPr>
            </a:lstStyle>
            <a:p>
              <a:pPr algn="ctr">
                <a:lnSpc>
                  <a:spcPct val="90000"/>
                </a:lnSpc>
                <a:spcBef>
                  <a:spcPct val="0"/>
                </a:spcBef>
                <a:buClrTx/>
                <a:buSzTx/>
                <a:buFontTx/>
                <a:buNone/>
              </a:pPr>
              <a:r>
                <a:rPr lang="en-US" altLang="en-US" sz="1400" b="1">
                  <a:solidFill>
                    <a:schemeClr val="bg1"/>
                  </a:solidFill>
                </a:rPr>
                <a:t>Data</a:t>
              </a:r>
              <a:endParaRPr lang="en-AU" altLang="en-US" sz="1400" b="1">
                <a:solidFill>
                  <a:schemeClr val="bg1"/>
                </a:solidFill>
              </a:endParaRPr>
            </a:p>
          </p:txBody>
        </p:sp>
      </p:grpSp>
      <p:grpSp>
        <p:nvGrpSpPr>
          <p:cNvPr id="80957" name="Group 315"/>
          <p:cNvGrpSpPr>
            <a:grpSpLocks/>
          </p:cNvGrpSpPr>
          <p:nvPr/>
        </p:nvGrpSpPr>
        <p:grpSpPr bwMode="auto">
          <a:xfrm>
            <a:off x="2916238" y="5661025"/>
            <a:ext cx="3384550" cy="360363"/>
            <a:chOff x="1746" y="2432"/>
            <a:chExt cx="2132" cy="227"/>
          </a:xfrm>
        </p:grpSpPr>
        <p:sp>
          <p:nvSpPr>
            <p:cNvPr id="80964" name="AutoShape 316"/>
            <p:cNvSpPr>
              <a:spLocks noChangeArrowheads="1"/>
            </p:cNvSpPr>
            <p:nvPr/>
          </p:nvSpPr>
          <p:spPr bwMode="auto">
            <a:xfrm>
              <a:off x="3424" y="2432"/>
              <a:ext cx="454" cy="227"/>
            </a:xfrm>
            <a:prstGeom prst="chevron">
              <a:avLst>
                <a:gd name="adj" fmla="val 50000"/>
              </a:avLst>
            </a:prstGeom>
            <a:solidFill>
              <a:srgbClr val="00B4FF"/>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lIns="154800" tIns="41061" rIns="10800" bIns="41061" anchor="ctr"/>
            <a:lstStyle>
              <a:lvl1pPr defTabSz="814388">
                <a:lnSpc>
                  <a:spcPct val="95000"/>
                </a:lnSpc>
                <a:spcBef>
                  <a:spcPct val="50000"/>
                </a:spcBef>
                <a:buClr>
                  <a:schemeClr val="tx2"/>
                </a:buClr>
                <a:buSzPct val="100000"/>
                <a:buFont typeface="Wingdings" panose="05000000000000000000" pitchFamily="2" charset="2"/>
                <a:buChar char="§"/>
                <a:defRPr sz="2400">
                  <a:solidFill>
                    <a:schemeClr val="tx1"/>
                  </a:solidFill>
                  <a:latin typeface="Arial" panose="020B0604020202020204" pitchFamily="34" charset="0"/>
                </a:defRPr>
              </a:lvl1pPr>
              <a:lvl2pPr marL="742950" indent="-285750" defTabSz="814388">
                <a:lnSpc>
                  <a:spcPct val="95000"/>
                </a:lnSpc>
                <a:spcBef>
                  <a:spcPct val="35000"/>
                </a:spcBef>
                <a:defRPr sz="2000">
                  <a:solidFill>
                    <a:schemeClr val="tx1"/>
                  </a:solidFill>
                  <a:latin typeface="Arial" panose="020B0604020202020204" pitchFamily="34" charset="0"/>
                </a:defRPr>
              </a:lvl2pPr>
              <a:lvl3pPr marL="1143000" indent="-228600" defTabSz="814388">
                <a:lnSpc>
                  <a:spcPct val="95000"/>
                </a:lnSpc>
                <a:spcBef>
                  <a:spcPct val="35000"/>
                </a:spcBef>
                <a:defRPr sz="2000">
                  <a:solidFill>
                    <a:schemeClr val="tx1"/>
                  </a:solidFill>
                  <a:latin typeface="Arial" panose="020B0604020202020204" pitchFamily="34" charset="0"/>
                </a:defRPr>
              </a:lvl3pPr>
              <a:lvl4pPr marL="1600200" indent="-228600" defTabSz="814388">
                <a:lnSpc>
                  <a:spcPct val="95000"/>
                </a:lnSpc>
                <a:spcBef>
                  <a:spcPct val="35000"/>
                </a:spcBef>
                <a:defRPr sz="2000">
                  <a:solidFill>
                    <a:schemeClr val="tx1"/>
                  </a:solidFill>
                  <a:latin typeface="Arial" panose="020B0604020202020204" pitchFamily="34" charset="0"/>
                </a:defRPr>
              </a:lvl4pPr>
              <a:lvl5pPr marL="2057400" indent="-228600" defTabSz="814388">
                <a:lnSpc>
                  <a:spcPct val="95000"/>
                </a:lnSpc>
                <a:spcBef>
                  <a:spcPct val="35000"/>
                </a:spcBef>
                <a:defRPr sz="2000">
                  <a:solidFill>
                    <a:schemeClr val="tx1"/>
                  </a:solidFill>
                  <a:latin typeface="Arial" panose="020B0604020202020204" pitchFamily="34" charset="0"/>
                </a:defRPr>
              </a:lvl5pPr>
              <a:lvl6pPr marL="2514600" indent="-228600" defTabSz="814388" eaLnBrk="0" fontAlgn="base" hangingPunct="0">
                <a:lnSpc>
                  <a:spcPct val="95000"/>
                </a:lnSpc>
                <a:spcBef>
                  <a:spcPct val="35000"/>
                </a:spcBef>
                <a:spcAft>
                  <a:spcPct val="0"/>
                </a:spcAft>
                <a:defRPr sz="2000">
                  <a:solidFill>
                    <a:schemeClr val="tx1"/>
                  </a:solidFill>
                  <a:latin typeface="Arial" panose="020B0604020202020204" pitchFamily="34" charset="0"/>
                </a:defRPr>
              </a:lvl6pPr>
              <a:lvl7pPr marL="2971800" indent="-228600" defTabSz="814388" eaLnBrk="0" fontAlgn="base" hangingPunct="0">
                <a:lnSpc>
                  <a:spcPct val="95000"/>
                </a:lnSpc>
                <a:spcBef>
                  <a:spcPct val="35000"/>
                </a:spcBef>
                <a:spcAft>
                  <a:spcPct val="0"/>
                </a:spcAft>
                <a:defRPr sz="2000">
                  <a:solidFill>
                    <a:schemeClr val="tx1"/>
                  </a:solidFill>
                  <a:latin typeface="Arial" panose="020B0604020202020204" pitchFamily="34" charset="0"/>
                </a:defRPr>
              </a:lvl7pPr>
              <a:lvl8pPr marL="3429000" indent="-228600" defTabSz="814388" eaLnBrk="0" fontAlgn="base" hangingPunct="0">
                <a:lnSpc>
                  <a:spcPct val="95000"/>
                </a:lnSpc>
                <a:spcBef>
                  <a:spcPct val="35000"/>
                </a:spcBef>
                <a:spcAft>
                  <a:spcPct val="0"/>
                </a:spcAft>
                <a:defRPr sz="2000">
                  <a:solidFill>
                    <a:schemeClr val="tx1"/>
                  </a:solidFill>
                  <a:latin typeface="Arial" panose="020B0604020202020204" pitchFamily="34" charset="0"/>
                </a:defRPr>
              </a:lvl8pPr>
              <a:lvl9pPr marL="3886200" indent="-228600" defTabSz="814388" eaLnBrk="0" fontAlgn="base" hangingPunct="0">
                <a:lnSpc>
                  <a:spcPct val="95000"/>
                </a:lnSpc>
                <a:spcBef>
                  <a:spcPct val="35000"/>
                </a:spcBef>
                <a:spcAft>
                  <a:spcPct val="0"/>
                </a:spcAft>
                <a:defRPr sz="2000">
                  <a:solidFill>
                    <a:schemeClr val="tx1"/>
                  </a:solidFill>
                  <a:latin typeface="Arial" panose="020B0604020202020204" pitchFamily="34" charset="0"/>
                </a:defRPr>
              </a:lvl9pPr>
            </a:lstStyle>
            <a:p>
              <a:pPr algn="ctr">
                <a:lnSpc>
                  <a:spcPct val="90000"/>
                </a:lnSpc>
                <a:spcBef>
                  <a:spcPct val="0"/>
                </a:spcBef>
                <a:buClrTx/>
                <a:buSzTx/>
                <a:buFontTx/>
                <a:buNone/>
              </a:pPr>
              <a:r>
                <a:rPr lang="en-AU" altLang="en-US" sz="1400" b="1">
                  <a:solidFill>
                    <a:schemeClr val="bg1"/>
                  </a:solidFill>
                </a:rPr>
                <a:t>PE</a:t>
              </a:r>
            </a:p>
          </p:txBody>
        </p:sp>
        <p:sp>
          <p:nvSpPr>
            <p:cNvPr id="80965" name="AutoShape 317"/>
            <p:cNvSpPr>
              <a:spLocks noChangeArrowheads="1"/>
            </p:cNvSpPr>
            <p:nvPr/>
          </p:nvSpPr>
          <p:spPr bwMode="auto">
            <a:xfrm>
              <a:off x="3061" y="2432"/>
              <a:ext cx="454" cy="227"/>
            </a:xfrm>
            <a:prstGeom prst="chevron">
              <a:avLst>
                <a:gd name="adj" fmla="val 50000"/>
              </a:avLst>
            </a:prstGeom>
            <a:solidFill>
              <a:schemeClr val="folHlink"/>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lIns="154800" tIns="41061" rIns="10800" bIns="41061" anchor="ctr"/>
            <a:lstStyle>
              <a:lvl1pPr defTabSz="814388">
                <a:lnSpc>
                  <a:spcPct val="95000"/>
                </a:lnSpc>
                <a:spcBef>
                  <a:spcPct val="50000"/>
                </a:spcBef>
                <a:buClr>
                  <a:schemeClr val="tx2"/>
                </a:buClr>
                <a:buSzPct val="100000"/>
                <a:buFont typeface="Wingdings" panose="05000000000000000000" pitchFamily="2" charset="2"/>
                <a:buChar char="§"/>
                <a:defRPr sz="2400">
                  <a:solidFill>
                    <a:schemeClr val="tx1"/>
                  </a:solidFill>
                  <a:latin typeface="Arial" panose="020B0604020202020204" pitchFamily="34" charset="0"/>
                </a:defRPr>
              </a:lvl1pPr>
              <a:lvl2pPr marL="742950" indent="-285750" defTabSz="814388">
                <a:lnSpc>
                  <a:spcPct val="95000"/>
                </a:lnSpc>
                <a:spcBef>
                  <a:spcPct val="35000"/>
                </a:spcBef>
                <a:defRPr sz="2000">
                  <a:solidFill>
                    <a:schemeClr val="tx1"/>
                  </a:solidFill>
                  <a:latin typeface="Arial" panose="020B0604020202020204" pitchFamily="34" charset="0"/>
                </a:defRPr>
              </a:lvl2pPr>
              <a:lvl3pPr marL="1143000" indent="-228600" defTabSz="814388">
                <a:lnSpc>
                  <a:spcPct val="95000"/>
                </a:lnSpc>
                <a:spcBef>
                  <a:spcPct val="35000"/>
                </a:spcBef>
                <a:defRPr sz="2000">
                  <a:solidFill>
                    <a:schemeClr val="tx1"/>
                  </a:solidFill>
                  <a:latin typeface="Arial" panose="020B0604020202020204" pitchFamily="34" charset="0"/>
                </a:defRPr>
              </a:lvl3pPr>
              <a:lvl4pPr marL="1600200" indent="-228600" defTabSz="814388">
                <a:lnSpc>
                  <a:spcPct val="95000"/>
                </a:lnSpc>
                <a:spcBef>
                  <a:spcPct val="35000"/>
                </a:spcBef>
                <a:defRPr sz="2000">
                  <a:solidFill>
                    <a:schemeClr val="tx1"/>
                  </a:solidFill>
                  <a:latin typeface="Arial" panose="020B0604020202020204" pitchFamily="34" charset="0"/>
                </a:defRPr>
              </a:lvl4pPr>
              <a:lvl5pPr marL="2057400" indent="-228600" defTabSz="814388">
                <a:lnSpc>
                  <a:spcPct val="95000"/>
                </a:lnSpc>
                <a:spcBef>
                  <a:spcPct val="35000"/>
                </a:spcBef>
                <a:defRPr sz="2000">
                  <a:solidFill>
                    <a:schemeClr val="tx1"/>
                  </a:solidFill>
                  <a:latin typeface="Arial" panose="020B0604020202020204" pitchFamily="34" charset="0"/>
                </a:defRPr>
              </a:lvl5pPr>
              <a:lvl6pPr marL="2514600" indent="-228600" defTabSz="814388" eaLnBrk="0" fontAlgn="base" hangingPunct="0">
                <a:lnSpc>
                  <a:spcPct val="95000"/>
                </a:lnSpc>
                <a:spcBef>
                  <a:spcPct val="35000"/>
                </a:spcBef>
                <a:spcAft>
                  <a:spcPct val="0"/>
                </a:spcAft>
                <a:defRPr sz="2000">
                  <a:solidFill>
                    <a:schemeClr val="tx1"/>
                  </a:solidFill>
                  <a:latin typeface="Arial" panose="020B0604020202020204" pitchFamily="34" charset="0"/>
                </a:defRPr>
              </a:lvl6pPr>
              <a:lvl7pPr marL="2971800" indent="-228600" defTabSz="814388" eaLnBrk="0" fontAlgn="base" hangingPunct="0">
                <a:lnSpc>
                  <a:spcPct val="95000"/>
                </a:lnSpc>
                <a:spcBef>
                  <a:spcPct val="35000"/>
                </a:spcBef>
                <a:spcAft>
                  <a:spcPct val="0"/>
                </a:spcAft>
                <a:defRPr sz="2000">
                  <a:solidFill>
                    <a:schemeClr val="tx1"/>
                  </a:solidFill>
                  <a:latin typeface="Arial" panose="020B0604020202020204" pitchFamily="34" charset="0"/>
                </a:defRPr>
              </a:lvl7pPr>
              <a:lvl8pPr marL="3429000" indent="-228600" defTabSz="814388" eaLnBrk="0" fontAlgn="base" hangingPunct="0">
                <a:lnSpc>
                  <a:spcPct val="95000"/>
                </a:lnSpc>
                <a:spcBef>
                  <a:spcPct val="35000"/>
                </a:spcBef>
                <a:spcAft>
                  <a:spcPct val="0"/>
                </a:spcAft>
                <a:defRPr sz="2000">
                  <a:solidFill>
                    <a:schemeClr val="tx1"/>
                  </a:solidFill>
                  <a:latin typeface="Arial" panose="020B0604020202020204" pitchFamily="34" charset="0"/>
                </a:defRPr>
              </a:lvl8pPr>
              <a:lvl9pPr marL="3886200" indent="-228600" defTabSz="814388" eaLnBrk="0" fontAlgn="base" hangingPunct="0">
                <a:lnSpc>
                  <a:spcPct val="95000"/>
                </a:lnSpc>
                <a:spcBef>
                  <a:spcPct val="35000"/>
                </a:spcBef>
                <a:spcAft>
                  <a:spcPct val="0"/>
                </a:spcAft>
                <a:defRPr sz="2000">
                  <a:solidFill>
                    <a:schemeClr val="tx1"/>
                  </a:solidFill>
                  <a:latin typeface="Arial" panose="020B0604020202020204" pitchFamily="34" charset="0"/>
                </a:defRPr>
              </a:lvl9pPr>
            </a:lstStyle>
            <a:p>
              <a:pPr algn="ctr">
                <a:lnSpc>
                  <a:spcPct val="90000"/>
                </a:lnSpc>
                <a:spcBef>
                  <a:spcPct val="0"/>
                </a:spcBef>
                <a:buClrTx/>
                <a:buSzTx/>
                <a:buFontTx/>
                <a:buNone/>
              </a:pPr>
              <a:r>
                <a:rPr lang="en-AU" altLang="en-US" sz="1400" b="1"/>
                <a:t>VC</a:t>
              </a:r>
            </a:p>
          </p:txBody>
        </p:sp>
        <p:sp>
          <p:nvSpPr>
            <p:cNvPr id="80966" name="AutoShape 318"/>
            <p:cNvSpPr>
              <a:spLocks noChangeArrowheads="1"/>
            </p:cNvSpPr>
            <p:nvPr/>
          </p:nvSpPr>
          <p:spPr bwMode="auto">
            <a:xfrm>
              <a:off x="2653" y="2432"/>
              <a:ext cx="500" cy="227"/>
            </a:xfrm>
            <a:prstGeom prst="chevron">
              <a:avLst>
                <a:gd name="adj" fmla="val 50222"/>
              </a:avLst>
            </a:prstGeom>
            <a:solidFill>
              <a:schemeClr val="tx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lIns="154800" tIns="41061" rIns="10800" bIns="41061" anchor="ctr"/>
            <a:lstStyle>
              <a:lvl1pPr defTabSz="814388">
                <a:lnSpc>
                  <a:spcPct val="95000"/>
                </a:lnSpc>
                <a:spcBef>
                  <a:spcPct val="50000"/>
                </a:spcBef>
                <a:buClr>
                  <a:schemeClr val="tx2"/>
                </a:buClr>
                <a:buSzPct val="100000"/>
                <a:buFont typeface="Wingdings" panose="05000000000000000000" pitchFamily="2" charset="2"/>
                <a:buChar char="§"/>
                <a:defRPr sz="2400">
                  <a:solidFill>
                    <a:schemeClr val="tx1"/>
                  </a:solidFill>
                  <a:latin typeface="Arial" panose="020B0604020202020204" pitchFamily="34" charset="0"/>
                </a:defRPr>
              </a:lvl1pPr>
              <a:lvl2pPr marL="742950" indent="-285750" defTabSz="814388">
                <a:lnSpc>
                  <a:spcPct val="95000"/>
                </a:lnSpc>
                <a:spcBef>
                  <a:spcPct val="35000"/>
                </a:spcBef>
                <a:defRPr sz="2000">
                  <a:solidFill>
                    <a:schemeClr val="tx1"/>
                  </a:solidFill>
                  <a:latin typeface="Arial" panose="020B0604020202020204" pitchFamily="34" charset="0"/>
                </a:defRPr>
              </a:lvl2pPr>
              <a:lvl3pPr marL="1143000" indent="-228600" defTabSz="814388">
                <a:lnSpc>
                  <a:spcPct val="95000"/>
                </a:lnSpc>
                <a:spcBef>
                  <a:spcPct val="35000"/>
                </a:spcBef>
                <a:defRPr sz="2000">
                  <a:solidFill>
                    <a:schemeClr val="tx1"/>
                  </a:solidFill>
                  <a:latin typeface="Arial" panose="020B0604020202020204" pitchFamily="34" charset="0"/>
                </a:defRPr>
              </a:lvl3pPr>
              <a:lvl4pPr marL="1600200" indent="-228600" defTabSz="814388">
                <a:lnSpc>
                  <a:spcPct val="95000"/>
                </a:lnSpc>
                <a:spcBef>
                  <a:spcPct val="35000"/>
                </a:spcBef>
                <a:defRPr sz="2000">
                  <a:solidFill>
                    <a:schemeClr val="tx1"/>
                  </a:solidFill>
                  <a:latin typeface="Arial" panose="020B0604020202020204" pitchFamily="34" charset="0"/>
                </a:defRPr>
              </a:lvl4pPr>
              <a:lvl5pPr marL="2057400" indent="-228600" defTabSz="814388">
                <a:lnSpc>
                  <a:spcPct val="95000"/>
                </a:lnSpc>
                <a:spcBef>
                  <a:spcPct val="35000"/>
                </a:spcBef>
                <a:defRPr sz="2000">
                  <a:solidFill>
                    <a:schemeClr val="tx1"/>
                  </a:solidFill>
                  <a:latin typeface="Arial" panose="020B0604020202020204" pitchFamily="34" charset="0"/>
                </a:defRPr>
              </a:lvl5pPr>
              <a:lvl6pPr marL="2514600" indent="-228600" defTabSz="814388" eaLnBrk="0" fontAlgn="base" hangingPunct="0">
                <a:lnSpc>
                  <a:spcPct val="95000"/>
                </a:lnSpc>
                <a:spcBef>
                  <a:spcPct val="35000"/>
                </a:spcBef>
                <a:spcAft>
                  <a:spcPct val="0"/>
                </a:spcAft>
                <a:defRPr sz="2000">
                  <a:solidFill>
                    <a:schemeClr val="tx1"/>
                  </a:solidFill>
                  <a:latin typeface="Arial" panose="020B0604020202020204" pitchFamily="34" charset="0"/>
                </a:defRPr>
              </a:lvl6pPr>
              <a:lvl7pPr marL="2971800" indent="-228600" defTabSz="814388" eaLnBrk="0" fontAlgn="base" hangingPunct="0">
                <a:lnSpc>
                  <a:spcPct val="95000"/>
                </a:lnSpc>
                <a:spcBef>
                  <a:spcPct val="35000"/>
                </a:spcBef>
                <a:spcAft>
                  <a:spcPct val="0"/>
                </a:spcAft>
                <a:defRPr sz="2000">
                  <a:solidFill>
                    <a:schemeClr val="tx1"/>
                  </a:solidFill>
                  <a:latin typeface="Arial" panose="020B0604020202020204" pitchFamily="34" charset="0"/>
                </a:defRPr>
              </a:lvl7pPr>
              <a:lvl8pPr marL="3429000" indent="-228600" defTabSz="814388" eaLnBrk="0" fontAlgn="base" hangingPunct="0">
                <a:lnSpc>
                  <a:spcPct val="95000"/>
                </a:lnSpc>
                <a:spcBef>
                  <a:spcPct val="35000"/>
                </a:spcBef>
                <a:spcAft>
                  <a:spcPct val="0"/>
                </a:spcAft>
                <a:defRPr sz="2000">
                  <a:solidFill>
                    <a:schemeClr val="tx1"/>
                  </a:solidFill>
                  <a:latin typeface="Arial" panose="020B0604020202020204" pitchFamily="34" charset="0"/>
                </a:defRPr>
              </a:lvl8pPr>
              <a:lvl9pPr marL="3886200" indent="-228600" defTabSz="814388" eaLnBrk="0" fontAlgn="base" hangingPunct="0">
                <a:lnSpc>
                  <a:spcPct val="95000"/>
                </a:lnSpc>
                <a:spcBef>
                  <a:spcPct val="35000"/>
                </a:spcBef>
                <a:spcAft>
                  <a:spcPct val="0"/>
                </a:spcAft>
                <a:defRPr sz="2000">
                  <a:solidFill>
                    <a:schemeClr val="tx1"/>
                  </a:solidFill>
                  <a:latin typeface="Arial" panose="020B0604020202020204" pitchFamily="34" charset="0"/>
                </a:defRPr>
              </a:lvl9pPr>
            </a:lstStyle>
            <a:p>
              <a:pPr algn="ctr">
                <a:lnSpc>
                  <a:spcPct val="90000"/>
                </a:lnSpc>
                <a:spcBef>
                  <a:spcPct val="0"/>
                </a:spcBef>
                <a:buClrTx/>
                <a:buSzTx/>
                <a:buFontTx/>
                <a:buNone/>
              </a:pPr>
              <a:r>
                <a:rPr lang="en-US" altLang="en-US" sz="1400" b="1">
                  <a:solidFill>
                    <a:schemeClr val="bg1"/>
                  </a:solidFill>
                </a:rPr>
                <a:t>MAC2</a:t>
              </a:r>
              <a:endParaRPr lang="en-AU" altLang="en-US" sz="1400" b="1">
                <a:solidFill>
                  <a:schemeClr val="bg1"/>
                </a:solidFill>
              </a:endParaRPr>
            </a:p>
          </p:txBody>
        </p:sp>
        <p:sp>
          <p:nvSpPr>
            <p:cNvPr id="80967" name="AutoShape 319"/>
            <p:cNvSpPr>
              <a:spLocks noChangeArrowheads="1"/>
            </p:cNvSpPr>
            <p:nvPr/>
          </p:nvSpPr>
          <p:spPr bwMode="auto">
            <a:xfrm>
              <a:off x="2245" y="2432"/>
              <a:ext cx="500" cy="227"/>
            </a:xfrm>
            <a:prstGeom prst="chevron">
              <a:avLst>
                <a:gd name="adj" fmla="val 50222"/>
              </a:avLst>
            </a:prstGeom>
            <a:solidFill>
              <a:srgbClr val="CCCCCC"/>
            </a:solidFill>
            <a:ln>
              <a:noFill/>
            </a:ln>
            <a:effectLst/>
            <a:extLst>
              <a:ext uri="{91240B29-F687-4F45-9708-019B960494DF}">
                <a14:hiddenLine xmlns:a14="http://schemas.microsoft.com/office/drawing/2010/main" w="9525" algn="ctr">
                  <a:solidFill>
                    <a:srgbClr val="B2B2B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54800" tIns="36512" rIns="0" bIns="36512" anchor="ctr"/>
            <a:lstStyle>
              <a:lvl1pPr defTabSz="814388">
                <a:lnSpc>
                  <a:spcPct val="95000"/>
                </a:lnSpc>
                <a:spcBef>
                  <a:spcPct val="50000"/>
                </a:spcBef>
                <a:buClr>
                  <a:schemeClr val="tx2"/>
                </a:buClr>
                <a:buSzPct val="100000"/>
                <a:buFont typeface="Wingdings" panose="05000000000000000000" pitchFamily="2" charset="2"/>
                <a:buChar char="§"/>
                <a:defRPr sz="2400">
                  <a:solidFill>
                    <a:schemeClr val="tx1"/>
                  </a:solidFill>
                  <a:latin typeface="Arial" panose="020B0604020202020204" pitchFamily="34" charset="0"/>
                </a:defRPr>
              </a:lvl1pPr>
              <a:lvl2pPr marL="742950" indent="-285750" defTabSz="814388">
                <a:lnSpc>
                  <a:spcPct val="95000"/>
                </a:lnSpc>
                <a:spcBef>
                  <a:spcPct val="35000"/>
                </a:spcBef>
                <a:defRPr sz="2000">
                  <a:solidFill>
                    <a:schemeClr val="tx1"/>
                  </a:solidFill>
                  <a:latin typeface="Arial" panose="020B0604020202020204" pitchFamily="34" charset="0"/>
                </a:defRPr>
              </a:lvl2pPr>
              <a:lvl3pPr marL="1143000" indent="-228600" defTabSz="814388">
                <a:lnSpc>
                  <a:spcPct val="95000"/>
                </a:lnSpc>
                <a:spcBef>
                  <a:spcPct val="35000"/>
                </a:spcBef>
                <a:defRPr sz="2000">
                  <a:solidFill>
                    <a:schemeClr val="tx1"/>
                  </a:solidFill>
                  <a:latin typeface="Arial" panose="020B0604020202020204" pitchFamily="34" charset="0"/>
                </a:defRPr>
              </a:lvl3pPr>
              <a:lvl4pPr marL="1600200" indent="-228600" defTabSz="814388">
                <a:lnSpc>
                  <a:spcPct val="95000"/>
                </a:lnSpc>
                <a:spcBef>
                  <a:spcPct val="35000"/>
                </a:spcBef>
                <a:defRPr sz="2000">
                  <a:solidFill>
                    <a:schemeClr val="tx1"/>
                  </a:solidFill>
                  <a:latin typeface="Arial" panose="020B0604020202020204" pitchFamily="34" charset="0"/>
                </a:defRPr>
              </a:lvl4pPr>
              <a:lvl5pPr marL="2057400" indent="-228600" defTabSz="814388">
                <a:lnSpc>
                  <a:spcPct val="95000"/>
                </a:lnSpc>
                <a:spcBef>
                  <a:spcPct val="35000"/>
                </a:spcBef>
                <a:defRPr sz="2000">
                  <a:solidFill>
                    <a:schemeClr val="tx1"/>
                  </a:solidFill>
                  <a:latin typeface="Arial" panose="020B0604020202020204" pitchFamily="34" charset="0"/>
                </a:defRPr>
              </a:lvl5pPr>
              <a:lvl6pPr marL="2514600" indent="-228600" defTabSz="814388" eaLnBrk="0" fontAlgn="base" hangingPunct="0">
                <a:lnSpc>
                  <a:spcPct val="95000"/>
                </a:lnSpc>
                <a:spcBef>
                  <a:spcPct val="35000"/>
                </a:spcBef>
                <a:spcAft>
                  <a:spcPct val="0"/>
                </a:spcAft>
                <a:defRPr sz="2000">
                  <a:solidFill>
                    <a:schemeClr val="tx1"/>
                  </a:solidFill>
                  <a:latin typeface="Arial" panose="020B0604020202020204" pitchFamily="34" charset="0"/>
                </a:defRPr>
              </a:lvl6pPr>
              <a:lvl7pPr marL="2971800" indent="-228600" defTabSz="814388" eaLnBrk="0" fontAlgn="base" hangingPunct="0">
                <a:lnSpc>
                  <a:spcPct val="95000"/>
                </a:lnSpc>
                <a:spcBef>
                  <a:spcPct val="35000"/>
                </a:spcBef>
                <a:spcAft>
                  <a:spcPct val="0"/>
                </a:spcAft>
                <a:defRPr sz="2000">
                  <a:solidFill>
                    <a:schemeClr val="tx1"/>
                  </a:solidFill>
                  <a:latin typeface="Arial" panose="020B0604020202020204" pitchFamily="34" charset="0"/>
                </a:defRPr>
              </a:lvl7pPr>
              <a:lvl8pPr marL="3429000" indent="-228600" defTabSz="814388" eaLnBrk="0" fontAlgn="base" hangingPunct="0">
                <a:lnSpc>
                  <a:spcPct val="95000"/>
                </a:lnSpc>
                <a:spcBef>
                  <a:spcPct val="35000"/>
                </a:spcBef>
                <a:spcAft>
                  <a:spcPct val="0"/>
                </a:spcAft>
                <a:defRPr sz="2000">
                  <a:solidFill>
                    <a:schemeClr val="tx1"/>
                  </a:solidFill>
                  <a:latin typeface="Arial" panose="020B0604020202020204" pitchFamily="34" charset="0"/>
                </a:defRPr>
              </a:lvl8pPr>
              <a:lvl9pPr marL="3886200" indent="-228600" defTabSz="814388" eaLnBrk="0" fontAlgn="base" hangingPunct="0">
                <a:lnSpc>
                  <a:spcPct val="95000"/>
                </a:lnSpc>
                <a:spcBef>
                  <a:spcPct val="35000"/>
                </a:spcBef>
                <a:spcAft>
                  <a:spcPct val="0"/>
                </a:spcAft>
                <a:defRPr sz="2000">
                  <a:solidFill>
                    <a:schemeClr val="tx1"/>
                  </a:solidFill>
                  <a:latin typeface="Arial" panose="020B0604020202020204" pitchFamily="34" charset="0"/>
                </a:defRPr>
              </a:lvl9pPr>
            </a:lstStyle>
            <a:p>
              <a:pPr algn="ctr">
                <a:lnSpc>
                  <a:spcPct val="90000"/>
                </a:lnSpc>
                <a:spcBef>
                  <a:spcPct val="0"/>
                </a:spcBef>
                <a:buClrTx/>
                <a:buSzTx/>
                <a:buFontTx/>
                <a:buNone/>
              </a:pPr>
              <a:r>
                <a:rPr lang="en-US" altLang="en-US" sz="1400" b="1"/>
                <a:t>MAC1</a:t>
              </a:r>
              <a:endParaRPr lang="en-AU" altLang="en-US" sz="1400" b="1"/>
            </a:p>
          </p:txBody>
        </p:sp>
        <p:sp>
          <p:nvSpPr>
            <p:cNvPr id="80968" name="AutoShape 320"/>
            <p:cNvSpPr>
              <a:spLocks noChangeArrowheads="1"/>
            </p:cNvSpPr>
            <p:nvPr/>
          </p:nvSpPr>
          <p:spPr bwMode="auto">
            <a:xfrm>
              <a:off x="1746" y="2432"/>
              <a:ext cx="591" cy="227"/>
            </a:xfrm>
            <a:prstGeom prst="chevron">
              <a:avLst>
                <a:gd name="adj" fmla="val 52420"/>
              </a:avLst>
            </a:prstGeom>
            <a:solidFill>
              <a:srgbClr val="4B87C3"/>
            </a:solidFill>
            <a:ln>
              <a:noFill/>
            </a:ln>
            <a:effectLst/>
            <a:extLst>
              <a:ext uri="{91240B29-F687-4F45-9708-019B960494DF}">
                <a14:hiddenLine xmlns:a14="http://schemas.microsoft.com/office/drawing/2010/main" w="9525" algn="ctr">
                  <a:solidFill>
                    <a:srgbClr val="224544"/>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lvl1pPr defTabSz="814388">
                <a:lnSpc>
                  <a:spcPct val="95000"/>
                </a:lnSpc>
                <a:spcBef>
                  <a:spcPct val="50000"/>
                </a:spcBef>
                <a:buClr>
                  <a:schemeClr val="tx2"/>
                </a:buClr>
                <a:buSzPct val="100000"/>
                <a:buFont typeface="Wingdings" panose="05000000000000000000" pitchFamily="2" charset="2"/>
                <a:buChar char="§"/>
                <a:defRPr sz="2400">
                  <a:solidFill>
                    <a:schemeClr val="tx1"/>
                  </a:solidFill>
                  <a:latin typeface="Arial" panose="020B0604020202020204" pitchFamily="34" charset="0"/>
                </a:defRPr>
              </a:lvl1pPr>
              <a:lvl2pPr marL="742950" indent="-285750" defTabSz="814388">
                <a:lnSpc>
                  <a:spcPct val="95000"/>
                </a:lnSpc>
                <a:spcBef>
                  <a:spcPct val="35000"/>
                </a:spcBef>
                <a:defRPr sz="2000">
                  <a:solidFill>
                    <a:schemeClr val="tx1"/>
                  </a:solidFill>
                  <a:latin typeface="Arial" panose="020B0604020202020204" pitchFamily="34" charset="0"/>
                </a:defRPr>
              </a:lvl2pPr>
              <a:lvl3pPr marL="1143000" indent="-228600" defTabSz="814388">
                <a:lnSpc>
                  <a:spcPct val="95000"/>
                </a:lnSpc>
                <a:spcBef>
                  <a:spcPct val="35000"/>
                </a:spcBef>
                <a:defRPr sz="2000">
                  <a:solidFill>
                    <a:schemeClr val="tx1"/>
                  </a:solidFill>
                  <a:latin typeface="Arial" panose="020B0604020202020204" pitchFamily="34" charset="0"/>
                </a:defRPr>
              </a:lvl3pPr>
              <a:lvl4pPr marL="1600200" indent="-228600" defTabSz="814388">
                <a:lnSpc>
                  <a:spcPct val="95000"/>
                </a:lnSpc>
                <a:spcBef>
                  <a:spcPct val="35000"/>
                </a:spcBef>
                <a:defRPr sz="2000">
                  <a:solidFill>
                    <a:schemeClr val="tx1"/>
                  </a:solidFill>
                  <a:latin typeface="Arial" panose="020B0604020202020204" pitchFamily="34" charset="0"/>
                </a:defRPr>
              </a:lvl4pPr>
              <a:lvl5pPr marL="2057400" indent="-228600" defTabSz="814388">
                <a:lnSpc>
                  <a:spcPct val="95000"/>
                </a:lnSpc>
                <a:spcBef>
                  <a:spcPct val="35000"/>
                </a:spcBef>
                <a:defRPr sz="2000">
                  <a:solidFill>
                    <a:schemeClr val="tx1"/>
                  </a:solidFill>
                  <a:latin typeface="Arial" panose="020B0604020202020204" pitchFamily="34" charset="0"/>
                </a:defRPr>
              </a:lvl5pPr>
              <a:lvl6pPr marL="2514600" indent="-228600" defTabSz="814388" eaLnBrk="0" fontAlgn="base" hangingPunct="0">
                <a:lnSpc>
                  <a:spcPct val="95000"/>
                </a:lnSpc>
                <a:spcBef>
                  <a:spcPct val="35000"/>
                </a:spcBef>
                <a:spcAft>
                  <a:spcPct val="0"/>
                </a:spcAft>
                <a:defRPr sz="2000">
                  <a:solidFill>
                    <a:schemeClr val="tx1"/>
                  </a:solidFill>
                  <a:latin typeface="Arial" panose="020B0604020202020204" pitchFamily="34" charset="0"/>
                </a:defRPr>
              </a:lvl6pPr>
              <a:lvl7pPr marL="2971800" indent="-228600" defTabSz="814388" eaLnBrk="0" fontAlgn="base" hangingPunct="0">
                <a:lnSpc>
                  <a:spcPct val="95000"/>
                </a:lnSpc>
                <a:spcBef>
                  <a:spcPct val="35000"/>
                </a:spcBef>
                <a:spcAft>
                  <a:spcPct val="0"/>
                </a:spcAft>
                <a:defRPr sz="2000">
                  <a:solidFill>
                    <a:schemeClr val="tx1"/>
                  </a:solidFill>
                  <a:latin typeface="Arial" panose="020B0604020202020204" pitchFamily="34" charset="0"/>
                </a:defRPr>
              </a:lvl7pPr>
              <a:lvl8pPr marL="3429000" indent="-228600" defTabSz="814388" eaLnBrk="0" fontAlgn="base" hangingPunct="0">
                <a:lnSpc>
                  <a:spcPct val="95000"/>
                </a:lnSpc>
                <a:spcBef>
                  <a:spcPct val="35000"/>
                </a:spcBef>
                <a:spcAft>
                  <a:spcPct val="0"/>
                </a:spcAft>
                <a:defRPr sz="2000">
                  <a:solidFill>
                    <a:schemeClr val="tx1"/>
                  </a:solidFill>
                  <a:latin typeface="Arial" panose="020B0604020202020204" pitchFamily="34" charset="0"/>
                </a:defRPr>
              </a:lvl8pPr>
              <a:lvl9pPr marL="3886200" indent="-228600" defTabSz="814388" eaLnBrk="0" fontAlgn="base" hangingPunct="0">
                <a:lnSpc>
                  <a:spcPct val="95000"/>
                </a:lnSpc>
                <a:spcBef>
                  <a:spcPct val="35000"/>
                </a:spcBef>
                <a:spcAft>
                  <a:spcPct val="0"/>
                </a:spcAft>
                <a:defRPr sz="2000">
                  <a:solidFill>
                    <a:schemeClr val="tx1"/>
                  </a:solidFill>
                  <a:latin typeface="Arial" panose="020B0604020202020204" pitchFamily="34" charset="0"/>
                </a:defRPr>
              </a:lvl9pPr>
            </a:lstStyle>
            <a:p>
              <a:pPr algn="ctr">
                <a:lnSpc>
                  <a:spcPct val="90000"/>
                </a:lnSpc>
                <a:spcBef>
                  <a:spcPct val="0"/>
                </a:spcBef>
                <a:buClrTx/>
                <a:buSzTx/>
                <a:buFontTx/>
                <a:buNone/>
              </a:pPr>
              <a:r>
                <a:rPr lang="en-US" altLang="en-US" sz="1400" b="1">
                  <a:solidFill>
                    <a:schemeClr val="bg1"/>
                  </a:solidFill>
                </a:rPr>
                <a:t>Data</a:t>
              </a:r>
              <a:endParaRPr lang="en-AU" altLang="en-US" sz="1400" b="1">
                <a:solidFill>
                  <a:schemeClr val="bg1"/>
                </a:solidFill>
              </a:endParaRPr>
            </a:p>
          </p:txBody>
        </p:sp>
      </p:grpSp>
      <p:grpSp>
        <p:nvGrpSpPr>
          <p:cNvPr id="80958" name="Group 322"/>
          <p:cNvGrpSpPr>
            <a:grpSpLocks/>
          </p:cNvGrpSpPr>
          <p:nvPr/>
        </p:nvGrpSpPr>
        <p:grpSpPr bwMode="auto">
          <a:xfrm>
            <a:off x="6300788" y="5229225"/>
            <a:ext cx="2233612" cy="360363"/>
            <a:chOff x="521" y="3702"/>
            <a:chExt cx="1407" cy="227"/>
          </a:xfrm>
        </p:grpSpPr>
        <p:sp>
          <p:nvSpPr>
            <p:cNvPr id="80961" name="AutoShape 323"/>
            <p:cNvSpPr>
              <a:spLocks noChangeArrowheads="1"/>
            </p:cNvSpPr>
            <p:nvPr/>
          </p:nvSpPr>
          <p:spPr bwMode="auto">
            <a:xfrm>
              <a:off x="1428" y="3702"/>
              <a:ext cx="500" cy="227"/>
            </a:xfrm>
            <a:prstGeom prst="chevron">
              <a:avLst>
                <a:gd name="adj" fmla="val 50222"/>
              </a:avLst>
            </a:prstGeom>
            <a:solidFill>
              <a:schemeClr val="tx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lIns="154800" tIns="41061" rIns="10800" bIns="41061" anchor="ctr"/>
            <a:lstStyle>
              <a:lvl1pPr defTabSz="814388">
                <a:lnSpc>
                  <a:spcPct val="95000"/>
                </a:lnSpc>
                <a:spcBef>
                  <a:spcPct val="50000"/>
                </a:spcBef>
                <a:buClr>
                  <a:schemeClr val="tx2"/>
                </a:buClr>
                <a:buSzPct val="100000"/>
                <a:buFont typeface="Wingdings" panose="05000000000000000000" pitchFamily="2" charset="2"/>
                <a:buChar char="§"/>
                <a:defRPr sz="2400">
                  <a:solidFill>
                    <a:schemeClr val="tx1"/>
                  </a:solidFill>
                  <a:latin typeface="Arial" panose="020B0604020202020204" pitchFamily="34" charset="0"/>
                </a:defRPr>
              </a:lvl1pPr>
              <a:lvl2pPr marL="742950" indent="-285750" defTabSz="814388">
                <a:lnSpc>
                  <a:spcPct val="95000"/>
                </a:lnSpc>
                <a:spcBef>
                  <a:spcPct val="35000"/>
                </a:spcBef>
                <a:defRPr sz="2000">
                  <a:solidFill>
                    <a:schemeClr val="tx1"/>
                  </a:solidFill>
                  <a:latin typeface="Arial" panose="020B0604020202020204" pitchFamily="34" charset="0"/>
                </a:defRPr>
              </a:lvl2pPr>
              <a:lvl3pPr marL="1143000" indent="-228600" defTabSz="814388">
                <a:lnSpc>
                  <a:spcPct val="95000"/>
                </a:lnSpc>
                <a:spcBef>
                  <a:spcPct val="35000"/>
                </a:spcBef>
                <a:defRPr sz="2000">
                  <a:solidFill>
                    <a:schemeClr val="tx1"/>
                  </a:solidFill>
                  <a:latin typeface="Arial" panose="020B0604020202020204" pitchFamily="34" charset="0"/>
                </a:defRPr>
              </a:lvl3pPr>
              <a:lvl4pPr marL="1600200" indent="-228600" defTabSz="814388">
                <a:lnSpc>
                  <a:spcPct val="95000"/>
                </a:lnSpc>
                <a:spcBef>
                  <a:spcPct val="35000"/>
                </a:spcBef>
                <a:defRPr sz="2000">
                  <a:solidFill>
                    <a:schemeClr val="tx1"/>
                  </a:solidFill>
                  <a:latin typeface="Arial" panose="020B0604020202020204" pitchFamily="34" charset="0"/>
                </a:defRPr>
              </a:lvl4pPr>
              <a:lvl5pPr marL="2057400" indent="-228600" defTabSz="814388">
                <a:lnSpc>
                  <a:spcPct val="95000"/>
                </a:lnSpc>
                <a:spcBef>
                  <a:spcPct val="35000"/>
                </a:spcBef>
                <a:defRPr sz="2000">
                  <a:solidFill>
                    <a:schemeClr val="tx1"/>
                  </a:solidFill>
                  <a:latin typeface="Arial" panose="020B0604020202020204" pitchFamily="34" charset="0"/>
                </a:defRPr>
              </a:lvl5pPr>
              <a:lvl6pPr marL="2514600" indent="-228600" defTabSz="814388" eaLnBrk="0" fontAlgn="base" hangingPunct="0">
                <a:lnSpc>
                  <a:spcPct val="95000"/>
                </a:lnSpc>
                <a:spcBef>
                  <a:spcPct val="35000"/>
                </a:spcBef>
                <a:spcAft>
                  <a:spcPct val="0"/>
                </a:spcAft>
                <a:defRPr sz="2000">
                  <a:solidFill>
                    <a:schemeClr val="tx1"/>
                  </a:solidFill>
                  <a:latin typeface="Arial" panose="020B0604020202020204" pitchFamily="34" charset="0"/>
                </a:defRPr>
              </a:lvl6pPr>
              <a:lvl7pPr marL="2971800" indent="-228600" defTabSz="814388" eaLnBrk="0" fontAlgn="base" hangingPunct="0">
                <a:lnSpc>
                  <a:spcPct val="95000"/>
                </a:lnSpc>
                <a:spcBef>
                  <a:spcPct val="35000"/>
                </a:spcBef>
                <a:spcAft>
                  <a:spcPct val="0"/>
                </a:spcAft>
                <a:defRPr sz="2000">
                  <a:solidFill>
                    <a:schemeClr val="tx1"/>
                  </a:solidFill>
                  <a:latin typeface="Arial" panose="020B0604020202020204" pitchFamily="34" charset="0"/>
                </a:defRPr>
              </a:lvl7pPr>
              <a:lvl8pPr marL="3429000" indent="-228600" defTabSz="814388" eaLnBrk="0" fontAlgn="base" hangingPunct="0">
                <a:lnSpc>
                  <a:spcPct val="95000"/>
                </a:lnSpc>
                <a:spcBef>
                  <a:spcPct val="35000"/>
                </a:spcBef>
                <a:spcAft>
                  <a:spcPct val="0"/>
                </a:spcAft>
                <a:defRPr sz="2000">
                  <a:solidFill>
                    <a:schemeClr val="tx1"/>
                  </a:solidFill>
                  <a:latin typeface="Arial" panose="020B0604020202020204" pitchFamily="34" charset="0"/>
                </a:defRPr>
              </a:lvl8pPr>
              <a:lvl9pPr marL="3886200" indent="-228600" defTabSz="814388" eaLnBrk="0" fontAlgn="base" hangingPunct="0">
                <a:lnSpc>
                  <a:spcPct val="95000"/>
                </a:lnSpc>
                <a:spcBef>
                  <a:spcPct val="35000"/>
                </a:spcBef>
                <a:spcAft>
                  <a:spcPct val="0"/>
                </a:spcAft>
                <a:defRPr sz="2000">
                  <a:solidFill>
                    <a:schemeClr val="tx1"/>
                  </a:solidFill>
                  <a:latin typeface="Arial" panose="020B0604020202020204" pitchFamily="34" charset="0"/>
                </a:defRPr>
              </a:lvl9pPr>
            </a:lstStyle>
            <a:p>
              <a:pPr algn="ctr">
                <a:lnSpc>
                  <a:spcPct val="90000"/>
                </a:lnSpc>
                <a:spcBef>
                  <a:spcPct val="0"/>
                </a:spcBef>
                <a:buClrTx/>
                <a:buSzTx/>
                <a:buFontTx/>
                <a:buNone/>
              </a:pPr>
              <a:r>
                <a:rPr lang="en-US" altLang="en-US" sz="1400" b="1">
                  <a:solidFill>
                    <a:schemeClr val="bg1"/>
                  </a:solidFill>
                </a:rPr>
                <a:t>MAC2</a:t>
              </a:r>
              <a:endParaRPr lang="en-AU" altLang="en-US" sz="1400" b="1">
                <a:solidFill>
                  <a:schemeClr val="bg1"/>
                </a:solidFill>
              </a:endParaRPr>
            </a:p>
          </p:txBody>
        </p:sp>
        <p:sp>
          <p:nvSpPr>
            <p:cNvPr id="80962" name="AutoShape 324"/>
            <p:cNvSpPr>
              <a:spLocks noChangeArrowheads="1"/>
            </p:cNvSpPr>
            <p:nvPr/>
          </p:nvSpPr>
          <p:spPr bwMode="auto">
            <a:xfrm>
              <a:off x="1020" y="3702"/>
              <a:ext cx="500" cy="227"/>
            </a:xfrm>
            <a:prstGeom prst="chevron">
              <a:avLst>
                <a:gd name="adj" fmla="val 50222"/>
              </a:avLst>
            </a:prstGeom>
            <a:solidFill>
              <a:srgbClr val="CCCCCC"/>
            </a:solidFill>
            <a:ln>
              <a:noFill/>
            </a:ln>
            <a:effectLst/>
            <a:extLst>
              <a:ext uri="{91240B29-F687-4F45-9708-019B960494DF}">
                <a14:hiddenLine xmlns:a14="http://schemas.microsoft.com/office/drawing/2010/main" w="9525" algn="ctr">
                  <a:solidFill>
                    <a:srgbClr val="B2B2B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54800" tIns="36512" rIns="0" bIns="36512" anchor="ctr"/>
            <a:lstStyle>
              <a:lvl1pPr defTabSz="814388">
                <a:lnSpc>
                  <a:spcPct val="95000"/>
                </a:lnSpc>
                <a:spcBef>
                  <a:spcPct val="50000"/>
                </a:spcBef>
                <a:buClr>
                  <a:schemeClr val="tx2"/>
                </a:buClr>
                <a:buSzPct val="100000"/>
                <a:buFont typeface="Wingdings" panose="05000000000000000000" pitchFamily="2" charset="2"/>
                <a:buChar char="§"/>
                <a:defRPr sz="2400">
                  <a:solidFill>
                    <a:schemeClr val="tx1"/>
                  </a:solidFill>
                  <a:latin typeface="Arial" panose="020B0604020202020204" pitchFamily="34" charset="0"/>
                </a:defRPr>
              </a:lvl1pPr>
              <a:lvl2pPr marL="742950" indent="-285750" defTabSz="814388">
                <a:lnSpc>
                  <a:spcPct val="95000"/>
                </a:lnSpc>
                <a:spcBef>
                  <a:spcPct val="35000"/>
                </a:spcBef>
                <a:defRPr sz="2000">
                  <a:solidFill>
                    <a:schemeClr val="tx1"/>
                  </a:solidFill>
                  <a:latin typeface="Arial" panose="020B0604020202020204" pitchFamily="34" charset="0"/>
                </a:defRPr>
              </a:lvl2pPr>
              <a:lvl3pPr marL="1143000" indent="-228600" defTabSz="814388">
                <a:lnSpc>
                  <a:spcPct val="95000"/>
                </a:lnSpc>
                <a:spcBef>
                  <a:spcPct val="35000"/>
                </a:spcBef>
                <a:defRPr sz="2000">
                  <a:solidFill>
                    <a:schemeClr val="tx1"/>
                  </a:solidFill>
                  <a:latin typeface="Arial" panose="020B0604020202020204" pitchFamily="34" charset="0"/>
                </a:defRPr>
              </a:lvl3pPr>
              <a:lvl4pPr marL="1600200" indent="-228600" defTabSz="814388">
                <a:lnSpc>
                  <a:spcPct val="95000"/>
                </a:lnSpc>
                <a:spcBef>
                  <a:spcPct val="35000"/>
                </a:spcBef>
                <a:defRPr sz="2000">
                  <a:solidFill>
                    <a:schemeClr val="tx1"/>
                  </a:solidFill>
                  <a:latin typeface="Arial" panose="020B0604020202020204" pitchFamily="34" charset="0"/>
                </a:defRPr>
              </a:lvl4pPr>
              <a:lvl5pPr marL="2057400" indent="-228600" defTabSz="814388">
                <a:lnSpc>
                  <a:spcPct val="95000"/>
                </a:lnSpc>
                <a:spcBef>
                  <a:spcPct val="35000"/>
                </a:spcBef>
                <a:defRPr sz="2000">
                  <a:solidFill>
                    <a:schemeClr val="tx1"/>
                  </a:solidFill>
                  <a:latin typeface="Arial" panose="020B0604020202020204" pitchFamily="34" charset="0"/>
                </a:defRPr>
              </a:lvl5pPr>
              <a:lvl6pPr marL="2514600" indent="-228600" defTabSz="814388" eaLnBrk="0" fontAlgn="base" hangingPunct="0">
                <a:lnSpc>
                  <a:spcPct val="95000"/>
                </a:lnSpc>
                <a:spcBef>
                  <a:spcPct val="35000"/>
                </a:spcBef>
                <a:spcAft>
                  <a:spcPct val="0"/>
                </a:spcAft>
                <a:defRPr sz="2000">
                  <a:solidFill>
                    <a:schemeClr val="tx1"/>
                  </a:solidFill>
                  <a:latin typeface="Arial" panose="020B0604020202020204" pitchFamily="34" charset="0"/>
                </a:defRPr>
              </a:lvl6pPr>
              <a:lvl7pPr marL="2971800" indent="-228600" defTabSz="814388" eaLnBrk="0" fontAlgn="base" hangingPunct="0">
                <a:lnSpc>
                  <a:spcPct val="95000"/>
                </a:lnSpc>
                <a:spcBef>
                  <a:spcPct val="35000"/>
                </a:spcBef>
                <a:spcAft>
                  <a:spcPct val="0"/>
                </a:spcAft>
                <a:defRPr sz="2000">
                  <a:solidFill>
                    <a:schemeClr val="tx1"/>
                  </a:solidFill>
                  <a:latin typeface="Arial" panose="020B0604020202020204" pitchFamily="34" charset="0"/>
                </a:defRPr>
              </a:lvl7pPr>
              <a:lvl8pPr marL="3429000" indent="-228600" defTabSz="814388" eaLnBrk="0" fontAlgn="base" hangingPunct="0">
                <a:lnSpc>
                  <a:spcPct val="95000"/>
                </a:lnSpc>
                <a:spcBef>
                  <a:spcPct val="35000"/>
                </a:spcBef>
                <a:spcAft>
                  <a:spcPct val="0"/>
                </a:spcAft>
                <a:defRPr sz="2000">
                  <a:solidFill>
                    <a:schemeClr val="tx1"/>
                  </a:solidFill>
                  <a:latin typeface="Arial" panose="020B0604020202020204" pitchFamily="34" charset="0"/>
                </a:defRPr>
              </a:lvl8pPr>
              <a:lvl9pPr marL="3886200" indent="-228600" defTabSz="814388" eaLnBrk="0" fontAlgn="base" hangingPunct="0">
                <a:lnSpc>
                  <a:spcPct val="95000"/>
                </a:lnSpc>
                <a:spcBef>
                  <a:spcPct val="35000"/>
                </a:spcBef>
                <a:spcAft>
                  <a:spcPct val="0"/>
                </a:spcAft>
                <a:defRPr sz="2000">
                  <a:solidFill>
                    <a:schemeClr val="tx1"/>
                  </a:solidFill>
                  <a:latin typeface="Arial" panose="020B0604020202020204" pitchFamily="34" charset="0"/>
                </a:defRPr>
              </a:lvl9pPr>
            </a:lstStyle>
            <a:p>
              <a:pPr algn="ctr">
                <a:lnSpc>
                  <a:spcPct val="90000"/>
                </a:lnSpc>
                <a:spcBef>
                  <a:spcPct val="0"/>
                </a:spcBef>
                <a:buClrTx/>
                <a:buSzTx/>
                <a:buFontTx/>
                <a:buNone/>
              </a:pPr>
              <a:r>
                <a:rPr lang="en-US" altLang="en-US" sz="1400" b="1"/>
                <a:t>MAC1</a:t>
              </a:r>
              <a:endParaRPr lang="en-AU" altLang="en-US" sz="1400" b="1"/>
            </a:p>
          </p:txBody>
        </p:sp>
        <p:sp>
          <p:nvSpPr>
            <p:cNvPr id="80963" name="AutoShape 325"/>
            <p:cNvSpPr>
              <a:spLocks noChangeArrowheads="1"/>
            </p:cNvSpPr>
            <p:nvPr/>
          </p:nvSpPr>
          <p:spPr bwMode="auto">
            <a:xfrm>
              <a:off x="521" y="3702"/>
              <a:ext cx="591" cy="227"/>
            </a:xfrm>
            <a:prstGeom prst="chevron">
              <a:avLst>
                <a:gd name="adj" fmla="val 52420"/>
              </a:avLst>
            </a:prstGeom>
            <a:solidFill>
              <a:srgbClr val="4B87C3"/>
            </a:solidFill>
            <a:ln>
              <a:noFill/>
            </a:ln>
            <a:effectLst/>
            <a:extLst>
              <a:ext uri="{91240B29-F687-4F45-9708-019B960494DF}">
                <a14:hiddenLine xmlns:a14="http://schemas.microsoft.com/office/drawing/2010/main" w="9525" algn="ctr">
                  <a:solidFill>
                    <a:srgbClr val="224544"/>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lvl1pPr defTabSz="814388">
                <a:lnSpc>
                  <a:spcPct val="95000"/>
                </a:lnSpc>
                <a:spcBef>
                  <a:spcPct val="50000"/>
                </a:spcBef>
                <a:buClr>
                  <a:schemeClr val="tx2"/>
                </a:buClr>
                <a:buSzPct val="100000"/>
                <a:buFont typeface="Wingdings" panose="05000000000000000000" pitchFamily="2" charset="2"/>
                <a:buChar char="§"/>
                <a:defRPr sz="2400">
                  <a:solidFill>
                    <a:schemeClr val="tx1"/>
                  </a:solidFill>
                  <a:latin typeface="Arial" panose="020B0604020202020204" pitchFamily="34" charset="0"/>
                </a:defRPr>
              </a:lvl1pPr>
              <a:lvl2pPr marL="742950" indent="-285750" defTabSz="814388">
                <a:lnSpc>
                  <a:spcPct val="95000"/>
                </a:lnSpc>
                <a:spcBef>
                  <a:spcPct val="35000"/>
                </a:spcBef>
                <a:defRPr sz="2000">
                  <a:solidFill>
                    <a:schemeClr val="tx1"/>
                  </a:solidFill>
                  <a:latin typeface="Arial" panose="020B0604020202020204" pitchFamily="34" charset="0"/>
                </a:defRPr>
              </a:lvl2pPr>
              <a:lvl3pPr marL="1143000" indent="-228600" defTabSz="814388">
                <a:lnSpc>
                  <a:spcPct val="95000"/>
                </a:lnSpc>
                <a:spcBef>
                  <a:spcPct val="35000"/>
                </a:spcBef>
                <a:defRPr sz="2000">
                  <a:solidFill>
                    <a:schemeClr val="tx1"/>
                  </a:solidFill>
                  <a:latin typeface="Arial" panose="020B0604020202020204" pitchFamily="34" charset="0"/>
                </a:defRPr>
              </a:lvl3pPr>
              <a:lvl4pPr marL="1600200" indent="-228600" defTabSz="814388">
                <a:lnSpc>
                  <a:spcPct val="95000"/>
                </a:lnSpc>
                <a:spcBef>
                  <a:spcPct val="35000"/>
                </a:spcBef>
                <a:defRPr sz="2000">
                  <a:solidFill>
                    <a:schemeClr val="tx1"/>
                  </a:solidFill>
                  <a:latin typeface="Arial" panose="020B0604020202020204" pitchFamily="34" charset="0"/>
                </a:defRPr>
              </a:lvl4pPr>
              <a:lvl5pPr marL="2057400" indent="-228600" defTabSz="814388">
                <a:lnSpc>
                  <a:spcPct val="95000"/>
                </a:lnSpc>
                <a:spcBef>
                  <a:spcPct val="35000"/>
                </a:spcBef>
                <a:defRPr sz="2000">
                  <a:solidFill>
                    <a:schemeClr val="tx1"/>
                  </a:solidFill>
                  <a:latin typeface="Arial" panose="020B0604020202020204" pitchFamily="34" charset="0"/>
                </a:defRPr>
              </a:lvl5pPr>
              <a:lvl6pPr marL="2514600" indent="-228600" defTabSz="814388" eaLnBrk="0" fontAlgn="base" hangingPunct="0">
                <a:lnSpc>
                  <a:spcPct val="95000"/>
                </a:lnSpc>
                <a:spcBef>
                  <a:spcPct val="35000"/>
                </a:spcBef>
                <a:spcAft>
                  <a:spcPct val="0"/>
                </a:spcAft>
                <a:defRPr sz="2000">
                  <a:solidFill>
                    <a:schemeClr val="tx1"/>
                  </a:solidFill>
                  <a:latin typeface="Arial" panose="020B0604020202020204" pitchFamily="34" charset="0"/>
                </a:defRPr>
              </a:lvl6pPr>
              <a:lvl7pPr marL="2971800" indent="-228600" defTabSz="814388" eaLnBrk="0" fontAlgn="base" hangingPunct="0">
                <a:lnSpc>
                  <a:spcPct val="95000"/>
                </a:lnSpc>
                <a:spcBef>
                  <a:spcPct val="35000"/>
                </a:spcBef>
                <a:spcAft>
                  <a:spcPct val="0"/>
                </a:spcAft>
                <a:defRPr sz="2000">
                  <a:solidFill>
                    <a:schemeClr val="tx1"/>
                  </a:solidFill>
                  <a:latin typeface="Arial" panose="020B0604020202020204" pitchFamily="34" charset="0"/>
                </a:defRPr>
              </a:lvl7pPr>
              <a:lvl8pPr marL="3429000" indent="-228600" defTabSz="814388" eaLnBrk="0" fontAlgn="base" hangingPunct="0">
                <a:lnSpc>
                  <a:spcPct val="95000"/>
                </a:lnSpc>
                <a:spcBef>
                  <a:spcPct val="35000"/>
                </a:spcBef>
                <a:spcAft>
                  <a:spcPct val="0"/>
                </a:spcAft>
                <a:defRPr sz="2000">
                  <a:solidFill>
                    <a:schemeClr val="tx1"/>
                  </a:solidFill>
                  <a:latin typeface="Arial" panose="020B0604020202020204" pitchFamily="34" charset="0"/>
                </a:defRPr>
              </a:lvl8pPr>
              <a:lvl9pPr marL="3886200" indent="-228600" defTabSz="814388" eaLnBrk="0" fontAlgn="base" hangingPunct="0">
                <a:lnSpc>
                  <a:spcPct val="95000"/>
                </a:lnSpc>
                <a:spcBef>
                  <a:spcPct val="35000"/>
                </a:spcBef>
                <a:spcAft>
                  <a:spcPct val="0"/>
                </a:spcAft>
                <a:defRPr sz="2000">
                  <a:solidFill>
                    <a:schemeClr val="tx1"/>
                  </a:solidFill>
                  <a:latin typeface="Arial" panose="020B0604020202020204" pitchFamily="34" charset="0"/>
                </a:defRPr>
              </a:lvl9pPr>
            </a:lstStyle>
            <a:p>
              <a:pPr algn="ctr">
                <a:lnSpc>
                  <a:spcPct val="90000"/>
                </a:lnSpc>
                <a:spcBef>
                  <a:spcPct val="0"/>
                </a:spcBef>
                <a:buClrTx/>
                <a:buSzTx/>
                <a:buFontTx/>
                <a:buNone/>
              </a:pPr>
              <a:r>
                <a:rPr lang="en-US" altLang="en-US" sz="1400" b="1">
                  <a:solidFill>
                    <a:schemeClr val="bg1"/>
                  </a:solidFill>
                </a:rPr>
                <a:t>Data</a:t>
              </a:r>
              <a:endParaRPr lang="en-AU" altLang="en-US" sz="1400" b="1">
                <a:solidFill>
                  <a:schemeClr val="bg1"/>
                </a:solidFill>
              </a:endParaRPr>
            </a:p>
          </p:txBody>
        </p:sp>
      </p:grpSp>
      <p:sp>
        <p:nvSpPr>
          <p:cNvPr id="80959" name="Text Box 326"/>
          <p:cNvSpPr txBox="1">
            <a:spLocks noChangeArrowheads="1"/>
          </p:cNvSpPr>
          <p:nvPr/>
        </p:nvSpPr>
        <p:spPr bwMode="auto">
          <a:xfrm>
            <a:off x="2771775" y="5157788"/>
            <a:ext cx="865188" cy="41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lIns="10800" tIns="41061" rIns="10800" bIns="41061">
            <a:spAutoFit/>
          </a:bodyPr>
          <a:lstStyle>
            <a:lvl1pPr defTabSz="814388">
              <a:lnSpc>
                <a:spcPct val="95000"/>
              </a:lnSpc>
              <a:spcBef>
                <a:spcPct val="50000"/>
              </a:spcBef>
              <a:buClr>
                <a:schemeClr val="tx2"/>
              </a:buClr>
              <a:buSzPct val="100000"/>
              <a:buFont typeface="Wingdings" panose="05000000000000000000" pitchFamily="2" charset="2"/>
              <a:buChar char="§"/>
              <a:defRPr sz="2400">
                <a:solidFill>
                  <a:schemeClr val="tx1"/>
                </a:solidFill>
                <a:latin typeface="Arial" panose="020B0604020202020204" pitchFamily="34" charset="0"/>
              </a:defRPr>
            </a:lvl1pPr>
            <a:lvl2pPr marL="742950" indent="-285750" defTabSz="814388">
              <a:lnSpc>
                <a:spcPct val="95000"/>
              </a:lnSpc>
              <a:spcBef>
                <a:spcPct val="35000"/>
              </a:spcBef>
              <a:defRPr sz="2000">
                <a:solidFill>
                  <a:schemeClr val="tx1"/>
                </a:solidFill>
                <a:latin typeface="Arial" panose="020B0604020202020204" pitchFamily="34" charset="0"/>
              </a:defRPr>
            </a:lvl2pPr>
            <a:lvl3pPr marL="1143000" indent="-228600" defTabSz="814388">
              <a:lnSpc>
                <a:spcPct val="95000"/>
              </a:lnSpc>
              <a:spcBef>
                <a:spcPct val="35000"/>
              </a:spcBef>
              <a:defRPr sz="2000">
                <a:solidFill>
                  <a:schemeClr val="tx1"/>
                </a:solidFill>
                <a:latin typeface="Arial" panose="020B0604020202020204" pitchFamily="34" charset="0"/>
              </a:defRPr>
            </a:lvl3pPr>
            <a:lvl4pPr marL="1600200" indent="-228600" defTabSz="814388">
              <a:lnSpc>
                <a:spcPct val="95000"/>
              </a:lnSpc>
              <a:spcBef>
                <a:spcPct val="35000"/>
              </a:spcBef>
              <a:defRPr sz="2000">
                <a:solidFill>
                  <a:schemeClr val="tx1"/>
                </a:solidFill>
                <a:latin typeface="Arial" panose="020B0604020202020204" pitchFamily="34" charset="0"/>
              </a:defRPr>
            </a:lvl4pPr>
            <a:lvl5pPr marL="2057400" indent="-228600" defTabSz="814388">
              <a:lnSpc>
                <a:spcPct val="95000"/>
              </a:lnSpc>
              <a:spcBef>
                <a:spcPct val="35000"/>
              </a:spcBef>
              <a:defRPr sz="2000">
                <a:solidFill>
                  <a:schemeClr val="tx1"/>
                </a:solidFill>
                <a:latin typeface="Arial" panose="020B0604020202020204" pitchFamily="34" charset="0"/>
              </a:defRPr>
            </a:lvl5pPr>
            <a:lvl6pPr marL="2514600" indent="-228600" defTabSz="814388" eaLnBrk="0" fontAlgn="base" hangingPunct="0">
              <a:lnSpc>
                <a:spcPct val="95000"/>
              </a:lnSpc>
              <a:spcBef>
                <a:spcPct val="35000"/>
              </a:spcBef>
              <a:spcAft>
                <a:spcPct val="0"/>
              </a:spcAft>
              <a:defRPr sz="2000">
                <a:solidFill>
                  <a:schemeClr val="tx1"/>
                </a:solidFill>
                <a:latin typeface="Arial" panose="020B0604020202020204" pitchFamily="34" charset="0"/>
              </a:defRPr>
            </a:lvl6pPr>
            <a:lvl7pPr marL="2971800" indent="-228600" defTabSz="814388" eaLnBrk="0" fontAlgn="base" hangingPunct="0">
              <a:lnSpc>
                <a:spcPct val="95000"/>
              </a:lnSpc>
              <a:spcBef>
                <a:spcPct val="35000"/>
              </a:spcBef>
              <a:spcAft>
                <a:spcPct val="0"/>
              </a:spcAft>
              <a:defRPr sz="2000">
                <a:solidFill>
                  <a:schemeClr val="tx1"/>
                </a:solidFill>
                <a:latin typeface="Arial" panose="020B0604020202020204" pitchFamily="34" charset="0"/>
              </a:defRPr>
            </a:lvl7pPr>
            <a:lvl8pPr marL="3429000" indent="-228600" defTabSz="814388" eaLnBrk="0" fontAlgn="base" hangingPunct="0">
              <a:lnSpc>
                <a:spcPct val="95000"/>
              </a:lnSpc>
              <a:spcBef>
                <a:spcPct val="35000"/>
              </a:spcBef>
              <a:spcAft>
                <a:spcPct val="0"/>
              </a:spcAft>
              <a:defRPr sz="2000">
                <a:solidFill>
                  <a:schemeClr val="tx1"/>
                </a:solidFill>
                <a:latin typeface="Arial" panose="020B0604020202020204" pitchFamily="34" charset="0"/>
              </a:defRPr>
            </a:lvl8pPr>
            <a:lvl9pPr marL="3886200" indent="-228600" defTabSz="814388" eaLnBrk="0" fontAlgn="base" hangingPunct="0">
              <a:lnSpc>
                <a:spcPct val="95000"/>
              </a:lnSpc>
              <a:spcBef>
                <a:spcPct val="35000"/>
              </a:spcBef>
              <a:spcAft>
                <a:spcPct val="0"/>
              </a:spcAft>
              <a:defRPr sz="2000">
                <a:solidFill>
                  <a:schemeClr val="tx1"/>
                </a:solidFill>
                <a:latin typeface="Arial" panose="020B0604020202020204" pitchFamily="34" charset="0"/>
              </a:defRPr>
            </a:lvl9pPr>
          </a:lstStyle>
          <a:p>
            <a:pPr algn="ctr">
              <a:lnSpc>
                <a:spcPct val="90000"/>
              </a:lnSpc>
              <a:spcBef>
                <a:spcPct val="0"/>
              </a:spcBef>
              <a:buClrTx/>
              <a:buSzTx/>
              <a:buFontTx/>
              <a:buNone/>
            </a:pPr>
            <a:r>
              <a:rPr lang="en-AU" altLang="en-US" sz="1200" b="1"/>
              <a:t>802.1q Customer</a:t>
            </a:r>
          </a:p>
        </p:txBody>
      </p:sp>
      <p:sp>
        <p:nvSpPr>
          <p:cNvPr id="80960" name="Text Box 327"/>
          <p:cNvSpPr txBox="1">
            <a:spLocks noChangeArrowheads="1"/>
          </p:cNvSpPr>
          <p:nvPr/>
        </p:nvSpPr>
        <p:spPr bwMode="auto">
          <a:xfrm>
            <a:off x="6227763" y="5661025"/>
            <a:ext cx="1223962" cy="41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lIns="10800" tIns="41061" rIns="10800" bIns="41061">
            <a:spAutoFit/>
          </a:bodyPr>
          <a:lstStyle>
            <a:lvl1pPr defTabSz="814388">
              <a:lnSpc>
                <a:spcPct val="95000"/>
              </a:lnSpc>
              <a:spcBef>
                <a:spcPct val="50000"/>
              </a:spcBef>
              <a:buClr>
                <a:schemeClr val="tx2"/>
              </a:buClr>
              <a:buSzPct val="100000"/>
              <a:buFont typeface="Wingdings" panose="05000000000000000000" pitchFamily="2" charset="2"/>
              <a:buChar char="§"/>
              <a:defRPr sz="2400">
                <a:solidFill>
                  <a:schemeClr val="tx1"/>
                </a:solidFill>
                <a:latin typeface="Arial" panose="020B0604020202020204" pitchFamily="34" charset="0"/>
              </a:defRPr>
            </a:lvl1pPr>
            <a:lvl2pPr marL="742950" indent="-285750" defTabSz="814388">
              <a:lnSpc>
                <a:spcPct val="95000"/>
              </a:lnSpc>
              <a:spcBef>
                <a:spcPct val="35000"/>
              </a:spcBef>
              <a:defRPr sz="2000">
                <a:solidFill>
                  <a:schemeClr val="tx1"/>
                </a:solidFill>
                <a:latin typeface="Arial" panose="020B0604020202020204" pitchFamily="34" charset="0"/>
              </a:defRPr>
            </a:lvl2pPr>
            <a:lvl3pPr marL="1143000" indent="-228600" defTabSz="814388">
              <a:lnSpc>
                <a:spcPct val="95000"/>
              </a:lnSpc>
              <a:spcBef>
                <a:spcPct val="35000"/>
              </a:spcBef>
              <a:defRPr sz="2000">
                <a:solidFill>
                  <a:schemeClr val="tx1"/>
                </a:solidFill>
                <a:latin typeface="Arial" panose="020B0604020202020204" pitchFamily="34" charset="0"/>
              </a:defRPr>
            </a:lvl3pPr>
            <a:lvl4pPr marL="1600200" indent="-228600" defTabSz="814388">
              <a:lnSpc>
                <a:spcPct val="95000"/>
              </a:lnSpc>
              <a:spcBef>
                <a:spcPct val="35000"/>
              </a:spcBef>
              <a:defRPr sz="2000">
                <a:solidFill>
                  <a:schemeClr val="tx1"/>
                </a:solidFill>
                <a:latin typeface="Arial" panose="020B0604020202020204" pitchFamily="34" charset="0"/>
              </a:defRPr>
            </a:lvl4pPr>
            <a:lvl5pPr marL="2057400" indent="-228600" defTabSz="814388">
              <a:lnSpc>
                <a:spcPct val="95000"/>
              </a:lnSpc>
              <a:spcBef>
                <a:spcPct val="35000"/>
              </a:spcBef>
              <a:defRPr sz="2000">
                <a:solidFill>
                  <a:schemeClr val="tx1"/>
                </a:solidFill>
                <a:latin typeface="Arial" panose="020B0604020202020204" pitchFamily="34" charset="0"/>
              </a:defRPr>
            </a:lvl5pPr>
            <a:lvl6pPr marL="2514600" indent="-228600" defTabSz="814388" eaLnBrk="0" fontAlgn="base" hangingPunct="0">
              <a:lnSpc>
                <a:spcPct val="95000"/>
              </a:lnSpc>
              <a:spcBef>
                <a:spcPct val="35000"/>
              </a:spcBef>
              <a:spcAft>
                <a:spcPct val="0"/>
              </a:spcAft>
              <a:defRPr sz="2000">
                <a:solidFill>
                  <a:schemeClr val="tx1"/>
                </a:solidFill>
                <a:latin typeface="Arial" panose="020B0604020202020204" pitchFamily="34" charset="0"/>
              </a:defRPr>
            </a:lvl6pPr>
            <a:lvl7pPr marL="2971800" indent="-228600" defTabSz="814388" eaLnBrk="0" fontAlgn="base" hangingPunct="0">
              <a:lnSpc>
                <a:spcPct val="95000"/>
              </a:lnSpc>
              <a:spcBef>
                <a:spcPct val="35000"/>
              </a:spcBef>
              <a:spcAft>
                <a:spcPct val="0"/>
              </a:spcAft>
              <a:defRPr sz="2000">
                <a:solidFill>
                  <a:schemeClr val="tx1"/>
                </a:solidFill>
                <a:latin typeface="Arial" panose="020B0604020202020204" pitchFamily="34" charset="0"/>
              </a:defRPr>
            </a:lvl7pPr>
            <a:lvl8pPr marL="3429000" indent="-228600" defTabSz="814388" eaLnBrk="0" fontAlgn="base" hangingPunct="0">
              <a:lnSpc>
                <a:spcPct val="95000"/>
              </a:lnSpc>
              <a:spcBef>
                <a:spcPct val="35000"/>
              </a:spcBef>
              <a:spcAft>
                <a:spcPct val="0"/>
              </a:spcAft>
              <a:defRPr sz="2000">
                <a:solidFill>
                  <a:schemeClr val="tx1"/>
                </a:solidFill>
                <a:latin typeface="Arial" panose="020B0604020202020204" pitchFamily="34" charset="0"/>
              </a:defRPr>
            </a:lvl8pPr>
            <a:lvl9pPr marL="3886200" indent="-228600" defTabSz="814388" eaLnBrk="0" fontAlgn="base" hangingPunct="0">
              <a:lnSpc>
                <a:spcPct val="95000"/>
              </a:lnSpc>
              <a:spcBef>
                <a:spcPct val="35000"/>
              </a:spcBef>
              <a:spcAft>
                <a:spcPct val="0"/>
              </a:spcAft>
              <a:defRPr sz="2000">
                <a:solidFill>
                  <a:schemeClr val="tx1"/>
                </a:solidFill>
                <a:latin typeface="Arial" panose="020B0604020202020204" pitchFamily="34" charset="0"/>
              </a:defRPr>
            </a:lvl9pPr>
          </a:lstStyle>
          <a:p>
            <a:pPr algn="ctr">
              <a:lnSpc>
                <a:spcPct val="90000"/>
              </a:lnSpc>
              <a:spcBef>
                <a:spcPct val="0"/>
              </a:spcBef>
              <a:buClrTx/>
              <a:buSzTx/>
              <a:buFontTx/>
              <a:buNone/>
            </a:pPr>
            <a:r>
              <a:rPr lang="en-AU" altLang="en-US" sz="1200" b="1"/>
              <a:t>Pseudo Wire</a:t>
            </a:r>
            <a:br>
              <a:rPr lang="en-AU" altLang="en-US" sz="1200" b="1"/>
            </a:br>
            <a:r>
              <a:rPr lang="en-AU" altLang="en-US" sz="1200" b="1"/>
              <a:t>SP Core</a:t>
            </a:r>
          </a:p>
        </p:txBody>
      </p:sp>
    </p:spTree>
    <p:extLst>
      <p:ext uri="{BB962C8B-B14F-4D97-AF65-F5344CB8AC3E}">
        <p14:creationId xmlns:p14="http://schemas.microsoft.com/office/powerpoint/2010/main" val="122836086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Oval 180"/>
          <p:cNvSpPr/>
          <p:nvPr/>
        </p:nvSpPr>
        <p:spPr>
          <a:xfrm>
            <a:off x="193419" y="1219200"/>
            <a:ext cx="2043628" cy="4159747"/>
          </a:xfrm>
          <a:prstGeom prst="ellipse">
            <a:avLst/>
          </a:prstGeom>
          <a:solidFill>
            <a:schemeClr val="accent5">
              <a:lumMod val="40000"/>
              <a:lumOff val="60000"/>
              <a:alpha val="4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Oval 179"/>
          <p:cNvSpPr/>
          <p:nvPr/>
        </p:nvSpPr>
        <p:spPr>
          <a:xfrm>
            <a:off x="6795572" y="1389601"/>
            <a:ext cx="2043628" cy="4159747"/>
          </a:xfrm>
          <a:prstGeom prst="ellipse">
            <a:avLst/>
          </a:prstGeom>
          <a:solidFill>
            <a:schemeClr val="accent5">
              <a:lumMod val="40000"/>
              <a:lumOff val="60000"/>
              <a:alpha val="4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3" name="Oval 182"/>
          <p:cNvSpPr/>
          <p:nvPr/>
        </p:nvSpPr>
        <p:spPr>
          <a:xfrm>
            <a:off x="3004344" y="2381390"/>
            <a:ext cx="2847045" cy="2283276"/>
          </a:xfrm>
          <a:prstGeom prst="ellipse">
            <a:avLst/>
          </a:prstGeom>
          <a:solidFill>
            <a:schemeClr val="accent6">
              <a:lumMod val="40000"/>
              <a:lumOff val="60000"/>
              <a:alpha val="4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 Box 97"/>
          <p:cNvSpPr txBox="1">
            <a:spLocks noChangeArrowheads="1"/>
          </p:cNvSpPr>
          <p:nvPr/>
        </p:nvSpPr>
        <p:spPr bwMode="auto">
          <a:xfrm>
            <a:off x="6914157" y="2445589"/>
            <a:ext cx="528637"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1000" b="1">
                <a:solidFill>
                  <a:schemeClr val="tx1"/>
                </a:solidFill>
                <a:latin typeface="Tahoma" panose="020B0604030504040204" pitchFamily="34" charset="0"/>
              </a:defRPr>
            </a:lvl1pPr>
            <a:lvl2pPr marL="742950" indent="-285750" algn="ctr">
              <a:defRPr sz="1000" b="1">
                <a:solidFill>
                  <a:schemeClr val="tx1"/>
                </a:solidFill>
                <a:latin typeface="Tahoma" panose="020B0604030504040204" pitchFamily="34" charset="0"/>
              </a:defRPr>
            </a:lvl2pPr>
            <a:lvl3pPr marL="1143000" indent="-228600" algn="ctr">
              <a:defRPr sz="1000" b="1">
                <a:solidFill>
                  <a:schemeClr val="tx1"/>
                </a:solidFill>
                <a:latin typeface="Tahoma" panose="020B0604030504040204" pitchFamily="34" charset="0"/>
              </a:defRPr>
            </a:lvl3pPr>
            <a:lvl4pPr marL="1600200" indent="-228600" algn="ctr">
              <a:defRPr sz="1000" b="1">
                <a:solidFill>
                  <a:schemeClr val="tx1"/>
                </a:solidFill>
                <a:latin typeface="Tahoma" panose="020B0604030504040204" pitchFamily="34" charset="0"/>
              </a:defRPr>
            </a:lvl4pPr>
            <a:lvl5pPr marL="2057400" indent="-228600" algn="ctr">
              <a:defRPr sz="1000" b="1">
                <a:solidFill>
                  <a:schemeClr val="tx1"/>
                </a:solidFill>
                <a:latin typeface="Tahoma" panose="020B0604030504040204" pitchFamily="34" charset="0"/>
              </a:defRPr>
            </a:lvl5pPr>
            <a:lvl6pPr marL="2514600" indent="-228600" algn="ctr" eaLnBrk="0" fontAlgn="base" hangingPunct="0">
              <a:spcBef>
                <a:spcPct val="0"/>
              </a:spcBef>
              <a:spcAft>
                <a:spcPct val="0"/>
              </a:spcAft>
              <a:defRPr sz="1000" b="1">
                <a:solidFill>
                  <a:schemeClr val="tx1"/>
                </a:solidFill>
                <a:latin typeface="Tahoma" panose="020B0604030504040204" pitchFamily="34" charset="0"/>
              </a:defRPr>
            </a:lvl6pPr>
            <a:lvl7pPr marL="2971800" indent="-228600" algn="ctr" eaLnBrk="0" fontAlgn="base" hangingPunct="0">
              <a:spcBef>
                <a:spcPct val="0"/>
              </a:spcBef>
              <a:spcAft>
                <a:spcPct val="0"/>
              </a:spcAft>
              <a:defRPr sz="1000" b="1">
                <a:solidFill>
                  <a:schemeClr val="tx1"/>
                </a:solidFill>
                <a:latin typeface="Tahoma" panose="020B0604030504040204" pitchFamily="34" charset="0"/>
              </a:defRPr>
            </a:lvl7pPr>
            <a:lvl8pPr marL="3429000" indent="-228600" algn="ctr" eaLnBrk="0" fontAlgn="base" hangingPunct="0">
              <a:spcBef>
                <a:spcPct val="0"/>
              </a:spcBef>
              <a:spcAft>
                <a:spcPct val="0"/>
              </a:spcAft>
              <a:defRPr sz="1000" b="1">
                <a:solidFill>
                  <a:schemeClr val="tx1"/>
                </a:solidFill>
                <a:latin typeface="Tahoma" panose="020B0604030504040204" pitchFamily="34" charset="0"/>
              </a:defRPr>
            </a:lvl8pPr>
            <a:lvl9pPr marL="3886200" indent="-228600" algn="ctr" eaLnBrk="0" fontAlgn="base" hangingPunct="0">
              <a:spcBef>
                <a:spcPct val="0"/>
              </a:spcBef>
              <a:spcAft>
                <a:spcPct val="0"/>
              </a:spcAft>
              <a:defRPr sz="1000" b="1">
                <a:solidFill>
                  <a:schemeClr val="tx1"/>
                </a:solidFill>
                <a:latin typeface="Tahoma" panose="020B0604030504040204" pitchFamily="34" charset="0"/>
              </a:defRPr>
            </a:lvl9pPr>
          </a:lstStyle>
          <a:p>
            <a:pPr algn="l" eaLnBrk="1" hangingPunct="1"/>
            <a:r>
              <a:rPr lang="en-US" altLang="en-US" sz="1400" dirty="0" smtClean="0"/>
              <a:t>CE4</a:t>
            </a:r>
            <a:endParaRPr lang="en-US" altLang="en-US" sz="1400" dirty="0"/>
          </a:p>
        </p:txBody>
      </p:sp>
      <p:sp>
        <p:nvSpPr>
          <p:cNvPr id="19" name="Text Box 108"/>
          <p:cNvSpPr txBox="1">
            <a:spLocks noChangeArrowheads="1"/>
          </p:cNvSpPr>
          <p:nvPr/>
        </p:nvSpPr>
        <p:spPr bwMode="auto">
          <a:xfrm>
            <a:off x="5588000" y="3677289"/>
            <a:ext cx="584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1000" b="1">
                <a:solidFill>
                  <a:schemeClr val="tx1"/>
                </a:solidFill>
                <a:latin typeface="Tahoma" panose="020B0604030504040204" pitchFamily="34" charset="0"/>
              </a:defRPr>
            </a:lvl1pPr>
            <a:lvl2pPr marL="742950" indent="-285750" algn="ctr">
              <a:defRPr sz="1000" b="1">
                <a:solidFill>
                  <a:schemeClr val="tx1"/>
                </a:solidFill>
                <a:latin typeface="Tahoma" panose="020B0604030504040204" pitchFamily="34" charset="0"/>
              </a:defRPr>
            </a:lvl2pPr>
            <a:lvl3pPr marL="1143000" indent="-228600" algn="ctr">
              <a:defRPr sz="1000" b="1">
                <a:solidFill>
                  <a:schemeClr val="tx1"/>
                </a:solidFill>
                <a:latin typeface="Tahoma" panose="020B0604030504040204" pitchFamily="34" charset="0"/>
              </a:defRPr>
            </a:lvl3pPr>
            <a:lvl4pPr marL="1600200" indent="-228600" algn="ctr">
              <a:defRPr sz="1000" b="1">
                <a:solidFill>
                  <a:schemeClr val="tx1"/>
                </a:solidFill>
                <a:latin typeface="Tahoma" panose="020B0604030504040204" pitchFamily="34" charset="0"/>
              </a:defRPr>
            </a:lvl4pPr>
            <a:lvl5pPr marL="2057400" indent="-228600" algn="ctr">
              <a:defRPr sz="1000" b="1">
                <a:solidFill>
                  <a:schemeClr val="tx1"/>
                </a:solidFill>
                <a:latin typeface="Tahoma" panose="020B0604030504040204" pitchFamily="34" charset="0"/>
              </a:defRPr>
            </a:lvl5pPr>
            <a:lvl6pPr marL="2514600" indent="-228600" algn="ctr" eaLnBrk="0" fontAlgn="base" hangingPunct="0">
              <a:spcBef>
                <a:spcPct val="0"/>
              </a:spcBef>
              <a:spcAft>
                <a:spcPct val="0"/>
              </a:spcAft>
              <a:defRPr sz="1000" b="1">
                <a:solidFill>
                  <a:schemeClr val="tx1"/>
                </a:solidFill>
                <a:latin typeface="Tahoma" panose="020B0604030504040204" pitchFamily="34" charset="0"/>
              </a:defRPr>
            </a:lvl6pPr>
            <a:lvl7pPr marL="2971800" indent="-228600" algn="ctr" eaLnBrk="0" fontAlgn="base" hangingPunct="0">
              <a:spcBef>
                <a:spcPct val="0"/>
              </a:spcBef>
              <a:spcAft>
                <a:spcPct val="0"/>
              </a:spcAft>
              <a:defRPr sz="1000" b="1">
                <a:solidFill>
                  <a:schemeClr val="tx1"/>
                </a:solidFill>
                <a:latin typeface="Tahoma" panose="020B0604030504040204" pitchFamily="34" charset="0"/>
              </a:defRPr>
            </a:lvl7pPr>
            <a:lvl8pPr marL="3429000" indent="-228600" algn="ctr" eaLnBrk="0" fontAlgn="base" hangingPunct="0">
              <a:spcBef>
                <a:spcPct val="0"/>
              </a:spcBef>
              <a:spcAft>
                <a:spcPct val="0"/>
              </a:spcAft>
              <a:defRPr sz="1000" b="1">
                <a:solidFill>
                  <a:schemeClr val="tx1"/>
                </a:solidFill>
                <a:latin typeface="Tahoma" panose="020B0604030504040204" pitchFamily="34" charset="0"/>
              </a:defRPr>
            </a:lvl8pPr>
            <a:lvl9pPr marL="3886200" indent="-228600" algn="ctr" eaLnBrk="0" fontAlgn="base" hangingPunct="0">
              <a:spcBef>
                <a:spcPct val="0"/>
              </a:spcBef>
              <a:spcAft>
                <a:spcPct val="0"/>
              </a:spcAft>
              <a:defRPr sz="1000" b="1">
                <a:solidFill>
                  <a:schemeClr val="tx1"/>
                </a:solidFill>
                <a:latin typeface="Tahoma" panose="020B0604030504040204" pitchFamily="34" charset="0"/>
              </a:defRPr>
            </a:lvl9pPr>
          </a:lstStyle>
          <a:p>
            <a:pPr algn="l" eaLnBrk="1" hangingPunct="1"/>
            <a:r>
              <a:rPr lang="en-US" altLang="en-US" sz="1400" dirty="0" smtClean="0"/>
              <a:t>PE2</a:t>
            </a:r>
            <a:endParaRPr lang="en-US" altLang="en-US" sz="1400" dirty="0"/>
          </a:p>
        </p:txBody>
      </p:sp>
      <p:sp>
        <p:nvSpPr>
          <p:cNvPr id="23" name="Text Box 112"/>
          <p:cNvSpPr txBox="1">
            <a:spLocks noChangeArrowheads="1"/>
          </p:cNvSpPr>
          <p:nvPr/>
        </p:nvSpPr>
        <p:spPr bwMode="auto">
          <a:xfrm>
            <a:off x="1740104" y="3495975"/>
            <a:ext cx="5492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1000" b="1">
                <a:solidFill>
                  <a:schemeClr val="tx1"/>
                </a:solidFill>
                <a:latin typeface="Tahoma" panose="020B0604030504040204" pitchFamily="34" charset="0"/>
              </a:defRPr>
            </a:lvl1pPr>
            <a:lvl2pPr marL="742950" indent="-285750" algn="ctr">
              <a:defRPr sz="1000" b="1">
                <a:solidFill>
                  <a:schemeClr val="tx1"/>
                </a:solidFill>
                <a:latin typeface="Tahoma" panose="020B0604030504040204" pitchFamily="34" charset="0"/>
              </a:defRPr>
            </a:lvl2pPr>
            <a:lvl3pPr marL="1143000" indent="-228600" algn="ctr">
              <a:defRPr sz="1000" b="1">
                <a:solidFill>
                  <a:schemeClr val="tx1"/>
                </a:solidFill>
                <a:latin typeface="Tahoma" panose="020B0604030504040204" pitchFamily="34" charset="0"/>
              </a:defRPr>
            </a:lvl3pPr>
            <a:lvl4pPr marL="1600200" indent="-228600" algn="ctr">
              <a:defRPr sz="1000" b="1">
                <a:solidFill>
                  <a:schemeClr val="tx1"/>
                </a:solidFill>
                <a:latin typeface="Tahoma" panose="020B0604030504040204" pitchFamily="34" charset="0"/>
              </a:defRPr>
            </a:lvl4pPr>
            <a:lvl5pPr marL="2057400" indent="-228600" algn="ctr">
              <a:defRPr sz="1000" b="1">
                <a:solidFill>
                  <a:schemeClr val="tx1"/>
                </a:solidFill>
                <a:latin typeface="Tahoma" panose="020B0604030504040204" pitchFamily="34" charset="0"/>
              </a:defRPr>
            </a:lvl5pPr>
            <a:lvl6pPr marL="2514600" indent="-228600" algn="ctr" eaLnBrk="0" fontAlgn="base" hangingPunct="0">
              <a:spcBef>
                <a:spcPct val="0"/>
              </a:spcBef>
              <a:spcAft>
                <a:spcPct val="0"/>
              </a:spcAft>
              <a:defRPr sz="1000" b="1">
                <a:solidFill>
                  <a:schemeClr val="tx1"/>
                </a:solidFill>
                <a:latin typeface="Tahoma" panose="020B0604030504040204" pitchFamily="34" charset="0"/>
              </a:defRPr>
            </a:lvl6pPr>
            <a:lvl7pPr marL="2971800" indent="-228600" algn="ctr" eaLnBrk="0" fontAlgn="base" hangingPunct="0">
              <a:spcBef>
                <a:spcPct val="0"/>
              </a:spcBef>
              <a:spcAft>
                <a:spcPct val="0"/>
              </a:spcAft>
              <a:defRPr sz="1000" b="1">
                <a:solidFill>
                  <a:schemeClr val="tx1"/>
                </a:solidFill>
                <a:latin typeface="Tahoma" panose="020B0604030504040204" pitchFamily="34" charset="0"/>
              </a:defRPr>
            </a:lvl7pPr>
            <a:lvl8pPr marL="3429000" indent="-228600" algn="ctr" eaLnBrk="0" fontAlgn="base" hangingPunct="0">
              <a:spcBef>
                <a:spcPct val="0"/>
              </a:spcBef>
              <a:spcAft>
                <a:spcPct val="0"/>
              </a:spcAft>
              <a:defRPr sz="1000" b="1">
                <a:solidFill>
                  <a:schemeClr val="tx1"/>
                </a:solidFill>
                <a:latin typeface="Tahoma" panose="020B0604030504040204" pitchFamily="34" charset="0"/>
              </a:defRPr>
            </a:lvl8pPr>
            <a:lvl9pPr marL="3886200" indent="-228600" algn="ctr" eaLnBrk="0" fontAlgn="base" hangingPunct="0">
              <a:spcBef>
                <a:spcPct val="0"/>
              </a:spcBef>
              <a:spcAft>
                <a:spcPct val="0"/>
              </a:spcAft>
              <a:defRPr sz="1000" b="1">
                <a:solidFill>
                  <a:schemeClr val="tx1"/>
                </a:solidFill>
                <a:latin typeface="Tahoma" panose="020B0604030504040204" pitchFamily="34" charset="0"/>
              </a:defRPr>
            </a:lvl9pPr>
          </a:lstStyle>
          <a:p>
            <a:pPr algn="l" eaLnBrk="1" hangingPunct="1"/>
            <a:r>
              <a:rPr lang="en-US" altLang="en-US" sz="1400" dirty="0" smtClean="0"/>
              <a:t>CE2 </a:t>
            </a:r>
            <a:endParaRPr lang="en-US" altLang="en-US" sz="1400" dirty="0"/>
          </a:p>
        </p:txBody>
      </p:sp>
      <p:sp>
        <p:nvSpPr>
          <p:cNvPr id="27" name="Text Box 116"/>
          <p:cNvSpPr txBox="1">
            <a:spLocks noChangeArrowheads="1"/>
          </p:cNvSpPr>
          <p:nvPr/>
        </p:nvSpPr>
        <p:spPr bwMode="auto">
          <a:xfrm>
            <a:off x="1679779" y="2333924"/>
            <a:ext cx="6064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1000" b="1">
                <a:solidFill>
                  <a:schemeClr val="tx1"/>
                </a:solidFill>
                <a:latin typeface="Tahoma" panose="020B0604030504040204" pitchFamily="34" charset="0"/>
              </a:defRPr>
            </a:lvl1pPr>
            <a:lvl2pPr marL="742950" indent="-285750" algn="ctr">
              <a:defRPr sz="1000" b="1">
                <a:solidFill>
                  <a:schemeClr val="tx1"/>
                </a:solidFill>
                <a:latin typeface="Tahoma" panose="020B0604030504040204" pitchFamily="34" charset="0"/>
              </a:defRPr>
            </a:lvl2pPr>
            <a:lvl3pPr marL="1143000" indent="-228600" algn="ctr">
              <a:defRPr sz="1000" b="1">
                <a:solidFill>
                  <a:schemeClr val="tx1"/>
                </a:solidFill>
                <a:latin typeface="Tahoma" panose="020B0604030504040204" pitchFamily="34" charset="0"/>
              </a:defRPr>
            </a:lvl3pPr>
            <a:lvl4pPr marL="1600200" indent="-228600" algn="ctr">
              <a:defRPr sz="1000" b="1">
                <a:solidFill>
                  <a:schemeClr val="tx1"/>
                </a:solidFill>
                <a:latin typeface="Tahoma" panose="020B0604030504040204" pitchFamily="34" charset="0"/>
              </a:defRPr>
            </a:lvl4pPr>
            <a:lvl5pPr marL="2057400" indent="-228600" algn="ctr">
              <a:defRPr sz="1000" b="1">
                <a:solidFill>
                  <a:schemeClr val="tx1"/>
                </a:solidFill>
                <a:latin typeface="Tahoma" panose="020B0604030504040204" pitchFamily="34" charset="0"/>
              </a:defRPr>
            </a:lvl5pPr>
            <a:lvl6pPr marL="2514600" indent="-228600" algn="ctr" eaLnBrk="0" fontAlgn="base" hangingPunct="0">
              <a:spcBef>
                <a:spcPct val="0"/>
              </a:spcBef>
              <a:spcAft>
                <a:spcPct val="0"/>
              </a:spcAft>
              <a:defRPr sz="1000" b="1">
                <a:solidFill>
                  <a:schemeClr val="tx1"/>
                </a:solidFill>
                <a:latin typeface="Tahoma" panose="020B0604030504040204" pitchFamily="34" charset="0"/>
              </a:defRPr>
            </a:lvl6pPr>
            <a:lvl7pPr marL="2971800" indent="-228600" algn="ctr" eaLnBrk="0" fontAlgn="base" hangingPunct="0">
              <a:spcBef>
                <a:spcPct val="0"/>
              </a:spcBef>
              <a:spcAft>
                <a:spcPct val="0"/>
              </a:spcAft>
              <a:defRPr sz="1000" b="1">
                <a:solidFill>
                  <a:schemeClr val="tx1"/>
                </a:solidFill>
                <a:latin typeface="Tahoma" panose="020B0604030504040204" pitchFamily="34" charset="0"/>
              </a:defRPr>
            </a:lvl7pPr>
            <a:lvl8pPr marL="3429000" indent="-228600" algn="ctr" eaLnBrk="0" fontAlgn="base" hangingPunct="0">
              <a:spcBef>
                <a:spcPct val="0"/>
              </a:spcBef>
              <a:spcAft>
                <a:spcPct val="0"/>
              </a:spcAft>
              <a:defRPr sz="1000" b="1">
                <a:solidFill>
                  <a:schemeClr val="tx1"/>
                </a:solidFill>
                <a:latin typeface="Tahoma" panose="020B0604030504040204" pitchFamily="34" charset="0"/>
              </a:defRPr>
            </a:lvl8pPr>
            <a:lvl9pPr marL="3886200" indent="-228600" algn="ctr" eaLnBrk="0" fontAlgn="base" hangingPunct="0">
              <a:spcBef>
                <a:spcPct val="0"/>
              </a:spcBef>
              <a:spcAft>
                <a:spcPct val="0"/>
              </a:spcAft>
              <a:defRPr sz="1000" b="1">
                <a:solidFill>
                  <a:schemeClr val="tx1"/>
                </a:solidFill>
                <a:latin typeface="Tahoma" panose="020B0604030504040204" pitchFamily="34" charset="0"/>
              </a:defRPr>
            </a:lvl9pPr>
          </a:lstStyle>
          <a:p>
            <a:pPr algn="l" eaLnBrk="1" hangingPunct="1"/>
            <a:r>
              <a:rPr lang="en-US" altLang="en-US" sz="1400" dirty="0" smtClean="0"/>
              <a:t>CE1 </a:t>
            </a:r>
            <a:endParaRPr lang="en-US" altLang="en-US" sz="1400" dirty="0"/>
          </a:p>
        </p:txBody>
      </p:sp>
      <p:sp>
        <p:nvSpPr>
          <p:cNvPr id="28" name="Text Box 117"/>
          <p:cNvSpPr txBox="1">
            <a:spLocks noChangeArrowheads="1"/>
          </p:cNvSpPr>
          <p:nvPr/>
        </p:nvSpPr>
        <p:spPr bwMode="auto">
          <a:xfrm>
            <a:off x="6795572" y="3953169"/>
            <a:ext cx="80565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ctr">
              <a:defRPr sz="1000" b="1">
                <a:solidFill>
                  <a:schemeClr val="tx1"/>
                </a:solidFill>
                <a:latin typeface="Tahoma" panose="020B0604030504040204" pitchFamily="34" charset="0"/>
              </a:defRPr>
            </a:lvl1pPr>
            <a:lvl2pPr marL="742950" indent="-285750" algn="ctr">
              <a:defRPr sz="1000" b="1">
                <a:solidFill>
                  <a:schemeClr val="tx1"/>
                </a:solidFill>
                <a:latin typeface="Tahoma" panose="020B0604030504040204" pitchFamily="34" charset="0"/>
              </a:defRPr>
            </a:lvl2pPr>
            <a:lvl3pPr marL="1143000" indent="-228600" algn="ctr">
              <a:defRPr sz="1000" b="1">
                <a:solidFill>
                  <a:schemeClr val="tx1"/>
                </a:solidFill>
                <a:latin typeface="Tahoma" panose="020B0604030504040204" pitchFamily="34" charset="0"/>
              </a:defRPr>
            </a:lvl3pPr>
            <a:lvl4pPr marL="1600200" indent="-228600" algn="ctr">
              <a:defRPr sz="1000" b="1">
                <a:solidFill>
                  <a:schemeClr val="tx1"/>
                </a:solidFill>
                <a:latin typeface="Tahoma" panose="020B0604030504040204" pitchFamily="34" charset="0"/>
              </a:defRPr>
            </a:lvl4pPr>
            <a:lvl5pPr marL="2057400" indent="-228600" algn="ctr">
              <a:defRPr sz="1000" b="1">
                <a:solidFill>
                  <a:schemeClr val="tx1"/>
                </a:solidFill>
                <a:latin typeface="Tahoma" panose="020B0604030504040204" pitchFamily="34" charset="0"/>
              </a:defRPr>
            </a:lvl5pPr>
            <a:lvl6pPr marL="2514600" indent="-228600" algn="ctr" eaLnBrk="0" fontAlgn="base" hangingPunct="0">
              <a:spcBef>
                <a:spcPct val="0"/>
              </a:spcBef>
              <a:spcAft>
                <a:spcPct val="0"/>
              </a:spcAft>
              <a:defRPr sz="1000" b="1">
                <a:solidFill>
                  <a:schemeClr val="tx1"/>
                </a:solidFill>
                <a:latin typeface="Tahoma" panose="020B0604030504040204" pitchFamily="34" charset="0"/>
              </a:defRPr>
            </a:lvl6pPr>
            <a:lvl7pPr marL="2971800" indent="-228600" algn="ctr" eaLnBrk="0" fontAlgn="base" hangingPunct="0">
              <a:spcBef>
                <a:spcPct val="0"/>
              </a:spcBef>
              <a:spcAft>
                <a:spcPct val="0"/>
              </a:spcAft>
              <a:defRPr sz="1000" b="1">
                <a:solidFill>
                  <a:schemeClr val="tx1"/>
                </a:solidFill>
                <a:latin typeface="Tahoma" panose="020B0604030504040204" pitchFamily="34" charset="0"/>
              </a:defRPr>
            </a:lvl7pPr>
            <a:lvl8pPr marL="3429000" indent="-228600" algn="ctr" eaLnBrk="0" fontAlgn="base" hangingPunct="0">
              <a:spcBef>
                <a:spcPct val="0"/>
              </a:spcBef>
              <a:spcAft>
                <a:spcPct val="0"/>
              </a:spcAft>
              <a:defRPr sz="1000" b="1">
                <a:solidFill>
                  <a:schemeClr val="tx1"/>
                </a:solidFill>
                <a:latin typeface="Tahoma" panose="020B0604030504040204" pitchFamily="34" charset="0"/>
              </a:defRPr>
            </a:lvl8pPr>
            <a:lvl9pPr marL="3886200" indent="-228600" algn="ctr" eaLnBrk="0" fontAlgn="base" hangingPunct="0">
              <a:spcBef>
                <a:spcPct val="0"/>
              </a:spcBef>
              <a:spcAft>
                <a:spcPct val="0"/>
              </a:spcAft>
              <a:defRPr sz="1000" b="1">
                <a:solidFill>
                  <a:schemeClr val="tx1"/>
                </a:solidFill>
                <a:latin typeface="Tahoma" panose="020B0604030504040204" pitchFamily="34" charset="0"/>
              </a:defRPr>
            </a:lvl9pPr>
          </a:lstStyle>
          <a:p>
            <a:pPr algn="l" eaLnBrk="1" hangingPunct="1"/>
            <a:r>
              <a:rPr lang="en-US" altLang="en-US" sz="1400" dirty="0" smtClean="0"/>
              <a:t>CE5</a:t>
            </a:r>
            <a:endParaRPr lang="en-US" altLang="en-US" sz="1400" dirty="0"/>
          </a:p>
        </p:txBody>
      </p:sp>
      <p:sp>
        <p:nvSpPr>
          <p:cNvPr id="29" name="Text Box 118"/>
          <p:cNvSpPr txBox="1">
            <a:spLocks noChangeArrowheads="1"/>
          </p:cNvSpPr>
          <p:nvPr/>
        </p:nvSpPr>
        <p:spPr bwMode="auto">
          <a:xfrm>
            <a:off x="4214813" y="1656602"/>
            <a:ext cx="584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1000" b="1">
                <a:solidFill>
                  <a:schemeClr val="tx1"/>
                </a:solidFill>
                <a:latin typeface="Tahoma" panose="020B0604030504040204" pitchFamily="34" charset="0"/>
              </a:defRPr>
            </a:lvl1pPr>
            <a:lvl2pPr marL="742950" indent="-285750" algn="ctr">
              <a:defRPr sz="1000" b="1">
                <a:solidFill>
                  <a:schemeClr val="tx1"/>
                </a:solidFill>
                <a:latin typeface="Tahoma" panose="020B0604030504040204" pitchFamily="34" charset="0"/>
              </a:defRPr>
            </a:lvl2pPr>
            <a:lvl3pPr marL="1143000" indent="-228600" algn="ctr">
              <a:defRPr sz="1000" b="1">
                <a:solidFill>
                  <a:schemeClr val="tx1"/>
                </a:solidFill>
                <a:latin typeface="Tahoma" panose="020B0604030504040204" pitchFamily="34" charset="0"/>
              </a:defRPr>
            </a:lvl3pPr>
            <a:lvl4pPr marL="1600200" indent="-228600" algn="ctr">
              <a:defRPr sz="1000" b="1">
                <a:solidFill>
                  <a:schemeClr val="tx1"/>
                </a:solidFill>
                <a:latin typeface="Tahoma" panose="020B0604030504040204" pitchFamily="34" charset="0"/>
              </a:defRPr>
            </a:lvl4pPr>
            <a:lvl5pPr marL="2057400" indent="-228600" algn="ctr">
              <a:defRPr sz="1000" b="1">
                <a:solidFill>
                  <a:schemeClr val="tx1"/>
                </a:solidFill>
                <a:latin typeface="Tahoma" panose="020B0604030504040204" pitchFamily="34" charset="0"/>
              </a:defRPr>
            </a:lvl5pPr>
            <a:lvl6pPr marL="2514600" indent="-228600" algn="ctr" eaLnBrk="0" fontAlgn="base" hangingPunct="0">
              <a:spcBef>
                <a:spcPct val="0"/>
              </a:spcBef>
              <a:spcAft>
                <a:spcPct val="0"/>
              </a:spcAft>
              <a:defRPr sz="1000" b="1">
                <a:solidFill>
                  <a:schemeClr val="tx1"/>
                </a:solidFill>
                <a:latin typeface="Tahoma" panose="020B0604030504040204" pitchFamily="34" charset="0"/>
              </a:defRPr>
            </a:lvl6pPr>
            <a:lvl7pPr marL="2971800" indent="-228600" algn="ctr" eaLnBrk="0" fontAlgn="base" hangingPunct="0">
              <a:spcBef>
                <a:spcPct val="0"/>
              </a:spcBef>
              <a:spcAft>
                <a:spcPct val="0"/>
              </a:spcAft>
              <a:defRPr sz="1000" b="1">
                <a:solidFill>
                  <a:schemeClr val="tx1"/>
                </a:solidFill>
                <a:latin typeface="Tahoma" panose="020B0604030504040204" pitchFamily="34" charset="0"/>
              </a:defRPr>
            </a:lvl7pPr>
            <a:lvl8pPr marL="3429000" indent="-228600" algn="ctr" eaLnBrk="0" fontAlgn="base" hangingPunct="0">
              <a:spcBef>
                <a:spcPct val="0"/>
              </a:spcBef>
              <a:spcAft>
                <a:spcPct val="0"/>
              </a:spcAft>
              <a:defRPr sz="1000" b="1">
                <a:solidFill>
                  <a:schemeClr val="tx1"/>
                </a:solidFill>
                <a:latin typeface="Tahoma" panose="020B0604030504040204" pitchFamily="34" charset="0"/>
              </a:defRPr>
            </a:lvl8pPr>
            <a:lvl9pPr marL="3886200" indent="-228600" algn="ctr" eaLnBrk="0" fontAlgn="base" hangingPunct="0">
              <a:spcBef>
                <a:spcPct val="0"/>
              </a:spcBef>
              <a:spcAft>
                <a:spcPct val="0"/>
              </a:spcAft>
              <a:defRPr sz="1000" b="1">
                <a:solidFill>
                  <a:schemeClr val="tx1"/>
                </a:solidFill>
                <a:latin typeface="Tahoma" panose="020B0604030504040204" pitchFamily="34" charset="0"/>
              </a:defRPr>
            </a:lvl9pPr>
          </a:lstStyle>
          <a:p>
            <a:pPr algn="l" eaLnBrk="1" hangingPunct="1"/>
            <a:r>
              <a:rPr lang="en-US" altLang="en-US" sz="1400" dirty="0" smtClean="0"/>
              <a:t>PE3</a:t>
            </a:r>
            <a:endParaRPr lang="en-US" altLang="en-US" sz="1400" dirty="0"/>
          </a:p>
        </p:txBody>
      </p:sp>
      <p:pic>
        <p:nvPicPr>
          <p:cNvPr id="34" name="Picture 123" descr="C:\Juniper_Icons\PPT_TIFFs\color\icon_c_router_ppt.t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85594" y="2750389"/>
            <a:ext cx="379413"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 name="Picture 124" descr="C:\Juniper_Icons\PPT_TIFFs\color\icon_c_router_ppt.t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37994" y="3588589"/>
            <a:ext cx="379413"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 name="Picture 125" descr="C:\Juniper_Icons\PPT_TIFFs\color\icon_c_router_ppt.t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15869" y="3305474"/>
            <a:ext cx="379413"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 name="Picture 126" descr="C:\Juniper_Icons\PPT_TIFFs\color\icon_c_router_ppt.t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39669" y="2543474"/>
            <a:ext cx="379413"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 name="Picture 127" descr="C:\Juniper_Icons\PPT_TIFFs\color\icon_c_router_ppt.t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41988" y="3296289"/>
            <a:ext cx="379412"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 name="Picture 128" descr="C:\Juniper_Icons\PPT_TIFFs\color\icon_c_router_ppt.t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89413" y="1961402"/>
            <a:ext cx="379413"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2" name="Picture 131" descr="C:\Juniper_Icons\PPT_TIFFs\color\icon_c_router_ppt.t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3200" y="3296289"/>
            <a:ext cx="379413"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 name="Text Box 132"/>
          <p:cNvSpPr txBox="1">
            <a:spLocks noChangeArrowheads="1"/>
          </p:cNvSpPr>
          <p:nvPr/>
        </p:nvSpPr>
        <p:spPr bwMode="auto">
          <a:xfrm>
            <a:off x="2514600" y="2991489"/>
            <a:ext cx="6381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1000" b="1">
                <a:solidFill>
                  <a:schemeClr val="tx1"/>
                </a:solidFill>
                <a:latin typeface="Tahoma" panose="020B0604030504040204" pitchFamily="34" charset="0"/>
              </a:defRPr>
            </a:lvl1pPr>
            <a:lvl2pPr marL="742950" indent="-285750" algn="ctr">
              <a:defRPr sz="1000" b="1">
                <a:solidFill>
                  <a:schemeClr val="tx1"/>
                </a:solidFill>
                <a:latin typeface="Tahoma" panose="020B0604030504040204" pitchFamily="34" charset="0"/>
              </a:defRPr>
            </a:lvl2pPr>
            <a:lvl3pPr marL="1143000" indent="-228600" algn="ctr">
              <a:defRPr sz="1000" b="1">
                <a:solidFill>
                  <a:schemeClr val="tx1"/>
                </a:solidFill>
                <a:latin typeface="Tahoma" panose="020B0604030504040204" pitchFamily="34" charset="0"/>
              </a:defRPr>
            </a:lvl3pPr>
            <a:lvl4pPr marL="1600200" indent="-228600" algn="ctr">
              <a:defRPr sz="1000" b="1">
                <a:solidFill>
                  <a:schemeClr val="tx1"/>
                </a:solidFill>
                <a:latin typeface="Tahoma" panose="020B0604030504040204" pitchFamily="34" charset="0"/>
              </a:defRPr>
            </a:lvl4pPr>
            <a:lvl5pPr marL="2057400" indent="-228600" algn="ctr">
              <a:defRPr sz="1000" b="1">
                <a:solidFill>
                  <a:schemeClr val="tx1"/>
                </a:solidFill>
                <a:latin typeface="Tahoma" panose="020B0604030504040204" pitchFamily="34" charset="0"/>
              </a:defRPr>
            </a:lvl5pPr>
            <a:lvl6pPr marL="2514600" indent="-228600" algn="ctr" eaLnBrk="0" fontAlgn="base" hangingPunct="0">
              <a:spcBef>
                <a:spcPct val="0"/>
              </a:spcBef>
              <a:spcAft>
                <a:spcPct val="0"/>
              </a:spcAft>
              <a:defRPr sz="1000" b="1">
                <a:solidFill>
                  <a:schemeClr val="tx1"/>
                </a:solidFill>
                <a:latin typeface="Tahoma" panose="020B0604030504040204" pitchFamily="34" charset="0"/>
              </a:defRPr>
            </a:lvl6pPr>
            <a:lvl7pPr marL="2971800" indent="-228600" algn="ctr" eaLnBrk="0" fontAlgn="base" hangingPunct="0">
              <a:spcBef>
                <a:spcPct val="0"/>
              </a:spcBef>
              <a:spcAft>
                <a:spcPct val="0"/>
              </a:spcAft>
              <a:defRPr sz="1000" b="1">
                <a:solidFill>
                  <a:schemeClr val="tx1"/>
                </a:solidFill>
                <a:latin typeface="Tahoma" panose="020B0604030504040204" pitchFamily="34" charset="0"/>
              </a:defRPr>
            </a:lvl7pPr>
            <a:lvl8pPr marL="3429000" indent="-228600" algn="ctr" eaLnBrk="0" fontAlgn="base" hangingPunct="0">
              <a:spcBef>
                <a:spcPct val="0"/>
              </a:spcBef>
              <a:spcAft>
                <a:spcPct val="0"/>
              </a:spcAft>
              <a:defRPr sz="1000" b="1">
                <a:solidFill>
                  <a:schemeClr val="tx1"/>
                </a:solidFill>
                <a:latin typeface="Tahoma" panose="020B0604030504040204" pitchFamily="34" charset="0"/>
              </a:defRPr>
            </a:lvl8pPr>
            <a:lvl9pPr marL="3886200" indent="-228600" algn="ctr" eaLnBrk="0" fontAlgn="base" hangingPunct="0">
              <a:spcBef>
                <a:spcPct val="0"/>
              </a:spcBef>
              <a:spcAft>
                <a:spcPct val="0"/>
              </a:spcAft>
              <a:defRPr sz="1000" b="1">
                <a:solidFill>
                  <a:schemeClr val="tx1"/>
                </a:solidFill>
                <a:latin typeface="Tahoma" panose="020B0604030504040204" pitchFamily="34" charset="0"/>
              </a:defRPr>
            </a:lvl9pPr>
          </a:lstStyle>
          <a:p>
            <a:pPr algn="l" eaLnBrk="1" hangingPunct="1"/>
            <a:r>
              <a:rPr lang="en-US" altLang="en-US" sz="1400" dirty="0" smtClean="0"/>
              <a:t>PE1</a:t>
            </a:r>
            <a:endParaRPr lang="en-US" altLang="en-US" sz="1400" dirty="0"/>
          </a:p>
        </p:txBody>
      </p:sp>
      <p:sp>
        <p:nvSpPr>
          <p:cNvPr id="71" name="Text Box 117"/>
          <p:cNvSpPr txBox="1">
            <a:spLocks noChangeArrowheads="1"/>
          </p:cNvSpPr>
          <p:nvPr/>
        </p:nvSpPr>
        <p:spPr bwMode="auto">
          <a:xfrm>
            <a:off x="5486400" y="1389601"/>
            <a:ext cx="80565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ctr">
              <a:defRPr sz="1000" b="1">
                <a:solidFill>
                  <a:schemeClr val="tx1"/>
                </a:solidFill>
                <a:latin typeface="Tahoma" panose="020B0604030504040204" pitchFamily="34" charset="0"/>
              </a:defRPr>
            </a:lvl1pPr>
            <a:lvl2pPr marL="742950" indent="-285750" algn="ctr">
              <a:defRPr sz="1000" b="1">
                <a:solidFill>
                  <a:schemeClr val="tx1"/>
                </a:solidFill>
                <a:latin typeface="Tahoma" panose="020B0604030504040204" pitchFamily="34" charset="0"/>
              </a:defRPr>
            </a:lvl2pPr>
            <a:lvl3pPr marL="1143000" indent="-228600" algn="ctr">
              <a:defRPr sz="1000" b="1">
                <a:solidFill>
                  <a:schemeClr val="tx1"/>
                </a:solidFill>
                <a:latin typeface="Tahoma" panose="020B0604030504040204" pitchFamily="34" charset="0"/>
              </a:defRPr>
            </a:lvl3pPr>
            <a:lvl4pPr marL="1600200" indent="-228600" algn="ctr">
              <a:defRPr sz="1000" b="1">
                <a:solidFill>
                  <a:schemeClr val="tx1"/>
                </a:solidFill>
                <a:latin typeface="Tahoma" panose="020B0604030504040204" pitchFamily="34" charset="0"/>
              </a:defRPr>
            </a:lvl4pPr>
            <a:lvl5pPr marL="2057400" indent="-228600" algn="ctr">
              <a:defRPr sz="1000" b="1">
                <a:solidFill>
                  <a:schemeClr val="tx1"/>
                </a:solidFill>
                <a:latin typeface="Tahoma" panose="020B0604030504040204" pitchFamily="34" charset="0"/>
              </a:defRPr>
            </a:lvl5pPr>
            <a:lvl6pPr marL="2514600" indent="-228600" algn="ctr" eaLnBrk="0" fontAlgn="base" hangingPunct="0">
              <a:spcBef>
                <a:spcPct val="0"/>
              </a:spcBef>
              <a:spcAft>
                <a:spcPct val="0"/>
              </a:spcAft>
              <a:defRPr sz="1000" b="1">
                <a:solidFill>
                  <a:schemeClr val="tx1"/>
                </a:solidFill>
                <a:latin typeface="Tahoma" panose="020B0604030504040204" pitchFamily="34" charset="0"/>
              </a:defRPr>
            </a:lvl6pPr>
            <a:lvl7pPr marL="2971800" indent="-228600" algn="ctr" eaLnBrk="0" fontAlgn="base" hangingPunct="0">
              <a:spcBef>
                <a:spcPct val="0"/>
              </a:spcBef>
              <a:spcAft>
                <a:spcPct val="0"/>
              </a:spcAft>
              <a:defRPr sz="1000" b="1">
                <a:solidFill>
                  <a:schemeClr val="tx1"/>
                </a:solidFill>
                <a:latin typeface="Tahoma" panose="020B0604030504040204" pitchFamily="34" charset="0"/>
              </a:defRPr>
            </a:lvl7pPr>
            <a:lvl8pPr marL="3429000" indent="-228600" algn="ctr" eaLnBrk="0" fontAlgn="base" hangingPunct="0">
              <a:spcBef>
                <a:spcPct val="0"/>
              </a:spcBef>
              <a:spcAft>
                <a:spcPct val="0"/>
              </a:spcAft>
              <a:defRPr sz="1000" b="1">
                <a:solidFill>
                  <a:schemeClr val="tx1"/>
                </a:solidFill>
                <a:latin typeface="Tahoma" panose="020B0604030504040204" pitchFamily="34" charset="0"/>
              </a:defRPr>
            </a:lvl8pPr>
            <a:lvl9pPr marL="3886200" indent="-228600" algn="ctr" eaLnBrk="0" fontAlgn="base" hangingPunct="0">
              <a:spcBef>
                <a:spcPct val="0"/>
              </a:spcBef>
              <a:spcAft>
                <a:spcPct val="0"/>
              </a:spcAft>
              <a:defRPr sz="1000" b="1">
                <a:solidFill>
                  <a:schemeClr val="tx1"/>
                </a:solidFill>
                <a:latin typeface="Tahoma" panose="020B0604030504040204" pitchFamily="34" charset="0"/>
              </a:defRPr>
            </a:lvl9pPr>
          </a:lstStyle>
          <a:p>
            <a:pPr algn="l" eaLnBrk="1" hangingPunct="1"/>
            <a:r>
              <a:rPr lang="en-US" altLang="en-US" sz="1400" dirty="0" smtClean="0"/>
              <a:t>CE7</a:t>
            </a:r>
            <a:endParaRPr lang="en-US" altLang="en-US" sz="1400" dirty="0"/>
          </a:p>
        </p:txBody>
      </p:sp>
      <p:pic>
        <p:nvPicPr>
          <p:cNvPr id="73" name="Picture 124" descr="C:\Juniper_Icons\PPT_TIFFs\color\icon_c_router_ppt.t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06987" y="1315089"/>
            <a:ext cx="379413"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8" name="Flowchart: Data 77"/>
          <p:cNvSpPr/>
          <p:nvPr/>
        </p:nvSpPr>
        <p:spPr>
          <a:xfrm>
            <a:off x="1097756" y="1905200"/>
            <a:ext cx="405213" cy="236933"/>
          </a:xfrm>
          <a:prstGeom prst="flowChartInputOutput">
            <a:avLst/>
          </a:prstGeom>
          <a:solidFill>
            <a:schemeClr val="accent5">
              <a:lumMod val="20000"/>
              <a:lumOff val="80000"/>
            </a:schemeClr>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smtClean="0">
                <a:solidFill>
                  <a:srgbClr val="C00000"/>
                </a:solidFill>
              </a:rPr>
              <a:t>A</a:t>
            </a:r>
            <a:endParaRPr lang="en-US" sz="2000" b="1" dirty="0">
              <a:solidFill>
                <a:srgbClr val="C00000"/>
              </a:solidFill>
            </a:endParaRPr>
          </a:p>
        </p:txBody>
      </p:sp>
      <p:sp>
        <p:nvSpPr>
          <p:cNvPr id="80" name="Flowchart: Data 79"/>
          <p:cNvSpPr/>
          <p:nvPr/>
        </p:nvSpPr>
        <p:spPr>
          <a:xfrm>
            <a:off x="548882" y="2356147"/>
            <a:ext cx="405213" cy="236933"/>
          </a:xfrm>
          <a:prstGeom prst="flowChartInputOutpu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B</a:t>
            </a:r>
            <a:endParaRPr lang="en-US" sz="2000" dirty="0">
              <a:solidFill>
                <a:schemeClr val="tx1"/>
              </a:solidFill>
            </a:endParaRPr>
          </a:p>
        </p:txBody>
      </p:sp>
      <p:sp>
        <p:nvSpPr>
          <p:cNvPr id="81" name="Flowchart: Data 80"/>
          <p:cNvSpPr/>
          <p:nvPr/>
        </p:nvSpPr>
        <p:spPr>
          <a:xfrm>
            <a:off x="751489" y="3165575"/>
            <a:ext cx="405213" cy="236933"/>
          </a:xfrm>
          <a:prstGeom prst="flowChartInputOutpu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C</a:t>
            </a:r>
            <a:endParaRPr lang="en-US" sz="2000" dirty="0">
              <a:solidFill>
                <a:schemeClr val="tx1"/>
              </a:solidFill>
            </a:endParaRPr>
          </a:p>
        </p:txBody>
      </p:sp>
      <p:sp>
        <p:nvSpPr>
          <p:cNvPr id="82" name="Flowchart: Data 81"/>
          <p:cNvSpPr/>
          <p:nvPr/>
        </p:nvSpPr>
        <p:spPr>
          <a:xfrm>
            <a:off x="533400" y="3682308"/>
            <a:ext cx="405213" cy="236933"/>
          </a:xfrm>
          <a:prstGeom prst="flowChartInputOutpu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D</a:t>
            </a:r>
            <a:endParaRPr lang="en-US" sz="2000" dirty="0">
              <a:solidFill>
                <a:schemeClr val="tx1"/>
              </a:solidFill>
            </a:endParaRPr>
          </a:p>
        </p:txBody>
      </p:sp>
      <p:sp>
        <p:nvSpPr>
          <p:cNvPr id="83" name="Flowchart: Data 82"/>
          <p:cNvSpPr/>
          <p:nvPr/>
        </p:nvSpPr>
        <p:spPr>
          <a:xfrm>
            <a:off x="1034456" y="4411467"/>
            <a:ext cx="405213" cy="236933"/>
          </a:xfrm>
          <a:prstGeom prst="flowChartInputOutpu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E</a:t>
            </a:r>
            <a:endParaRPr lang="en-US" sz="2000" dirty="0">
              <a:solidFill>
                <a:schemeClr val="tx1"/>
              </a:solidFill>
            </a:endParaRPr>
          </a:p>
        </p:txBody>
      </p:sp>
      <p:sp>
        <p:nvSpPr>
          <p:cNvPr id="84" name="Flowchart: Data 83"/>
          <p:cNvSpPr/>
          <p:nvPr/>
        </p:nvSpPr>
        <p:spPr>
          <a:xfrm>
            <a:off x="7555111" y="2067220"/>
            <a:ext cx="405213" cy="236933"/>
          </a:xfrm>
          <a:prstGeom prst="flowChartInputOutpu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L</a:t>
            </a:r>
            <a:endParaRPr lang="en-US" sz="2000" dirty="0">
              <a:solidFill>
                <a:schemeClr val="tx1"/>
              </a:solidFill>
            </a:endParaRPr>
          </a:p>
        </p:txBody>
      </p:sp>
      <p:sp>
        <p:nvSpPr>
          <p:cNvPr id="85" name="Flowchart: Data 84"/>
          <p:cNvSpPr/>
          <p:nvPr/>
        </p:nvSpPr>
        <p:spPr>
          <a:xfrm>
            <a:off x="7960324" y="2544609"/>
            <a:ext cx="405213" cy="236933"/>
          </a:xfrm>
          <a:prstGeom prst="flowChartInputOutpu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K</a:t>
            </a:r>
            <a:endParaRPr lang="en-US" sz="2000" dirty="0">
              <a:solidFill>
                <a:schemeClr val="tx1"/>
              </a:solidFill>
            </a:endParaRPr>
          </a:p>
        </p:txBody>
      </p:sp>
      <p:sp>
        <p:nvSpPr>
          <p:cNvPr id="86" name="Flowchart: Data 85"/>
          <p:cNvSpPr/>
          <p:nvPr/>
        </p:nvSpPr>
        <p:spPr>
          <a:xfrm>
            <a:off x="8001007" y="3394718"/>
            <a:ext cx="405213" cy="236933"/>
          </a:xfrm>
          <a:prstGeom prst="flowChartInputOutput">
            <a:avLst/>
          </a:prstGeom>
          <a:solidFill>
            <a:schemeClr val="accent5">
              <a:lumMod val="20000"/>
              <a:lumOff val="80000"/>
            </a:schemeClr>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smtClean="0">
                <a:solidFill>
                  <a:srgbClr val="C00000"/>
                </a:solidFill>
              </a:rPr>
              <a:t>J</a:t>
            </a:r>
            <a:endParaRPr lang="en-US" sz="2000" b="1" dirty="0">
              <a:solidFill>
                <a:srgbClr val="C00000"/>
              </a:solidFill>
            </a:endParaRPr>
          </a:p>
        </p:txBody>
      </p:sp>
      <p:sp>
        <p:nvSpPr>
          <p:cNvPr id="87" name="Flowchart: Data 86"/>
          <p:cNvSpPr/>
          <p:nvPr/>
        </p:nvSpPr>
        <p:spPr>
          <a:xfrm>
            <a:off x="4524375" y="692496"/>
            <a:ext cx="405213" cy="236933"/>
          </a:xfrm>
          <a:prstGeom prst="flowChartInputOutpu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rPr>
              <a:t>N</a:t>
            </a:r>
            <a:endParaRPr lang="en-US" sz="2000" dirty="0">
              <a:solidFill>
                <a:schemeClr val="tx1"/>
              </a:solidFill>
            </a:endParaRPr>
          </a:p>
        </p:txBody>
      </p:sp>
      <p:sp>
        <p:nvSpPr>
          <p:cNvPr id="88" name="Flowchart: Data 87"/>
          <p:cNvSpPr/>
          <p:nvPr/>
        </p:nvSpPr>
        <p:spPr>
          <a:xfrm>
            <a:off x="7555112" y="4395437"/>
            <a:ext cx="405213" cy="236933"/>
          </a:xfrm>
          <a:prstGeom prst="flowChartInputOutpu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G</a:t>
            </a:r>
            <a:endParaRPr lang="en-US" sz="2000" dirty="0">
              <a:solidFill>
                <a:schemeClr val="tx1"/>
              </a:solidFill>
            </a:endParaRPr>
          </a:p>
        </p:txBody>
      </p:sp>
      <p:sp>
        <p:nvSpPr>
          <p:cNvPr id="89" name="Flowchart: Data 88"/>
          <p:cNvSpPr/>
          <p:nvPr/>
        </p:nvSpPr>
        <p:spPr>
          <a:xfrm>
            <a:off x="5702893" y="687831"/>
            <a:ext cx="405213" cy="236933"/>
          </a:xfrm>
          <a:prstGeom prst="flowChartInputOutpu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M</a:t>
            </a:r>
            <a:endParaRPr lang="en-US" sz="2000" dirty="0">
              <a:solidFill>
                <a:schemeClr val="tx1"/>
              </a:solidFill>
            </a:endParaRPr>
          </a:p>
        </p:txBody>
      </p:sp>
      <p:sp>
        <p:nvSpPr>
          <p:cNvPr id="90" name="Flowchart: Data 89"/>
          <p:cNvSpPr/>
          <p:nvPr/>
        </p:nvSpPr>
        <p:spPr>
          <a:xfrm>
            <a:off x="8129187" y="4034977"/>
            <a:ext cx="405213" cy="236933"/>
          </a:xfrm>
          <a:prstGeom prst="flowChartInputOutpu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rPr>
              <a:t>H</a:t>
            </a:r>
            <a:endParaRPr lang="en-US" sz="2000" dirty="0">
              <a:solidFill>
                <a:schemeClr val="tx1"/>
              </a:solidFill>
            </a:endParaRPr>
          </a:p>
        </p:txBody>
      </p:sp>
      <p:cxnSp>
        <p:nvCxnSpPr>
          <p:cNvPr id="116" name="Straight Connector 115"/>
          <p:cNvCxnSpPr>
            <a:stCxn id="39" idx="3"/>
            <a:endCxn id="73" idx="1"/>
          </p:cNvCxnSpPr>
          <p:nvPr/>
        </p:nvCxnSpPr>
        <p:spPr>
          <a:xfrm flipV="1">
            <a:off x="4568826" y="1505589"/>
            <a:ext cx="538161" cy="646313"/>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a:stCxn id="38" idx="3"/>
            <a:endCxn id="34" idx="1"/>
          </p:cNvCxnSpPr>
          <p:nvPr/>
        </p:nvCxnSpPr>
        <p:spPr>
          <a:xfrm flipV="1">
            <a:off x="6121400" y="2940889"/>
            <a:ext cx="864194" cy="545900"/>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a:stCxn id="38" idx="3"/>
            <a:endCxn id="35" idx="1"/>
          </p:cNvCxnSpPr>
          <p:nvPr/>
        </p:nvCxnSpPr>
        <p:spPr>
          <a:xfrm>
            <a:off x="6121400" y="3486789"/>
            <a:ext cx="1016594" cy="292300"/>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a:stCxn id="37" idx="3"/>
            <a:endCxn id="42" idx="1"/>
          </p:cNvCxnSpPr>
          <p:nvPr/>
        </p:nvCxnSpPr>
        <p:spPr>
          <a:xfrm>
            <a:off x="1819082" y="2733974"/>
            <a:ext cx="924118" cy="75281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a:stCxn id="36" idx="3"/>
            <a:endCxn id="42" idx="1"/>
          </p:cNvCxnSpPr>
          <p:nvPr/>
        </p:nvCxnSpPr>
        <p:spPr>
          <a:xfrm flipV="1">
            <a:off x="1895282" y="3486789"/>
            <a:ext cx="847918" cy="918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p:cNvCxnSpPr>
            <a:stCxn id="73" idx="0"/>
            <a:endCxn id="87" idx="4"/>
          </p:cNvCxnSpPr>
          <p:nvPr/>
        </p:nvCxnSpPr>
        <p:spPr>
          <a:xfrm flipH="1" flipV="1">
            <a:off x="4726982" y="929429"/>
            <a:ext cx="569712" cy="38566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9" name="Straight Connector 148"/>
          <p:cNvCxnSpPr>
            <a:stCxn id="73" idx="0"/>
            <a:endCxn id="89" idx="3"/>
          </p:cNvCxnSpPr>
          <p:nvPr/>
        </p:nvCxnSpPr>
        <p:spPr>
          <a:xfrm flipV="1">
            <a:off x="5296694" y="924764"/>
            <a:ext cx="568284" cy="3903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56" name="Straight Connector 155"/>
          <p:cNvCxnSpPr>
            <a:stCxn id="78" idx="4"/>
            <a:endCxn id="37" idx="0"/>
          </p:cNvCxnSpPr>
          <p:nvPr/>
        </p:nvCxnSpPr>
        <p:spPr>
          <a:xfrm>
            <a:off x="1300363" y="2142133"/>
            <a:ext cx="329013" cy="401341"/>
          </a:xfrm>
          <a:prstGeom prst="line">
            <a:avLst/>
          </a:prstGeom>
        </p:spPr>
        <p:style>
          <a:lnRef idx="1">
            <a:schemeClr val="accent1"/>
          </a:lnRef>
          <a:fillRef idx="0">
            <a:schemeClr val="accent1"/>
          </a:fillRef>
          <a:effectRef idx="0">
            <a:schemeClr val="accent1"/>
          </a:effectRef>
          <a:fontRef idx="minor">
            <a:schemeClr val="tx1"/>
          </a:fontRef>
        </p:style>
      </p:cxnSp>
      <p:cxnSp>
        <p:nvCxnSpPr>
          <p:cNvPr id="158" name="Straight Connector 157"/>
          <p:cNvCxnSpPr>
            <a:stCxn id="80" idx="5"/>
            <a:endCxn id="37" idx="1"/>
          </p:cNvCxnSpPr>
          <p:nvPr/>
        </p:nvCxnSpPr>
        <p:spPr>
          <a:xfrm>
            <a:off x="913574" y="2474614"/>
            <a:ext cx="526095" cy="25936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9" name="Straight Connector 158"/>
          <p:cNvCxnSpPr>
            <a:stCxn id="81" idx="5"/>
            <a:endCxn id="36" idx="1"/>
          </p:cNvCxnSpPr>
          <p:nvPr/>
        </p:nvCxnSpPr>
        <p:spPr>
          <a:xfrm>
            <a:off x="1116181" y="3284042"/>
            <a:ext cx="399688" cy="211932"/>
          </a:xfrm>
          <a:prstGeom prst="line">
            <a:avLst/>
          </a:prstGeom>
        </p:spPr>
        <p:style>
          <a:lnRef idx="1">
            <a:schemeClr val="accent1"/>
          </a:lnRef>
          <a:fillRef idx="0">
            <a:schemeClr val="accent1"/>
          </a:fillRef>
          <a:effectRef idx="0">
            <a:schemeClr val="accent1"/>
          </a:effectRef>
          <a:fontRef idx="minor">
            <a:schemeClr val="tx1"/>
          </a:fontRef>
        </p:style>
      </p:cxnSp>
      <p:cxnSp>
        <p:nvCxnSpPr>
          <p:cNvPr id="162" name="Straight Connector 161"/>
          <p:cNvCxnSpPr>
            <a:stCxn id="82" idx="5"/>
            <a:endCxn id="36" idx="1"/>
          </p:cNvCxnSpPr>
          <p:nvPr/>
        </p:nvCxnSpPr>
        <p:spPr>
          <a:xfrm flipV="1">
            <a:off x="898092" y="3495974"/>
            <a:ext cx="617777" cy="304801"/>
          </a:xfrm>
          <a:prstGeom prst="line">
            <a:avLst/>
          </a:prstGeom>
        </p:spPr>
        <p:style>
          <a:lnRef idx="1">
            <a:schemeClr val="accent1"/>
          </a:lnRef>
          <a:fillRef idx="0">
            <a:schemeClr val="accent1"/>
          </a:fillRef>
          <a:effectRef idx="0">
            <a:schemeClr val="accent1"/>
          </a:effectRef>
          <a:fontRef idx="minor">
            <a:schemeClr val="tx1"/>
          </a:fontRef>
        </p:style>
      </p:cxnSp>
      <p:cxnSp>
        <p:nvCxnSpPr>
          <p:cNvPr id="165" name="Straight Connector 164"/>
          <p:cNvCxnSpPr>
            <a:stCxn id="83" idx="0"/>
            <a:endCxn id="36" idx="2"/>
          </p:cNvCxnSpPr>
          <p:nvPr/>
        </p:nvCxnSpPr>
        <p:spPr>
          <a:xfrm flipV="1">
            <a:off x="1277584" y="3686474"/>
            <a:ext cx="427992" cy="724993"/>
          </a:xfrm>
          <a:prstGeom prst="line">
            <a:avLst/>
          </a:prstGeom>
        </p:spPr>
        <p:style>
          <a:lnRef idx="1">
            <a:schemeClr val="accent1"/>
          </a:lnRef>
          <a:fillRef idx="0">
            <a:schemeClr val="accent1"/>
          </a:fillRef>
          <a:effectRef idx="0">
            <a:schemeClr val="accent1"/>
          </a:effectRef>
          <a:fontRef idx="minor">
            <a:schemeClr val="tx1"/>
          </a:fontRef>
        </p:style>
      </p:cxnSp>
      <p:cxnSp>
        <p:nvCxnSpPr>
          <p:cNvPr id="169" name="Straight Connector 168"/>
          <p:cNvCxnSpPr>
            <a:stCxn id="34" idx="3"/>
            <a:endCxn id="84" idx="4"/>
          </p:cNvCxnSpPr>
          <p:nvPr/>
        </p:nvCxnSpPr>
        <p:spPr>
          <a:xfrm flipV="1">
            <a:off x="7365007" y="2304153"/>
            <a:ext cx="392711" cy="636736"/>
          </a:xfrm>
          <a:prstGeom prst="line">
            <a:avLst/>
          </a:prstGeom>
        </p:spPr>
        <p:style>
          <a:lnRef idx="1">
            <a:schemeClr val="accent1"/>
          </a:lnRef>
          <a:fillRef idx="0">
            <a:schemeClr val="accent1"/>
          </a:fillRef>
          <a:effectRef idx="0">
            <a:schemeClr val="accent1"/>
          </a:effectRef>
          <a:fontRef idx="minor">
            <a:schemeClr val="tx1"/>
          </a:fontRef>
        </p:style>
      </p:cxnSp>
      <p:cxnSp>
        <p:nvCxnSpPr>
          <p:cNvPr id="171" name="Straight Connector 170"/>
          <p:cNvCxnSpPr>
            <a:stCxn id="34" idx="3"/>
            <a:endCxn id="85" idx="2"/>
          </p:cNvCxnSpPr>
          <p:nvPr/>
        </p:nvCxnSpPr>
        <p:spPr>
          <a:xfrm flipV="1">
            <a:off x="7365007" y="2663076"/>
            <a:ext cx="635838" cy="277813"/>
          </a:xfrm>
          <a:prstGeom prst="line">
            <a:avLst/>
          </a:prstGeom>
        </p:spPr>
        <p:style>
          <a:lnRef idx="1">
            <a:schemeClr val="accent1"/>
          </a:lnRef>
          <a:fillRef idx="0">
            <a:schemeClr val="accent1"/>
          </a:fillRef>
          <a:effectRef idx="0">
            <a:schemeClr val="accent1"/>
          </a:effectRef>
          <a:fontRef idx="minor">
            <a:schemeClr val="tx1"/>
          </a:fontRef>
        </p:style>
      </p:cxnSp>
      <p:cxnSp>
        <p:nvCxnSpPr>
          <p:cNvPr id="174" name="Straight Arrow Connector 173"/>
          <p:cNvCxnSpPr>
            <a:stCxn id="35" idx="3"/>
            <a:endCxn id="86" idx="2"/>
          </p:cNvCxnSpPr>
          <p:nvPr/>
        </p:nvCxnSpPr>
        <p:spPr>
          <a:xfrm flipV="1">
            <a:off x="7517407" y="3513185"/>
            <a:ext cx="524121" cy="265904"/>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a:stCxn id="35" idx="3"/>
            <a:endCxn id="90" idx="2"/>
          </p:cNvCxnSpPr>
          <p:nvPr/>
        </p:nvCxnSpPr>
        <p:spPr>
          <a:xfrm>
            <a:off x="7517407" y="3779089"/>
            <a:ext cx="652301" cy="374355"/>
          </a:xfrm>
          <a:prstGeom prst="line">
            <a:avLst/>
          </a:prstGeom>
        </p:spPr>
        <p:style>
          <a:lnRef idx="1">
            <a:schemeClr val="accent1"/>
          </a:lnRef>
          <a:fillRef idx="0">
            <a:schemeClr val="accent1"/>
          </a:fillRef>
          <a:effectRef idx="0">
            <a:schemeClr val="accent1"/>
          </a:effectRef>
          <a:fontRef idx="minor">
            <a:schemeClr val="tx1"/>
          </a:fontRef>
        </p:style>
      </p:cxnSp>
      <p:cxnSp>
        <p:nvCxnSpPr>
          <p:cNvPr id="178" name="Straight Connector 177"/>
          <p:cNvCxnSpPr>
            <a:stCxn id="35" idx="2"/>
            <a:endCxn id="88" idx="1"/>
          </p:cNvCxnSpPr>
          <p:nvPr/>
        </p:nvCxnSpPr>
        <p:spPr>
          <a:xfrm>
            <a:off x="7327701" y="3969589"/>
            <a:ext cx="430018" cy="425848"/>
          </a:xfrm>
          <a:prstGeom prst="line">
            <a:avLst/>
          </a:prstGeom>
        </p:spPr>
        <p:style>
          <a:lnRef idx="1">
            <a:schemeClr val="accent1"/>
          </a:lnRef>
          <a:fillRef idx="0">
            <a:schemeClr val="accent1"/>
          </a:fillRef>
          <a:effectRef idx="0">
            <a:schemeClr val="accent1"/>
          </a:effectRef>
          <a:fontRef idx="minor">
            <a:schemeClr val="tx1"/>
          </a:fontRef>
        </p:style>
      </p:cxnSp>
      <p:sp>
        <p:nvSpPr>
          <p:cNvPr id="188" name="Text Box 119"/>
          <p:cNvSpPr txBox="1">
            <a:spLocks noChangeArrowheads="1"/>
          </p:cNvSpPr>
          <p:nvPr/>
        </p:nvSpPr>
        <p:spPr bwMode="auto">
          <a:xfrm>
            <a:off x="4939176" y="450593"/>
            <a:ext cx="8509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1000" b="1">
                <a:solidFill>
                  <a:schemeClr val="tx1"/>
                </a:solidFill>
                <a:latin typeface="Tahoma" panose="020B0604030504040204" pitchFamily="34" charset="0"/>
              </a:defRPr>
            </a:lvl1pPr>
            <a:lvl2pPr marL="742950" indent="-285750" algn="ctr">
              <a:defRPr sz="1000" b="1">
                <a:solidFill>
                  <a:schemeClr val="tx1"/>
                </a:solidFill>
                <a:latin typeface="Tahoma" panose="020B0604030504040204" pitchFamily="34" charset="0"/>
              </a:defRPr>
            </a:lvl2pPr>
            <a:lvl3pPr marL="1143000" indent="-228600" algn="ctr">
              <a:defRPr sz="1000" b="1">
                <a:solidFill>
                  <a:schemeClr val="tx1"/>
                </a:solidFill>
                <a:latin typeface="Tahoma" panose="020B0604030504040204" pitchFamily="34" charset="0"/>
              </a:defRPr>
            </a:lvl3pPr>
            <a:lvl4pPr marL="1600200" indent="-228600" algn="ctr">
              <a:defRPr sz="1000" b="1">
                <a:solidFill>
                  <a:schemeClr val="tx1"/>
                </a:solidFill>
                <a:latin typeface="Tahoma" panose="020B0604030504040204" pitchFamily="34" charset="0"/>
              </a:defRPr>
            </a:lvl4pPr>
            <a:lvl5pPr marL="2057400" indent="-228600" algn="ctr">
              <a:defRPr sz="1000" b="1">
                <a:solidFill>
                  <a:schemeClr val="tx1"/>
                </a:solidFill>
                <a:latin typeface="Tahoma" panose="020B0604030504040204" pitchFamily="34" charset="0"/>
              </a:defRPr>
            </a:lvl5pPr>
            <a:lvl6pPr marL="2514600" indent="-228600" algn="ctr" eaLnBrk="0" fontAlgn="base" hangingPunct="0">
              <a:spcBef>
                <a:spcPct val="0"/>
              </a:spcBef>
              <a:spcAft>
                <a:spcPct val="0"/>
              </a:spcAft>
              <a:defRPr sz="1000" b="1">
                <a:solidFill>
                  <a:schemeClr val="tx1"/>
                </a:solidFill>
                <a:latin typeface="Tahoma" panose="020B0604030504040204" pitchFamily="34" charset="0"/>
              </a:defRPr>
            </a:lvl6pPr>
            <a:lvl7pPr marL="2971800" indent="-228600" algn="ctr" eaLnBrk="0" fontAlgn="base" hangingPunct="0">
              <a:spcBef>
                <a:spcPct val="0"/>
              </a:spcBef>
              <a:spcAft>
                <a:spcPct val="0"/>
              </a:spcAft>
              <a:defRPr sz="1000" b="1">
                <a:solidFill>
                  <a:schemeClr val="tx1"/>
                </a:solidFill>
                <a:latin typeface="Tahoma" panose="020B0604030504040204" pitchFamily="34" charset="0"/>
              </a:defRPr>
            </a:lvl7pPr>
            <a:lvl8pPr marL="3429000" indent="-228600" algn="ctr" eaLnBrk="0" fontAlgn="base" hangingPunct="0">
              <a:spcBef>
                <a:spcPct val="0"/>
              </a:spcBef>
              <a:spcAft>
                <a:spcPct val="0"/>
              </a:spcAft>
              <a:defRPr sz="1000" b="1">
                <a:solidFill>
                  <a:schemeClr val="tx1"/>
                </a:solidFill>
                <a:latin typeface="Tahoma" panose="020B0604030504040204" pitchFamily="34" charset="0"/>
              </a:defRPr>
            </a:lvl8pPr>
            <a:lvl9pPr marL="3886200" indent="-228600" algn="ctr" eaLnBrk="0" fontAlgn="base" hangingPunct="0">
              <a:spcBef>
                <a:spcPct val="0"/>
              </a:spcBef>
              <a:spcAft>
                <a:spcPct val="0"/>
              </a:spcAft>
              <a:defRPr sz="1000" b="1">
                <a:solidFill>
                  <a:schemeClr val="tx1"/>
                </a:solidFill>
                <a:latin typeface="Tahoma" panose="020B0604030504040204" pitchFamily="34" charset="0"/>
              </a:defRPr>
            </a:lvl9pPr>
          </a:lstStyle>
          <a:p>
            <a:pPr algn="l" eaLnBrk="1" hangingPunct="1"/>
            <a:r>
              <a:rPr lang="en-US" altLang="en-US" sz="1400" u="sng" dirty="0">
                <a:solidFill>
                  <a:srgbClr val="0066CC"/>
                </a:solidFill>
              </a:rPr>
              <a:t>VPN A</a:t>
            </a:r>
          </a:p>
        </p:txBody>
      </p:sp>
      <p:sp>
        <p:nvSpPr>
          <p:cNvPr id="30" name="Text Box 119"/>
          <p:cNvSpPr txBox="1">
            <a:spLocks noChangeArrowheads="1"/>
          </p:cNvSpPr>
          <p:nvPr/>
        </p:nvSpPr>
        <p:spPr bwMode="auto">
          <a:xfrm>
            <a:off x="7472850" y="5045914"/>
            <a:ext cx="8509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1000" b="1">
                <a:solidFill>
                  <a:schemeClr val="tx1"/>
                </a:solidFill>
                <a:latin typeface="Tahoma" panose="020B0604030504040204" pitchFamily="34" charset="0"/>
              </a:defRPr>
            </a:lvl1pPr>
            <a:lvl2pPr marL="742950" indent="-285750" algn="ctr">
              <a:defRPr sz="1000" b="1">
                <a:solidFill>
                  <a:schemeClr val="tx1"/>
                </a:solidFill>
                <a:latin typeface="Tahoma" panose="020B0604030504040204" pitchFamily="34" charset="0"/>
              </a:defRPr>
            </a:lvl2pPr>
            <a:lvl3pPr marL="1143000" indent="-228600" algn="ctr">
              <a:defRPr sz="1000" b="1">
                <a:solidFill>
                  <a:schemeClr val="tx1"/>
                </a:solidFill>
                <a:latin typeface="Tahoma" panose="020B0604030504040204" pitchFamily="34" charset="0"/>
              </a:defRPr>
            </a:lvl3pPr>
            <a:lvl4pPr marL="1600200" indent="-228600" algn="ctr">
              <a:defRPr sz="1000" b="1">
                <a:solidFill>
                  <a:schemeClr val="tx1"/>
                </a:solidFill>
                <a:latin typeface="Tahoma" panose="020B0604030504040204" pitchFamily="34" charset="0"/>
              </a:defRPr>
            </a:lvl4pPr>
            <a:lvl5pPr marL="2057400" indent="-228600" algn="ctr">
              <a:defRPr sz="1000" b="1">
                <a:solidFill>
                  <a:schemeClr val="tx1"/>
                </a:solidFill>
                <a:latin typeface="Tahoma" panose="020B0604030504040204" pitchFamily="34" charset="0"/>
              </a:defRPr>
            </a:lvl5pPr>
            <a:lvl6pPr marL="2514600" indent="-228600" algn="ctr" eaLnBrk="0" fontAlgn="base" hangingPunct="0">
              <a:spcBef>
                <a:spcPct val="0"/>
              </a:spcBef>
              <a:spcAft>
                <a:spcPct val="0"/>
              </a:spcAft>
              <a:defRPr sz="1000" b="1">
                <a:solidFill>
                  <a:schemeClr val="tx1"/>
                </a:solidFill>
                <a:latin typeface="Tahoma" panose="020B0604030504040204" pitchFamily="34" charset="0"/>
              </a:defRPr>
            </a:lvl6pPr>
            <a:lvl7pPr marL="2971800" indent="-228600" algn="ctr" eaLnBrk="0" fontAlgn="base" hangingPunct="0">
              <a:spcBef>
                <a:spcPct val="0"/>
              </a:spcBef>
              <a:spcAft>
                <a:spcPct val="0"/>
              </a:spcAft>
              <a:defRPr sz="1000" b="1">
                <a:solidFill>
                  <a:schemeClr val="tx1"/>
                </a:solidFill>
                <a:latin typeface="Tahoma" panose="020B0604030504040204" pitchFamily="34" charset="0"/>
              </a:defRPr>
            </a:lvl7pPr>
            <a:lvl8pPr marL="3429000" indent="-228600" algn="ctr" eaLnBrk="0" fontAlgn="base" hangingPunct="0">
              <a:spcBef>
                <a:spcPct val="0"/>
              </a:spcBef>
              <a:spcAft>
                <a:spcPct val="0"/>
              </a:spcAft>
              <a:defRPr sz="1000" b="1">
                <a:solidFill>
                  <a:schemeClr val="tx1"/>
                </a:solidFill>
                <a:latin typeface="Tahoma" panose="020B0604030504040204" pitchFamily="34" charset="0"/>
              </a:defRPr>
            </a:lvl8pPr>
            <a:lvl9pPr marL="3886200" indent="-228600" algn="ctr" eaLnBrk="0" fontAlgn="base" hangingPunct="0">
              <a:spcBef>
                <a:spcPct val="0"/>
              </a:spcBef>
              <a:spcAft>
                <a:spcPct val="0"/>
              </a:spcAft>
              <a:defRPr sz="1000" b="1">
                <a:solidFill>
                  <a:schemeClr val="tx1"/>
                </a:solidFill>
                <a:latin typeface="Tahoma" panose="020B0604030504040204" pitchFamily="34" charset="0"/>
              </a:defRPr>
            </a:lvl9pPr>
          </a:lstStyle>
          <a:p>
            <a:pPr algn="l" eaLnBrk="1" hangingPunct="1"/>
            <a:r>
              <a:rPr lang="en-US" altLang="en-US" sz="1400" u="sng" dirty="0">
                <a:solidFill>
                  <a:srgbClr val="0066CC"/>
                </a:solidFill>
              </a:rPr>
              <a:t>VPN A</a:t>
            </a:r>
          </a:p>
        </p:txBody>
      </p:sp>
      <p:sp>
        <p:nvSpPr>
          <p:cNvPr id="31" name="Text Box 120"/>
          <p:cNvSpPr txBox="1">
            <a:spLocks noChangeArrowheads="1"/>
          </p:cNvSpPr>
          <p:nvPr/>
        </p:nvSpPr>
        <p:spPr bwMode="auto">
          <a:xfrm>
            <a:off x="781530" y="4954292"/>
            <a:ext cx="8509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1000" b="1">
                <a:solidFill>
                  <a:schemeClr val="tx1"/>
                </a:solidFill>
                <a:latin typeface="Tahoma" panose="020B0604030504040204" pitchFamily="34" charset="0"/>
              </a:defRPr>
            </a:lvl1pPr>
            <a:lvl2pPr marL="742950" indent="-285750" algn="ctr">
              <a:defRPr sz="1000" b="1">
                <a:solidFill>
                  <a:schemeClr val="tx1"/>
                </a:solidFill>
                <a:latin typeface="Tahoma" panose="020B0604030504040204" pitchFamily="34" charset="0"/>
              </a:defRPr>
            </a:lvl2pPr>
            <a:lvl3pPr marL="1143000" indent="-228600" algn="ctr">
              <a:defRPr sz="1000" b="1">
                <a:solidFill>
                  <a:schemeClr val="tx1"/>
                </a:solidFill>
                <a:latin typeface="Tahoma" panose="020B0604030504040204" pitchFamily="34" charset="0"/>
              </a:defRPr>
            </a:lvl3pPr>
            <a:lvl4pPr marL="1600200" indent="-228600" algn="ctr">
              <a:defRPr sz="1000" b="1">
                <a:solidFill>
                  <a:schemeClr val="tx1"/>
                </a:solidFill>
                <a:latin typeface="Tahoma" panose="020B0604030504040204" pitchFamily="34" charset="0"/>
              </a:defRPr>
            </a:lvl4pPr>
            <a:lvl5pPr marL="2057400" indent="-228600" algn="ctr">
              <a:defRPr sz="1000" b="1">
                <a:solidFill>
                  <a:schemeClr val="tx1"/>
                </a:solidFill>
                <a:latin typeface="Tahoma" panose="020B0604030504040204" pitchFamily="34" charset="0"/>
              </a:defRPr>
            </a:lvl5pPr>
            <a:lvl6pPr marL="2514600" indent="-228600" algn="ctr" eaLnBrk="0" fontAlgn="base" hangingPunct="0">
              <a:spcBef>
                <a:spcPct val="0"/>
              </a:spcBef>
              <a:spcAft>
                <a:spcPct val="0"/>
              </a:spcAft>
              <a:defRPr sz="1000" b="1">
                <a:solidFill>
                  <a:schemeClr val="tx1"/>
                </a:solidFill>
                <a:latin typeface="Tahoma" panose="020B0604030504040204" pitchFamily="34" charset="0"/>
              </a:defRPr>
            </a:lvl6pPr>
            <a:lvl7pPr marL="2971800" indent="-228600" algn="ctr" eaLnBrk="0" fontAlgn="base" hangingPunct="0">
              <a:spcBef>
                <a:spcPct val="0"/>
              </a:spcBef>
              <a:spcAft>
                <a:spcPct val="0"/>
              </a:spcAft>
              <a:defRPr sz="1000" b="1">
                <a:solidFill>
                  <a:schemeClr val="tx1"/>
                </a:solidFill>
                <a:latin typeface="Tahoma" panose="020B0604030504040204" pitchFamily="34" charset="0"/>
              </a:defRPr>
            </a:lvl7pPr>
            <a:lvl8pPr marL="3429000" indent="-228600" algn="ctr" eaLnBrk="0" fontAlgn="base" hangingPunct="0">
              <a:spcBef>
                <a:spcPct val="0"/>
              </a:spcBef>
              <a:spcAft>
                <a:spcPct val="0"/>
              </a:spcAft>
              <a:defRPr sz="1000" b="1">
                <a:solidFill>
                  <a:schemeClr val="tx1"/>
                </a:solidFill>
                <a:latin typeface="Tahoma" panose="020B0604030504040204" pitchFamily="34" charset="0"/>
              </a:defRPr>
            </a:lvl8pPr>
            <a:lvl9pPr marL="3886200" indent="-228600" algn="ctr" eaLnBrk="0" fontAlgn="base" hangingPunct="0">
              <a:spcBef>
                <a:spcPct val="0"/>
              </a:spcBef>
              <a:spcAft>
                <a:spcPct val="0"/>
              </a:spcAft>
              <a:defRPr sz="1000" b="1">
                <a:solidFill>
                  <a:schemeClr val="tx1"/>
                </a:solidFill>
                <a:latin typeface="Tahoma" panose="020B0604030504040204" pitchFamily="34" charset="0"/>
              </a:defRPr>
            </a:lvl9pPr>
          </a:lstStyle>
          <a:p>
            <a:pPr algn="l" eaLnBrk="1" hangingPunct="1"/>
            <a:r>
              <a:rPr lang="en-US" altLang="en-US" sz="1400" u="sng" dirty="0">
                <a:solidFill>
                  <a:srgbClr val="0066CC"/>
                </a:solidFill>
              </a:rPr>
              <a:t>VPN A</a:t>
            </a:r>
          </a:p>
        </p:txBody>
      </p:sp>
      <p:cxnSp>
        <p:nvCxnSpPr>
          <p:cNvPr id="3" name="Curved Connector 2"/>
          <p:cNvCxnSpPr>
            <a:endCxn id="39" idx="2"/>
          </p:cNvCxnSpPr>
          <p:nvPr/>
        </p:nvCxnSpPr>
        <p:spPr>
          <a:xfrm flipV="1">
            <a:off x="3224212" y="2342402"/>
            <a:ext cx="1154908" cy="1048444"/>
          </a:xfrm>
          <a:prstGeom prst="curvedConnector2">
            <a:avLst/>
          </a:prstGeom>
          <a:ln w="41275">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11" name="Curved Connector 110"/>
          <p:cNvCxnSpPr>
            <a:stCxn id="42" idx="3"/>
            <a:endCxn id="38" idx="1"/>
          </p:cNvCxnSpPr>
          <p:nvPr/>
        </p:nvCxnSpPr>
        <p:spPr>
          <a:xfrm>
            <a:off x="3122613" y="3486789"/>
            <a:ext cx="2619375" cy="12700"/>
          </a:xfrm>
          <a:prstGeom prst="curvedConnector3">
            <a:avLst>
              <a:gd name="adj1" fmla="val 50000"/>
            </a:avLst>
          </a:prstGeom>
          <a:ln w="41275">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114" name="Oval 113"/>
          <p:cNvSpPr/>
          <p:nvPr/>
        </p:nvSpPr>
        <p:spPr>
          <a:xfrm>
            <a:off x="4099854" y="381639"/>
            <a:ext cx="2529545" cy="1382119"/>
          </a:xfrm>
          <a:prstGeom prst="ellipse">
            <a:avLst/>
          </a:prstGeom>
          <a:solidFill>
            <a:schemeClr val="accent5">
              <a:lumMod val="40000"/>
              <a:lumOff val="60000"/>
              <a:alpha val="4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2143074" y="2743015"/>
            <a:ext cx="425116" cy="369332"/>
          </a:xfrm>
          <a:prstGeom prst="rect">
            <a:avLst/>
          </a:prstGeom>
          <a:noFill/>
        </p:spPr>
        <p:txBody>
          <a:bodyPr wrap="none" rtlCol="0">
            <a:spAutoFit/>
          </a:bodyPr>
          <a:lstStyle/>
          <a:p>
            <a:r>
              <a:rPr lang="en-US" sz="1800" dirty="0" smtClean="0">
                <a:latin typeface="+mn-lt"/>
              </a:rPr>
              <a:t>if1</a:t>
            </a:r>
            <a:endParaRPr lang="en-US" dirty="0">
              <a:latin typeface="+mn-lt"/>
            </a:endParaRPr>
          </a:p>
        </p:txBody>
      </p:sp>
      <p:sp>
        <p:nvSpPr>
          <p:cNvPr id="117" name="TextBox 116"/>
          <p:cNvSpPr txBox="1"/>
          <p:nvPr/>
        </p:nvSpPr>
        <p:spPr>
          <a:xfrm>
            <a:off x="2251117" y="3528465"/>
            <a:ext cx="425116" cy="369332"/>
          </a:xfrm>
          <a:prstGeom prst="rect">
            <a:avLst/>
          </a:prstGeom>
          <a:noFill/>
        </p:spPr>
        <p:txBody>
          <a:bodyPr wrap="none" rtlCol="0">
            <a:spAutoFit/>
          </a:bodyPr>
          <a:lstStyle/>
          <a:p>
            <a:r>
              <a:rPr lang="en-US" sz="1800" dirty="0" smtClean="0">
                <a:latin typeface="+mn-lt"/>
              </a:rPr>
              <a:t>if2</a:t>
            </a:r>
            <a:endParaRPr lang="en-US" dirty="0">
              <a:latin typeface="+mn-lt"/>
            </a:endParaRPr>
          </a:p>
        </p:txBody>
      </p:sp>
      <p:graphicFrame>
        <p:nvGraphicFramePr>
          <p:cNvPr id="2" name="Table 1"/>
          <p:cNvGraphicFramePr>
            <a:graphicFrameLocks noGrp="1"/>
          </p:cNvGraphicFramePr>
          <p:nvPr>
            <p:extLst>
              <p:ext uri="{D42A27DB-BD31-4B8C-83A1-F6EECF244321}">
                <p14:modId xmlns:p14="http://schemas.microsoft.com/office/powerpoint/2010/main" val="2137582368"/>
              </p:ext>
            </p:extLst>
          </p:nvPr>
        </p:nvGraphicFramePr>
        <p:xfrm>
          <a:off x="2403450" y="4238823"/>
          <a:ext cx="1438326" cy="670560"/>
        </p:xfrm>
        <a:graphic>
          <a:graphicData uri="http://schemas.openxmlformats.org/drawingml/2006/table">
            <a:tbl>
              <a:tblPr firstRow="1" bandRow="1">
                <a:tableStyleId>{5940675A-B579-460E-94D1-54222C63F5DA}</a:tableStyleId>
              </a:tblPr>
              <a:tblGrid>
                <a:gridCol w="719163"/>
                <a:gridCol w="719163"/>
              </a:tblGrid>
              <a:tr h="285640">
                <a:tc>
                  <a:txBody>
                    <a:bodyPr/>
                    <a:lstStyle/>
                    <a:p>
                      <a:r>
                        <a:rPr lang="en-US" sz="1600" b="1" dirty="0" smtClean="0"/>
                        <a:t>MAC</a:t>
                      </a:r>
                      <a:endParaRPr lang="en-US" sz="1600" b="1" dirty="0"/>
                    </a:p>
                  </a:txBody>
                  <a:tcPr/>
                </a:tc>
                <a:tc>
                  <a:txBody>
                    <a:bodyPr/>
                    <a:lstStyle/>
                    <a:p>
                      <a:r>
                        <a:rPr lang="en-US" sz="1600" b="1" dirty="0" err="1" smtClean="0"/>
                        <a:t>Intf</a:t>
                      </a:r>
                      <a:endParaRPr lang="en-US" sz="1600" b="1" dirty="0"/>
                    </a:p>
                  </a:txBody>
                  <a:tcPr/>
                </a:tc>
              </a:tr>
              <a:tr h="285640">
                <a:tc>
                  <a:txBody>
                    <a:bodyPr/>
                    <a:lstStyle/>
                    <a:p>
                      <a:r>
                        <a:rPr lang="en-US" sz="1600" dirty="0" smtClean="0"/>
                        <a:t>A</a:t>
                      </a:r>
                      <a:endParaRPr lang="en-US" sz="1600" dirty="0"/>
                    </a:p>
                  </a:txBody>
                  <a:tcPr/>
                </a:tc>
                <a:tc>
                  <a:txBody>
                    <a:bodyPr/>
                    <a:lstStyle/>
                    <a:p>
                      <a:r>
                        <a:rPr lang="en-US" sz="1600" dirty="0" smtClean="0"/>
                        <a:t>if1</a:t>
                      </a:r>
                      <a:endParaRPr lang="en-US" sz="1600" dirty="0"/>
                    </a:p>
                  </a:txBody>
                  <a:tcPr/>
                </a:tc>
              </a:tr>
            </a:tbl>
          </a:graphicData>
        </a:graphic>
      </p:graphicFrame>
    </p:spTree>
    <p:extLst>
      <p:ext uri="{BB962C8B-B14F-4D97-AF65-F5344CB8AC3E}">
        <p14:creationId xmlns:p14="http://schemas.microsoft.com/office/powerpoint/2010/main" val="164310751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Oval 196"/>
          <p:cNvSpPr/>
          <p:nvPr/>
        </p:nvSpPr>
        <p:spPr>
          <a:xfrm>
            <a:off x="3004344" y="2228595"/>
            <a:ext cx="2847045" cy="2634110"/>
          </a:xfrm>
          <a:prstGeom prst="ellipse">
            <a:avLst/>
          </a:prstGeom>
          <a:solidFill>
            <a:schemeClr val="accent6">
              <a:lumMod val="40000"/>
              <a:lumOff val="60000"/>
              <a:alpha val="4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5" name="Oval 184"/>
          <p:cNvSpPr/>
          <p:nvPr/>
        </p:nvSpPr>
        <p:spPr>
          <a:xfrm rot="2497516">
            <a:off x="2211689" y="702298"/>
            <a:ext cx="1818287" cy="1031358"/>
          </a:xfrm>
          <a:prstGeom prst="ellipse">
            <a:avLst/>
          </a:prstGeom>
          <a:solidFill>
            <a:schemeClr val="accent2">
              <a:lumMod val="40000"/>
              <a:lumOff val="60000"/>
              <a:alpha val="4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Oval 180"/>
          <p:cNvSpPr/>
          <p:nvPr/>
        </p:nvSpPr>
        <p:spPr>
          <a:xfrm>
            <a:off x="193419" y="1219200"/>
            <a:ext cx="2043628" cy="4159747"/>
          </a:xfrm>
          <a:prstGeom prst="ellipse">
            <a:avLst/>
          </a:prstGeom>
          <a:solidFill>
            <a:schemeClr val="accent5">
              <a:lumMod val="40000"/>
              <a:lumOff val="60000"/>
              <a:alpha val="4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 name="Oval 185"/>
          <p:cNvSpPr/>
          <p:nvPr/>
        </p:nvSpPr>
        <p:spPr>
          <a:xfrm rot="6272133">
            <a:off x="1642170" y="4704480"/>
            <a:ext cx="1818287" cy="1031358"/>
          </a:xfrm>
          <a:prstGeom prst="ellipse">
            <a:avLst/>
          </a:prstGeom>
          <a:solidFill>
            <a:schemeClr val="accent2">
              <a:lumMod val="40000"/>
              <a:lumOff val="60000"/>
              <a:alpha val="4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Oval 179"/>
          <p:cNvSpPr/>
          <p:nvPr/>
        </p:nvSpPr>
        <p:spPr>
          <a:xfrm>
            <a:off x="6795572" y="1389601"/>
            <a:ext cx="2043628" cy="4159747"/>
          </a:xfrm>
          <a:prstGeom prst="ellipse">
            <a:avLst/>
          </a:prstGeom>
          <a:solidFill>
            <a:schemeClr val="accent5">
              <a:lumMod val="40000"/>
              <a:lumOff val="60000"/>
              <a:alpha val="4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3" name="Oval 182"/>
          <p:cNvSpPr/>
          <p:nvPr/>
        </p:nvSpPr>
        <p:spPr>
          <a:xfrm>
            <a:off x="3401355" y="5094881"/>
            <a:ext cx="2847045" cy="1382119"/>
          </a:xfrm>
          <a:prstGeom prst="ellipse">
            <a:avLst/>
          </a:prstGeom>
          <a:solidFill>
            <a:schemeClr val="accent2">
              <a:lumMod val="40000"/>
              <a:lumOff val="60000"/>
              <a:alpha val="4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 Box 97"/>
          <p:cNvSpPr txBox="1">
            <a:spLocks noChangeArrowheads="1"/>
          </p:cNvSpPr>
          <p:nvPr/>
        </p:nvSpPr>
        <p:spPr bwMode="auto">
          <a:xfrm>
            <a:off x="6914157" y="2445589"/>
            <a:ext cx="528637"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1000" b="1">
                <a:solidFill>
                  <a:schemeClr val="tx1"/>
                </a:solidFill>
                <a:latin typeface="Tahoma" panose="020B0604030504040204" pitchFamily="34" charset="0"/>
              </a:defRPr>
            </a:lvl1pPr>
            <a:lvl2pPr marL="742950" indent="-285750" algn="ctr">
              <a:defRPr sz="1000" b="1">
                <a:solidFill>
                  <a:schemeClr val="tx1"/>
                </a:solidFill>
                <a:latin typeface="Tahoma" panose="020B0604030504040204" pitchFamily="34" charset="0"/>
              </a:defRPr>
            </a:lvl2pPr>
            <a:lvl3pPr marL="1143000" indent="-228600" algn="ctr">
              <a:defRPr sz="1000" b="1">
                <a:solidFill>
                  <a:schemeClr val="tx1"/>
                </a:solidFill>
                <a:latin typeface="Tahoma" panose="020B0604030504040204" pitchFamily="34" charset="0"/>
              </a:defRPr>
            </a:lvl3pPr>
            <a:lvl4pPr marL="1600200" indent="-228600" algn="ctr">
              <a:defRPr sz="1000" b="1">
                <a:solidFill>
                  <a:schemeClr val="tx1"/>
                </a:solidFill>
                <a:latin typeface="Tahoma" panose="020B0604030504040204" pitchFamily="34" charset="0"/>
              </a:defRPr>
            </a:lvl4pPr>
            <a:lvl5pPr marL="2057400" indent="-228600" algn="ctr">
              <a:defRPr sz="1000" b="1">
                <a:solidFill>
                  <a:schemeClr val="tx1"/>
                </a:solidFill>
                <a:latin typeface="Tahoma" panose="020B0604030504040204" pitchFamily="34" charset="0"/>
              </a:defRPr>
            </a:lvl5pPr>
            <a:lvl6pPr marL="2514600" indent="-228600" algn="ctr" eaLnBrk="0" fontAlgn="base" hangingPunct="0">
              <a:spcBef>
                <a:spcPct val="0"/>
              </a:spcBef>
              <a:spcAft>
                <a:spcPct val="0"/>
              </a:spcAft>
              <a:defRPr sz="1000" b="1">
                <a:solidFill>
                  <a:schemeClr val="tx1"/>
                </a:solidFill>
                <a:latin typeface="Tahoma" panose="020B0604030504040204" pitchFamily="34" charset="0"/>
              </a:defRPr>
            </a:lvl6pPr>
            <a:lvl7pPr marL="2971800" indent="-228600" algn="ctr" eaLnBrk="0" fontAlgn="base" hangingPunct="0">
              <a:spcBef>
                <a:spcPct val="0"/>
              </a:spcBef>
              <a:spcAft>
                <a:spcPct val="0"/>
              </a:spcAft>
              <a:defRPr sz="1000" b="1">
                <a:solidFill>
                  <a:schemeClr val="tx1"/>
                </a:solidFill>
                <a:latin typeface="Tahoma" panose="020B0604030504040204" pitchFamily="34" charset="0"/>
              </a:defRPr>
            </a:lvl7pPr>
            <a:lvl8pPr marL="3429000" indent="-228600" algn="ctr" eaLnBrk="0" fontAlgn="base" hangingPunct="0">
              <a:spcBef>
                <a:spcPct val="0"/>
              </a:spcBef>
              <a:spcAft>
                <a:spcPct val="0"/>
              </a:spcAft>
              <a:defRPr sz="1000" b="1">
                <a:solidFill>
                  <a:schemeClr val="tx1"/>
                </a:solidFill>
                <a:latin typeface="Tahoma" panose="020B0604030504040204" pitchFamily="34" charset="0"/>
              </a:defRPr>
            </a:lvl8pPr>
            <a:lvl9pPr marL="3886200" indent="-228600" algn="ctr" eaLnBrk="0" fontAlgn="base" hangingPunct="0">
              <a:spcBef>
                <a:spcPct val="0"/>
              </a:spcBef>
              <a:spcAft>
                <a:spcPct val="0"/>
              </a:spcAft>
              <a:defRPr sz="1000" b="1">
                <a:solidFill>
                  <a:schemeClr val="tx1"/>
                </a:solidFill>
                <a:latin typeface="Tahoma" panose="020B0604030504040204" pitchFamily="34" charset="0"/>
              </a:defRPr>
            </a:lvl9pPr>
          </a:lstStyle>
          <a:p>
            <a:pPr algn="l" eaLnBrk="1" hangingPunct="1"/>
            <a:r>
              <a:rPr lang="en-US" altLang="en-US" sz="1400" dirty="0" smtClean="0"/>
              <a:t>CE4</a:t>
            </a:r>
            <a:endParaRPr lang="en-US" altLang="en-US" sz="1400" dirty="0"/>
          </a:p>
        </p:txBody>
      </p:sp>
      <p:sp>
        <p:nvSpPr>
          <p:cNvPr id="9" name="AutoShape 98" descr="http://www.1clipart.com/1clipart.cfm?p=Computers/clipart/Computers/PCs/46-136728586.gif"/>
          <p:cNvSpPr>
            <a:spLocks noChangeAspect="1" noChangeArrowheads="1"/>
          </p:cNvSpPr>
          <p:nvPr/>
        </p:nvSpPr>
        <p:spPr bwMode="auto">
          <a:xfrm>
            <a:off x="4175125" y="3315539"/>
            <a:ext cx="415925"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defRPr sz="1000" b="1">
                <a:solidFill>
                  <a:schemeClr val="tx1"/>
                </a:solidFill>
                <a:latin typeface="Tahoma" panose="020B0604030504040204" pitchFamily="34" charset="0"/>
              </a:defRPr>
            </a:lvl1pPr>
            <a:lvl2pPr marL="742950" indent="-285750" algn="ctr">
              <a:defRPr sz="1000" b="1">
                <a:solidFill>
                  <a:schemeClr val="tx1"/>
                </a:solidFill>
                <a:latin typeface="Tahoma" panose="020B0604030504040204" pitchFamily="34" charset="0"/>
              </a:defRPr>
            </a:lvl2pPr>
            <a:lvl3pPr marL="1143000" indent="-228600" algn="ctr">
              <a:defRPr sz="1000" b="1">
                <a:solidFill>
                  <a:schemeClr val="tx1"/>
                </a:solidFill>
                <a:latin typeface="Tahoma" panose="020B0604030504040204" pitchFamily="34" charset="0"/>
              </a:defRPr>
            </a:lvl3pPr>
            <a:lvl4pPr marL="1600200" indent="-228600" algn="ctr">
              <a:defRPr sz="1000" b="1">
                <a:solidFill>
                  <a:schemeClr val="tx1"/>
                </a:solidFill>
                <a:latin typeface="Tahoma" panose="020B0604030504040204" pitchFamily="34" charset="0"/>
              </a:defRPr>
            </a:lvl4pPr>
            <a:lvl5pPr marL="2057400" indent="-228600" algn="ctr">
              <a:defRPr sz="1000" b="1">
                <a:solidFill>
                  <a:schemeClr val="tx1"/>
                </a:solidFill>
                <a:latin typeface="Tahoma" panose="020B0604030504040204" pitchFamily="34" charset="0"/>
              </a:defRPr>
            </a:lvl5pPr>
            <a:lvl6pPr marL="2514600" indent="-228600" algn="ctr" eaLnBrk="0" fontAlgn="base" hangingPunct="0">
              <a:spcBef>
                <a:spcPct val="0"/>
              </a:spcBef>
              <a:spcAft>
                <a:spcPct val="0"/>
              </a:spcAft>
              <a:defRPr sz="1000" b="1">
                <a:solidFill>
                  <a:schemeClr val="tx1"/>
                </a:solidFill>
                <a:latin typeface="Tahoma" panose="020B0604030504040204" pitchFamily="34" charset="0"/>
              </a:defRPr>
            </a:lvl6pPr>
            <a:lvl7pPr marL="2971800" indent="-228600" algn="ctr" eaLnBrk="0" fontAlgn="base" hangingPunct="0">
              <a:spcBef>
                <a:spcPct val="0"/>
              </a:spcBef>
              <a:spcAft>
                <a:spcPct val="0"/>
              </a:spcAft>
              <a:defRPr sz="1000" b="1">
                <a:solidFill>
                  <a:schemeClr val="tx1"/>
                </a:solidFill>
                <a:latin typeface="Tahoma" panose="020B0604030504040204" pitchFamily="34" charset="0"/>
              </a:defRPr>
            </a:lvl7pPr>
            <a:lvl8pPr marL="3429000" indent="-228600" algn="ctr" eaLnBrk="0" fontAlgn="base" hangingPunct="0">
              <a:spcBef>
                <a:spcPct val="0"/>
              </a:spcBef>
              <a:spcAft>
                <a:spcPct val="0"/>
              </a:spcAft>
              <a:defRPr sz="1000" b="1">
                <a:solidFill>
                  <a:schemeClr val="tx1"/>
                </a:solidFill>
                <a:latin typeface="Tahoma" panose="020B0604030504040204" pitchFamily="34" charset="0"/>
              </a:defRPr>
            </a:lvl8pPr>
            <a:lvl9pPr marL="3886200" indent="-228600" algn="ctr" eaLnBrk="0" fontAlgn="base" hangingPunct="0">
              <a:spcBef>
                <a:spcPct val="0"/>
              </a:spcBef>
              <a:spcAft>
                <a:spcPct val="0"/>
              </a:spcAft>
              <a:defRPr sz="1000" b="1">
                <a:solidFill>
                  <a:schemeClr val="tx1"/>
                </a:solidFill>
                <a:latin typeface="Tahoma" panose="020B0604030504040204" pitchFamily="34" charset="0"/>
              </a:defRPr>
            </a:lvl9pPr>
          </a:lstStyle>
          <a:p>
            <a:endParaRPr lang="en-US" altLang="en-US"/>
          </a:p>
        </p:txBody>
      </p:sp>
      <p:sp>
        <p:nvSpPr>
          <p:cNvPr id="10" name="AutoShape 99" descr="http://www.1clipart.com/1clipart.cfm?p=Computers/clipart/Computers/PCs/46-136728586.gif"/>
          <p:cNvSpPr>
            <a:spLocks noChangeAspect="1" noChangeArrowheads="1"/>
          </p:cNvSpPr>
          <p:nvPr/>
        </p:nvSpPr>
        <p:spPr bwMode="auto">
          <a:xfrm>
            <a:off x="4175125" y="3315539"/>
            <a:ext cx="415925"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defRPr sz="1000" b="1">
                <a:solidFill>
                  <a:schemeClr val="tx1"/>
                </a:solidFill>
                <a:latin typeface="Tahoma" panose="020B0604030504040204" pitchFamily="34" charset="0"/>
              </a:defRPr>
            </a:lvl1pPr>
            <a:lvl2pPr marL="742950" indent="-285750" algn="ctr">
              <a:defRPr sz="1000" b="1">
                <a:solidFill>
                  <a:schemeClr val="tx1"/>
                </a:solidFill>
                <a:latin typeface="Tahoma" panose="020B0604030504040204" pitchFamily="34" charset="0"/>
              </a:defRPr>
            </a:lvl2pPr>
            <a:lvl3pPr marL="1143000" indent="-228600" algn="ctr">
              <a:defRPr sz="1000" b="1">
                <a:solidFill>
                  <a:schemeClr val="tx1"/>
                </a:solidFill>
                <a:latin typeface="Tahoma" panose="020B0604030504040204" pitchFamily="34" charset="0"/>
              </a:defRPr>
            </a:lvl3pPr>
            <a:lvl4pPr marL="1600200" indent="-228600" algn="ctr">
              <a:defRPr sz="1000" b="1">
                <a:solidFill>
                  <a:schemeClr val="tx1"/>
                </a:solidFill>
                <a:latin typeface="Tahoma" panose="020B0604030504040204" pitchFamily="34" charset="0"/>
              </a:defRPr>
            </a:lvl4pPr>
            <a:lvl5pPr marL="2057400" indent="-228600" algn="ctr">
              <a:defRPr sz="1000" b="1">
                <a:solidFill>
                  <a:schemeClr val="tx1"/>
                </a:solidFill>
                <a:latin typeface="Tahoma" panose="020B0604030504040204" pitchFamily="34" charset="0"/>
              </a:defRPr>
            </a:lvl5pPr>
            <a:lvl6pPr marL="2514600" indent="-228600" algn="ctr" eaLnBrk="0" fontAlgn="base" hangingPunct="0">
              <a:spcBef>
                <a:spcPct val="0"/>
              </a:spcBef>
              <a:spcAft>
                <a:spcPct val="0"/>
              </a:spcAft>
              <a:defRPr sz="1000" b="1">
                <a:solidFill>
                  <a:schemeClr val="tx1"/>
                </a:solidFill>
                <a:latin typeface="Tahoma" panose="020B0604030504040204" pitchFamily="34" charset="0"/>
              </a:defRPr>
            </a:lvl6pPr>
            <a:lvl7pPr marL="2971800" indent="-228600" algn="ctr" eaLnBrk="0" fontAlgn="base" hangingPunct="0">
              <a:spcBef>
                <a:spcPct val="0"/>
              </a:spcBef>
              <a:spcAft>
                <a:spcPct val="0"/>
              </a:spcAft>
              <a:defRPr sz="1000" b="1">
                <a:solidFill>
                  <a:schemeClr val="tx1"/>
                </a:solidFill>
                <a:latin typeface="Tahoma" panose="020B0604030504040204" pitchFamily="34" charset="0"/>
              </a:defRPr>
            </a:lvl7pPr>
            <a:lvl8pPr marL="3429000" indent="-228600" algn="ctr" eaLnBrk="0" fontAlgn="base" hangingPunct="0">
              <a:spcBef>
                <a:spcPct val="0"/>
              </a:spcBef>
              <a:spcAft>
                <a:spcPct val="0"/>
              </a:spcAft>
              <a:defRPr sz="1000" b="1">
                <a:solidFill>
                  <a:schemeClr val="tx1"/>
                </a:solidFill>
                <a:latin typeface="Tahoma" panose="020B0604030504040204" pitchFamily="34" charset="0"/>
              </a:defRPr>
            </a:lvl8pPr>
            <a:lvl9pPr marL="3886200" indent="-228600" algn="ctr" eaLnBrk="0" fontAlgn="base" hangingPunct="0">
              <a:spcBef>
                <a:spcPct val="0"/>
              </a:spcBef>
              <a:spcAft>
                <a:spcPct val="0"/>
              </a:spcAft>
              <a:defRPr sz="1000" b="1">
                <a:solidFill>
                  <a:schemeClr val="tx1"/>
                </a:solidFill>
                <a:latin typeface="Tahoma" panose="020B0604030504040204" pitchFamily="34" charset="0"/>
              </a:defRPr>
            </a:lvl9pPr>
          </a:lstStyle>
          <a:p>
            <a:endParaRPr lang="en-US" altLang="en-US"/>
          </a:p>
        </p:txBody>
      </p:sp>
      <p:sp>
        <p:nvSpPr>
          <p:cNvPr id="11" name="AutoShape 100" descr="http://www.1clipart.com/1clipart.cfm?p=Computers/clipart/Computers/PCs/46-136728586.gif"/>
          <p:cNvSpPr>
            <a:spLocks noChangeAspect="1" noChangeArrowheads="1"/>
          </p:cNvSpPr>
          <p:nvPr/>
        </p:nvSpPr>
        <p:spPr bwMode="auto">
          <a:xfrm>
            <a:off x="4175125" y="3315539"/>
            <a:ext cx="415925"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defRPr sz="1000" b="1">
                <a:solidFill>
                  <a:schemeClr val="tx1"/>
                </a:solidFill>
                <a:latin typeface="Tahoma" panose="020B0604030504040204" pitchFamily="34" charset="0"/>
              </a:defRPr>
            </a:lvl1pPr>
            <a:lvl2pPr marL="742950" indent="-285750" algn="ctr">
              <a:defRPr sz="1000" b="1">
                <a:solidFill>
                  <a:schemeClr val="tx1"/>
                </a:solidFill>
                <a:latin typeface="Tahoma" panose="020B0604030504040204" pitchFamily="34" charset="0"/>
              </a:defRPr>
            </a:lvl2pPr>
            <a:lvl3pPr marL="1143000" indent="-228600" algn="ctr">
              <a:defRPr sz="1000" b="1">
                <a:solidFill>
                  <a:schemeClr val="tx1"/>
                </a:solidFill>
                <a:latin typeface="Tahoma" panose="020B0604030504040204" pitchFamily="34" charset="0"/>
              </a:defRPr>
            </a:lvl3pPr>
            <a:lvl4pPr marL="1600200" indent="-228600" algn="ctr">
              <a:defRPr sz="1000" b="1">
                <a:solidFill>
                  <a:schemeClr val="tx1"/>
                </a:solidFill>
                <a:latin typeface="Tahoma" panose="020B0604030504040204" pitchFamily="34" charset="0"/>
              </a:defRPr>
            </a:lvl4pPr>
            <a:lvl5pPr marL="2057400" indent="-228600" algn="ctr">
              <a:defRPr sz="1000" b="1">
                <a:solidFill>
                  <a:schemeClr val="tx1"/>
                </a:solidFill>
                <a:latin typeface="Tahoma" panose="020B0604030504040204" pitchFamily="34" charset="0"/>
              </a:defRPr>
            </a:lvl5pPr>
            <a:lvl6pPr marL="2514600" indent="-228600" algn="ctr" eaLnBrk="0" fontAlgn="base" hangingPunct="0">
              <a:spcBef>
                <a:spcPct val="0"/>
              </a:spcBef>
              <a:spcAft>
                <a:spcPct val="0"/>
              </a:spcAft>
              <a:defRPr sz="1000" b="1">
                <a:solidFill>
                  <a:schemeClr val="tx1"/>
                </a:solidFill>
                <a:latin typeface="Tahoma" panose="020B0604030504040204" pitchFamily="34" charset="0"/>
              </a:defRPr>
            </a:lvl6pPr>
            <a:lvl7pPr marL="2971800" indent="-228600" algn="ctr" eaLnBrk="0" fontAlgn="base" hangingPunct="0">
              <a:spcBef>
                <a:spcPct val="0"/>
              </a:spcBef>
              <a:spcAft>
                <a:spcPct val="0"/>
              </a:spcAft>
              <a:defRPr sz="1000" b="1">
                <a:solidFill>
                  <a:schemeClr val="tx1"/>
                </a:solidFill>
                <a:latin typeface="Tahoma" panose="020B0604030504040204" pitchFamily="34" charset="0"/>
              </a:defRPr>
            </a:lvl7pPr>
            <a:lvl8pPr marL="3429000" indent="-228600" algn="ctr" eaLnBrk="0" fontAlgn="base" hangingPunct="0">
              <a:spcBef>
                <a:spcPct val="0"/>
              </a:spcBef>
              <a:spcAft>
                <a:spcPct val="0"/>
              </a:spcAft>
              <a:defRPr sz="1000" b="1">
                <a:solidFill>
                  <a:schemeClr val="tx1"/>
                </a:solidFill>
                <a:latin typeface="Tahoma" panose="020B0604030504040204" pitchFamily="34" charset="0"/>
              </a:defRPr>
            </a:lvl8pPr>
            <a:lvl9pPr marL="3886200" indent="-228600" algn="ctr" eaLnBrk="0" fontAlgn="base" hangingPunct="0">
              <a:spcBef>
                <a:spcPct val="0"/>
              </a:spcBef>
              <a:spcAft>
                <a:spcPct val="0"/>
              </a:spcAft>
              <a:defRPr sz="1000" b="1">
                <a:solidFill>
                  <a:schemeClr val="tx1"/>
                </a:solidFill>
                <a:latin typeface="Tahoma" panose="020B0604030504040204" pitchFamily="34" charset="0"/>
              </a:defRPr>
            </a:lvl9pPr>
          </a:lstStyle>
          <a:p>
            <a:endParaRPr lang="en-US" altLang="en-US"/>
          </a:p>
        </p:txBody>
      </p:sp>
      <p:sp>
        <p:nvSpPr>
          <p:cNvPr id="12" name="AutoShape 101" descr="http://www.1clipart.com/1clipart.cfm?p=Computers/clipart/Computers/PCs/46-136728586.gif"/>
          <p:cNvSpPr>
            <a:spLocks noChangeAspect="1" noChangeArrowheads="1"/>
          </p:cNvSpPr>
          <p:nvPr/>
        </p:nvSpPr>
        <p:spPr bwMode="auto">
          <a:xfrm>
            <a:off x="4175125" y="3315539"/>
            <a:ext cx="415925"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defRPr sz="1000" b="1">
                <a:solidFill>
                  <a:schemeClr val="tx1"/>
                </a:solidFill>
                <a:latin typeface="Tahoma" panose="020B0604030504040204" pitchFamily="34" charset="0"/>
              </a:defRPr>
            </a:lvl1pPr>
            <a:lvl2pPr marL="742950" indent="-285750" algn="ctr">
              <a:defRPr sz="1000" b="1">
                <a:solidFill>
                  <a:schemeClr val="tx1"/>
                </a:solidFill>
                <a:latin typeface="Tahoma" panose="020B0604030504040204" pitchFamily="34" charset="0"/>
              </a:defRPr>
            </a:lvl2pPr>
            <a:lvl3pPr marL="1143000" indent="-228600" algn="ctr">
              <a:defRPr sz="1000" b="1">
                <a:solidFill>
                  <a:schemeClr val="tx1"/>
                </a:solidFill>
                <a:latin typeface="Tahoma" panose="020B0604030504040204" pitchFamily="34" charset="0"/>
              </a:defRPr>
            </a:lvl3pPr>
            <a:lvl4pPr marL="1600200" indent="-228600" algn="ctr">
              <a:defRPr sz="1000" b="1">
                <a:solidFill>
                  <a:schemeClr val="tx1"/>
                </a:solidFill>
                <a:latin typeface="Tahoma" panose="020B0604030504040204" pitchFamily="34" charset="0"/>
              </a:defRPr>
            </a:lvl4pPr>
            <a:lvl5pPr marL="2057400" indent="-228600" algn="ctr">
              <a:defRPr sz="1000" b="1">
                <a:solidFill>
                  <a:schemeClr val="tx1"/>
                </a:solidFill>
                <a:latin typeface="Tahoma" panose="020B0604030504040204" pitchFamily="34" charset="0"/>
              </a:defRPr>
            </a:lvl5pPr>
            <a:lvl6pPr marL="2514600" indent="-228600" algn="ctr" eaLnBrk="0" fontAlgn="base" hangingPunct="0">
              <a:spcBef>
                <a:spcPct val="0"/>
              </a:spcBef>
              <a:spcAft>
                <a:spcPct val="0"/>
              </a:spcAft>
              <a:defRPr sz="1000" b="1">
                <a:solidFill>
                  <a:schemeClr val="tx1"/>
                </a:solidFill>
                <a:latin typeface="Tahoma" panose="020B0604030504040204" pitchFamily="34" charset="0"/>
              </a:defRPr>
            </a:lvl6pPr>
            <a:lvl7pPr marL="2971800" indent="-228600" algn="ctr" eaLnBrk="0" fontAlgn="base" hangingPunct="0">
              <a:spcBef>
                <a:spcPct val="0"/>
              </a:spcBef>
              <a:spcAft>
                <a:spcPct val="0"/>
              </a:spcAft>
              <a:defRPr sz="1000" b="1">
                <a:solidFill>
                  <a:schemeClr val="tx1"/>
                </a:solidFill>
                <a:latin typeface="Tahoma" panose="020B0604030504040204" pitchFamily="34" charset="0"/>
              </a:defRPr>
            </a:lvl7pPr>
            <a:lvl8pPr marL="3429000" indent="-228600" algn="ctr" eaLnBrk="0" fontAlgn="base" hangingPunct="0">
              <a:spcBef>
                <a:spcPct val="0"/>
              </a:spcBef>
              <a:spcAft>
                <a:spcPct val="0"/>
              </a:spcAft>
              <a:defRPr sz="1000" b="1">
                <a:solidFill>
                  <a:schemeClr val="tx1"/>
                </a:solidFill>
                <a:latin typeface="Tahoma" panose="020B0604030504040204" pitchFamily="34" charset="0"/>
              </a:defRPr>
            </a:lvl8pPr>
            <a:lvl9pPr marL="3886200" indent="-228600" algn="ctr" eaLnBrk="0" fontAlgn="base" hangingPunct="0">
              <a:spcBef>
                <a:spcPct val="0"/>
              </a:spcBef>
              <a:spcAft>
                <a:spcPct val="0"/>
              </a:spcAft>
              <a:defRPr sz="1000" b="1">
                <a:solidFill>
                  <a:schemeClr val="tx1"/>
                </a:solidFill>
                <a:latin typeface="Tahoma" panose="020B0604030504040204" pitchFamily="34" charset="0"/>
              </a:defRPr>
            </a:lvl9pPr>
          </a:lstStyle>
          <a:p>
            <a:endParaRPr lang="en-US" altLang="en-US"/>
          </a:p>
        </p:txBody>
      </p:sp>
      <p:sp>
        <p:nvSpPr>
          <p:cNvPr id="13" name="AutoShape 102" descr="symbols">
            <a:hlinkClick r:id="rId3"/>
          </p:cNvPr>
          <p:cNvSpPr>
            <a:spLocks noChangeAspect="1" noChangeArrowheads="1"/>
          </p:cNvSpPr>
          <p:nvPr/>
        </p:nvSpPr>
        <p:spPr bwMode="auto">
          <a:xfrm>
            <a:off x="4540250" y="3264739"/>
            <a:ext cx="414338"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defRPr sz="1000" b="1">
                <a:solidFill>
                  <a:schemeClr val="tx1"/>
                </a:solidFill>
                <a:latin typeface="Tahoma" panose="020B0604030504040204" pitchFamily="34" charset="0"/>
              </a:defRPr>
            </a:lvl1pPr>
            <a:lvl2pPr marL="742950" indent="-285750" algn="ctr">
              <a:defRPr sz="1000" b="1">
                <a:solidFill>
                  <a:schemeClr val="tx1"/>
                </a:solidFill>
                <a:latin typeface="Tahoma" panose="020B0604030504040204" pitchFamily="34" charset="0"/>
              </a:defRPr>
            </a:lvl2pPr>
            <a:lvl3pPr marL="1143000" indent="-228600" algn="ctr">
              <a:defRPr sz="1000" b="1">
                <a:solidFill>
                  <a:schemeClr val="tx1"/>
                </a:solidFill>
                <a:latin typeface="Tahoma" panose="020B0604030504040204" pitchFamily="34" charset="0"/>
              </a:defRPr>
            </a:lvl3pPr>
            <a:lvl4pPr marL="1600200" indent="-228600" algn="ctr">
              <a:defRPr sz="1000" b="1">
                <a:solidFill>
                  <a:schemeClr val="tx1"/>
                </a:solidFill>
                <a:latin typeface="Tahoma" panose="020B0604030504040204" pitchFamily="34" charset="0"/>
              </a:defRPr>
            </a:lvl4pPr>
            <a:lvl5pPr marL="2057400" indent="-228600" algn="ctr">
              <a:defRPr sz="1000" b="1">
                <a:solidFill>
                  <a:schemeClr val="tx1"/>
                </a:solidFill>
                <a:latin typeface="Tahoma" panose="020B0604030504040204" pitchFamily="34" charset="0"/>
              </a:defRPr>
            </a:lvl5pPr>
            <a:lvl6pPr marL="2514600" indent="-228600" algn="ctr" eaLnBrk="0" fontAlgn="base" hangingPunct="0">
              <a:spcBef>
                <a:spcPct val="0"/>
              </a:spcBef>
              <a:spcAft>
                <a:spcPct val="0"/>
              </a:spcAft>
              <a:defRPr sz="1000" b="1">
                <a:solidFill>
                  <a:schemeClr val="tx1"/>
                </a:solidFill>
                <a:latin typeface="Tahoma" panose="020B0604030504040204" pitchFamily="34" charset="0"/>
              </a:defRPr>
            </a:lvl6pPr>
            <a:lvl7pPr marL="2971800" indent="-228600" algn="ctr" eaLnBrk="0" fontAlgn="base" hangingPunct="0">
              <a:spcBef>
                <a:spcPct val="0"/>
              </a:spcBef>
              <a:spcAft>
                <a:spcPct val="0"/>
              </a:spcAft>
              <a:defRPr sz="1000" b="1">
                <a:solidFill>
                  <a:schemeClr val="tx1"/>
                </a:solidFill>
                <a:latin typeface="Tahoma" panose="020B0604030504040204" pitchFamily="34" charset="0"/>
              </a:defRPr>
            </a:lvl7pPr>
            <a:lvl8pPr marL="3429000" indent="-228600" algn="ctr" eaLnBrk="0" fontAlgn="base" hangingPunct="0">
              <a:spcBef>
                <a:spcPct val="0"/>
              </a:spcBef>
              <a:spcAft>
                <a:spcPct val="0"/>
              </a:spcAft>
              <a:defRPr sz="1000" b="1">
                <a:solidFill>
                  <a:schemeClr val="tx1"/>
                </a:solidFill>
                <a:latin typeface="Tahoma" panose="020B0604030504040204" pitchFamily="34" charset="0"/>
              </a:defRPr>
            </a:lvl8pPr>
            <a:lvl9pPr marL="3886200" indent="-228600" algn="ctr" eaLnBrk="0" fontAlgn="base" hangingPunct="0">
              <a:spcBef>
                <a:spcPct val="0"/>
              </a:spcBef>
              <a:spcAft>
                <a:spcPct val="0"/>
              </a:spcAft>
              <a:defRPr sz="1000" b="1">
                <a:solidFill>
                  <a:schemeClr val="tx1"/>
                </a:solidFill>
                <a:latin typeface="Tahoma" panose="020B0604030504040204" pitchFamily="34" charset="0"/>
              </a:defRPr>
            </a:lvl9pPr>
          </a:lstStyle>
          <a:p>
            <a:endParaRPr lang="en-US" altLang="en-US"/>
          </a:p>
        </p:txBody>
      </p:sp>
      <p:sp>
        <p:nvSpPr>
          <p:cNvPr id="14" name="AutoShape 103" descr="symbols">
            <a:hlinkClick r:id="rId3"/>
          </p:cNvPr>
          <p:cNvSpPr>
            <a:spLocks noChangeAspect="1" noChangeArrowheads="1"/>
          </p:cNvSpPr>
          <p:nvPr/>
        </p:nvSpPr>
        <p:spPr bwMode="auto">
          <a:xfrm>
            <a:off x="4540250" y="3264739"/>
            <a:ext cx="414338"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defRPr sz="1000" b="1">
                <a:solidFill>
                  <a:schemeClr val="tx1"/>
                </a:solidFill>
                <a:latin typeface="Tahoma" panose="020B0604030504040204" pitchFamily="34" charset="0"/>
              </a:defRPr>
            </a:lvl1pPr>
            <a:lvl2pPr marL="742950" indent="-285750" algn="ctr">
              <a:defRPr sz="1000" b="1">
                <a:solidFill>
                  <a:schemeClr val="tx1"/>
                </a:solidFill>
                <a:latin typeface="Tahoma" panose="020B0604030504040204" pitchFamily="34" charset="0"/>
              </a:defRPr>
            </a:lvl2pPr>
            <a:lvl3pPr marL="1143000" indent="-228600" algn="ctr">
              <a:defRPr sz="1000" b="1">
                <a:solidFill>
                  <a:schemeClr val="tx1"/>
                </a:solidFill>
                <a:latin typeface="Tahoma" panose="020B0604030504040204" pitchFamily="34" charset="0"/>
              </a:defRPr>
            </a:lvl3pPr>
            <a:lvl4pPr marL="1600200" indent="-228600" algn="ctr">
              <a:defRPr sz="1000" b="1">
                <a:solidFill>
                  <a:schemeClr val="tx1"/>
                </a:solidFill>
                <a:latin typeface="Tahoma" panose="020B0604030504040204" pitchFamily="34" charset="0"/>
              </a:defRPr>
            </a:lvl4pPr>
            <a:lvl5pPr marL="2057400" indent="-228600" algn="ctr">
              <a:defRPr sz="1000" b="1">
                <a:solidFill>
                  <a:schemeClr val="tx1"/>
                </a:solidFill>
                <a:latin typeface="Tahoma" panose="020B0604030504040204" pitchFamily="34" charset="0"/>
              </a:defRPr>
            </a:lvl5pPr>
            <a:lvl6pPr marL="2514600" indent="-228600" algn="ctr" eaLnBrk="0" fontAlgn="base" hangingPunct="0">
              <a:spcBef>
                <a:spcPct val="0"/>
              </a:spcBef>
              <a:spcAft>
                <a:spcPct val="0"/>
              </a:spcAft>
              <a:defRPr sz="1000" b="1">
                <a:solidFill>
                  <a:schemeClr val="tx1"/>
                </a:solidFill>
                <a:latin typeface="Tahoma" panose="020B0604030504040204" pitchFamily="34" charset="0"/>
              </a:defRPr>
            </a:lvl6pPr>
            <a:lvl7pPr marL="2971800" indent="-228600" algn="ctr" eaLnBrk="0" fontAlgn="base" hangingPunct="0">
              <a:spcBef>
                <a:spcPct val="0"/>
              </a:spcBef>
              <a:spcAft>
                <a:spcPct val="0"/>
              </a:spcAft>
              <a:defRPr sz="1000" b="1">
                <a:solidFill>
                  <a:schemeClr val="tx1"/>
                </a:solidFill>
                <a:latin typeface="Tahoma" panose="020B0604030504040204" pitchFamily="34" charset="0"/>
              </a:defRPr>
            </a:lvl7pPr>
            <a:lvl8pPr marL="3429000" indent="-228600" algn="ctr" eaLnBrk="0" fontAlgn="base" hangingPunct="0">
              <a:spcBef>
                <a:spcPct val="0"/>
              </a:spcBef>
              <a:spcAft>
                <a:spcPct val="0"/>
              </a:spcAft>
              <a:defRPr sz="1000" b="1">
                <a:solidFill>
                  <a:schemeClr val="tx1"/>
                </a:solidFill>
                <a:latin typeface="Tahoma" panose="020B0604030504040204" pitchFamily="34" charset="0"/>
              </a:defRPr>
            </a:lvl8pPr>
            <a:lvl9pPr marL="3886200" indent="-228600" algn="ctr" eaLnBrk="0" fontAlgn="base" hangingPunct="0">
              <a:spcBef>
                <a:spcPct val="0"/>
              </a:spcBef>
              <a:spcAft>
                <a:spcPct val="0"/>
              </a:spcAft>
              <a:defRPr sz="1000" b="1">
                <a:solidFill>
                  <a:schemeClr val="tx1"/>
                </a:solidFill>
                <a:latin typeface="Tahoma" panose="020B0604030504040204" pitchFamily="34" charset="0"/>
              </a:defRPr>
            </a:lvl9pPr>
          </a:lstStyle>
          <a:p>
            <a:endParaRPr lang="en-US" altLang="en-US"/>
          </a:p>
        </p:txBody>
      </p:sp>
      <p:sp>
        <p:nvSpPr>
          <p:cNvPr id="17" name="Text Box 106"/>
          <p:cNvSpPr txBox="1">
            <a:spLocks noChangeArrowheads="1"/>
          </p:cNvSpPr>
          <p:nvPr/>
        </p:nvSpPr>
        <p:spPr bwMode="auto">
          <a:xfrm>
            <a:off x="5151437" y="2648789"/>
            <a:ext cx="63976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1000" b="1">
                <a:solidFill>
                  <a:schemeClr val="tx1"/>
                </a:solidFill>
                <a:latin typeface="Tahoma" panose="020B0604030504040204" pitchFamily="34" charset="0"/>
              </a:defRPr>
            </a:lvl1pPr>
            <a:lvl2pPr marL="742950" indent="-285750" algn="ctr">
              <a:defRPr sz="1000" b="1">
                <a:solidFill>
                  <a:schemeClr val="tx1"/>
                </a:solidFill>
                <a:latin typeface="Tahoma" panose="020B0604030504040204" pitchFamily="34" charset="0"/>
              </a:defRPr>
            </a:lvl2pPr>
            <a:lvl3pPr marL="1143000" indent="-228600" algn="ctr">
              <a:defRPr sz="1000" b="1">
                <a:solidFill>
                  <a:schemeClr val="tx1"/>
                </a:solidFill>
                <a:latin typeface="Tahoma" panose="020B0604030504040204" pitchFamily="34" charset="0"/>
              </a:defRPr>
            </a:lvl3pPr>
            <a:lvl4pPr marL="1600200" indent="-228600" algn="ctr">
              <a:defRPr sz="1000" b="1">
                <a:solidFill>
                  <a:schemeClr val="tx1"/>
                </a:solidFill>
                <a:latin typeface="Tahoma" panose="020B0604030504040204" pitchFamily="34" charset="0"/>
              </a:defRPr>
            </a:lvl4pPr>
            <a:lvl5pPr marL="2057400" indent="-228600" algn="ctr">
              <a:defRPr sz="1000" b="1">
                <a:solidFill>
                  <a:schemeClr val="tx1"/>
                </a:solidFill>
                <a:latin typeface="Tahoma" panose="020B0604030504040204" pitchFamily="34" charset="0"/>
              </a:defRPr>
            </a:lvl5pPr>
            <a:lvl6pPr marL="2514600" indent="-228600" algn="ctr" eaLnBrk="0" fontAlgn="base" hangingPunct="0">
              <a:spcBef>
                <a:spcPct val="0"/>
              </a:spcBef>
              <a:spcAft>
                <a:spcPct val="0"/>
              </a:spcAft>
              <a:defRPr sz="1000" b="1">
                <a:solidFill>
                  <a:schemeClr val="tx1"/>
                </a:solidFill>
                <a:latin typeface="Tahoma" panose="020B0604030504040204" pitchFamily="34" charset="0"/>
              </a:defRPr>
            </a:lvl6pPr>
            <a:lvl7pPr marL="2971800" indent="-228600" algn="ctr" eaLnBrk="0" fontAlgn="base" hangingPunct="0">
              <a:spcBef>
                <a:spcPct val="0"/>
              </a:spcBef>
              <a:spcAft>
                <a:spcPct val="0"/>
              </a:spcAft>
              <a:defRPr sz="1000" b="1">
                <a:solidFill>
                  <a:schemeClr val="tx1"/>
                </a:solidFill>
                <a:latin typeface="Tahoma" panose="020B0604030504040204" pitchFamily="34" charset="0"/>
              </a:defRPr>
            </a:lvl7pPr>
            <a:lvl8pPr marL="3429000" indent="-228600" algn="ctr" eaLnBrk="0" fontAlgn="base" hangingPunct="0">
              <a:spcBef>
                <a:spcPct val="0"/>
              </a:spcBef>
              <a:spcAft>
                <a:spcPct val="0"/>
              </a:spcAft>
              <a:defRPr sz="1000" b="1">
                <a:solidFill>
                  <a:schemeClr val="tx1"/>
                </a:solidFill>
                <a:latin typeface="Tahoma" panose="020B0604030504040204" pitchFamily="34" charset="0"/>
              </a:defRPr>
            </a:lvl8pPr>
            <a:lvl9pPr marL="3886200" indent="-228600" algn="ctr" eaLnBrk="0" fontAlgn="base" hangingPunct="0">
              <a:spcBef>
                <a:spcPct val="0"/>
              </a:spcBef>
              <a:spcAft>
                <a:spcPct val="0"/>
              </a:spcAft>
              <a:defRPr sz="1000" b="1">
                <a:solidFill>
                  <a:schemeClr val="tx1"/>
                </a:solidFill>
                <a:latin typeface="Tahoma" panose="020B0604030504040204" pitchFamily="34" charset="0"/>
              </a:defRPr>
            </a:lvl9pPr>
          </a:lstStyle>
          <a:p>
            <a:pPr algn="l" eaLnBrk="1" hangingPunct="1"/>
            <a:r>
              <a:rPr lang="en-US" altLang="en-US" sz="1400" dirty="0" smtClean="0"/>
              <a:t>P2</a:t>
            </a:r>
            <a:endParaRPr lang="en-US" altLang="en-US" sz="1400" dirty="0"/>
          </a:p>
        </p:txBody>
      </p:sp>
      <p:sp>
        <p:nvSpPr>
          <p:cNvPr id="18" name="Text Box 107"/>
          <p:cNvSpPr txBox="1">
            <a:spLocks noChangeArrowheads="1"/>
          </p:cNvSpPr>
          <p:nvPr/>
        </p:nvSpPr>
        <p:spPr bwMode="auto">
          <a:xfrm>
            <a:off x="3657600" y="2663076"/>
            <a:ext cx="6381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1000" b="1">
                <a:solidFill>
                  <a:schemeClr val="tx1"/>
                </a:solidFill>
                <a:latin typeface="Tahoma" panose="020B0604030504040204" pitchFamily="34" charset="0"/>
              </a:defRPr>
            </a:lvl1pPr>
            <a:lvl2pPr marL="742950" indent="-285750" algn="ctr">
              <a:defRPr sz="1000" b="1">
                <a:solidFill>
                  <a:schemeClr val="tx1"/>
                </a:solidFill>
                <a:latin typeface="Tahoma" panose="020B0604030504040204" pitchFamily="34" charset="0"/>
              </a:defRPr>
            </a:lvl2pPr>
            <a:lvl3pPr marL="1143000" indent="-228600" algn="ctr">
              <a:defRPr sz="1000" b="1">
                <a:solidFill>
                  <a:schemeClr val="tx1"/>
                </a:solidFill>
                <a:latin typeface="Tahoma" panose="020B0604030504040204" pitchFamily="34" charset="0"/>
              </a:defRPr>
            </a:lvl3pPr>
            <a:lvl4pPr marL="1600200" indent="-228600" algn="ctr">
              <a:defRPr sz="1000" b="1">
                <a:solidFill>
                  <a:schemeClr val="tx1"/>
                </a:solidFill>
                <a:latin typeface="Tahoma" panose="020B0604030504040204" pitchFamily="34" charset="0"/>
              </a:defRPr>
            </a:lvl4pPr>
            <a:lvl5pPr marL="2057400" indent="-228600" algn="ctr">
              <a:defRPr sz="1000" b="1">
                <a:solidFill>
                  <a:schemeClr val="tx1"/>
                </a:solidFill>
                <a:latin typeface="Tahoma" panose="020B0604030504040204" pitchFamily="34" charset="0"/>
              </a:defRPr>
            </a:lvl5pPr>
            <a:lvl6pPr marL="2514600" indent="-228600" algn="ctr" eaLnBrk="0" fontAlgn="base" hangingPunct="0">
              <a:spcBef>
                <a:spcPct val="0"/>
              </a:spcBef>
              <a:spcAft>
                <a:spcPct val="0"/>
              </a:spcAft>
              <a:defRPr sz="1000" b="1">
                <a:solidFill>
                  <a:schemeClr val="tx1"/>
                </a:solidFill>
                <a:latin typeface="Tahoma" panose="020B0604030504040204" pitchFamily="34" charset="0"/>
              </a:defRPr>
            </a:lvl6pPr>
            <a:lvl7pPr marL="2971800" indent="-228600" algn="ctr" eaLnBrk="0" fontAlgn="base" hangingPunct="0">
              <a:spcBef>
                <a:spcPct val="0"/>
              </a:spcBef>
              <a:spcAft>
                <a:spcPct val="0"/>
              </a:spcAft>
              <a:defRPr sz="1000" b="1">
                <a:solidFill>
                  <a:schemeClr val="tx1"/>
                </a:solidFill>
                <a:latin typeface="Tahoma" panose="020B0604030504040204" pitchFamily="34" charset="0"/>
              </a:defRPr>
            </a:lvl7pPr>
            <a:lvl8pPr marL="3429000" indent="-228600" algn="ctr" eaLnBrk="0" fontAlgn="base" hangingPunct="0">
              <a:spcBef>
                <a:spcPct val="0"/>
              </a:spcBef>
              <a:spcAft>
                <a:spcPct val="0"/>
              </a:spcAft>
              <a:defRPr sz="1000" b="1">
                <a:solidFill>
                  <a:schemeClr val="tx1"/>
                </a:solidFill>
                <a:latin typeface="Tahoma" panose="020B0604030504040204" pitchFamily="34" charset="0"/>
              </a:defRPr>
            </a:lvl8pPr>
            <a:lvl9pPr marL="3886200" indent="-228600" algn="ctr" eaLnBrk="0" fontAlgn="base" hangingPunct="0">
              <a:spcBef>
                <a:spcPct val="0"/>
              </a:spcBef>
              <a:spcAft>
                <a:spcPct val="0"/>
              </a:spcAft>
              <a:defRPr sz="1000" b="1">
                <a:solidFill>
                  <a:schemeClr val="tx1"/>
                </a:solidFill>
                <a:latin typeface="Tahoma" panose="020B0604030504040204" pitchFamily="34" charset="0"/>
              </a:defRPr>
            </a:lvl9pPr>
          </a:lstStyle>
          <a:p>
            <a:pPr algn="l" eaLnBrk="1" hangingPunct="1"/>
            <a:r>
              <a:rPr lang="en-US" altLang="en-US" sz="1400" dirty="0" smtClean="0"/>
              <a:t>P1</a:t>
            </a:r>
            <a:endParaRPr lang="en-US" altLang="en-US" sz="1400" dirty="0"/>
          </a:p>
        </p:txBody>
      </p:sp>
      <p:sp>
        <p:nvSpPr>
          <p:cNvPr id="19" name="Text Box 108"/>
          <p:cNvSpPr txBox="1">
            <a:spLocks noChangeArrowheads="1"/>
          </p:cNvSpPr>
          <p:nvPr/>
        </p:nvSpPr>
        <p:spPr bwMode="auto">
          <a:xfrm>
            <a:off x="5588000" y="3677289"/>
            <a:ext cx="584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1000" b="1">
                <a:solidFill>
                  <a:schemeClr val="tx1"/>
                </a:solidFill>
                <a:latin typeface="Tahoma" panose="020B0604030504040204" pitchFamily="34" charset="0"/>
              </a:defRPr>
            </a:lvl1pPr>
            <a:lvl2pPr marL="742950" indent="-285750" algn="ctr">
              <a:defRPr sz="1000" b="1">
                <a:solidFill>
                  <a:schemeClr val="tx1"/>
                </a:solidFill>
                <a:latin typeface="Tahoma" panose="020B0604030504040204" pitchFamily="34" charset="0"/>
              </a:defRPr>
            </a:lvl2pPr>
            <a:lvl3pPr marL="1143000" indent="-228600" algn="ctr">
              <a:defRPr sz="1000" b="1">
                <a:solidFill>
                  <a:schemeClr val="tx1"/>
                </a:solidFill>
                <a:latin typeface="Tahoma" panose="020B0604030504040204" pitchFamily="34" charset="0"/>
              </a:defRPr>
            </a:lvl3pPr>
            <a:lvl4pPr marL="1600200" indent="-228600" algn="ctr">
              <a:defRPr sz="1000" b="1">
                <a:solidFill>
                  <a:schemeClr val="tx1"/>
                </a:solidFill>
                <a:latin typeface="Tahoma" panose="020B0604030504040204" pitchFamily="34" charset="0"/>
              </a:defRPr>
            </a:lvl4pPr>
            <a:lvl5pPr marL="2057400" indent="-228600" algn="ctr">
              <a:defRPr sz="1000" b="1">
                <a:solidFill>
                  <a:schemeClr val="tx1"/>
                </a:solidFill>
                <a:latin typeface="Tahoma" panose="020B0604030504040204" pitchFamily="34" charset="0"/>
              </a:defRPr>
            </a:lvl5pPr>
            <a:lvl6pPr marL="2514600" indent="-228600" algn="ctr" eaLnBrk="0" fontAlgn="base" hangingPunct="0">
              <a:spcBef>
                <a:spcPct val="0"/>
              </a:spcBef>
              <a:spcAft>
                <a:spcPct val="0"/>
              </a:spcAft>
              <a:defRPr sz="1000" b="1">
                <a:solidFill>
                  <a:schemeClr val="tx1"/>
                </a:solidFill>
                <a:latin typeface="Tahoma" panose="020B0604030504040204" pitchFamily="34" charset="0"/>
              </a:defRPr>
            </a:lvl6pPr>
            <a:lvl7pPr marL="2971800" indent="-228600" algn="ctr" eaLnBrk="0" fontAlgn="base" hangingPunct="0">
              <a:spcBef>
                <a:spcPct val="0"/>
              </a:spcBef>
              <a:spcAft>
                <a:spcPct val="0"/>
              </a:spcAft>
              <a:defRPr sz="1000" b="1">
                <a:solidFill>
                  <a:schemeClr val="tx1"/>
                </a:solidFill>
                <a:latin typeface="Tahoma" panose="020B0604030504040204" pitchFamily="34" charset="0"/>
              </a:defRPr>
            </a:lvl7pPr>
            <a:lvl8pPr marL="3429000" indent="-228600" algn="ctr" eaLnBrk="0" fontAlgn="base" hangingPunct="0">
              <a:spcBef>
                <a:spcPct val="0"/>
              </a:spcBef>
              <a:spcAft>
                <a:spcPct val="0"/>
              </a:spcAft>
              <a:defRPr sz="1000" b="1">
                <a:solidFill>
                  <a:schemeClr val="tx1"/>
                </a:solidFill>
                <a:latin typeface="Tahoma" panose="020B0604030504040204" pitchFamily="34" charset="0"/>
              </a:defRPr>
            </a:lvl8pPr>
            <a:lvl9pPr marL="3886200" indent="-228600" algn="ctr" eaLnBrk="0" fontAlgn="base" hangingPunct="0">
              <a:spcBef>
                <a:spcPct val="0"/>
              </a:spcBef>
              <a:spcAft>
                <a:spcPct val="0"/>
              </a:spcAft>
              <a:defRPr sz="1000" b="1">
                <a:solidFill>
                  <a:schemeClr val="tx1"/>
                </a:solidFill>
                <a:latin typeface="Tahoma" panose="020B0604030504040204" pitchFamily="34" charset="0"/>
              </a:defRPr>
            </a:lvl9pPr>
          </a:lstStyle>
          <a:p>
            <a:pPr algn="l" eaLnBrk="1" hangingPunct="1"/>
            <a:r>
              <a:rPr lang="en-US" altLang="en-US" sz="1400" dirty="0" smtClean="0"/>
              <a:t>PE2</a:t>
            </a:r>
            <a:endParaRPr lang="en-US" altLang="en-US" sz="1400" dirty="0"/>
          </a:p>
        </p:txBody>
      </p:sp>
      <p:sp>
        <p:nvSpPr>
          <p:cNvPr id="23" name="Text Box 112"/>
          <p:cNvSpPr txBox="1">
            <a:spLocks noChangeArrowheads="1"/>
          </p:cNvSpPr>
          <p:nvPr/>
        </p:nvSpPr>
        <p:spPr bwMode="auto">
          <a:xfrm>
            <a:off x="1740104" y="3495975"/>
            <a:ext cx="5492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1000" b="1">
                <a:solidFill>
                  <a:schemeClr val="tx1"/>
                </a:solidFill>
                <a:latin typeface="Tahoma" panose="020B0604030504040204" pitchFamily="34" charset="0"/>
              </a:defRPr>
            </a:lvl1pPr>
            <a:lvl2pPr marL="742950" indent="-285750" algn="ctr">
              <a:defRPr sz="1000" b="1">
                <a:solidFill>
                  <a:schemeClr val="tx1"/>
                </a:solidFill>
                <a:latin typeface="Tahoma" panose="020B0604030504040204" pitchFamily="34" charset="0"/>
              </a:defRPr>
            </a:lvl2pPr>
            <a:lvl3pPr marL="1143000" indent="-228600" algn="ctr">
              <a:defRPr sz="1000" b="1">
                <a:solidFill>
                  <a:schemeClr val="tx1"/>
                </a:solidFill>
                <a:latin typeface="Tahoma" panose="020B0604030504040204" pitchFamily="34" charset="0"/>
              </a:defRPr>
            </a:lvl3pPr>
            <a:lvl4pPr marL="1600200" indent="-228600" algn="ctr">
              <a:defRPr sz="1000" b="1">
                <a:solidFill>
                  <a:schemeClr val="tx1"/>
                </a:solidFill>
                <a:latin typeface="Tahoma" panose="020B0604030504040204" pitchFamily="34" charset="0"/>
              </a:defRPr>
            </a:lvl4pPr>
            <a:lvl5pPr marL="2057400" indent="-228600" algn="ctr">
              <a:defRPr sz="1000" b="1">
                <a:solidFill>
                  <a:schemeClr val="tx1"/>
                </a:solidFill>
                <a:latin typeface="Tahoma" panose="020B0604030504040204" pitchFamily="34" charset="0"/>
              </a:defRPr>
            </a:lvl5pPr>
            <a:lvl6pPr marL="2514600" indent="-228600" algn="ctr" eaLnBrk="0" fontAlgn="base" hangingPunct="0">
              <a:spcBef>
                <a:spcPct val="0"/>
              </a:spcBef>
              <a:spcAft>
                <a:spcPct val="0"/>
              </a:spcAft>
              <a:defRPr sz="1000" b="1">
                <a:solidFill>
                  <a:schemeClr val="tx1"/>
                </a:solidFill>
                <a:latin typeface="Tahoma" panose="020B0604030504040204" pitchFamily="34" charset="0"/>
              </a:defRPr>
            </a:lvl6pPr>
            <a:lvl7pPr marL="2971800" indent="-228600" algn="ctr" eaLnBrk="0" fontAlgn="base" hangingPunct="0">
              <a:spcBef>
                <a:spcPct val="0"/>
              </a:spcBef>
              <a:spcAft>
                <a:spcPct val="0"/>
              </a:spcAft>
              <a:defRPr sz="1000" b="1">
                <a:solidFill>
                  <a:schemeClr val="tx1"/>
                </a:solidFill>
                <a:latin typeface="Tahoma" panose="020B0604030504040204" pitchFamily="34" charset="0"/>
              </a:defRPr>
            </a:lvl7pPr>
            <a:lvl8pPr marL="3429000" indent="-228600" algn="ctr" eaLnBrk="0" fontAlgn="base" hangingPunct="0">
              <a:spcBef>
                <a:spcPct val="0"/>
              </a:spcBef>
              <a:spcAft>
                <a:spcPct val="0"/>
              </a:spcAft>
              <a:defRPr sz="1000" b="1">
                <a:solidFill>
                  <a:schemeClr val="tx1"/>
                </a:solidFill>
                <a:latin typeface="Tahoma" panose="020B0604030504040204" pitchFamily="34" charset="0"/>
              </a:defRPr>
            </a:lvl8pPr>
            <a:lvl9pPr marL="3886200" indent="-228600" algn="ctr" eaLnBrk="0" fontAlgn="base" hangingPunct="0">
              <a:spcBef>
                <a:spcPct val="0"/>
              </a:spcBef>
              <a:spcAft>
                <a:spcPct val="0"/>
              </a:spcAft>
              <a:defRPr sz="1000" b="1">
                <a:solidFill>
                  <a:schemeClr val="tx1"/>
                </a:solidFill>
                <a:latin typeface="Tahoma" panose="020B0604030504040204" pitchFamily="34" charset="0"/>
              </a:defRPr>
            </a:lvl9pPr>
          </a:lstStyle>
          <a:p>
            <a:pPr algn="l" eaLnBrk="1" hangingPunct="1"/>
            <a:r>
              <a:rPr lang="en-US" altLang="en-US" sz="1400" dirty="0" smtClean="0"/>
              <a:t>CE2 </a:t>
            </a:r>
            <a:endParaRPr lang="en-US" altLang="en-US" sz="1400" dirty="0"/>
          </a:p>
        </p:txBody>
      </p:sp>
      <p:sp>
        <p:nvSpPr>
          <p:cNvPr id="27" name="Text Box 116"/>
          <p:cNvSpPr txBox="1">
            <a:spLocks noChangeArrowheads="1"/>
          </p:cNvSpPr>
          <p:nvPr/>
        </p:nvSpPr>
        <p:spPr bwMode="auto">
          <a:xfrm>
            <a:off x="1679779" y="2333924"/>
            <a:ext cx="6064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1000" b="1">
                <a:solidFill>
                  <a:schemeClr val="tx1"/>
                </a:solidFill>
                <a:latin typeface="Tahoma" panose="020B0604030504040204" pitchFamily="34" charset="0"/>
              </a:defRPr>
            </a:lvl1pPr>
            <a:lvl2pPr marL="742950" indent="-285750" algn="ctr">
              <a:defRPr sz="1000" b="1">
                <a:solidFill>
                  <a:schemeClr val="tx1"/>
                </a:solidFill>
                <a:latin typeface="Tahoma" panose="020B0604030504040204" pitchFamily="34" charset="0"/>
              </a:defRPr>
            </a:lvl2pPr>
            <a:lvl3pPr marL="1143000" indent="-228600" algn="ctr">
              <a:defRPr sz="1000" b="1">
                <a:solidFill>
                  <a:schemeClr val="tx1"/>
                </a:solidFill>
                <a:latin typeface="Tahoma" panose="020B0604030504040204" pitchFamily="34" charset="0"/>
              </a:defRPr>
            </a:lvl3pPr>
            <a:lvl4pPr marL="1600200" indent="-228600" algn="ctr">
              <a:defRPr sz="1000" b="1">
                <a:solidFill>
                  <a:schemeClr val="tx1"/>
                </a:solidFill>
                <a:latin typeface="Tahoma" panose="020B0604030504040204" pitchFamily="34" charset="0"/>
              </a:defRPr>
            </a:lvl4pPr>
            <a:lvl5pPr marL="2057400" indent="-228600" algn="ctr">
              <a:defRPr sz="1000" b="1">
                <a:solidFill>
                  <a:schemeClr val="tx1"/>
                </a:solidFill>
                <a:latin typeface="Tahoma" panose="020B0604030504040204" pitchFamily="34" charset="0"/>
              </a:defRPr>
            </a:lvl5pPr>
            <a:lvl6pPr marL="2514600" indent="-228600" algn="ctr" eaLnBrk="0" fontAlgn="base" hangingPunct="0">
              <a:spcBef>
                <a:spcPct val="0"/>
              </a:spcBef>
              <a:spcAft>
                <a:spcPct val="0"/>
              </a:spcAft>
              <a:defRPr sz="1000" b="1">
                <a:solidFill>
                  <a:schemeClr val="tx1"/>
                </a:solidFill>
                <a:latin typeface="Tahoma" panose="020B0604030504040204" pitchFamily="34" charset="0"/>
              </a:defRPr>
            </a:lvl6pPr>
            <a:lvl7pPr marL="2971800" indent="-228600" algn="ctr" eaLnBrk="0" fontAlgn="base" hangingPunct="0">
              <a:spcBef>
                <a:spcPct val="0"/>
              </a:spcBef>
              <a:spcAft>
                <a:spcPct val="0"/>
              </a:spcAft>
              <a:defRPr sz="1000" b="1">
                <a:solidFill>
                  <a:schemeClr val="tx1"/>
                </a:solidFill>
                <a:latin typeface="Tahoma" panose="020B0604030504040204" pitchFamily="34" charset="0"/>
              </a:defRPr>
            </a:lvl7pPr>
            <a:lvl8pPr marL="3429000" indent="-228600" algn="ctr" eaLnBrk="0" fontAlgn="base" hangingPunct="0">
              <a:spcBef>
                <a:spcPct val="0"/>
              </a:spcBef>
              <a:spcAft>
                <a:spcPct val="0"/>
              </a:spcAft>
              <a:defRPr sz="1000" b="1">
                <a:solidFill>
                  <a:schemeClr val="tx1"/>
                </a:solidFill>
                <a:latin typeface="Tahoma" panose="020B0604030504040204" pitchFamily="34" charset="0"/>
              </a:defRPr>
            </a:lvl8pPr>
            <a:lvl9pPr marL="3886200" indent="-228600" algn="ctr" eaLnBrk="0" fontAlgn="base" hangingPunct="0">
              <a:spcBef>
                <a:spcPct val="0"/>
              </a:spcBef>
              <a:spcAft>
                <a:spcPct val="0"/>
              </a:spcAft>
              <a:defRPr sz="1000" b="1">
                <a:solidFill>
                  <a:schemeClr val="tx1"/>
                </a:solidFill>
                <a:latin typeface="Tahoma" panose="020B0604030504040204" pitchFamily="34" charset="0"/>
              </a:defRPr>
            </a:lvl9pPr>
          </a:lstStyle>
          <a:p>
            <a:pPr algn="l" eaLnBrk="1" hangingPunct="1"/>
            <a:r>
              <a:rPr lang="en-US" altLang="en-US" sz="1400" dirty="0" smtClean="0"/>
              <a:t>CE1 </a:t>
            </a:r>
            <a:endParaRPr lang="en-US" altLang="en-US" sz="1400" dirty="0"/>
          </a:p>
        </p:txBody>
      </p:sp>
      <p:sp>
        <p:nvSpPr>
          <p:cNvPr id="28" name="Text Box 117"/>
          <p:cNvSpPr txBox="1">
            <a:spLocks noChangeArrowheads="1"/>
          </p:cNvSpPr>
          <p:nvPr/>
        </p:nvSpPr>
        <p:spPr bwMode="auto">
          <a:xfrm>
            <a:off x="6795572" y="3953169"/>
            <a:ext cx="80565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ctr">
              <a:defRPr sz="1000" b="1">
                <a:solidFill>
                  <a:schemeClr val="tx1"/>
                </a:solidFill>
                <a:latin typeface="Tahoma" panose="020B0604030504040204" pitchFamily="34" charset="0"/>
              </a:defRPr>
            </a:lvl1pPr>
            <a:lvl2pPr marL="742950" indent="-285750" algn="ctr">
              <a:defRPr sz="1000" b="1">
                <a:solidFill>
                  <a:schemeClr val="tx1"/>
                </a:solidFill>
                <a:latin typeface="Tahoma" panose="020B0604030504040204" pitchFamily="34" charset="0"/>
              </a:defRPr>
            </a:lvl2pPr>
            <a:lvl3pPr marL="1143000" indent="-228600" algn="ctr">
              <a:defRPr sz="1000" b="1">
                <a:solidFill>
                  <a:schemeClr val="tx1"/>
                </a:solidFill>
                <a:latin typeface="Tahoma" panose="020B0604030504040204" pitchFamily="34" charset="0"/>
              </a:defRPr>
            </a:lvl3pPr>
            <a:lvl4pPr marL="1600200" indent="-228600" algn="ctr">
              <a:defRPr sz="1000" b="1">
                <a:solidFill>
                  <a:schemeClr val="tx1"/>
                </a:solidFill>
                <a:latin typeface="Tahoma" panose="020B0604030504040204" pitchFamily="34" charset="0"/>
              </a:defRPr>
            </a:lvl4pPr>
            <a:lvl5pPr marL="2057400" indent="-228600" algn="ctr">
              <a:defRPr sz="1000" b="1">
                <a:solidFill>
                  <a:schemeClr val="tx1"/>
                </a:solidFill>
                <a:latin typeface="Tahoma" panose="020B0604030504040204" pitchFamily="34" charset="0"/>
              </a:defRPr>
            </a:lvl5pPr>
            <a:lvl6pPr marL="2514600" indent="-228600" algn="ctr" eaLnBrk="0" fontAlgn="base" hangingPunct="0">
              <a:spcBef>
                <a:spcPct val="0"/>
              </a:spcBef>
              <a:spcAft>
                <a:spcPct val="0"/>
              </a:spcAft>
              <a:defRPr sz="1000" b="1">
                <a:solidFill>
                  <a:schemeClr val="tx1"/>
                </a:solidFill>
                <a:latin typeface="Tahoma" panose="020B0604030504040204" pitchFamily="34" charset="0"/>
              </a:defRPr>
            </a:lvl6pPr>
            <a:lvl7pPr marL="2971800" indent="-228600" algn="ctr" eaLnBrk="0" fontAlgn="base" hangingPunct="0">
              <a:spcBef>
                <a:spcPct val="0"/>
              </a:spcBef>
              <a:spcAft>
                <a:spcPct val="0"/>
              </a:spcAft>
              <a:defRPr sz="1000" b="1">
                <a:solidFill>
                  <a:schemeClr val="tx1"/>
                </a:solidFill>
                <a:latin typeface="Tahoma" panose="020B0604030504040204" pitchFamily="34" charset="0"/>
              </a:defRPr>
            </a:lvl7pPr>
            <a:lvl8pPr marL="3429000" indent="-228600" algn="ctr" eaLnBrk="0" fontAlgn="base" hangingPunct="0">
              <a:spcBef>
                <a:spcPct val="0"/>
              </a:spcBef>
              <a:spcAft>
                <a:spcPct val="0"/>
              </a:spcAft>
              <a:defRPr sz="1000" b="1">
                <a:solidFill>
                  <a:schemeClr val="tx1"/>
                </a:solidFill>
                <a:latin typeface="Tahoma" panose="020B0604030504040204" pitchFamily="34" charset="0"/>
              </a:defRPr>
            </a:lvl8pPr>
            <a:lvl9pPr marL="3886200" indent="-228600" algn="ctr" eaLnBrk="0" fontAlgn="base" hangingPunct="0">
              <a:spcBef>
                <a:spcPct val="0"/>
              </a:spcBef>
              <a:spcAft>
                <a:spcPct val="0"/>
              </a:spcAft>
              <a:defRPr sz="1000" b="1">
                <a:solidFill>
                  <a:schemeClr val="tx1"/>
                </a:solidFill>
                <a:latin typeface="Tahoma" panose="020B0604030504040204" pitchFamily="34" charset="0"/>
              </a:defRPr>
            </a:lvl9pPr>
          </a:lstStyle>
          <a:p>
            <a:pPr algn="l" eaLnBrk="1" hangingPunct="1"/>
            <a:r>
              <a:rPr lang="en-US" altLang="en-US" sz="1400" dirty="0" smtClean="0"/>
              <a:t>CE5</a:t>
            </a:r>
            <a:endParaRPr lang="en-US" altLang="en-US" sz="1400" dirty="0"/>
          </a:p>
        </p:txBody>
      </p:sp>
      <p:sp>
        <p:nvSpPr>
          <p:cNvPr id="29" name="Text Box 118"/>
          <p:cNvSpPr txBox="1">
            <a:spLocks noChangeArrowheads="1"/>
          </p:cNvSpPr>
          <p:nvPr/>
        </p:nvSpPr>
        <p:spPr bwMode="auto">
          <a:xfrm>
            <a:off x="4214813" y="1656602"/>
            <a:ext cx="584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1000" b="1">
                <a:solidFill>
                  <a:schemeClr val="tx1"/>
                </a:solidFill>
                <a:latin typeface="Tahoma" panose="020B0604030504040204" pitchFamily="34" charset="0"/>
              </a:defRPr>
            </a:lvl1pPr>
            <a:lvl2pPr marL="742950" indent="-285750" algn="ctr">
              <a:defRPr sz="1000" b="1">
                <a:solidFill>
                  <a:schemeClr val="tx1"/>
                </a:solidFill>
                <a:latin typeface="Tahoma" panose="020B0604030504040204" pitchFamily="34" charset="0"/>
              </a:defRPr>
            </a:lvl2pPr>
            <a:lvl3pPr marL="1143000" indent="-228600" algn="ctr">
              <a:defRPr sz="1000" b="1">
                <a:solidFill>
                  <a:schemeClr val="tx1"/>
                </a:solidFill>
                <a:latin typeface="Tahoma" panose="020B0604030504040204" pitchFamily="34" charset="0"/>
              </a:defRPr>
            </a:lvl3pPr>
            <a:lvl4pPr marL="1600200" indent="-228600" algn="ctr">
              <a:defRPr sz="1000" b="1">
                <a:solidFill>
                  <a:schemeClr val="tx1"/>
                </a:solidFill>
                <a:latin typeface="Tahoma" panose="020B0604030504040204" pitchFamily="34" charset="0"/>
              </a:defRPr>
            </a:lvl4pPr>
            <a:lvl5pPr marL="2057400" indent="-228600" algn="ctr">
              <a:defRPr sz="1000" b="1">
                <a:solidFill>
                  <a:schemeClr val="tx1"/>
                </a:solidFill>
                <a:latin typeface="Tahoma" panose="020B0604030504040204" pitchFamily="34" charset="0"/>
              </a:defRPr>
            </a:lvl5pPr>
            <a:lvl6pPr marL="2514600" indent="-228600" algn="ctr" eaLnBrk="0" fontAlgn="base" hangingPunct="0">
              <a:spcBef>
                <a:spcPct val="0"/>
              </a:spcBef>
              <a:spcAft>
                <a:spcPct val="0"/>
              </a:spcAft>
              <a:defRPr sz="1000" b="1">
                <a:solidFill>
                  <a:schemeClr val="tx1"/>
                </a:solidFill>
                <a:latin typeface="Tahoma" panose="020B0604030504040204" pitchFamily="34" charset="0"/>
              </a:defRPr>
            </a:lvl6pPr>
            <a:lvl7pPr marL="2971800" indent="-228600" algn="ctr" eaLnBrk="0" fontAlgn="base" hangingPunct="0">
              <a:spcBef>
                <a:spcPct val="0"/>
              </a:spcBef>
              <a:spcAft>
                <a:spcPct val="0"/>
              </a:spcAft>
              <a:defRPr sz="1000" b="1">
                <a:solidFill>
                  <a:schemeClr val="tx1"/>
                </a:solidFill>
                <a:latin typeface="Tahoma" panose="020B0604030504040204" pitchFamily="34" charset="0"/>
              </a:defRPr>
            </a:lvl7pPr>
            <a:lvl8pPr marL="3429000" indent="-228600" algn="ctr" eaLnBrk="0" fontAlgn="base" hangingPunct="0">
              <a:spcBef>
                <a:spcPct val="0"/>
              </a:spcBef>
              <a:spcAft>
                <a:spcPct val="0"/>
              </a:spcAft>
              <a:defRPr sz="1000" b="1">
                <a:solidFill>
                  <a:schemeClr val="tx1"/>
                </a:solidFill>
                <a:latin typeface="Tahoma" panose="020B0604030504040204" pitchFamily="34" charset="0"/>
              </a:defRPr>
            </a:lvl8pPr>
            <a:lvl9pPr marL="3886200" indent="-228600" algn="ctr" eaLnBrk="0" fontAlgn="base" hangingPunct="0">
              <a:spcBef>
                <a:spcPct val="0"/>
              </a:spcBef>
              <a:spcAft>
                <a:spcPct val="0"/>
              </a:spcAft>
              <a:defRPr sz="1000" b="1">
                <a:solidFill>
                  <a:schemeClr val="tx1"/>
                </a:solidFill>
                <a:latin typeface="Tahoma" panose="020B0604030504040204" pitchFamily="34" charset="0"/>
              </a:defRPr>
            </a:lvl9pPr>
          </a:lstStyle>
          <a:p>
            <a:pPr algn="l" eaLnBrk="1" hangingPunct="1"/>
            <a:r>
              <a:rPr lang="en-US" altLang="en-US" sz="1400" dirty="0" smtClean="0"/>
              <a:t>PE3</a:t>
            </a:r>
            <a:endParaRPr lang="en-US" altLang="en-US" sz="1400" dirty="0"/>
          </a:p>
        </p:txBody>
      </p:sp>
      <p:sp>
        <p:nvSpPr>
          <p:cNvPr id="32" name="Text Box 121"/>
          <p:cNvSpPr txBox="1">
            <a:spLocks noChangeArrowheads="1"/>
          </p:cNvSpPr>
          <p:nvPr/>
        </p:nvSpPr>
        <p:spPr bwMode="auto">
          <a:xfrm>
            <a:off x="2392363" y="723154"/>
            <a:ext cx="8509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1000" b="1">
                <a:solidFill>
                  <a:schemeClr val="tx1"/>
                </a:solidFill>
                <a:latin typeface="Tahoma" panose="020B0604030504040204" pitchFamily="34" charset="0"/>
              </a:defRPr>
            </a:lvl1pPr>
            <a:lvl2pPr marL="742950" indent="-285750" algn="ctr">
              <a:defRPr sz="1000" b="1">
                <a:solidFill>
                  <a:schemeClr val="tx1"/>
                </a:solidFill>
                <a:latin typeface="Tahoma" panose="020B0604030504040204" pitchFamily="34" charset="0"/>
              </a:defRPr>
            </a:lvl2pPr>
            <a:lvl3pPr marL="1143000" indent="-228600" algn="ctr">
              <a:defRPr sz="1000" b="1">
                <a:solidFill>
                  <a:schemeClr val="tx1"/>
                </a:solidFill>
                <a:latin typeface="Tahoma" panose="020B0604030504040204" pitchFamily="34" charset="0"/>
              </a:defRPr>
            </a:lvl3pPr>
            <a:lvl4pPr marL="1600200" indent="-228600" algn="ctr">
              <a:defRPr sz="1000" b="1">
                <a:solidFill>
                  <a:schemeClr val="tx1"/>
                </a:solidFill>
                <a:latin typeface="Tahoma" panose="020B0604030504040204" pitchFamily="34" charset="0"/>
              </a:defRPr>
            </a:lvl4pPr>
            <a:lvl5pPr marL="2057400" indent="-228600" algn="ctr">
              <a:defRPr sz="1000" b="1">
                <a:solidFill>
                  <a:schemeClr val="tx1"/>
                </a:solidFill>
                <a:latin typeface="Tahoma" panose="020B0604030504040204" pitchFamily="34" charset="0"/>
              </a:defRPr>
            </a:lvl5pPr>
            <a:lvl6pPr marL="2514600" indent="-228600" algn="ctr" eaLnBrk="0" fontAlgn="base" hangingPunct="0">
              <a:spcBef>
                <a:spcPct val="0"/>
              </a:spcBef>
              <a:spcAft>
                <a:spcPct val="0"/>
              </a:spcAft>
              <a:defRPr sz="1000" b="1">
                <a:solidFill>
                  <a:schemeClr val="tx1"/>
                </a:solidFill>
                <a:latin typeface="Tahoma" panose="020B0604030504040204" pitchFamily="34" charset="0"/>
              </a:defRPr>
            </a:lvl6pPr>
            <a:lvl7pPr marL="2971800" indent="-228600" algn="ctr" eaLnBrk="0" fontAlgn="base" hangingPunct="0">
              <a:spcBef>
                <a:spcPct val="0"/>
              </a:spcBef>
              <a:spcAft>
                <a:spcPct val="0"/>
              </a:spcAft>
              <a:defRPr sz="1000" b="1">
                <a:solidFill>
                  <a:schemeClr val="tx1"/>
                </a:solidFill>
                <a:latin typeface="Tahoma" panose="020B0604030504040204" pitchFamily="34" charset="0"/>
              </a:defRPr>
            </a:lvl7pPr>
            <a:lvl8pPr marL="3429000" indent="-228600" algn="ctr" eaLnBrk="0" fontAlgn="base" hangingPunct="0">
              <a:spcBef>
                <a:spcPct val="0"/>
              </a:spcBef>
              <a:spcAft>
                <a:spcPct val="0"/>
              </a:spcAft>
              <a:defRPr sz="1000" b="1">
                <a:solidFill>
                  <a:schemeClr val="tx1"/>
                </a:solidFill>
                <a:latin typeface="Tahoma" panose="020B0604030504040204" pitchFamily="34" charset="0"/>
              </a:defRPr>
            </a:lvl8pPr>
            <a:lvl9pPr marL="3886200" indent="-228600" algn="ctr" eaLnBrk="0" fontAlgn="base" hangingPunct="0">
              <a:spcBef>
                <a:spcPct val="0"/>
              </a:spcBef>
              <a:spcAft>
                <a:spcPct val="0"/>
              </a:spcAft>
              <a:defRPr sz="1000" b="1">
                <a:solidFill>
                  <a:schemeClr val="tx1"/>
                </a:solidFill>
                <a:latin typeface="Tahoma" panose="020B0604030504040204" pitchFamily="34" charset="0"/>
              </a:defRPr>
            </a:lvl9pPr>
          </a:lstStyle>
          <a:p>
            <a:pPr algn="l" eaLnBrk="1" hangingPunct="1"/>
            <a:r>
              <a:rPr lang="en-US" altLang="en-US" sz="1400" u="sng" dirty="0">
                <a:solidFill>
                  <a:srgbClr val="990000"/>
                </a:solidFill>
              </a:rPr>
              <a:t>VPN B</a:t>
            </a:r>
          </a:p>
        </p:txBody>
      </p:sp>
      <p:sp>
        <p:nvSpPr>
          <p:cNvPr id="33" name="Text Box 122"/>
          <p:cNvSpPr txBox="1">
            <a:spLocks noChangeArrowheads="1"/>
          </p:cNvSpPr>
          <p:nvPr/>
        </p:nvSpPr>
        <p:spPr bwMode="auto">
          <a:xfrm>
            <a:off x="4438253" y="5917244"/>
            <a:ext cx="8509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1000" b="1">
                <a:solidFill>
                  <a:schemeClr val="tx1"/>
                </a:solidFill>
                <a:latin typeface="Tahoma" panose="020B0604030504040204" pitchFamily="34" charset="0"/>
              </a:defRPr>
            </a:lvl1pPr>
            <a:lvl2pPr marL="742950" indent="-285750" algn="ctr">
              <a:defRPr sz="1000" b="1">
                <a:solidFill>
                  <a:schemeClr val="tx1"/>
                </a:solidFill>
                <a:latin typeface="Tahoma" panose="020B0604030504040204" pitchFamily="34" charset="0"/>
              </a:defRPr>
            </a:lvl2pPr>
            <a:lvl3pPr marL="1143000" indent="-228600" algn="ctr">
              <a:defRPr sz="1000" b="1">
                <a:solidFill>
                  <a:schemeClr val="tx1"/>
                </a:solidFill>
                <a:latin typeface="Tahoma" panose="020B0604030504040204" pitchFamily="34" charset="0"/>
              </a:defRPr>
            </a:lvl3pPr>
            <a:lvl4pPr marL="1600200" indent="-228600" algn="ctr">
              <a:defRPr sz="1000" b="1">
                <a:solidFill>
                  <a:schemeClr val="tx1"/>
                </a:solidFill>
                <a:latin typeface="Tahoma" panose="020B0604030504040204" pitchFamily="34" charset="0"/>
              </a:defRPr>
            </a:lvl4pPr>
            <a:lvl5pPr marL="2057400" indent="-228600" algn="ctr">
              <a:defRPr sz="1000" b="1">
                <a:solidFill>
                  <a:schemeClr val="tx1"/>
                </a:solidFill>
                <a:latin typeface="Tahoma" panose="020B0604030504040204" pitchFamily="34" charset="0"/>
              </a:defRPr>
            </a:lvl5pPr>
            <a:lvl6pPr marL="2514600" indent="-228600" algn="ctr" eaLnBrk="0" fontAlgn="base" hangingPunct="0">
              <a:spcBef>
                <a:spcPct val="0"/>
              </a:spcBef>
              <a:spcAft>
                <a:spcPct val="0"/>
              </a:spcAft>
              <a:defRPr sz="1000" b="1">
                <a:solidFill>
                  <a:schemeClr val="tx1"/>
                </a:solidFill>
                <a:latin typeface="Tahoma" panose="020B0604030504040204" pitchFamily="34" charset="0"/>
              </a:defRPr>
            </a:lvl6pPr>
            <a:lvl7pPr marL="2971800" indent="-228600" algn="ctr" eaLnBrk="0" fontAlgn="base" hangingPunct="0">
              <a:spcBef>
                <a:spcPct val="0"/>
              </a:spcBef>
              <a:spcAft>
                <a:spcPct val="0"/>
              </a:spcAft>
              <a:defRPr sz="1000" b="1">
                <a:solidFill>
                  <a:schemeClr val="tx1"/>
                </a:solidFill>
                <a:latin typeface="Tahoma" panose="020B0604030504040204" pitchFamily="34" charset="0"/>
              </a:defRPr>
            </a:lvl7pPr>
            <a:lvl8pPr marL="3429000" indent="-228600" algn="ctr" eaLnBrk="0" fontAlgn="base" hangingPunct="0">
              <a:spcBef>
                <a:spcPct val="0"/>
              </a:spcBef>
              <a:spcAft>
                <a:spcPct val="0"/>
              </a:spcAft>
              <a:defRPr sz="1000" b="1">
                <a:solidFill>
                  <a:schemeClr val="tx1"/>
                </a:solidFill>
                <a:latin typeface="Tahoma" panose="020B0604030504040204" pitchFamily="34" charset="0"/>
              </a:defRPr>
            </a:lvl8pPr>
            <a:lvl9pPr marL="3886200" indent="-228600" algn="ctr" eaLnBrk="0" fontAlgn="base" hangingPunct="0">
              <a:spcBef>
                <a:spcPct val="0"/>
              </a:spcBef>
              <a:spcAft>
                <a:spcPct val="0"/>
              </a:spcAft>
              <a:defRPr sz="1000" b="1">
                <a:solidFill>
                  <a:schemeClr val="tx1"/>
                </a:solidFill>
                <a:latin typeface="Tahoma" panose="020B0604030504040204" pitchFamily="34" charset="0"/>
              </a:defRPr>
            </a:lvl9pPr>
          </a:lstStyle>
          <a:p>
            <a:pPr algn="l" eaLnBrk="1" hangingPunct="1"/>
            <a:r>
              <a:rPr lang="en-US" altLang="en-US" sz="1400" u="sng" dirty="0">
                <a:solidFill>
                  <a:srgbClr val="990000"/>
                </a:solidFill>
              </a:rPr>
              <a:t>VPN B</a:t>
            </a:r>
          </a:p>
        </p:txBody>
      </p:sp>
      <p:pic>
        <p:nvPicPr>
          <p:cNvPr id="34" name="Picture 123" descr="C:\Juniper_Icons\PPT_TIFFs\color\icon_c_router_ppt.t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85594" y="2750389"/>
            <a:ext cx="379413"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 name="Picture 124" descr="C:\Juniper_Icons\PPT_TIFFs\color\icon_c_router_ppt.t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37994" y="3588589"/>
            <a:ext cx="379413"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 name="Picture 125" descr="C:\Juniper_Icons\PPT_TIFFs\color\icon_c_router_ppt.t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15869" y="3305474"/>
            <a:ext cx="379413"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 name="Picture 126" descr="C:\Juniper_Icons\PPT_TIFFs\color\icon_c_router_ppt.t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39669" y="2543474"/>
            <a:ext cx="379413"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 name="Picture 127" descr="C:\Juniper_Icons\PPT_TIFFs\color\icon_c_router_ppt.t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41988" y="3296289"/>
            <a:ext cx="379412"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 name="Picture 128" descr="C:\Juniper_Icons\PPT_TIFFs\color\icon_c_router_ppt.t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89413" y="1961402"/>
            <a:ext cx="379413"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 name="Picture 129" descr="C:\Juniper_Icons\PPT_TIFFs\color\icon_c_router_ppt.t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00600" y="2926601"/>
            <a:ext cx="379413"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 name="Picture 130" descr="C:\Juniper_Icons\PPT_TIFFs\color\icon_c_router_ppt.t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86200" y="2926601"/>
            <a:ext cx="379413"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2" name="Picture 131" descr="C:\Juniper_Icons\PPT_TIFFs\color\icon_c_router_ppt.t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43200" y="3296289"/>
            <a:ext cx="379413"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 name="Text Box 132"/>
          <p:cNvSpPr txBox="1">
            <a:spLocks noChangeArrowheads="1"/>
          </p:cNvSpPr>
          <p:nvPr/>
        </p:nvSpPr>
        <p:spPr bwMode="auto">
          <a:xfrm>
            <a:off x="2514600" y="2991489"/>
            <a:ext cx="6381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1000" b="1">
                <a:solidFill>
                  <a:schemeClr val="tx1"/>
                </a:solidFill>
                <a:latin typeface="Tahoma" panose="020B0604030504040204" pitchFamily="34" charset="0"/>
              </a:defRPr>
            </a:lvl1pPr>
            <a:lvl2pPr marL="742950" indent="-285750" algn="ctr">
              <a:defRPr sz="1000" b="1">
                <a:solidFill>
                  <a:schemeClr val="tx1"/>
                </a:solidFill>
                <a:latin typeface="Tahoma" panose="020B0604030504040204" pitchFamily="34" charset="0"/>
              </a:defRPr>
            </a:lvl2pPr>
            <a:lvl3pPr marL="1143000" indent="-228600" algn="ctr">
              <a:defRPr sz="1000" b="1">
                <a:solidFill>
                  <a:schemeClr val="tx1"/>
                </a:solidFill>
                <a:latin typeface="Tahoma" panose="020B0604030504040204" pitchFamily="34" charset="0"/>
              </a:defRPr>
            </a:lvl3pPr>
            <a:lvl4pPr marL="1600200" indent="-228600" algn="ctr">
              <a:defRPr sz="1000" b="1">
                <a:solidFill>
                  <a:schemeClr val="tx1"/>
                </a:solidFill>
                <a:latin typeface="Tahoma" panose="020B0604030504040204" pitchFamily="34" charset="0"/>
              </a:defRPr>
            </a:lvl4pPr>
            <a:lvl5pPr marL="2057400" indent="-228600" algn="ctr">
              <a:defRPr sz="1000" b="1">
                <a:solidFill>
                  <a:schemeClr val="tx1"/>
                </a:solidFill>
                <a:latin typeface="Tahoma" panose="020B0604030504040204" pitchFamily="34" charset="0"/>
              </a:defRPr>
            </a:lvl5pPr>
            <a:lvl6pPr marL="2514600" indent="-228600" algn="ctr" eaLnBrk="0" fontAlgn="base" hangingPunct="0">
              <a:spcBef>
                <a:spcPct val="0"/>
              </a:spcBef>
              <a:spcAft>
                <a:spcPct val="0"/>
              </a:spcAft>
              <a:defRPr sz="1000" b="1">
                <a:solidFill>
                  <a:schemeClr val="tx1"/>
                </a:solidFill>
                <a:latin typeface="Tahoma" panose="020B0604030504040204" pitchFamily="34" charset="0"/>
              </a:defRPr>
            </a:lvl6pPr>
            <a:lvl7pPr marL="2971800" indent="-228600" algn="ctr" eaLnBrk="0" fontAlgn="base" hangingPunct="0">
              <a:spcBef>
                <a:spcPct val="0"/>
              </a:spcBef>
              <a:spcAft>
                <a:spcPct val="0"/>
              </a:spcAft>
              <a:defRPr sz="1000" b="1">
                <a:solidFill>
                  <a:schemeClr val="tx1"/>
                </a:solidFill>
                <a:latin typeface="Tahoma" panose="020B0604030504040204" pitchFamily="34" charset="0"/>
              </a:defRPr>
            </a:lvl7pPr>
            <a:lvl8pPr marL="3429000" indent="-228600" algn="ctr" eaLnBrk="0" fontAlgn="base" hangingPunct="0">
              <a:spcBef>
                <a:spcPct val="0"/>
              </a:spcBef>
              <a:spcAft>
                <a:spcPct val="0"/>
              </a:spcAft>
              <a:defRPr sz="1000" b="1">
                <a:solidFill>
                  <a:schemeClr val="tx1"/>
                </a:solidFill>
                <a:latin typeface="Tahoma" panose="020B0604030504040204" pitchFamily="34" charset="0"/>
              </a:defRPr>
            </a:lvl8pPr>
            <a:lvl9pPr marL="3886200" indent="-228600" algn="ctr" eaLnBrk="0" fontAlgn="base" hangingPunct="0">
              <a:spcBef>
                <a:spcPct val="0"/>
              </a:spcBef>
              <a:spcAft>
                <a:spcPct val="0"/>
              </a:spcAft>
              <a:defRPr sz="1000" b="1">
                <a:solidFill>
                  <a:schemeClr val="tx1"/>
                </a:solidFill>
                <a:latin typeface="Tahoma" panose="020B0604030504040204" pitchFamily="34" charset="0"/>
              </a:defRPr>
            </a:lvl9pPr>
          </a:lstStyle>
          <a:p>
            <a:pPr algn="l" eaLnBrk="1" hangingPunct="1"/>
            <a:r>
              <a:rPr lang="en-US" altLang="en-US" sz="1400" dirty="0" smtClean="0"/>
              <a:t>PE1</a:t>
            </a:r>
            <a:endParaRPr lang="en-US" altLang="en-US" sz="1400" dirty="0"/>
          </a:p>
        </p:txBody>
      </p:sp>
      <p:sp>
        <p:nvSpPr>
          <p:cNvPr id="49" name="AutoShape 98" descr="http://www.1clipart.com/1clipart.cfm?p=Computers/clipart/Computers/PCs/46-136728586.gif"/>
          <p:cNvSpPr>
            <a:spLocks noChangeAspect="1" noChangeArrowheads="1"/>
          </p:cNvSpPr>
          <p:nvPr/>
        </p:nvSpPr>
        <p:spPr bwMode="auto">
          <a:xfrm>
            <a:off x="4202113" y="4153739"/>
            <a:ext cx="415925"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defRPr sz="1000" b="1">
                <a:solidFill>
                  <a:schemeClr val="tx1"/>
                </a:solidFill>
                <a:latin typeface="Tahoma" panose="020B0604030504040204" pitchFamily="34" charset="0"/>
              </a:defRPr>
            </a:lvl1pPr>
            <a:lvl2pPr marL="742950" indent="-285750" algn="ctr">
              <a:defRPr sz="1000" b="1">
                <a:solidFill>
                  <a:schemeClr val="tx1"/>
                </a:solidFill>
                <a:latin typeface="Tahoma" panose="020B0604030504040204" pitchFamily="34" charset="0"/>
              </a:defRPr>
            </a:lvl2pPr>
            <a:lvl3pPr marL="1143000" indent="-228600" algn="ctr">
              <a:defRPr sz="1000" b="1">
                <a:solidFill>
                  <a:schemeClr val="tx1"/>
                </a:solidFill>
                <a:latin typeface="Tahoma" panose="020B0604030504040204" pitchFamily="34" charset="0"/>
              </a:defRPr>
            </a:lvl3pPr>
            <a:lvl4pPr marL="1600200" indent="-228600" algn="ctr">
              <a:defRPr sz="1000" b="1">
                <a:solidFill>
                  <a:schemeClr val="tx1"/>
                </a:solidFill>
                <a:latin typeface="Tahoma" panose="020B0604030504040204" pitchFamily="34" charset="0"/>
              </a:defRPr>
            </a:lvl4pPr>
            <a:lvl5pPr marL="2057400" indent="-228600" algn="ctr">
              <a:defRPr sz="1000" b="1">
                <a:solidFill>
                  <a:schemeClr val="tx1"/>
                </a:solidFill>
                <a:latin typeface="Tahoma" panose="020B0604030504040204" pitchFamily="34" charset="0"/>
              </a:defRPr>
            </a:lvl5pPr>
            <a:lvl6pPr marL="2514600" indent="-228600" algn="ctr" eaLnBrk="0" fontAlgn="base" hangingPunct="0">
              <a:spcBef>
                <a:spcPct val="0"/>
              </a:spcBef>
              <a:spcAft>
                <a:spcPct val="0"/>
              </a:spcAft>
              <a:defRPr sz="1000" b="1">
                <a:solidFill>
                  <a:schemeClr val="tx1"/>
                </a:solidFill>
                <a:latin typeface="Tahoma" panose="020B0604030504040204" pitchFamily="34" charset="0"/>
              </a:defRPr>
            </a:lvl6pPr>
            <a:lvl7pPr marL="2971800" indent="-228600" algn="ctr" eaLnBrk="0" fontAlgn="base" hangingPunct="0">
              <a:spcBef>
                <a:spcPct val="0"/>
              </a:spcBef>
              <a:spcAft>
                <a:spcPct val="0"/>
              </a:spcAft>
              <a:defRPr sz="1000" b="1">
                <a:solidFill>
                  <a:schemeClr val="tx1"/>
                </a:solidFill>
                <a:latin typeface="Tahoma" panose="020B0604030504040204" pitchFamily="34" charset="0"/>
              </a:defRPr>
            </a:lvl7pPr>
            <a:lvl8pPr marL="3429000" indent="-228600" algn="ctr" eaLnBrk="0" fontAlgn="base" hangingPunct="0">
              <a:spcBef>
                <a:spcPct val="0"/>
              </a:spcBef>
              <a:spcAft>
                <a:spcPct val="0"/>
              </a:spcAft>
              <a:defRPr sz="1000" b="1">
                <a:solidFill>
                  <a:schemeClr val="tx1"/>
                </a:solidFill>
                <a:latin typeface="Tahoma" panose="020B0604030504040204" pitchFamily="34" charset="0"/>
              </a:defRPr>
            </a:lvl8pPr>
            <a:lvl9pPr marL="3886200" indent="-228600" algn="ctr" eaLnBrk="0" fontAlgn="base" hangingPunct="0">
              <a:spcBef>
                <a:spcPct val="0"/>
              </a:spcBef>
              <a:spcAft>
                <a:spcPct val="0"/>
              </a:spcAft>
              <a:defRPr sz="1000" b="1">
                <a:solidFill>
                  <a:schemeClr val="tx1"/>
                </a:solidFill>
                <a:latin typeface="Tahoma" panose="020B0604030504040204" pitchFamily="34" charset="0"/>
              </a:defRPr>
            </a:lvl9pPr>
          </a:lstStyle>
          <a:p>
            <a:endParaRPr lang="en-US" altLang="en-US"/>
          </a:p>
        </p:txBody>
      </p:sp>
      <p:sp>
        <p:nvSpPr>
          <p:cNvPr id="50" name="AutoShape 99" descr="http://www.1clipart.com/1clipart.cfm?p=Computers/clipart/Computers/PCs/46-136728586.gif"/>
          <p:cNvSpPr>
            <a:spLocks noChangeAspect="1" noChangeArrowheads="1"/>
          </p:cNvSpPr>
          <p:nvPr/>
        </p:nvSpPr>
        <p:spPr bwMode="auto">
          <a:xfrm>
            <a:off x="4202113" y="4153739"/>
            <a:ext cx="415925"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defRPr sz="1000" b="1">
                <a:solidFill>
                  <a:schemeClr val="tx1"/>
                </a:solidFill>
                <a:latin typeface="Tahoma" panose="020B0604030504040204" pitchFamily="34" charset="0"/>
              </a:defRPr>
            </a:lvl1pPr>
            <a:lvl2pPr marL="742950" indent="-285750" algn="ctr">
              <a:defRPr sz="1000" b="1">
                <a:solidFill>
                  <a:schemeClr val="tx1"/>
                </a:solidFill>
                <a:latin typeface="Tahoma" panose="020B0604030504040204" pitchFamily="34" charset="0"/>
              </a:defRPr>
            </a:lvl2pPr>
            <a:lvl3pPr marL="1143000" indent="-228600" algn="ctr">
              <a:defRPr sz="1000" b="1">
                <a:solidFill>
                  <a:schemeClr val="tx1"/>
                </a:solidFill>
                <a:latin typeface="Tahoma" panose="020B0604030504040204" pitchFamily="34" charset="0"/>
              </a:defRPr>
            </a:lvl3pPr>
            <a:lvl4pPr marL="1600200" indent="-228600" algn="ctr">
              <a:defRPr sz="1000" b="1">
                <a:solidFill>
                  <a:schemeClr val="tx1"/>
                </a:solidFill>
                <a:latin typeface="Tahoma" panose="020B0604030504040204" pitchFamily="34" charset="0"/>
              </a:defRPr>
            </a:lvl4pPr>
            <a:lvl5pPr marL="2057400" indent="-228600" algn="ctr">
              <a:defRPr sz="1000" b="1">
                <a:solidFill>
                  <a:schemeClr val="tx1"/>
                </a:solidFill>
                <a:latin typeface="Tahoma" panose="020B0604030504040204" pitchFamily="34" charset="0"/>
              </a:defRPr>
            </a:lvl5pPr>
            <a:lvl6pPr marL="2514600" indent="-228600" algn="ctr" eaLnBrk="0" fontAlgn="base" hangingPunct="0">
              <a:spcBef>
                <a:spcPct val="0"/>
              </a:spcBef>
              <a:spcAft>
                <a:spcPct val="0"/>
              </a:spcAft>
              <a:defRPr sz="1000" b="1">
                <a:solidFill>
                  <a:schemeClr val="tx1"/>
                </a:solidFill>
                <a:latin typeface="Tahoma" panose="020B0604030504040204" pitchFamily="34" charset="0"/>
              </a:defRPr>
            </a:lvl6pPr>
            <a:lvl7pPr marL="2971800" indent="-228600" algn="ctr" eaLnBrk="0" fontAlgn="base" hangingPunct="0">
              <a:spcBef>
                <a:spcPct val="0"/>
              </a:spcBef>
              <a:spcAft>
                <a:spcPct val="0"/>
              </a:spcAft>
              <a:defRPr sz="1000" b="1">
                <a:solidFill>
                  <a:schemeClr val="tx1"/>
                </a:solidFill>
                <a:latin typeface="Tahoma" panose="020B0604030504040204" pitchFamily="34" charset="0"/>
              </a:defRPr>
            </a:lvl7pPr>
            <a:lvl8pPr marL="3429000" indent="-228600" algn="ctr" eaLnBrk="0" fontAlgn="base" hangingPunct="0">
              <a:spcBef>
                <a:spcPct val="0"/>
              </a:spcBef>
              <a:spcAft>
                <a:spcPct val="0"/>
              </a:spcAft>
              <a:defRPr sz="1000" b="1">
                <a:solidFill>
                  <a:schemeClr val="tx1"/>
                </a:solidFill>
                <a:latin typeface="Tahoma" panose="020B0604030504040204" pitchFamily="34" charset="0"/>
              </a:defRPr>
            </a:lvl8pPr>
            <a:lvl9pPr marL="3886200" indent="-228600" algn="ctr" eaLnBrk="0" fontAlgn="base" hangingPunct="0">
              <a:spcBef>
                <a:spcPct val="0"/>
              </a:spcBef>
              <a:spcAft>
                <a:spcPct val="0"/>
              </a:spcAft>
              <a:defRPr sz="1000" b="1">
                <a:solidFill>
                  <a:schemeClr val="tx1"/>
                </a:solidFill>
                <a:latin typeface="Tahoma" panose="020B0604030504040204" pitchFamily="34" charset="0"/>
              </a:defRPr>
            </a:lvl9pPr>
          </a:lstStyle>
          <a:p>
            <a:endParaRPr lang="en-US" altLang="en-US"/>
          </a:p>
        </p:txBody>
      </p:sp>
      <p:sp>
        <p:nvSpPr>
          <p:cNvPr id="51" name="AutoShape 100" descr="http://www.1clipart.com/1clipart.cfm?p=Computers/clipart/Computers/PCs/46-136728586.gif"/>
          <p:cNvSpPr>
            <a:spLocks noChangeAspect="1" noChangeArrowheads="1"/>
          </p:cNvSpPr>
          <p:nvPr/>
        </p:nvSpPr>
        <p:spPr bwMode="auto">
          <a:xfrm>
            <a:off x="4202113" y="4153739"/>
            <a:ext cx="415925"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defRPr sz="1000" b="1">
                <a:solidFill>
                  <a:schemeClr val="tx1"/>
                </a:solidFill>
                <a:latin typeface="Tahoma" panose="020B0604030504040204" pitchFamily="34" charset="0"/>
              </a:defRPr>
            </a:lvl1pPr>
            <a:lvl2pPr marL="742950" indent="-285750" algn="ctr">
              <a:defRPr sz="1000" b="1">
                <a:solidFill>
                  <a:schemeClr val="tx1"/>
                </a:solidFill>
                <a:latin typeface="Tahoma" panose="020B0604030504040204" pitchFamily="34" charset="0"/>
              </a:defRPr>
            </a:lvl2pPr>
            <a:lvl3pPr marL="1143000" indent="-228600" algn="ctr">
              <a:defRPr sz="1000" b="1">
                <a:solidFill>
                  <a:schemeClr val="tx1"/>
                </a:solidFill>
                <a:latin typeface="Tahoma" panose="020B0604030504040204" pitchFamily="34" charset="0"/>
              </a:defRPr>
            </a:lvl3pPr>
            <a:lvl4pPr marL="1600200" indent="-228600" algn="ctr">
              <a:defRPr sz="1000" b="1">
                <a:solidFill>
                  <a:schemeClr val="tx1"/>
                </a:solidFill>
                <a:latin typeface="Tahoma" panose="020B0604030504040204" pitchFamily="34" charset="0"/>
              </a:defRPr>
            </a:lvl4pPr>
            <a:lvl5pPr marL="2057400" indent="-228600" algn="ctr">
              <a:defRPr sz="1000" b="1">
                <a:solidFill>
                  <a:schemeClr val="tx1"/>
                </a:solidFill>
                <a:latin typeface="Tahoma" panose="020B0604030504040204" pitchFamily="34" charset="0"/>
              </a:defRPr>
            </a:lvl5pPr>
            <a:lvl6pPr marL="2514600" indent="-228600" algn="ctr" eaLnBrk="0" fontAlgn="base" hangingPunct="0">
              <a:spcBef>
                <a:spcPct val="0"/>
              </a:spcBef>
              <a:spcAft>
                <a:spcPct val="0"/>
              </a:spcAft>
              <a:defRPr sz="1000" b="1">
                <a:solidFill>
                  <a:schemeClr val="tx1"/>
                </a:solidFill>
                <a:latin typeface="Tahoma" panose="020B0604030504040204" pitchFamily="34" charset="0"/>
              </a:defRPr>
            </a:lvl6pPr>
            <a:lvl7pPr marL="2971800" indent="-228600" algn="ctr" eaLnBrk="0" fontAlgn="base" hangingPunct="0">
              <a:spcBef>
                <a:spcPct val="0"/>
              </a:spcBef>
              <a:spcAft>
                <a:spcPct val="0"/>
              </a:spcAft>
              <a:defRPr sz="1000" b="1">
                <a:solidFill>
                  <a:schemeClr val="tx1"/>
                </a:solidFill>
                <a:latin typeface="Tahoma" panose="020B0604030504040204" pitchFamily="34" charset="0"/>
              </a:defRPr>
            </a:lvl7pPr>
            <a:lvl8pPr marL="3429000" indent="-228600" algn="ctr" eaLnBrk="0" fontAlgn="base" hangingPunct="0">
              <a:spcBef>
                <a:spcPct val="0"/>
              </a:spcBef>
              <a:spcAft>
                <a:spcPct val="0"/>
              </a:spcAft>
              <a:defRPr sz="1000" b="1">
                <a:solidFill>
                  <a:schemeClr val="tx1"/>
                </a:solidFill>
                <a:latin typeface="Tahoma" panose="020B0604030504040204" pitchFamily="34" charset="0"/>
              </a:defRPr>
            </a:lvl8pPr>
            <a:lvl9pPr marL="3886200" indent="-228600" algn="ctr" eaLnBrk="0" fontAlgn="base" hangingPunct="0">
              <a:spcBef>
                <a:spcPct val="0"/>
              </a:spcBef>
              <a:spcAft>
                <a:spcPct val="0"/>
              </a:spcAft>
              <a:defRPr sz="1000" b="1">
                <a:solidFill>
                  <a:schemeClr val="tx1"/>
                </a:solidFill>
                <a:latin typeface="Tahoma" panose="020B0604030504040204" pitchFamily="34" charset="0"/>
              </a:defRPr>
            </a:lvl9pPr>
          </a:lstStyle>
          <a:p>
            <a:endParaRPr lang="en-US" altLang="en-US"/>
          </a:p>
        </p:txBody>
      </p:sp>
      <p:sp>
        <p:nvSpPr>
          <p:cNvPr id="52" name="AutoShape 101" descr="http://www.1clipart.com/1clipart.cfm?p=Computers/clipart/Computers/PCs/46-136728586.gif"/>
          <p:cNvSpPr>
            <a:spLocks noChangeAspect="1" noChangeArrowheads="1"/>
          </p:cNvSpPr>
          <p:nvPr/>
        </p:nvSpPr>
        <p:spPr bwMode="auto">
          <a:xfrm>
            <a:off x="4202113" y="4153739"/>
            <a:ext cx="415925"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defRPr sz="1000" b="1">
                <a:solidFill>
                  <a:schemeClr val="tx1"/>
                </a:solidFill>
                <a:latin typeface="Tahoma" panose="020B0604030504040204" pitchFamily="34" charset="0"/>
              </a:defRPr>
            </a:lvl1pPr>
            <a:lvl2pPr marL="742950" indent="-285750" algn="ctr">
              <a:defRPr sz="1000" b="1">
                <a:solidFill>
                  <a:schemeClr val="tx1"/>
                </a:solidFill>
                <a:latin typeface="Tahoma" panose="020B0604030504040204" pitchFamily="34" charset="0"/>
              </a:defRPr>
            </a:lvl2pPr>
            <a:lvl3pPr marL="1143000" indent="-228600" algn="ctr">
              <a:defRPr sz="1000" b="1">
                <a:solidFill>
                  <a:schemeClr val="tx1"/>
                </a:solidFill>
                <a:latin typeface="Tahoma" panose="020B0604030504040204" pitchFamily="34" charset="0"/>
              </a:defRPr>
            </a:lvl3pPr>
            <a:lvl4pPr marL="1600200" indent="-228600" algn="ctr">
              <a:defRPr sz="1000" b="1">
                <a:solidFill>
                  <a:schemeClr val="tx1"/>
                </a:solidFill>
                <a:latin typeface="Tahoma" panose="020B0604030504040204" pitchFamily="34" charset="0"/>
              </a:defRPr>
            </a:lvl4pPr>
            <a:lvl5pPr marL="2057400" indent="-228600" algn="ctr">
              <a:defRPr sz="1000" b="1">
                <a:solidFill>
                  <a:schemeClr val="tx1"/>
                </a:solidFill>
                <a:latin typeface="Tahoma" panose="020B0604030504040204" pitchFamily="34" charset="0"/>
              </a:defRPr>
            </a:lvl5pPr>
            <a:lvl6pPr marL="2514600" indent="-228600" algn="ctr" eaLnBrk="0" fontAlgn="base" hangingPunct="0">
              <a:spcBef>
                <a:spcPct val="0"/>
              </a:spcBef>
              <a:spcAft>
                <a:spcPct val="0"/>
              </a:spcAft>
              <a:defRPr sz="1000" b="1">
                <a:solidFill>
                  <a:schemeClr val="tx1"/>
                </a:solidFill>
                <a:latin typeface="Tahoma" panose="020B0604030504040204" pitchFamily="34" charset="0"/>
              </a:defRPr>
            </a:lvl6pPr>
            <a:lvl7pPr marL="2971800" indent="-228600" algn="ctr" eaLnBrk="0" fontAlgn="base" hangingPunct="0">
              <a:spcBef>
                <a:spcPct val="0"/>
              </a:spcBef>
              <a:spcAft>
                <a:spcPct val="0"/>
              </a:spcAft>
              <a:defRPr sz="1000" b="1">
                <a:solidFill>
                  <a:schemeClr val="tx1"/>
                </a:solidFill>
                <a:latin typeface="Tahoma" panose="020B0604030504040204" pitchFamily="34" charset="0"/>
              </a:defRPr>
            </a:lvl7pPr>
            <a:lvl8pPr marL="3429000" indent="-228600" algn="ctr" eaLnBrk="0" fontAlgn="base" hangingPunct="0">
              <a:spcBef>
                <a:spcPct val="0"/>
              </a:spcBef>
              <a:spcAft>
                <a:spcPct val="0"/>
              </a:spcAft>
              <a:defRPr sz="1000" b="1">
                <a:solidFill>
                  <a:schemeClr val="tx1"/>
                </a:solidFill>
                <a:latin typeface="Tahoma" panose="020B0604030504040204" pitchFamily="34" charset="0"/>
              </a:defRPr>
            </a:lvl8pPr>
            <a:lvl9pPr marL="3886200" indent="-228600" algn="ctr" eaLnBrk="0" fontAlgn="base" hangingPunct="0">
              <a:spcBef>
                <a:spcPct val="0"/>
              </a:spcBef>
              <a:spcAft>
                <a:spcPct val="0"/>
              </a:spcAft>
              <a:defRPr sz="1000" b="1">
                <a:solidFill>
                  <a:schemeClr val="tx1"/>
                </a:solidFill>
                <a:latin typeface="Tahoma" panose="020B0604030504040204" pitchFamily="34" charset="0"/>
              </a:defRPr>
            </a:lvl9pPr>
          </a:lstStyle>
          <a:p>
            <a:endParaRPr lang="en-US" altLang="en-US"/>
          </a:p>
        </p:txBody>
      </p:sp>
      <p:sp>
        <p:nvSpPr>
          <p:cNvPr id="53" name="AutoShape 102" descr="symbols">
            <a:hlinkClick r:id="rId3"/>
          </p:cNvPr>
          <p:cNvSpPr>
            <a:spLocks noChangeAspect="1" noChangeArrowheads="1"/>
          </p:cNvSpPr>
          <p:nvPr/>
        </p:nvSpPr>
        <p:spPr bwMode="auto">
          <a:xfrm>
            <a:off x="4567238" y="4102939"/>
            <a:ext cx="414338"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defRPr sz="1000" b="1">
                <a:solidFill>
                  <a:schemeClr val="tx1"/>
                </a:solidFill>
                <a:latin typeface="Tahoma" panose="020B0604030504040204" pitchFamily="34" charset="0"/>
              </a:defRPr>
            </a:lvl1pPr>
            <a:lvl2pPr marL="742950" indent="-285750" algn="ctr">
              <a:defRPr sz="1000" b="1">
                <a:solidFill>
                  <a:schemeClr val="tx1"/>
                </a:solidFill>
                <a:latin typeface="Tahoma" panose="020B0604030504040204" pitchFamily="34" charset="0"/>
              </a:defRPr>
            </a:lvl2pPr>
            <a:lvl3pPr marL="1143000" indent="-228600" algn="ctr">
              <a:defRPr sz="1000" b="1">
                <a:solidFill>
                  <a:schemeClr val="tx1"/>
                </a:solidFill>
                <a:latin typeface="Tahoma" panose="020B0604030504040204" pitchFamily="34" charset="0"/>
              </a:defRPr>
            </a:lvl3pPr>
            <a:lvl4pPr marL="1600200" indent="-228600" algn="ctr">
              <a:defRPr sz="1000" b="1">
                <a:solidFill>
                  <a:schemeClr val="tx1"/>
                </a:solidFill>
                <a:latin typeface="Tahoma" panose="020B0604030504040204" pitchFamily="34" charset="0"/>
              </a:defRPr>
            </a:lvl4pPr>
            <a:lvl5pPr marL="2057400" indent="-228600" algn="ctr">
              <a:defRPr sz="1000" b="1">
                <a:solidFill>
                  <a:schemeClr val="tx1"/>
                </a:solidFill>
                <a:latin typeface="Tahoma" panose="020B0604030504040204" pitchFamily="34" charset="0"/>
              </a:defRPr>
            </a:lvl5pPr>
            <a:lvl6pPr marL="2514600" indent="-228600" algn="ctr" eaLnBrk="0" fontAlgn="base" hangingPunct="0">
              <a:spcBef>
                <a:spcPct val="0"/>
              </a:spcBef>
              <a:spcAft>
                <a:spcPct val="0"/>
              </a:spcAft>
              <a:defRPr sz="1000" b="1">
                <a:solidFill>
                  <a:schemeClr val="tx1"/>
                </a:solidFill>
                <a:latin typeface="Tahoma" panose="020B0604030504040204" pitchFamily="34" charset="0"/>
              </a:defRPr>
            </a:lvl6pPr>
            <a:lvl7pPr marL="2971800" indent="-228600" algn="ctr" eaLnBrk="0" fontAlgn="base" hangingPunct="0">
              <a:spcBef>
                <a:spcPct val="0"/>
              </a:spcBef>
              <a:spcAft>
                <a:spcPct val="0"/>
              </a:spcAft>
              <a:defRPr sz="1000" b="1">
                <a:solidFill>
                  <a:schemeClr val="tx1"/>
                </a:solidFill>
                <a:latin typeface="Tahoma" panose="020B0604030504040204" pitchFamily="34" charset="0"/>
              </a:defRPr>
            </a:lvl7pPr>
            <a:lvl8pPr marL="3429000" indent="-228600" algn="ctr" eaLnBrk="0" fontAlgn="base" hangingPunct="0">
              <a:spcBef>
                <a:spcPct val="0"/>
              </a:spcBef>
              <a:spcAft>
                <a:spcPct val="0"/>
              </a:spcAft>
              <a:defRPr sz="1000" b="1">
                <a:solidFill>
                  <a:schemeClr val="tx1"/>
                </a:solidFill>
                <a:latin typeface="Tahoma" panose="020B0604030504040204" pitchFamily="34" charset="0"/>
              </a:defRPr>
            </a:lvl8pPr>
            <a:lvl9pPr marL="3886200" indent="-228600" algn="ctr" eaLnBrk="0" fontAlgn="base" hangingPunct="0">
              <a:spcBef>
                <a:spcPct val="0"/>
              </a:spcBef>
              <a:spcAft>
                <a:spcPct val="0"/>
              </a:spcAft>
              <a:defRPr sz="1000" b="1">
                <a:solidFill>
                  <a:schemeClr val="tx1"/>
                </a:solidFill>
                <a:latin typeface="Tahoma" panose="020B0604030504040204" pitchFamily="34" charset="0"/>
              </a:defRPr>
            </a:lvl9pPr>
          </a:lstStyle>
          <a:p>
            <a:endParaRPr lang="en-US" altLang="en-US"/>
          </a:p>
        </p:txBody>
      </p:sp>
      <p:sp>
        <p:nvSpPr>
          <p:cNvPr id="54" name="AutoShape 103" descr="symbols">
            <a:hlinkClick r:id="rId3"/>
          </p:cNvPr>
          <p:cNvSpPr>
            <a:spLocks noChangeAspect="1" noChangeArrowheads="1"/>
          </p:cNvSpPr>
          <p:nvPr/>
        </p:nvSpPr>
        <p:spPr bwMode="auto">
          <a:xfrm>
            <a:off x="4567238" y="4102939"/>
            <a:ext cx="414338"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defRPr sz="1000" b="1">
                <a:solidFill>
                  <a:schemeClr val="tx1"/>
                </a:solidFill>
                <a:latin typeface="Tahoma" panose="020B0604030504040204" pitchFamily="34" charset="0"/>
              </a:defRPr>
            </a:lvl1pPr>
            <a:lvl2pPr marL="742950" indent="-285750" algn="ctr">
              <a:defRPr sz="1000" b="1">
                <a:solidFill>
                  <a:schemeClr val="tx1"/>
                </a:solidFill>
                <a:latin typeface="Tahoma" panose="020B0604030504040204" pitchFamily="34" charset="0"/>
              </a:defRPr>
            </a:lvl2pPr>
            <a:lvl3pPr marL="1143000" indent="-228600" algn="ctr">
              <a:defRPr sz="1000" b="1">
                <a:solidFill>
                  <a:schemeClr val="tx1"/>
                </a:solidFill>
                <a:latin typeface="Tahoma" panose="020B0604030504040204" pitchFamily="34" charset="0"/>
              </a:defRPr>
            </a:lvl3pPr>
            <a:lvl4pPr marL="1600200" indent="-228600" algn="ctr">
              <a:defRPr sz="1000" b="1">
                <a:solidFill>
                  <a:schemeClr val="tx1"/>
                </a:solidFill>
                <a:latin typeface="Tahoma" panose="020B0604030504040204" pitchFamily="34" charset="0"/>
              </a:defRPr>
            </a:lvl4pPr>
            <a:lvl5pPr marL="2057400" indent="-228600" algn="ctr">
              <a:defRPr sz="1000" b="1">
                <a:solidFill>
                  <a:schemeClr val="tx1"/>
                </a:solidFill>
                <a:latin typeface="Tahoma" panose="020B0604030504040204" pitchFamily="34" charset="0"/>
              </a:defRPr>
            </a:lvl5pPr>
            <a:lvl6pPr marL="2514600" indent="-228600" algn="ctr" eaLnBrk="0" fontAlgn="base" hangingPunct="0">
              <a:spcBef>
                <a:spcPct val="0"/>
              </a:spcBef>
              <a:spcAft>
                <a:spcPct val="0"/>
              </a:spcAft>
              <a:defRPr sz="1000" b="1">
                <a:solidFill>
                  <a:schemeClr val="tx1"/>
                </a:solidFill>
                <a:latin typeface="Tahoma" panose="020B0604030504040204" pitchFamily="34" charset="0"/>
              </a:defRPr>
            </a:lvl6pPr>
            <a:lvl7pPr marL="2971800" indent="-228600" algn="ctr" eaLnBrk="0" fontAlgn="base" hangingPunct="0">
              <a:spcBef>
                <a:spcPct val="0"/>
              </a:spcBef>
              <a:spcAft>
                <a:spcPct val="0"/>
              </a:spcAft>
              <a:defRPr sz="1000" b="1">
                <a:solidFill>
                  <a:schemeClr val="tx1"/>
                </a:solidFill>
                <a:latin typeface="Tahoma" panose="020B0604030504040204" pitchFamily="34" charset="0"/>
              </a:defRPr>
            </a:lvl7pPr>
            <a:lvl8pPr marL="3429000" indent="-228600" algn="ctr" eaLnBrk="0" fontAlgn="base" hangingPunct="0">
              <a:spcBef>
                <a:spcPct val="0"/>
              </a:spcBef>
              <a:spcAft>
                <a:spcPct val="0"/>
              </a:spcAft>
              <a:defRPr sz="1000" b="1">
                <a:solidFill>
                  <a:schemeClr val="tx1"/>
                </a:solidFill>
                <a:latin typeface="Tahoma" panose="020B0604030504040204" pitchFamily="34" charset="0"/>
              </a:defRPr>
            </a:lvl8pPr>
            <a:lvl9pPr marL="3886200" indent="-228600" algn="ctr" eaLnBrk="0" fontAlgn="base" hangingPunct="0">
              <a:spcBef>
                <a:spcPct val="0"/>
              </a:spcBef>
              <a:spcAft>
                <a:spcPct val="0"/>
              </a:spcAft>
              <a:defRPr sz="1000" b="1">
                <a:solidFill>
                  <a:schemeClr val="tx1"/>
                </a:solidFill>
                <a:latin typeface="Tahoma" panose="020B0604030504040204" pitchFamily="34" charset="0"/>
              </a:defRPr>
            </a:lvl9pPr>
          </a:lstStyle>
          <a:p>
            <a:endParaRPr lang="en-US" altLang="en-US"/>
          </a:p>
        </p:txBody>
      </p:sp>
      <p:sp>
        <p:nvSpPr>
          <p:cNvPr id="55" name="Text Box 107"/>
          <p:cNvSpPr txBox="1">
            <a:spLocks noChangeArrowheads="1"/>
          </p:cNvSpPr>
          <p:nvPr/>
        </p:nvSpPr>
        <p:spPr bwMode="auto">
          <a:xfrm>
            <a:off x="3733800" y="4134489"/>
            <a:ext cx="6381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1000" b="1">
                <a:solidFill>
                  <a:schemeClr val="tx1"/>
                </a:solidFill>
                <a:latin typeface="Tahoma" panose="020B0604030504040204" pitchFamily="34" charset="0"/>
              </a:defRPr>
            </a:lvl1pPr>
            <a:lvl2pPr marL="742950" indent="-285750" algn="ctr">
              <a:defRPr sz="1000" b="1">
                <a:solidFill>
                  <a:schemeClr val="tx1"/>
                </a:solidFill>
                <a:latin typeface="Tahoma" panose="020B0604030504040204" pitchFamily="34" charset="0"/>
              </a:defRPr>
            </a:lvl2pPr>
            <a:lvl3pPr marL="1143000" indent="-228600" algn="ctr">
              <a:defRPr sz="1000" b="1">
                <a:solidFill>
                  <a:schemeClr val="tx1"/>
                </a:solidFill>
                <a:latin typeface="Tahoma" panose="020B0604030504040204" pitchFamily="34" charset="0"/>
              </a:defRPr>
            </a:lvl3pPr>
            <a:lvl4pPr marL="1600200" indent="-228600" algn="ctr">
              <a:defRPr sz="1000" b="1">
                <a:solidFill>
                  <a:schemeClr val="tx1"/>
                </a:solidFill>
                <a:latin typeface="Tahoma" panose="020B0604030504040204" pitchFamily="34" charset="0"/>
              </a:defRPr>
            </a:lvl4pPr>
            <a:lvl5pPr marL="2057400" indent="-228600" algn="ctr">
              <a:defRPr sz="1000" b="1">
                <a:solidFill>
                  <a:schemeClr val="tx1"/>
                </a:solidFill>
                <a:latin typeface="Tahoma" panose="020B0604030504040204" pitchFamily="34" charset="0"/>
              </a:defRPr>
            </a:lvl5pPr>
            <a:lvl6pPr marL="2514600" indent="-228600" algn="ctr" eaLnBrk="0" fontAlgn="base" hangingPunct="0">
              <a:spcBef>
                <a:spcPct val="0"/>
              </a:spcBef>
              <a:spcAft>
                <a:spcPct val="0"/>
              </a:spcAft>
              <a:defRPr sz="1000" b="1">
                <a:solidFill>
                  <a:schemeClr val="tx1"/>
                </a:solidFill>
                <a:latin typeface="Tahoma" panose="020B0604030504040204" pitchFamily="34" charset="0"/>
              </a:defRPr>
            </a:lvl6pPr>
            <a:lvl7pPr marL="2971800" indent="-228600" algn="ctr" eaLnBrk="0" fontAlgn="base" hangingPunct="0">
              <a:spcBef>
                <a:spcPct val="0"/>
              </a:spcBef>
              <a:spcAft>
                <a:spcPct val="0"/>
              </a:spcAft>
              <a:defRPr sz="1000" b="1">
                <a:solidFill>
                  <a:schemeClr val="tx1"/>
                </a:solidFill>
                <a:latin typeface="Tahoma" panose="020B0604030504040204" pitchFamily="34" charset="0"/>
              </a:defRPr>
            </a:lvl7pPr>
            <a:lvl8pPr marL="3429000" indent="-228600" algn="ctr" eaLnBrk="0" fontAlgn="base" hangingPunct="0">
              <a:spcBef>
                <a:spcPct val="0"/>
              </a:spcBef>
              <a:spcAft>
                <a:spcPct val="0"/>
              </a:spcAft>
              <a:defRPr sz="1000" b="1">
                <a:solidFill>
                  <a:schemeClr val="tx1"/>
                </a:solidFill>
                <a:latin typeface="Tahoma" panose="020B0604030504040204" pitchFamily="34" charset="0"/>
              </a:defRPr>
            </a:lvl8pPr>
            <a:lvl9pPr marL="3886200" indent="-228600" algn="ctr" eaLnBrk="0" fontAlgn="base" hangingPunct="0">
              <a:spcBef>
                <a:spcPct val="0"/>
              </a:spcBef>
              <a:spcAft>
                <a:spcPct val="0"/>
              </a:spcAft>
              <a:defRPr sz="1000" b="1">
                <a:solidFill>
                  <a:schemeClr val="tx1"/>
                </a:solidFill>
                <a:latin typeface="Tahoma" panose="020B0604030504040204" pitchFamily="34" charset="0"/>
              </a:defRPr>
            </a:lvl9pPr>
          </a:lstStyle>
          <a:p>
            <a:pPr algn="l" eaLnBrk="1" hangingPunct="1"/>
            <a:r>
              <a:rPr lang="en-US" altLang="en-US" sz="1400" dirty="0" smtClean="0"/>
              <a:t>P3</a:t>
            </a:r>
            <a:endParaRPr lang="en-US" altLang="en-US" sz="1400" dirty="0"/>
          </a:p>
        </p:txBody>
      </p:sp>
      <p:pic>
        <p:nvPicPr>
          <p:cNvPr id="57" name="Picture 129" descr="C:\Juniper_Icons\PPT_TIFFs\color\icon_c_router_ppt.t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00600" y="3764801"/>
            <a:ext cx="379413"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8" name="Picture 130" descr="C:\Juniper_Icons\PPT_TIFFs\color\icon_c_router_ppt.t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86200" y="3764801"/>
            <a:ext cx="379413"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 name="Text Box 107"/>
          <p:cNvSpPr txBox="1">
            <a:spLocks noChangeArrowheads="1"/>
          </p:cNvSpPr>
          <p:nvPr/>
        </p:nvSpPr>
        <p:spPr bwMode="auto">
          <a:xfrm>
            <a:off x="5076825" y="4069601"/>
            <a:ext cx="6381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1000" b="1">
                <a:solidFill>
                  <a:schemeClr val="tx1"/>
                </a:solidFill>
                <a:latin typeface="Tahoma" panose="020B0604030504040204" pitchFamily="34" charset="0"/>
              </a:defRPr>
            </a:lvl1pPr>
            <a:lvl2pPr marL="742950" indent="-285750" algn="ctr">
              <a:defRPr sz="1000" b="1">
                <a:solidFill>
                  <a:schemeClr val="tx1"/>
                </a:solidFill>
                <a:latin typeface="Tahoma" panose="020B0604030504040204" pitchFamily="34" charset="0"/>
              </a:defRPr>
            </a:lvl2pPr>
            <a:lvl3pPr marL="1143000" indent="-228600" algn="ctr">
              <a:defRPr sz="1000" b="1">
                <a:solidFill>
                  <a:schemeClr val="tx1"/>
                </a:solidFill>
                <a:latin typeface="Tahoma" panose="020B0604030504040204" pitchFamily="34" charset="0"/>
              </a:defRPr>
            </a:lvl3pPr>
            <a:lvl4pPr marL="1600200" indent="-228600" algn="ctr">
              <a:defRPr sz="1000" b="1">
                <a:solidFill>
                  <a:schemeClr val="tx1"/>
                </a:solidFill>
                <a:latin typeface="Tahoma" panose="020B0604030504040204" pitchFamily="34" charset="0"/>
              </a:defRPr>
            </a:lvl4pPr>
            <a:lvl5pPr marL="2057400" indent="-228600" algn="ctr">
              <a:defRPr sz="1000" b="1">
                <a:solidFill>
                  <a:schemeClr val="tx1"/>
                </a:solidFill>
                <a:latin typeface="Tahoma" panose="020B0604030504040204" pitchFamily="34" charset="0"/>
              </a:defRPr>
            </a:lvl5pPr>
            <a:lvl6pPr marL="2514600" indent="-228600" algn="ctr" eaLnBrk="0" fontAlgn="base" hangingPunct="0">
              <a:spcBef>
                <a:spcPct val="0"/>
              </a:spcBef>
              <a:spcAft>
                <a:spcPct val="0"/>
              </a:spcAft>
              <a:defRPr sz="1000" b="1">
                <a:solidFill>
                  <a:schemeClr val="tx1"/>
                </a:solidFill>
                <a:latin typeface="Tahoma" panose="020B0604030504040204" pitchFamily="34" charset="0"/>
              </a:defRPr>
            </a:lvl6pPr>
            <a:lvl7pPr marL="2971800" indent="-228600" algn="ctr" eaLnBrk="0" fontAlgn="base" hangingPunct="0">
              <a:spcBef>
                <a:spcPct val="0"/>
              </a:spcBef>
              <a:spcAft>
                <a:spcPct val="0"/>
              </a:spcAft>
              <a:defRPr sz="1000" b="1">
                <a:solidFill>
                  <a:schemeClr val="tx1"/>
                </a:solidFill>
                <a:latin typeface="Tahoma" panose="020B0604030504040204" pitchFamily="34" charset="0"/>
              </a:defRPr>
            </a:lvl7pPr>
            <a:lvl8pPr marL="3429000" indent="-228600" algn="ctr" eaLnBrk="0" fontAlgn="base" hangingPunct="0">
              <a:spcBef>
                <a:spcPct val="0"/>
              </a:spcBef>
              <a:spcAft>
                <a:spcPct val="0"/>
              </a:spcAft>
              <a:defRPr sz="1000" b="1">
                <a:solidFill>
                  <a:schemeClr val="tx1"/>
                </a:solidFill>
                <a:latin typeface="Tahoma" panose="020B0604030504040204" pitchFamily="34" charset="0"/>
              </a:defRPr>
            </a:lvl8pPr>
            <a:lvl9pPr marL="3886200" indent="-228600" algn="ctr" eaLnBrk="0" fontAlgn="base" hangingPunct="0">
              <a:spcBef>
                <a:spcPct val="0"/>
              </a:spcBef>
              <a:spcAft>
                <a:spcPct val="0"/>
              </a:spcAft>
              <a:defRPr sz="1000" b="1">
                <a:solidFill>
                  <a:schemeClr val="tx1"/>
                </a:solidFill>
                <a:latin typeface="Tahoma" panose="020B0604030504040204" pitchFamily="34" charset="0"/>
              </a:defRPr>
            </a:lvl9pPr>
          </a:lstStyle>
          <a:p>
            <a:pPr algn="l" eaLnBrk="1" hangingPunct="1"/>
            <a:r>
              <a:rPr lang="en-US" altLang="en-US" sz="1400" dirty="0" smtClean="0"/>
              <a:t>P4</a:t>
            </a:r>
            <a:endParaRPr lang="en-US" altLang="en-US" sz="1400" dirty="0"/>
          </a:p>
        </p:txBody>
      </p:sp>
      <p:cxnSp>
        <p:nvCxnSpPr>
          <p:cNvPr id="62" name="Straight Connector 61"/>
          <p:cNvCxnSpPr>
            <a:stCxn id="40" idx="2"/>
            <a:endCxn id="57" idx="0"/>
          </p:cNvCxnSpPr>
          <p:nvPr/>
        </p:nvCxnSpPr>
        <p:spPr>
          <a:xfrm>
            <a:off x="4990307" y="3307601"/>
            <a:ext cx="0" cy="4572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a:stCxn id="41" idx="2"/>
            <a:endCxn id="58" idx="0"/>
          </p:cNvCxnSpPr>
          <p:nvPr/>
        </p:nvCxnSpPr>
        <p:spPr>
          <a:xfrm>
            <a:off x="4075907" y="3307601"/>
            <a:ext cx="0" cy="4572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6" name="Text Box 108"/>
          <p:cNvSpPr txBox="1">
            <a:spLocks noChangeArrowheads="1"/>
          </p:cNvSpPr>
          <p:nvPr/>
        </p:nvSpPr>
        <p:spPr bwMode="auto">
          <a:xfrm>
            <a:off x="4946650" y="4740866"/>
            <a:ext cx="584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1000" b="1">
                <a:solidFill>
                  <a:schemeClr val="tx1"/>
                </a:solidFill>
                <a:latin typeface="Tahoma" panose="020B0604030504040204" pitchFamily="34" charset="0"/>
              </a:defRPr>
            </a:lvl1pPr>
            <a:lvl2pPr marL="742950" indent="-285750" algn="ctr">
              <a:defRPr sz="1000" b="1">
                <a:solidFill>
                  <a:schemeClr val="tx1"/>
                </a:solidFill>
                <a:latin typeface="Tahoma" panose="020B0604030504040204" pitchFamily="34" charset="0"/>
              </a:defRPr>
            </a:lvl2pPr>
            <a:lvl3pPr marL="1143000" indent="-228600" algn="ctr">
              <a:defRPr sz="1000" b="1">
                <a:solidFill>
                  <a:schemeClr val="tx1"/>
                </a:solidFill>
                <a:latin typeface="Tahoma" panose="020B0604030504040204" pitchFamily="34" charset="0"/>
              </a:defRPr>
            </a:lvl3pPr>
            <a:lvl4pPr marL="1600200" indent="-228600" algn="ctr">
              <a:defRPr sz="1000" b="1">
                <a:solidFill>
                  <a:schemeClr val="tx1"/>
                </a:solidFill>
                <a:latin typeface="Tahoma" panose="020B0604030504040204" pitchFamily="34" charset="0"/>
              </a:defRPr>
            </a:lvl4pPr>
            <a:lvl5pPr marL="2057400" indent="-228600" algn="ctr">
              <a:defRPr sz="1000" b="1">
                <a:solidFill>
                  <a:schemeClr val="tx1"/>
                </a:solidFill>
                <a:latin typeface="Tahoma" panose="020B0604030504040204" pitchFamily="34" charset="0"/>
              </a:defRPr>
            </a:lvl5pPr>
            <a:lvl6pPr marL="2514600" indent="-228600" algn="ctr" eaLnBrk="0" fontAlgn="base" hangingPunct="0">
              <a:spcBef>
                <a:spcPct val="0"/>
              </a:spcBef>
              <a:spcAft>
                <a:spcPct val="0"/>
              </a:spcAft>
              <a:defRPr sz="1000" b="1">
                <a:solidFill>
                  <a:schemeClr val="tx1"/>
                </a:solidFill>
                <a:latin typeface="Tahoma" panose="020B0604030504040204" pitchFamily="34" charset="0"/>
              </a:defRPr>
            </a:lvl6pPr>
            <a:lvl7pPr marL="2971800" indent="-228600" algn="ctr" eaLnBrk="0" fontAlgn="base" hangingPunct="0">
              <a:spcBef>
                <a:spcPct val="0"/>
              </a:spcBef>
              <a:spcAft>
                <a:spcPct val="0"/>
              </a:spcAft>
              <a:defRPr sz="1000" b="1">
                <a:solidFill>
                  <a:schemeClr val="tx1"/>
                </a:solidFill>
                <a:latin typeface="Tahoma" panose="020B0604030504040204" pitchFamily="34" charset="0"/>
              </a:defRPr>
            </a:lvl7pPr>
            <a:lvl8pPr marL="3429000" indent="-228600" algn="ctr" eaLnBrk="0" fontAlgn="base" hangingPunct="0">
              <a:spcBef>
                <a:spcPct val="0"/>
              </a:spcBef>
              <a:spcAft>
                <a:spcPct val="0"/>
              </a:spcAft>
              <a:defRPr sz="1000" b="1">
                <a:solidFill>
                  <a:schemeClr val="tx1"/>
                </a:solidFill>
                <a:latin typeface="Tahoma" panose="020B0604030504040204" pitchFamily="34" charset="0"/>
              </a:defRPr>
            </a:lvl8pPr>
            <a:lvl9pPr marL="3886200" indent="-228600" algn="ctr" eaLnBrk="0" fontAlgn="base" hangingPunct="0">
              <a:spcBef>
                <a:spcPct val="0"/>
              </a:spcBef>
              <a:spcAft>
                <a:spcPct val="0"/>
              </a:spcAft>
              <a:defRPr sz="1000" b="1">
                <a:solidFill>
                  <a:schemeClr val="tx1"/>
                </a:solidFill>
                <a:latin typeface="Tahoma" panose="020B0604030504040204" pitchFamily="34" charset="0"/>
              </a:defRPr>
            </a:lvl9pPr>
          </a:lstStyle>
          <a:p>
            <a:pPr algn="l" eaLnBrk="1" hangingPunct="1"/>
            <a:r>
              <a:rPr lang="en-US" altLang="en-US" sz="1400" dirty="0" smtClean="0"/>
              <a:t>PE4</a:t>
            </a:r>
            <a:endParaRPr lang="en-US" altLang="en-US" sz="1400" dirty="0"/>
          </a:p>
        </p:txBody>
      </p:sp>
      <p:pic>
        <p:nvPicPr>
          <p:cNvPr id="67" name="Picture 127" descr="C:\Juniper_Icons\PPT_TIFFs\color\icon_c_router_ppt.t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54538" y="4727572"/>
            <a:ext cx="379412"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8" name="Text Box 112"/>
          <p:cNvSpPr txBox="1">
            <a:spLocks noChangeArrowheads="1"/>
          </p:cNvSpPr>
          <p:nvPr/>
        </p:nvSpPr>
        <p:spPr bwMode="auto">
          <a:xfrm>
            <a:off x="2662635" y="4667889"/>
            <a:ext cx="5492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1000" b="1">
                <a:solidFill>
                  <a:schemeClr val="tx1"/>
                </a:solidFill>
                <a:latin typeface="Tahoma" panose="020B0604030504040204" pitchFamily="34" charset="0"/>
              </a:defRPr>
            </a:lvl1pPr>
            <a:lvl2pPr marL="742950" indent="-285750" algn="ctr">
              <a:defRPr sz="1000" b="1">
                <a:solidFill>
                  <a:schemeClr val="tx1"/>
                </a:solidFill>
                <a:latin typeface="Tahoma" panose="020B0604030504040204" pitchFamily="34" charset="0"/>
              </a:defRPr>
            </a:lvl2pPr>
            <a:lvl3pPr marL="1143000" indent="-228600" algn="ctr">
              <a:defRPr sz="1000" b="1">
                <a:solidFill>
                  <a:schemeClr val="tx1"/>
                </a:solidFill>
                <a:latin typeface="Tahoma" panose="020B0604030504040204" pitchFamily="34" charset="0"/>
              </a:defRPr>
            </a:lvl3pPr>
            <a:lvl4pPr marL="1600200" indent="-228600" algn="ctr">
              <a:defRPr sz="1000" b="1">
                <a:solidFill>
                  <a:schemeClr val="tx1"/>
                </a:solidFill>
                <a:latin typeface="Tahoma" panose="020B0604030504040204" pitchFamily="34" charset="0"/>
              </a:defRPr>
            </a:lvl4pPr>
            <a:lvl5pPr marL="2057400" indent="-228600" algn="ctr">
              <a:defRPr sz="1000" b="1">
                <a:solidFill>
                  <a:schemeClr val="tx1"/>
                </a:solidFill>
                <a:latin typeface="Tahoma" panose="020B0604030504040204" pitchFamily="34" charset="0"/>
              </a:defRPr>
            </a:lvl5pPr>
            <a:lvl6pPr marL="2514600" indent="-228600" algn="ctr" eaLnBrk="0" fontAlgn="base" hangingPunct="0">
              <a:spcBef>
                <a:spcPct val="0"/>
              </a:spcBef>
              <a:spcAft>
                <a:spcPct val="0"/>
              </a:spcAft>
              <a:defRPr sz="1000" b="1">
                <a:solidFill>
                  <a:schemeClr val="tx1"/>
                </a:solidFill>
                <a:latin typeface="Tahoma" panose="020B0604030504040204" pitchFamily="34" charset="0"/>
              </a:defRPr>
            </a:lvl6pPr>
            <a:lvl7pPr marL="2971800" indent="-228600" algn="ctr" eaLnBrk="0" fontAlgn="base" hangingPunct="0">
              <a:spcBef>
                <a:spcPct val="0"/>
              </a:spcBef>
              <a:spcAft>
                <a:spcPct val="0"/>
              </a:spcAft>
              <a:defRPr sz="1000" b="1">
                <a:solidFill>
                  <a:schemeClr val="tx1"/>
                </a:solidFill>
                <a:latin typeface="Tahoma" panose="020B0604030504040204" pitchFamily="34" charset="0"/>
              </a:defRPr>
            </a:lvl7pPr>
            <a:lvl8pPr marL="3429000" indent="-228600" algn="ctr" eaLnBrk="0" fontAlgn="base" hangingPunct="0">
              <a:spcBef>
                <a:spcPct val="0"/>
              </a:spcBef>
              <a:spcAft>
                <a:spcPct val="0"/>
              </a:spcAft>
              <a:defRPr sz="1000" b="1">
                <a:solidFill>
                  <a:schemeClr val="tx1"/>
                </a:solidFill>
                <a:latin typeface="Tahoma" panose="020B0604030504040204" pitchFamily="34" charset="0"/>
              </a:defRPr>
            </a:lvl8pPr>
            <a:lvl9pPr marL="3886200" indent="-228600" algn="ctr" eaLnBrk="0" fontAlgn="base" hangingPunct="0">
              <a:spcBef>
                <a:spcPct val="0"/>
              </a:spcBef>
              <a:spcAft>
                <a:spcPct val="0"/>
              </a:spcAft>
              <a:defRPr sz="1000" b="1">
                <a:solidFill>
                  <a:schemeClr val="tx1"/>
                </a:solidFill>
                <a:latin typeface="Tahoma" panose="020B0604030504040204" pitchFamily="34" charset="0"/>
              </a:defRPr>
            </a:lvl9pPr>
          </a:lstStyle>
          <a:p>
            <a:pPr algn="l" eaLnBrk="1" hangingPunct="1"/>
            <a:r>
              <a:rPr lang="en-US" altLang="en-US" sz="1400" dirty="0" smtClean="0"/>
              <a:t>CE3 </a:t>
            </a:r>
            <a:endParaRPr lang="en-US" altLang="en-US" sz="1400" dirty="0"/>
          </a:p>
        </p:txBody>
      </p:sp>
      <p:pic>
        <p:nvPicPr>
          <p:cNvPr id="69" name="Picture 125" descr="C:\Juniper_Icons\PPT_TIFFs\color\icon_c_router_ppt.t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38400" y="4550613"/>
            <a:ext cx="379413"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0" name="Text Box 97"/>
          <p:cNvSpPr txBox="1">
            <a:spLocks noChangeArrowheads="1"/>
          </p:cNvSpPr>
          <p:nvPr/>
        </p:nvSpPr>
        <p:spPr bwMode="auto">
          <a:xfrm>
            <a:off x="3078957" y="1027955"/>
            <a:ext cx="528637"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1000" b="1">
                <a:solidFill>
                  <a:schemeClr val="tx1"/>
                </a:solidFill>
                <a:latin typeface="Tahoma" panose="020B0604030504040204" pitchFamily="34" charset="0"/>
              </a:defRPr>
            </a:lvl1pPr>
            <a:lvl2pPr marL="742950" indent="-285750" algn="ctr">
              <a:defRPr sz="1000" b="1">
                <a:solidFill>
                  <a:schemeClr val="tx1"/>
                </a:solidFill>
                <a:latin typeface="Tahoma" panose="020B0604030504040204" pitchFamily="34" charset="0"/>
              </a:defRPr>
            </a:lvl2pPr>
            <a:lvl3pPr marL="1143000" indent="-228600" algn="ctr">
              <a:defRPr sz="1000" b="1">
                <a:solidFill>
                  <a:schemeClr val="tx1"/>
                </a:solidFill>
                <a:latin typeface="Tahoma" panose="020B0604030504040204" pitchFamily="34" charset="0"/>
              </a:defRPr>
            </a:lvl3pPr>
            <a:lvl4pPr marL="1600200" indent="-228600" algn="ctr">
              <a:defRPr sz="1000" b="1">
                <a:solidFill>
                  <a:schemeClr val="tx1"/>
                </a:solidFill>
                <a:latin typeface="Tahoma" panose="020B0604030504040204" pitchFamily="34" charset="0"/>
              </a:defRPr>
            </a:lvl4pPr>
            <a:lvl5pPr marL="2057400" indent="-228600" algn="ctr">
              <a:defRPr sz="1000" b="1">
                <a:solidFill>
                  <a:schemeClr val="tx1"/>
                </a:solidFill>
                <a:latin typeface="Tahoma" panose="020B0604030504040204" pitchFamily="34" charset="0"/>
              </a:defRPr>
            </a:lvl5pPr>
            <a:lvl6pPr marL="2514600" indent="-228600" algn="ctr" eaLnBrk="0" fontAlgn="base" hangingPunct="0">
              <a:spcBef>
                <a:spcPct val="0"/>
              </a:spcBef>
              <a:spcAft>
                <a:spcPct val="0"/>
              </a:spcAft>
              <a:defRPr sz="1000" b="1">
                <a:solidFill>
                  <a:schemeClr val="tx1"/>
                </a:solidFill>
                <a:latin typeface="Tahoma" panose="020B0604030504040204" pitchFamily="34" charset="0"/>
              </a:defRPr>
            </a:lvl6pPr>
            <a:lvl7pPr marL="2971800" indent="-228600" algn="ctr" eaLnBrk="0" fontAlgn="base" hangingPunct="0">
              <a:spcBef>
                <a:spcPct val="0"/>
              </a:spcBef>
              <a:spcAft>
                <a:spcPct val="0"/>
              </a:spcAft>
              <a:defRPr sz="1000" b="1">
                <a:solidFill>
                  <a:schemeClr val="tx1"/>
                </a:solidFill>
                <a:latin typeface="Tahoma" panose="020B0604030504040204" pitchFamily="34" charset="0"/>
              </a:defRPr>
            </a:lvl7pPr>
            <a:lvl8pPr marL="3429000" indent="-228600" algn="ctr" eaLnBrk="0" fontAlgn="base" hangingPunct="0">
              <a:spcBef>
                <a:spcPct val="0"/>
              </a:spcBef>
              <a:spcAft>
                <a:spcPct val="0"/>
              </a:spcAft>
              <a:defRPr sz="1000" b="1">
                <a:solidFill>
                  <a:schemeClr val="tx1"/>
                </a:solidFill>
                <a:latin typeface="Tahoma" panose="020B0604030504040204" pitchFamily="34" charset="0"/>
              </a:defRPr>
            </a:lvl8pPr>
            <a:lvl9pPr marL="3886200" indent="-228600" algn="ctr" eaLnBrk="0" fontAlgn="base" hangingPunct="0">
              <a:spcBef>
                <a:spcPct val="0"/>
              </a:spcBef>
              <a:spcAft>
                <a:spcPct val="0"/>
              </a:spcAft>
              <a:defRPr sz="1000" b="1">
                <a:solidFill>
                  <a:schemeClr val="tx1"/>
                </a:solidFill>
                <a:latin typeface="Tahoma" panose="020B0604030504040204" pitchFamily="34" charset="0"/>
              </a:defRPr>
            </a:lvl9pPr>
          </a:lstStyle>
          <a:p>
            <a:pPr algn="l" eaLnBrk="1" hangingPunct="1"/>
            <a:r>
              <a:rPr lang="en-US" altLang="en-US" sz="1400" dirty="0" smtClean="0"/>
              <a:t>CE6</a:t>
            </a:r>
            <a:endParaRPr lang="en-US" altLang="en-US" sz="1400" dirty="0"/>
          </a:p>
        </p:txBody>
      </p:sp>
      <p:sp>
        <p:nvSpPr>
          <p:cNvPr id="71" name="Text Box 117"/>
          <p:cNvSpPr txBox="1">
            <a:spLocks noChangeArrowheads="1"/>
          </p:cNvSpPr>
          <p:nvPr/>
        </p:nvSpPr>
        <p:spPr bwMode="auto">
          <a:xfrm>
            <a:off x="5486400" y="1389601"/>
            <a:ext cx="80565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ctr">
              <a:defRPr sz="1000" b="1">
                <a:solidFill>
                  <a:schemeClr val="tx1"/>
                </a:solidFill>
                <a:latin typeface="Tahoma" panose="020B0604030504040204" pitchFamily="34" charset="0"/>
              </a:defRPr>
            </a:lvl1pPr>
            <a:lvl2pPr marL="742950" indent="-285750" algn="ctr">
              <a:defRPr sz="1000" b="1">
                <a:solidFill>
                  <a:schemeClr val="tx1"/>
                </a:solidFill>
                <a:latin typeface="Tahoma" panose="020B0604030504040204" pitchFamily="34" charset="0"/>
              </a:defRPr>
            </a:lvl2pPr>
            <a:lvl3pPr marL="1143000" indent="-228600" algn="ctr">
              <a:defRPr sz="1000" b="1">
                <a:solidFill>
                  <a:schemeClr val="tx1"/>
                </a:solidFill>
                <a:latin typeface="Tahoma" panose="020B0604030504040204" pitchFamily="34" charset="0"/>
              </a:defRPr>
            </a:lvl3pPr>
            <a:lvl4pPr marL="1600200" indent="-228600" algn="ctr">
              <a:defRPr sz="1000" b="1">
                <a:solidFill>
                  <a:schemeClr val="tx1"/>
                </a:solidFill>
                <a:latin typeface="Tahoma" panose="020B0604030504040204" pitchFamily="34" charset="0"/>
              </a:defRPr>
            </a:lvl4pPr>
            <a:lvl5pPr marL="2057400" indent="-228600" algn="ctr">
              <a:defRPr sz="1000" b="1">
                <a:solidFill>
                  <a:schemeClr val="tx1"/>
                </a:solidFill>
                <a:latin typeface="Tahoma" panose="020B0604030504040204" pitchFamily="34" charset="0"/>
              </a:defRPr>
            </a:lvl5pPr>
            <a:lvl6pPr marL="2514600" indent="-228600" algn="ctr" eaLnBrk="0" fontAlgn="base" hangingPunct="0">
              <a:spcBef>
                <a:spcPct val="0"/>
              </a:spcBef>
              <a:spcAft>
                <a:spcPct val="0"/>
              </a:spcAft>
              <a:defRPr sz="1000" b="1">
                <a:solidFill>
                  <a:schemeClr val="tx1"/>
                </a:solidFill>
                <a:latin typeface="Tahoma" panose="020B0604030504040204" pitchFamily="34" charset="0"/>
              </a:defRPr>
            </a:lvl6pPr>
            <a:lvl7pPr marL="2971800" indent="-228600" algn="ctr" eaLnBrk="0" fontAlgn="base" hangingPunct="0">
              <a:spcBef>
                <a:spcPct val="0"/>
              </a:spcBef>
              <a:spcAft>
                <a:spcPct val="0"/>
              </a:spcAft>
              <a:defRPr sz="1000" b="1">
                <a:solidFill>
                  <a:schemeClr val="tx1"/>
                </a:solidFill>
                <a:latin typeface="Tahoma" panose="020B0604030504040204" pitchFamily="34" charset="0"/>
              </a:defRPr>
            </a:lvl7pPr>
            <a:lvl8pPr marL="3429000" indent="-228600" algn="ctr" eaLnBrk="0" fontAlgn="base" hangingPunct="0">
              <a:spcBef>
                <a:spcPct val="0"/>
              </a:spcBef>
              <a:spcAft>
                <a:spcPct val="0"/>
              </a:spcAft>
              <a:defRPr sz="1000" b="1">
                <a:solidFill>
                  <a:schemeClr val="tx1"/>
                </a:solidFill>
                <a:latin typeface="Tahoma" panose="020B0604030504040204" pitchFamily="34" charset="0"/>
              </a:defRPr>
            </a:lvl8pPr>
            <a:lvl9pPr marL="3886200" indent="-228600" algn="ctr" eaLnBrk="0" fontAlgn="base" hangingPunct="0">
              <a:spcBef>
                <a:spcPct val="0"/>
              </a:spcBef>
              <a:spcAft>
                <a:spcPct val="0"/>
              </a:spcAft>
              <a:defRPr sz="1000" b="1">
                <a:solidFill>
                  <a:schemeClr val="tx1"/>
                </a:solidFill>
                <a:latin typeface="Tahoma" panose="020B0604030504040204" pitchFamily="34" charset="0"/>
              </a:defRPr>
            </a:lvl9pPr>
          </a:lstStyle>
          <a:p>
            <a:pPr algn="l" eaLnBrk="1" hangingPunct="1"/>
            <a:r>
              <a:rPr lang="en-US" altLang="en-US" sz="1400" dirty="0" smtClean="0"/>
              <a:t>CE7</a:t>
            </a:r>
            <a:endParaRPr lang="en-US" altLang="en-US" sz="1400" dirty="0"/>
          </a:p>
        </p:txBody>
      </p:sp>
      <p:pic>
        <p:nvPicPr>
          <p:cNvPr id="72" name="Picture 123" descr="C:\Juniper_Icons\PPT_TIFFs\color\icon_c_router_ppt.t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50394" y="1332755"/>
            <a:ext cx="379413"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3" name="Picture 124" descr="C:\Juniper_Icons\PPT_TIFFs\color\icon_c_router_ppt.t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06987" y="1315089"/>
            <a:ext cx="379413"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4" name="Text Box 97"/>
          <p:cNvSpPr txBox="1">
            <a:spLocks noChangeArrowheads="1"/>
          </p:cNvSpPr>
          <p:nvPr/>
        </p:nvSpPr>
        <p:spPr bwMode="auto">
          <a:xfrm>
            <a:off x="3394077" y="5741984"/>
            <a:ext cx="528637"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1000" b="1">
                <a:solidFill>
                  <a:schemeClr val="tx1"/>
                </a:solidFill>
                <a:latin typeface="Tahoma" panose="020B0604030504040204" pitchFamily="34" charset="0"/>
              </a:defRPr>
            </a:lvl1pPr>
            <a:lvl2pPr marL="742950" indent="-285750" algn="ctr">
              <a:defRPr sz="1000" b="1">
                <a:solidFill>
                  <a:schemeClr val="tx1"/>
                </a:solidFill>
                <a:latin typeface="Tahoma" panose="020B0604030504040204" pitchFamily="34" charset="0"/>
              </a:defRPr>
            </a:lvl2pPr>
            <a:lvl3pPr marL="1143000" indent="-228600" algn="ctr">
              <a:defRPr sz="1000" b="1">
                <a:solidFill>
                  <a:schemeClr val="tx1"/>
                </a:solidFill>
                <a:latin typeface="Tahoma" panose="020B0604030504040204" pitchFamily="34" charset="0"/>
              </a:defRPr>
            </a:lvl3pPr>
            <a:lvl4pPr marL="1600200" indent="-228600" algn="ctr">
              <a:defRPr sz="1000" b="1">
                <a:solidFill>
                  <a:schemeClr val="tx1"/>
                </a:solidFill>
                <a:latin typeface="Tahoma" panose="020B0604030504040204" pitchFamily="34" charset="0"/>
              </a:defRPr>
            </a:lvl4pPr>
            <a:lvl5pPr marL="2057400" indent="-228600" algn="ctr">
              <a:defRPr sz="1000" b="1">
                <a:solidFill>
                  <a:schemeClr val="tx1"/>
                </a:solidFill>
                <a:latin typeface="Tahoma" panose="020B0604030504040204" pitchFamily="34" charset="0"/>
              </a:defRPr>
            </a:lvl5pPr>
            <a:lvl6pPr marL="2514600" indent="-228600" algn="ctr" eaLnBrk="0" fontAlgn="base" hangingPunct="0">
              <a:spcBef>
                <a:spcPct val="0"/>
              </a:spcBef>
              <a:spcAft>
                <a:spcPct val="0"/>
              </a:spcAft>
              <a:defRPr sz="1000" b="1">
                <a:solidFill>
                  <a:schemeClr val="tx1"/>
                </a:solidFill>
                <a:latin typeface="Tahoma" panose="020B0604030504040204" pitchFamily="34" charset="0"/>
              </a:defRPr>
            </a:lvl6pPr>
            <a:lvl7pPr marL="2971800" indent="-228600" algn="ctr" eaLnBrk="0" fontAlgn="base" hangingPunct="0">
              <a:spcBef>
                <a:spcPct val="0"/>
              </a:spcBef>
              <a:spcAft>
                <a:spcPct val="0"/>
              </a:spcAft>
              <a:defRPr sz="1000" b="1">
                <a:solidFill>
                  <a:schemeClr val="tx1"/>
                </a:solidFill>
                <a:latin typeface="Tahoma" panose="020B0604030504040204" pitchFamily="34" charset="0"/>
              </a:defRPr>
            </a:lvl7pPr>
            <a:lvl8pPr marL="3429000" indent="-228600" algn="ctr" eaLnBrk="0" fontAlgn="base" hangingPunct="0">
              <a:spcBef>
                <a:spcPct val="0"/>
              </a:spcBef>
              <a:spcAft>
                <a:spcPct val="0"/>
              </a:spcAft>
              <a:defRPr sz="1000" b="1">
                <a:solidFill>
                  <a:schemeClr val="tx1"/>
                </a:solidFill>
                <a:latin typeface="Tahoma" panose="020B0604030504040204" pitchFamily="34" charset="0"/>
              </a:defRPr>
            </a:lvl8pPr>
            <a:lvl9pPr marL="3886200" indent="-228600" algn="ctr" eaLnBrk="0" fontAlgn="base" hangingPunct="0">
              <a:spcBef>
                <a:spcPct val="0"/>
              </a:spcBef>
              <a:spcAft>
                <a:spcPct val="0"/>
              </a:spcAft>
              <a:defRPr sz="1000" b="1">
                <a:solidFill>
                  <a:schemeClr val="tx1"/>
                </a:solidFill>
                <a:latin typeface="Tahoma" panose="020B0604030504040204" pitchFamily="34" charset="0"/>
              </a:defRPr>
            </a:lvl9pPr>
          </a:lstStyle>
          <a:p>
            <a:pPr algn="l" eaLnBrk="1" hangingPunct="1"/>
            <a:r>
              <a:rPr lang="en-US" altLang="en-US" sz="1400" dirty="0" smtClean="0"/>
              <a:t>CE8</a:t>
            </a:r>
            <a:endParaRPr lang="en-US" altLang="en-US" sz="1400" dirty="0"/>
          </a:p>
        </p:txBody>
      </p:sp>
      <p:sp>
        <p:nvSpPr>
          <p:cNvPr id="75" name="Text Box 117"/>
          <p:cNvSpPr txBox="1">
            <a:spLocks noChangeArrowheads="1"/>
          </p:cNvSpPr>
          <p:nvPr/>
        </p:nvSpPr>
        <p:spPr bwMode="auto">
          <a:xfrm>
            <a:off x="5442743" y="5656654"/>
            <a:ext cx="80565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ctr">
              <a:defRPr sz="1000" b="1">
                <a:solidFill>
                  <a:schemeClr val="tx1"/>
                </a:solidFill>
                <a:latin typeface="Tahoma" panose="020B0604030504040204" pitchFamily="34" charset="0"/>
              </a:defRPr>
            </a:lvl1pPr>
            <a:lvl2pPr marL="742950" indent="-285750" algn="ctr">
              <a:defRPr sz="1000" b="1">
                <a:solidFill>
                  <a:schemeClr val="tx1"/>
                </a:solidFill>
                <a:latin typeface="Tahoma" panose="020B0604030504040204" pitchFamily="34" charset="0"/>
              </a:defRPr>
            </a:lvl2pPr>
            <a:lvl3pPr marL="1143000" indent="-228600" algn="ctr">
              <a:defRPr sz="1000" b="1">
                <a:solidFill>
                  <a:schemeClr val="tx1"/>
                </a:solidFill>
                <a:latin typeface="Tahoma" panose="020B0604030504040204" pitchFamily="34" charset="0"/>
              </a:defRPr>
            </a:lvl3pPr>
            <a:lvl4pPr marL="1600200" indent="-228600" algn="ctr">
              <a:defRPr sz="1000" b="1">
                <a:solidFill>
                  <a:schemeClr val="tx1"/>
                </a:solidFill>
                <a:latin typeface="Tahoma" panose="020B0604030504040204" pitchFamily="34" charset="0"/>
              </a:defRPr>
            </a:lvl4pPr>
            <a:lvl5pPr marL="2057400" indent="-228600" algn="ctr">
              <a:defRPr sz="1000" b="1">
                <a:solidFill>
                  <a:schemeClr val="tx1"/>
                </a:solidFill>
                <a:latin typeface="Tahoma" panose="020B0604030504040204" pitchFamily="34" charset="0"/>
              </a:defRPr>
            </a:lvl5pPr>
            <a:lvl6pPr marL="2514600" indent="-228600" algn="ctr" eaLnBrk="0" fontAlgn="base" hangingPunct="0">
              <a:spcBef>
                <a:spcPct val="0"/>
              </a:spcBef>
              <a:spcAft>
                <a:spcPct val="0"/>
              </a:spcAft>
              <a:defRPr sz="1000" b="1">
                <a:solidFill>
                  <a:schemeClr val="tx1"/>
                </a:solidFill>
                <a:latin typeface="Tahoma" panose="020B0604030504040204" pitchFamily="34" charset="0"/>
              </a:defRPr>
            </a:lvl6pPr>
            <a:lvl7pPr marL="2971800" indent="-228600" algn="ctr" eaLnBrk="0" fontAlgn="base" hangingPunct="0">
              <a:spcBef>
                <a:spcPct val="0"/>
              </a:spcBef>
              <a:spcAft>
                <a:spcPct val="0"/>
              </a:spcAft>
              <a:defRPr sz="1000" b="1">
                <a:solidFill>
                  <a:schemeClr val="tx1"/>
                </a:solidFill>
                <a:latin typeface="Tahoma" panose="020B0604030504040204" pitchFamily="34" charset="0"/>
              </a:defRPr>
            </a:lvl7pPr>
            <a:lvl8pPr marL="3429000" indent="-228600" algn="ctr" eaLnBrk="0" fontAlgn="base" hangingPunct="0">
              <a:spcBef>
                <a:spcPct val="0"/>
              </a:spcBef>
              <a:spcAft>
                <a:spcPct val="0"/>
              </a:spcAft>
              <a:defRPr sz="1000" b="1">
                <a:solidFill>
                  <a:schemeClr val="tx1"/>
                </a:solidFill>
                <a:latin typeface="Tahoma" panose="020B0604030504040204" pitchFamily="34" charset="0"/>
              </a:defRPr>
            </a:lvl8pPr>
            <a:lvl9pPr marL="3886200" indent="-228600" algn="ctr" eaLnBrk="0" fontAlgn="base" hangingPunct="0">
              <a:spcBef>
                <a:spcPct val="0"/>
              </a:spcBef>
              <a:spcAft>
                <a:spcPct val="0"/>
              </a:spcAft>
              <a:defRPr sz="1000" b="1">
                <a:solidFill>
                  <a:schemeClr val="tx1"/>
                </a:solidFill>
                <a:latin typeface="Tahoma" panose="020B0604030504040204" pitchFamily="34" charset="0"/>
              </a:defRPr>
            </a:lvl9pPr>
          </a:lstStyle>
          <a:p>
            <a:pPr algn="l" eaLnBrk="1" hangingPunct="1"/>
            <a:r>
              <a:rPr lang="en-US" altLang="en-US" sz="1400" dirty="0" smtClean="0"/>
              <a:t>CE9</a:t>
            </a:r>
            <a:endParaRPr lang="en-US" altLang="en-US" sz="1400" dirty="0"/>
          </a:p>
        </p:txBody>
      </p:sp>
      <p:pic>
        <p:nvPicPr>
          <p:cNvPr id="76" name="Picture 123" descr="C:\Juniper_Icons\PPT_TIFFs\color\icon_c_router_ppt.t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72707" y="5612006"/>
            <a:ext cx="379413"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7" name="Picture 124" descr="C:\Juniper_Icons\PPT_TIFFs\color\icon_c_router_ppt.t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75287" y="5292921"/>
            <a:ext cx="379413"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8" name="Flowchart: Data 77"/>
          <p:cNvSpPr/>
          <p:nvPr/>
        </p:nvSpPr>
        <p:spPr>
          <a:xfrm>
            <a:off x="1097756" y="1905200"/>
            <a:ext cx="405213" cy="236933"/>
          </a:xfrm>
          <a:prstGeom prst="flowChartInputOutpu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A</a:t>
            </a:r>
            <a:endParaRPr lang="en-US" sz="2000" dirty="0">
              <a:solidFill>
                <a:schemeClr val="tx1"/>
              </a:solidFill>
            </a:endParaRPr>
          </a:p>
        </p:txBody>
      </p:sp>
      <p:sp>
        <p:nvSpPr>
          <p:cNvPr id="80" name="Flowchart: Data 79"/>
          <p:cNvSpPr/>
          <p:nvPr/>
        </p:nvSpPr>
        <p:spPr>
          <a:xfrm>
            <a:off x="548882" y="2356147"/>
            <a:ext cx="405213" cy="236933"/>
          </a:xfrm>
          <a:prstGeom prst="flowChartInputOutpu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B</a:t>
            </a:r>
            <a:endParaRPr lang="en-US" sz="2000" dirty="0">
              <a:solidFill>
                <a:schemeClr val="tx1"/>
              </a:solidFill>
            </a:endParaRPr>
          </a:p>
        </p:txBody>
      </p:sp>
      <p:sp>
        <p:nvSpPr>
          <p:cNvPr id="81" name="Flowchart: Data 80"/>
          <p:cNvSpPr/>
          <p:nvPr/>
        </p:nvSpPr>
        <p:spPr>
          <a:xfrm>
            <a:off x="751489" y="3165575"/>
            <a:ext cx="405213" cy="236933"/>
          </a:xfrm>
          <a:prstGeom prst="flowChartInputOutpu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C</a:t>
            </a:r>
            <a:endParaRPr lang="en-US" sz="2000" dirty="0">
              <a:solidFill>
                <a:schemeClr val="tx1"/>
              </a:solidFill>
            </a:endParaRPr>
          </a:p>
        </p:txBody>
      </p:sp>
      <p:sp>
        <p:nvSpPr>
          <p:cNvPr id="82" name="Flowchart: Data 81"/>
          <p:cNvSpPr/>
          <p:nvPr/>
        </p:nvSpPr>
        <p:spPr>
          <a:xfrm>
            <a:off x="533400" y="3682308"/>
            <a:ext cx="405213" cy="236933"/>
          </a:xfrm>
          <a:prstGeom prst="flowChartInputOutpu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D</a:t>
            </a:r>
            <a:endParaRPr lang="en-US" sz="2000" dirty="0">
              <a:solidFill>
                <a:schemeClr val="tx1"/>
              </a:solidFill>
            </a:endParaRPr>
          </a:p>
        </p:txBody>
      </p:sp>
      <p:sp>
        <p:nvSpPr>
          <p:cNvPr id="83" name="Flowchart: Data 82"/>
          <p:cNvSpPr/>
          <p:nvPr/>
        </p:nvSpPr>
        <p:spPr>
          <a:xfrm>
            <a:off x="1034456" y="4411467"/>
            <a:ext cx="405213" cy="236933"/>
          </a:xfrm>
          <a:prstGeom prst="flowChartInputOutpu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E</a:t>
            </a:r>
            <a:endParaRPr lang="en-US" sz="2000" dirty="0">
              <a:solidFill>
                <a:schemeClr val="tx1"/>
              </a:solidFill>
            </a:endParaRPr>
          </a:p>
        </p:txBody>
      </p:sp>
      <p:sp>
        <p:nvSpPr>
          <p:cNvPr id="84" name="Flowchart: Data 83"/>
          <p:cNvSpPr/>
          <p:nvPr/>
        </p:nvSpPr>
        <p:spPr>
          <a:xfrm>
            <a:off x="7555111" y="2067220"/>
            <a:ext cx="405213" cy="236933"/>
          </a:xfrm>
          <a:prstGeom prst="flowChartInputOutpu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L</a:t>
            </a:r>
            <a:endParaRPr lang="en-US" sz="2000" dirty="0">
              <a:solidFill>
                <a:schemeClr val="tx1"/>
              </a:solidFill>
            </a:endParaRPr>
          </a:p>
        </p:txBody>
      </p:sp>
      <p:sp>
        <p:nvSpPr>
          <p:cNvPr id="85" name="Flowchart: Data 84"/>
          <p:cNvSpPr/>
          <p:nvPr/>
        </p:nvSpPr>
        <p:spPr>
          <a:xfrm>
            <a:off x="7960324" y="2544609"/>
            <a:ext cx="405213" cy="236933"/>
          </a:xfrm>
          <a:prstGeom prst="flowChartInputOutpu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K</a:t>
            </a:r>
            <a:endParaRPr lang="en-US" sz="2000" dirty="0">
              <a:solidFill>
                <a:schemeClr val="tx1"/>
              </a:solidFill>
            </a:endParaRPr>
          </a:p>
        </p:txBody>
      </p:sp>
      <p:sp>
        <p:nvSpPr>
          <p:cNvPr id="86" name="Flowchart: Data 85"/>
          <p:cNvSpPr/>
          <p:nvPr/>
        </p:nvSpPr>
        <p:spPr>
          <a:xfrm>
            <a:off x="8001007" y="3394718"/>
            <a:ext cx="405213" cy="236933"/>
          </a:xfrm>
          <a:prstGeom prst="flowChartInputOutpu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J</a:t>
            </a:r>
            <a:endParaRPr lang="en-US" sz="2000" dirty="0">
              <a:solidFill>
                <a:schemeClr val="tx1"/>
              </a:solidFill>
            </a:endParaRPr>
          </a:p>
        </p:txBody>
      </p:sp>
      <p:sp>
        <p:nvSpPr>
          <p:cNvPr id="87" name="Flowchart: Data 86"/>
          <p:cNvSpPr/>
          <p:nvPr/>
        </p:nvSpPr>
        <p:spPr>
          <a:xfrm>
            <a:off x="4524375" y="692496"/>
            <a:ext cx="405213" cy="236933"/>
          </a:xfrm>
          <a:prstGeom prst="flowChartInputOutpu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rPr>
              <a:t>N</a:t>
            </a:r>
            <a:endParaRPr lang="en-US" sz="2000" dirty="0">
              <a:solidFill>
                <a:schemeClr val="tx1"/>
              </a:solidFill>
            </a:endParaRPr>
          </a:p>
        </p:txBody>
      </p:sp>
      <p:sp>
        <p:nvSpPr>
          <p:cNvPr id="88" name="Flowchart: Data 87"/>
          <p:cNvSpPr/>
          <p:nvPr/>
        </p:nvSpPr>
        <p:spPr>
          <a:xfrm>
            <a:off x="7555112" y="4395437"/>
            <a:ext cx="405213" cy="236933"/>
          </a:xfrm>
          <a:prstGeom prst="flowChartInputOutpu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G</a:t>
            </a:r>
            <a:endParaRPr lang="en-US" sz="2000" dirty="0">
              <a:solidFill>
                <a:schemeClr val="tx1"/>
              </a:solidFill>
            </a:endParaRPr>
          </a:p>
        </p:txBody>
      </p:sp>
      <p:sp>
        <p:nvSpPr>
          <p:cNvPr id="89" name="Flowchart: Data 88"/>
          <p:cNvSpPr/>
          <p:nvPr/>
        </p:nvSpPr>
        <p:spPr>
          <a:xfrm>
            <a:off x="5702893" y="687831"/>
            <a:ext cx="405213" cy="236933"/>
          </a:xfrm>
          <a:prstGeom prst="flowChartInputOutpu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M</a:t>
            </a:r>
            <a:endParaRPr lang="en-US" sz="2000" dirty="0">
              <a:solidFill>
                <a:schemeClr val="tx1"/>
              </a:solidFill>
            </a:endParaRPr>
          </a:p>
        </p:txBody>
      </p:sp>
      <p:sp>
        <p:nvSpPr>
          <p:cNvPr id="90" name="Flowchart: Data 89"/>
          <p:cNvSpPr/>
          <p:nvPr/>
        </p:nvSpPr>
        <p:spPr>
          <a:xfrm>
            <a:off x="8129187" y="4034977"/>
            <a:ext cx="405213" cy="236933"/>
          </a:xfrm>
          <a:prstGeom prst="flowChartInputOutpu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rPr>
              <a:t>H</a:t>
            </a:r>
            <a:endParaRPr lang="en-US" sz="2000" dirty="0">
              <a:solidFill>
                <a:schemeClr val="tx1"/>
              </a:solidFill>
            </a:endParaRPr>
          </a:p>
        </p:txBody>
      </p:sp>
      <p:sp>
        <p:nvSpPr>
          <p:cNvPr id="91" name="Flowchart: Data 90"/>
          <p:cNvSpPr/>
          <p:nvPr/>
        </p:nvSpPr>
        <p:spPr>
          <a:xfrm>
            <a:off x="2196703" y="5198314"/>
            <a:ext cx="405213" cy="236933"/>
          </a:xfrm>
          <a:prstGeom prst="flowChartInputOutpu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F</a:t>
            </a:r>
            <a:endParaRPr lang="en-US" sz="2000" dirty="0">
              <a:solidFill>
                <a:schemeClr val="tx1"/>
              </a:solidFill>
            </a:endParaRPr>
          </a:p>
        </p:txBody>
      </p:sp>
      <p:cxnSp>
        <p:nvCxnSpPr>
          <p:cNvPr id="93" name="Straight Connector 92"/>
          <p:cNvCxnSpPr>
            <a:stCxn id="72" idx="3"/>
            <a:endCxn id="39" idx="1"/>
          </p:cNvCxnSpPr>
          <p:nvPr/>
        </p:nvCxnSpPr>
        <p:spPr>
          <a:xfrm>
            <a:off x="3529807" y="1523255"/>
            <a:ext cx="659606" cy="62864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a:stCxn id="40" idx="0"/>
            <a:endCxn id="39" idx="2"/>
          </p:cNvCxnSpPr>
          <p:nvPr/>
        </p:nvCxnSpPr>
        <p:spPr>
          <a:xfrm flipH="1" flipV="1">
            <a:off x="4379120" y="2342402"/>
            <a:ext cx="611187" cy="58419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a:stCxn id="67" idx="0"/>
            <a:endCxn id="57" idx="2"/>
          </p:cNvCxnSpPr>
          <p:nvPr/>
        </p:nvCxnSpPr>
        <p:spPr>
          <a:xfrm flipV="1">
            <a:off x="4744244" y="4145801"/>
            <a:ext cx="246063" cy="58177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a:stCxn id="67" idx="0"/>
            <a:endCxn id="58" idx="2"/>
          </p:cNvCxnSpPr>
          <p:nvPr/>
        </p:nvCxnSpPr>
        <p:spPr>
          <a:xfrm flipH="1" flipV="1">
            <a:off x="4075907" y="4145801"/>
            <a:ext cx="668337" cy="58177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a:stCxn id="40" idx="3"/>
            <a:endCxn id="38" idx="1"/>
          </p:cNvCxnSpPr>
          <p:nvPr/>
        </p:nvCxnSpPr>
        <p:spPr>
          <a:xfrm>
            <a:off x="5180013" y="3117101"/>
            <a:ext cx="561975" cy="3696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a:stCxn id="57" idx="3"/>
            <a:endCxn id="38" idx="1"/>
          </p:cNvCxnSpPr>
          <p:nvPr/>
        </p:nvCxnSpPr>
        <p:spPr>
          <a:xfrm flipV="1">
            <a:off x="5180013" y="3486789"/>
            <a:ext cx="561975" cy="46851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a:stCxn id="42" idx="3"/>
            <a:endCxn id="41" idx="1"/>
          </p:cNvCxnSpPr>
          <p:nvPr/>
        </p:nvCxnSpPr>
        <p:spPr>
          <a:xfrm flipV="1">
            <a:off x="3122613" y="3117101"/>
            <a:ext cx="763587" cy="3696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a:stCxn id="42" idx="3"/>
            <a:endCxn id="58" idx="1"/>
          </p:cNvCxnSpPr>
          <p:nvPr/>
        </p:nvCxnSpPr>
        <p:spPr>
          <a:xfrm>
            <a:off x="3122613" y="3486789"/>
            <a:ext cx="763587" cy="46851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a:stCxn id="39" idx="3"/>
            <a:endCxn id="73" idx="1"/>
          </p:cNvCxnSpPr>
          <p:nvPr/>
        </p:nvCxnSpPr>
        <p:spPr>
          <a:xfrm flipV="1">
            <a:off x="4568826" y="1505589"/>
            <a:ext cx="538161" cy="64631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a:stCxn id="41" idx="0"/>
            <a:endCxn id="39" idx="2"/>
          </p:cNvCxnSpPr>
          <p:nvPr/>
        </p:nvCxnSpPr>
        <p:spPr>
          <a:xfrm flipV="1">
            <a:off x="4075907" y="2342402"/>
            <a:ext cx="303213" cy="58419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a:stCxn id="38" idx="3"/>
            <a:endCxn id="34" idx="1"/>
          </p:cNvCxnSpPr>
          <p:nvPr/>
        </p:nvCxnSpPr>
        <p:spPr>
          <a:xfrm flipV="1">
            <a:off x="6121400" y="2940889"/>
            <a:ext cx="864194" cy="5459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a:stCxn id="38" idx="3"/>
            <a:endCxn id="35" idx="1"/>
          </p:cNvCxnSpPr>
          <p:nvPr/>
        </p:nvCxnSpPr>
        <p:spPr>
          <a:xfrm>
            <a:off x="6121400" y="3486789"/>
            <a:ext cx="1016594" cy="2923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a:stCxn id="76" idx="0"/>
          </p:cNvCxnSpPr>
          <p:nvPr/>
        </p:nvCxnSpPr>
        <p:spPr>
          <a:xfrm flipV="1">
            <a:off x="4062414" y="5094881"/>
            <a:ext cx="630236" cy="5171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a:stCxn id="77" idx="0"/>
            <a:endCxn id="67" idx="2"/>
          </p:cNvCxnSpPr>
          <p:nvPr/>
        </p:nvCxnSpPr>
        <p:spPr>
          <a:xfrm flipH="1" flipV="1">
            <a:off x="4744244" y="5108572"/>
            <a:ext cx="920750" cy="18434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a:stCxn id="69" idx="0"/>
            <a:endCxn id="42" idx="2"/>
          </p:cNvCxnSpPr>
          <p:nvPr/>
        </p:nvCxnSpPr>
        <p:spPr>
          <a:xfrm flipV="1">
            <a:off x="2628107" y="3677289"/>
            <a:ext cx="304800" cy="87332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a:stCxn id="37" idx="3"/>
            <a:endCxn id="42" idx="1"/>
          </p:cNvCxnSpPr>
          <p:nvPr/>
        </p:nvCxnSpPr>
        <p:spPr>
          <a:xfrm>
            <a:off x="1819082" y="2733974"/>
            <a:ext cx="924118" cy="75281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a:stCxn id="36" idx="3"/>
            <a:endCxn id="42" idx="1"/>
          </p:cNvCxnSpPr>
          <p:nvPr/>
        </p:nvCxnSpPr>
        <p:spPr>
          <a:xfrm flipV="1">
            <a:off x="1895282" y="3486789"/>
            <a:ext cx="847918" cy="918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p:cNvCxnSpPr>
            <a:stCxn id="73" idx="0"/>
            <a:endCxn id="87" idx="4"/>
          </p:cNvCxnSpPr>
          <p:nvPr/>
        </p:nvCxnSpPr>
        <p:spPr>
          <a:xfrm flipH="1" flipV="1">
            <a:off x="4726982" y="929429"/>
            <a:ext cx="569712" cy="38566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9" name="Straight Connector 148"/>
          <p:cNvCxnSpPr>
            <a:stCxn id="73" idx="0"/>
            <a:endCxn id="89" idx="3"/>
          </p:cNvCxnSpPr>
          <p:nvPr/>
        </p:nvCxnSpPr>
        <p:spPr>
          <a:xfrm flipV="1">
            <a:off x="5296694" y="924764"/>
            <a:ext cx="568284" cy="3903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52" name="Straight Connector 151"/>
          <p:cNvCxnSpPr>
            <a:stCxn id="91" idx="0"/>
            <a:endCxn id="69" idx="2"/>
          </p:cNvCxnSpPr>
          <p:nvPr/>
        </p:nvCxnSpPr>
        <p:spPr>
          <a:xfrm flipV="1">
            <a:off x="2439831" y="4931613"/>
            <a:ext cx="188276" cy="266701"/>
          </a:xfrm>
          <a:prstGeom prst="line">
            <a:avLst/>
          </a:prstGeom>
        </p:spPr>
        <p:style>
          <a:lnRef idx="1">
            <a:schemeClr val="accent1"/>
          </a:lnRef>
          <a:fillRef idx="0">
            <a:schemeClr val="accent1"/>
          </a:fillRef>
          <a:effectRef idx="0">
            <a:schemeClr val="accent1"/>
          </a:effectRef>
          <a:fontRef idx="minor">
            <a:schemeClr val="tx1"/>
          </a:fontRef>
        </p:style>
      </p:cxnSp>
      <p:cxnSp>
        <p:nvCxnSpPr>
          <p:cNvPr id="156" name="Straight Connector 155"/>
          <p:cNvCxnSpPr>
            <a:stCxn id="78" idx="4"/>
            <a:endCxn id="37" idx="0"/>
          </p:cNvCxnSpPr>
          <p:nvPr/>
        </p:nvCxnSpPr>
        <p:spPr>
          <a:xfrm>
            <a:off x="1300363" y="2142133"/>
            <a:ext cx="329013" cy="401341"/>
          </a:xfrm>
          <a:prstGeom prst="line">
            <a:avLst/>
          </a:prstGeom>
        </p:spPr>
        <p:style>
          <a:lnRef idx="1">
            <a:schemeClr val="accent1"/>
          </a:lnRef>
          <a:fillRef idx="0">
            <a:schemeClr val="accent1"/>
          </a:fillRef>
          <a:effectRef idx="0">
            <a:schemeClr val="accent1"/>
          </a:effectRef>
          <a:fontRef idx="minor">
            <a:schemeClr val="tx1"/>
          </a:fontRef>
        </p:style>
      </p:cxnSp>
      <p:cxnSp>
        <p:nvCxnSpPr>
          <p:cNvPr id="158" name="Straight Connector 157"/>
          <p:cNvCxnSpPr>
            <a:stCxn id="80" idx="5"/>
            <a:endCxn id="37" idx="1"/>
          </p:cNvCxnSpPr>
          <p:nvPr/>
        </p:nvCxnSpPr>
        <p:spPr>
          <a:xfrm>
            <a:off x="913574" y="2474614"/>
            <a:ext cx="526095" cy="25936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9" name="Straight Connector 158"/>
          <p:cNvCxnSpPr>
            <a:stCxn id="81" idx="5"/>
            <a:endCxn id="36" idx="1"/>
          </p:cNvCxnSpPr>
          <p:nvPr/>
        </p:nvCxnSpPr>
        <p:spPr>
          <a:xfrm>
            <a:off x="1116181" y="3284042"/>
            <a:ext cx="399688" cy="211932"/>
          </a:xfrm>
          <a:prstGeom prst="line">
            <a:avLst/>
          </a:prstGeom>
        </p:spPr>
        <p:style>
          <a:lnRef idx="1">
            <a:schemeClr val="accent1"/>
          </a:lnRef>
          <a:fillRef idx="0">
            <a:schemeClr val="accent1"/>
          </a:fillRef>
          <a:effectRef idx="0">
            <a:schemeClr val="accent1"/>
          </a:effectRef>
          <a:fontRef idx="minor">
            <a:schemeClr val="tx1"/>
          </a:fontRef>
        </p:style>
      </p:cxnSp>
      <p:cxnSp>
        <p:nvCxnSpPr>
          <p:cNvPr id="162" name="Straight Connector 161"/>
          <p:cNvCxnSpPr>
            <a:stCxn id="82" idx="5"/>
            <a:endCxn id="36" idx="1"/>
          </p:cNvCxnSpPr>
          <p:nvPr/>
        </p:nvCxnSpPr>
        <p:spPr>
          <a:xfrm flipV="1">
            <a:off x="898092" y="3495974"/>
            <a:ext cx="617777" cy="304801"/>
          </a:xfrm>
          <a:prstGeom prst="line">
            <a:avLst/>
          </a:prstGeom>
        </p:spPr>
        <p:style>
          <a:lnRef idx="1">
            <a:schemeClr val="accent1"/>
          </a:lnRef>
          <a:fillRef idx="0">
            <a:schemeClr val="accent1"/>
          </a:fillRef>
          <a:effectRef idx="0">
            <a:schemeClr val="accent1"/>
          </a:effectRef>
          <a:fontRef idx="minor">
            <a:schemeClr val="tx1"/>
          </a:fontRef>
        </p:style>
      </p:cxnSp>
      <p:cxnSp>
        <p:nvCxnSpPr>
          <p:cNvPr id="165" name="Straight Connector 164"/>
          <p:cNvCxnSpPr>
            <a:stCxn id="83" idx="0"/>
            <a:endCxn id="36" idx="2"/>
          </p:cNvCxnSpPr>
          <p:nvPr/>
        </p:nvCxnSpPr>
        <p:spPr>
          <a:xfrm flipV="1">
            <a:off x="1277584" y="3686474"/>
            <a:ext cx="427992" cy="724993"/>
          </a:xfrm>
          <a:prstGeom prst="line">
            <a:avLst/>
          </a:prstGeom>
        </p:spPr>
        <p:style>
          <a:lnRef idx="1">
            <a:schemeClr val="accent1"/>
          </a:lnRef>
          <a:fillRef idx="0">
            <a:schemeClr val="accent1"/>
          </a:fillRef>
          <a:effectRef idx="0">
            <a:schemeClr val="accent1"/>
          </a:effectRef>
          <a:fontRef idx="minor">
            <a:schemeClr val="tx1"/>
          </a:fontRef>
        </p:style>
      </p:cxnSp>
      <p:cxnSp>
        <p:nvCxnSpPr>
          <p:cNvPr id="169" name="Straight Connector 168"/>
          <p:cNvCxnSpPr>
            <a:stCxn id="34" idx="3"/>
            <a:endCxn id="84" idx="4"/>
          </p:cNvCxnSpPr>
          <p:nvPr/>
        </p:nvCxnSpPr>
        <p:spPr>
          <a:xfrm flipV="1">
            <a:off x="7365007" y="2304153"/>
            <a:ext cx="392711" cy="636736"/>
          </a:xfrm>
          <a:prstGeom prst="line">
            <a:avLst/>
          </a:prstGeom>
        </p:spPr>
        <p:style>
          <a:lnRef idx="1">
            <a:schemeClr val="accent1"/>
          </a:lnRef>
          <a:fillRef idx="0">
            <a:schemeClr val="accent1"/>
          </a:fillRef>
          <a:effectRef idx="0">
            <a:schemeClr val="accent1"/>
          </a:effectRef>
          <a:fontRef idx="minor">
            <a:schemeClr val="tx1"/>
          </a:fontRef>
        </p:style>
      </p:cxnSp>
      <p:cxnSp>
        <p:nvCxnSpPr>
          <p:cNvPr id="171" name="Straight Connector 170"/>
          <p:cNvCxnSpPr>
            <a:stCxn id="34" idx="3"/>
            <a:endCxn id="85" idx="2"/>
          </p:cNvCxnSpPr>
          <p:nvPr/>
        </p:nvCxnSpPr>
        <p:spPr>
          <a:xfrm flipV="1">
            <a:off x="7365007" y="2663076"/>
            <a:ext cx="635838" cy="277813"/>
          </a:xfrm>
          <a:prstGeom prst="line">
            <a:avLst/>
          </a:prstGeom>
        </p:spPr>
        <p:style>
          <a:lnRef idx="1">
            <a:schemeClr val="accent1"/>
          </a:lnRef>
          <a:fillRef idx="0">
            <a:schemeClr val="accent1"/>
          </a:fillRef>
          <a:effectRef idx="0">
            <a:schemeClr val="accent1"/>
          </a:effectRef>
          <a:fontRef idx="minor">
            <a:schemeClr val="tx1"/>
          </a:fontRef>
        </p:style>
      </p:cxnSp>
      <p:cxnSp>
        <p:nvCxnSpPr>
          <p:cNvPr id="174" name="Straight Arrow Connector 173"/>
          <p:cNvCxnSpPr>
            <a:stCxn id="35" idx="3"/>
            <a:endCxn id="86" idx="2"/>
          </p:cNvCxnSpPr>
          <p:nvPr/>
        </p:nvCxnSpPr>
        <p:spPr>
          <a:xfrm flipV="1">
            <a:off x="7517407" y="3513185"/>
            <a:ext cx="524121" cy="265904"/>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a:stCxn id="35" idx="3"/>
            <a:endCxn id="90" idx="2"/>
          </p:cNvCxnSpPr>
          <p:nvPr/>
        </p:nvCxnSpPr>
        <p:spPr>
          <a:xfrm>
            <a:off x="7517407" y="3779089"/>
            <a:ext cx="652301" cy="374355"/>
          </a:xfrm>
          <a:prstGeom prst="line">
            <a:avLst/>
          </a:prstGeom>
        </p:spPr>
        <p:style>
          <a:lnRef idx="1">
            <a:schemeClr val="accent1"/>
          </a:lnRef>
          <a:fillRef idx="0">
            <a:schemeClr val="accent1"/>
          </a:fillRef>
          <a:effectRef idx="0">
            <a:schemeClr val="accent1"/>
          </a:effectRef>
          <a:fontRef idx="minor">
            <a:schemeClr val="tx1"/>
          </a:fontRef>
        </p:style>
      </p:cxnSp>
      <p:cxnSp>
        <p:nvCxnSpPr>
          <p:cNvPr id="178" name="Straight Connector 177"/>
          <p:cNvCxnSpPr>
            <a:stCxn id="35" idx="2"/>
            <a:endCxn id="88" idx="1"/>
          </p:cNvCxnSpPr>
          <p:nvPr/>
        </p:nvCxnSpPr>
        <p:spPr>
          <a:xfrm>
            <a:off x="7327701" y="3969589"/>
            <a:ext cx="430018" cy="425848"/>
          </a:xfrm>
          <a:prstGeom prst="line">
            <a:avLst/>
          </a:prstGeom>
        </p:spPr>
        <p:style>
          <a:lnRef idx="1">
            <a:schemeClr val="accent1"/>
          </a:lnRef>
          <a:fillRef idx="0">
            <a:schemeClr val="accent1"/>
          </a:fillRef>
          <a:effectRef idx="0">
            <a:schemeClr val="accent1"/>
          </a:effectRef>
          <a:fontRef idx="minor">
            <a:schemeClr val="tx1"/>
          </a:fontRef>
        </p:style>
      </p:cxnSp>
      <p:sp>
        <p:nvSpPr>
          <p:cNvPr id="182" name="Oval 181"/>
          <p:cNvSpPr/>
          <p:nvPr/>
        </p:nvSpPr>
        <p:spPr>
          <a:xfrm>
            <a:off x="4099854" y="381639"/>
            <a:ext cx="2529545" cy="1382119"/>
          </a:xfrm>
          <a:prstGeom prst="ellipse">
            <a:avLst/>
          </a:prstGeom>
          <a:solidFill>
            <a:schemeClr val="accent5">
              <a:lumMod val="40000"/>
              <a:lumOff val="60000"/>
              <a:alpha val="4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7" name="Text Box 121"/>
          <p:cNvSpPr txBox="1">
            <a:spLocks noChangeArrowheads="1"/>
          </p:cNvSpPr>
          <p:nvPr/>
        </p:nvSpPr>
        <p:spPr bwMode="auto">
          <a:xfrm>
            <a:off x="2057400" y="5582289"/>
            <a:ext cx="8509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1000" b="1">
                <a:solidFill>
                  <a:schemeClr val="tx1"/>
                </a:solidFill>
                <a:latin typeface="Tahoma" panose="020B0604030504040204" pitchFamily="34" charset="0"/>
              </a:defRPr>
            </a:lvl1pPr>
            <a:lvl2pPr marL="742950" indent="-285750" algn="ctr">
              <a:defRPr sz="1000" b="1">
                <a:solidFill>
                  <a:schemeClr val="tx1"/>
                </a:solidFill>
                <a:latin typeface="Tahoma" panose="020B0604030504040204" pitchFamily="34" charset="0"/>
              </a:defRPr>
            </a:lvl2pPr>
            <a:lvl3pPr marL="1143000" indent="-228600" algn="ctr">
              <a:defRPr sz="1000" b="1">
                <a:solidFill>
                  <a:schemeClr val="tx1"/>
                </a:solidFill>
                <a:latin typeface="Tahoma" panose="020B0604030504040204" pitchFamily="34" charset="0"/>
              </a:defRPr>
            </a:lvl3pPr>
            <a:lvl4pPr marL="1600200" indent="-228600" algn="ctr">
              <a:defRPr sz="1000" b="1">
                <a:solidFill>
                  <a:schemeClr val="tx1"/>
                </a:solidFill>
                <a:latin typeface="Tahoma" panose="020B0604030504040204" pitchFamily="34" charset="0"/>
              </a:defRPr>
            </a:lvl4pPr>
            <a:lvl5pPr marL="2057400" indent="-228600" algn="ctr">
              <a:defRPr sz="1000" b="1">
                <a:solidFill>
                  <a:schemeClr val="tx1"/>
                </a:solidFill>
                <a:latin typeface="Tahoma" panose="020B0604030504040204" pitchFamily="34" charset="0"/>
              </a:defRPr>
            </a:lvl5pPr>
            <a:lvl6pPr marL="2514600" indent="-228600" algn="ctr" eaLnBrk="0" fontAlgn="base" hangingPunct="0">
              <a:spcBef>
                <a:spcPct val="0"/>
              </a:spcBef>
              <a:spcAft>
                <a:spcPct val="0"/>
              </a:spcAft>
              <a:defRPr sz="1000" b="1">
                <a:solidFill>
                  <a:schemeClr val="tx1"/>
                </a:solidFill>
                <a:latin typeface="Tahoma" panose="020B0604030504040204" pitchFamily="34" charset="0"/>
              </a:defRPr>
            </a:lvl6pPr>
            <a:lvl7pPr marL="2971800" indent="-228600" algn="ctr" eaLnBrk="0" fontAlgn="base" hangingPunct="0">
              <a:spcBef>
                <a:spcPct val="0"/>
              </a:spcBef>
              <a:spcAft>
                <a:spcPct val="0"/>
              </a:spcAft>
              <a:defRPr sz="1000" b="1">
                <a:solidFill>
                  <a:schemeClr val="tx1"/>
                </a:solidFill>
                <a:latin typeface="Tahoma" panose="020B0604030504040204" pitchFamily="34" charset="0"/>
              </a:defRPr>
            </a:lvl7pPr>
            <a:lvl8pPr marL="3429000" indent="-228600" algn="ctr" eaLnBrk="0" fontAlgn="base" hangingPunct="0">
              <a:spcBef>
                <a:spcPct val="0"/>
              </a:spcBef>
              <a:spcAft>
                <a:spcPct val="0"/>
              </a:spcAft>
              <a:defRPr sz="1000" b="1">
                <a:solidFill>
                  <a:schemeClr val="tx1"/>
                </a:solidFill>
                <a:latin typeface="Tahoma" panose="020B0604030504040204" pitchFamily="34" charset="0"/>
              </a:defRPr>
            </a:lvl8pPr>
            <a:lvl9pPr marL="3886200" indent="-228600" algn="ctr" eaLnBrk="0" fontAlgn="base" hangingPunct="0">
              <a:spcBef>
                <a:spcPct val="0"/>
              </a:spcBef>
              <a:spcAft>
                <a:spcPct val="0"/>
              </a:spcAft>
              <a:defRPr sz="1000" b="1">
                <a:solidFill>
                  <a:schemeClr val="tx1"/>
                </a:solidFill>
                <a:latin typeface="Tahoma" panose="020B0604030504040204" pitchFamily="34" charset="0"/>
              </a:defRPr>
            </a:lvl9pPr>
          </a:lstStyle>
          <a:p>
            <a:pPr algn="l" eaLnBrk="1" hangingPunct="1"/>
            <a:r>
              <a:rPr lang="en-US" altLang="en-US" sz="1400" u="sng" dirty="0">
                <a:solidFill>
                  <a:srgbClr val="990000"/>
                </a:solidFill>
              </a:rPr>
              <a:t>VPN B</a:t>
            </a:r>
          </a:p>
        </p:txBody>
      </p:sp>
      <p:sp>
        <p:nvSpPr>
          <p:cNvPr id="188" name="Text Box 119"/>
          <p:cNvSpPr txBox="1">
            <a:spLocks noChangeArrowheads="1"/>
          </p:cNvSpPr>
          <p:nvPr/>
        </p:nvSpPr>
        <p:spPr bwMode="auto">
          <a:xfrm>
            <a:off x="4939176" y="450593"/>
            <a:ext cx="8509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1000" b="1">
                <a:solidFill>
                  <a:schemeClr val="tx1"/>
                </a:solidFill>
                <a:latin typeface="Tahoma" panose="020B0604030504040204" pitchFamily="34" charset="0"/>
              </a:defRPr>
            </a:lvl1pPr>
            <a:lvl2pPr marL="742950" indent="-285750" algn="ctr">
              <a:defRPr sz="1000" b="1">
                <a:solidFill>
                  <a:schemeClr val="tx1"/>
                </a:solidFill>
                <a:latin typeface="Tahoma" panose="020B0604030504040204" pitchFamily="34" charset="0"/>
              </a:defRPr>
            </a:lvl2pPr>
            <a:lvl3pPr marL="1143000" indent="-228600" algn="ctr">
              <a:defRPr sz="1000" b="1">
                <a:solidFill>
                  <a:schemeClr val="tx1"/>
                </a:solidFill>
                <a:latin typeface="Tahoma" panose="020B0604030504040204" pitchFamily="34" charset="0"/>
              </a:defRPr>
            </a:lvl3pPr>
            <a:lvl4pPr marL="1600200" indent="-228600" algn="ctr">
              <a:defRPr sz="1000" b="1">
                <a:solidFill>
                  <a:schemeClr val="tx1"/>
                </a:solidFill>
                <a:latin typeface="Tahoma" panose="020B0604030504040204" pitchFamily="34" charset="0"/>
              </a:defRPr>
            </a:lvl4pPr>
            <a:lvl5pPr marL="2057400" indent="-228600" algn="ctr">
              <a:defRPr sz="1000" b="1">
                <a:solidFill>
                  <a:schemeClr val="tx1"/>
                </a:solidFill>
                <a:latin typeface="Tahoma" panose="020B0604030504040204" pitchFamily="34" charset="0"/>
              </a:defRPr>
            </a:lvl5pPr>
            <a:lvl6pPr marL="2514600" indent="-228600" algn="ctr" eaLnBrk="0" fontAlgn="base" hangingPunct="0">
              <a:spcBef>
                <a:spcPct val="0"/>
              </a:spcBef>
              <a:spcAft>
                <a:spcPct val="0"/>
              </a:spcAft>
              <a:defRPr sz="1000" b="1">
                <a:solidFill>
                  <a:schemeClr val="tx1"/>
                </a:solidFill>
                <a:latin typeface="Tahoma" panose="020B0604030504040204" pitchFamily="34" charset="0"/>
              </a:defRPr>
            </a:lvl6pPr>
            <a:lvl7pPr marL="2971800" indent="-228600" algn="ctr" eaLnBrk="0" fontAlgn="base" hangingPunct="0">
              <a:spcBef>
                <a:spcPct val="0"/>
              </a:spcBef>
              <a:spcAft>
                <a:spcPct val="0"/>
              </a:spcAft>
              <a:defRPr sz="1000" b="1">
                <a:solidFill>
                  <a:schemeClr val="tx1"/>
                </a:solidFill>
                <a:latin typeface="Tahoma" panose="020B0604030504040204" pitchFamily="34" charset="0"/>
              </a:defRPr>
            </a:lvl7pPr>
            <a:lvl8pPr marL="3429000" indent="-228600" algn="ctr" eaLnBrk="0" fontAlgn="base" hangingPunct="0">
              <a:spcBef>
                <a:spcPct val="0"/>
              </a:spcBef>
              <a:spcAft>
                <a:spcPct val="0"/>
              </a:spcAft>
              <a:defRPr sz="1000" b="1">
                <a:solidFill>
                  <a:schemeClr val="tx1"/>
                </a:solidFill>
                <a:latin typeface="Tahoma" panose="020B0604030504040204" pitchFamily="34" charset="0"/>
              </a:defRPr>
            </a:lvl8pPr>
            <a:lvl9pPr marL="3886200" indent="-228600" algn="ctr" eaLnBrk="0" fontAlgn="base" hangingPunct="0">
              <a:spcBef>
                <a:spcPct val="0"/>
              </a:spcBef>
              <a:spcAft>
                <a:spcPct val="0"/>
              </a:spcAft>
              <a:defRPr sz="1000" b="1">
                <a:solidFill>
                  <a:schemeClr val="tx1"/>
                </a:solidFill>
                <a:latin typeface="Tahoma" panose="020B0604030504040204" pitchFamily="34" charset="0"/>
              </a:defRPr>
            </a:lvl9pPr>
          </a:lstStyle>
          <a:p>
            <a:pPr algn="l" eaLnBrk="1" hangingPunct="1"/>
            <a:r>
              <a:rPr lang="en-US" altLang="en-US" sz="1400" u="sng" dirty="0">
                <a:solidFill>
                  <a:srgbClr val="0066CC"/>
                </a:solidFill>
              </a:rPr>
              <a:t>VPN A</a:t>
            </a:r>
          </a:p>
        </p:txBody>
      </p:sp>
      <p:sp>
        <p:nvSpPr>
          <p:cNvPr id="30" name="Text Box 119"/>
          <p:cNvSpPr txBox="1">
            <a:spLocks noChangeArrowheads="1"/>
          </p:cNvSpPr>
          <p:nvPr/>
        </p:nvSpPr>
        <p:spPr bwMode="auto">
          <a:xfrm>
            <a:off x="7472850" y="5045914"/>
            <a:ext cx="8509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1000" b="1">
                <a:solidFill>
                  <a:schemeClr val="tx1"/>
                </a:solidFill>
                <a:latin typeface="Tahoma" panose="020B0604030504040204" pitchFamily="34" charset="0"/>
              </a:defRPr>
            </a:lvl1pPr>
            <a:lvl2pPr marL="742950" indent="-285750" algn="ctr">
              <a:defRPr sz="1000" b="1">
                <a:solidFill>
                  <a:schemeClr val="tx1"/>
                </a:solidFill>
                <a:latin typeface="Tahoma" panose="020B0604030504040204" pitchFamily="34" charset="0"/>
              </a:defRPr>
            </a:lvl2pPr>
            <a:lvl3pPr marL="1143000" indent="-228600" algn="ctr">
              <a:defRPr sz="1000" b="1">
                <a:solidFill>
                  <a:schemeClr val="tx1"/>
                </a:solidFill>
                <a:latin typeface="Tahoma" panose="020B0604030504040204" pitchFamily="34" charset="0"/>
              </a:defRPr>
            </a:lvl3pPr>
            <a:lvl4pPr marL="1600200" indent="-228600" algn="ctr">
              <a:defRPr sz="1000" b="1">
                <a:solidFill>
                  <a:schemeClr val="tx1"/>
                </a:solidFill>
                <a:latin typeface="Tahoma" panose="020B0604030504040204" pitchFamily="34" charset="0"/>
              </a:defRPr>
            </a:lvl4pPr>
            <a:lvl5pPr marL="2057400" indent="-228600" algn="ctr">
              <a:defRPr sz="1000" b="1">
                <a:solidFill>
                  <a:schemeClr val="tx1"/>
                </a:solidFill>
                <a:latin typeface="Tahoma" panose="020B0604030504040204" pitchFamily="34" charset="0"/>
              </a:defRPr>
            </a:lvl5pPr>
            <a:lvl6pPr marL="2514600" indent="-228600" algn="ctr" eaLnBrk="0" fontAlgn="base" hangingPunct="0">
              <a:spcBef>
                <a:spcPct val="0"/>
              </a:spcBef>
              <a:spcAft>
                <a:spcPct val="0"/>
              </a:spcAft>
              <a:defRPr sz="1000" b="1">
                <a:solidFill>
                  <a:schemeClr val="tx1"/>
                </a:solidFill>
                <a:latin typeface="Tahoma" panose="020B0604030504040204" pitchFamily="34" charset="0"/>
              </a:defRPr>
            </a:lvl6pPr>
            <a:lvl7pPr marL="2971800" indent="-228600" algn="ctr" eaLnBrk="0" fontAlgn="base" hangingPunct="0">
              <a:spcBef>
                <a:spcPct val="0"/>
              </a:spcBef>
              <a:spcAft>
                <a:spcPct val="0"/>
              </a:spcAft>
              <a:defRPr sz="1000" b="1">
                <a:solidFill>
                  <a:schemeClr val="tx1"/>
                </a:solidFill>
                <a:latin typeface="Tahoma" panose="020B0604030504040204" pitchFamily="34" charset="0"/>
              </a:defRPr>
            </a:lvl7pPr>
            <a:lvl8pPr marL="3429000" indent="-228600" algn="ctr" eaLnBrk="0" fontAlgn="base" hangingPunct="0">
              <a:spcBef>
                <a:spcPct val="0"/>
              </a:spcBef>
              <a:spcAft>
                <a:spcPct val="0"/>
              </a:spcAft>
              <a:defRPr sz="1000" b="1">
                <a:solidFill>
                  <a:schemeClr val="tx1"/>
                </a:solidFill>
                <a:latin typeface="Tahoma" panose="020B0604030504040204" pitchFamily="34" charset="0"/>
              </a:defRPr>
            </a:lvl8pPr>
            <a:lvl9pPr marL="3886200" indent="-228600" algn="ctr" eaLnBrk="0" fontAlgn="base" hangingPunct="0">
              <a:spcBef>
                <a:spcPct val="0"/>
              </a:spcBef>
              <a:spcAft>
                <a:spcPct val="0"/>
              </a:spcAft>
              <a:defRPr sz="1000" b="1">
                <a:solidFill>
                  <a:schemeClr val="tx1"/>
                </a:solidFill>
                <a:latin typeface="Tahoma" panose="020B0604030504040204" pitchFamily="34" charset="0"/>
              </a:defRPr>
            </a:lvl9pPr>
          </a:lstStyle>
          <a:p>
            <a:pPr algn="l" eaLnBrk="1" hangingPunct="1"/>
            <a:r>
              <a:rPr lang="en-US" altLang="en-US" sz="1400" u="sng" dirty="0">
                <a:solidFill>
                  <a:srgbClr val="0066CC"/>
                </a:solidFill>
              </a:rPr>
              <a:t>VPN A</a:t>
            </a:r>
          </a:p>
        </p:txBody>
      </p:sp>
      <p:sp>
        <p:nvSpPr>
          <p:cNvPr id="31" name="Text Box 120"/>
          <p:cNvSpPr txBox="1">
            <a:spLocks noChangeArrowheads="1"/>
          </p:cNvSpPr>
          <p:nvPr/>
        </p:nvSpPr>
        <p:spPr bwMode="auto">
          <a:xfrm>
            <a:off x="781530" y="4954292"/>
            <a:ext cx="8509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1000" b="1">
                <a:solidFill>
                  <a:schemeClr val="tx1"/>
                </a:solidFill>
                <a:latin typeface="Tahoma" panose="020B0604030504040204" pitchFamily="34" charset="0"/>
              </a:defRPr>
            </a:lvl1pPr>
            <a:lvl2pPr marL="742950" indent="-285750" algn="ctr">
              <a:defRPr sz="1000" b="1">
                <a:solidFill>
                  <a:schemeClr val="tx1"/>
                </a:solidFill>
                <a:latin typeface="Tahoma" panose="020B0604030504040204" pitchFamily="34" charset="0"/>
              </a:defRPr>
            </a:lvl2pPr>
            <a:lvl3pPr marL="1143000" indent="-228600" algn="ctr">
              <a:defRPr sz="1000" b="1">
                <a:solidFill>
                  <a:schemeClr val="tx1"/>
                </a:solidFill>
                <a:latin typeface="Tahoma" panose="020B0604030504040204" pitchFamily="34" charset="0"/>
              </a:defRPr>
            </a:lvl3pPr>
            <a:lvl4pPr marL="1600200" indent="-228600" algn="ctr">
              <a:defRPr sz="1000" b="1">
                <a:solidFill>
                  <a:schemeClr val="tx1"/>
                </a:solidFill>
                <a:latin typeface="Tahoma" panose="020B0604030504040204" pitchFamily="34" charset="0"/>
              </a:defRPr>
            </a:lvl4pPr>
            <a:lvl5pPr marL="2057400" indent="-228600" algn="ctr">
              <a:defRPr sz="1000" b="1">
                <a:solidFill>
                  <a:schemeClr val="tx1"/>
                </a:solidFill>
                <a:latin typeface="Tahoma" panose="020B0604030504040204" pitchFamily="34" charset="0"/>
              </a:defRPr>
            </a:lvl5pPr>
            <a:lvl6pPr marL="2514600" indent="-228600" algn="ctr" eaLnBrk="0" fontAlgn="base" hangingPunct="0">
              <a:spcBef>
                <a:spcPct val="0"/>
              </a:spcBef>
              <a:spcAft>
                <a:spcPct val="0"/>
              </a:spcAft>
              <a:defRPr sz="1000" b="1">
                <a:solidFill>
                  <a:schemeClr val="tx1"/>
                </a:solidFill>
                <a:latin typeface="Tahoma" panose="020B0604030504040204" pitchFamily="34" charset="0"/>
              </a:defRPr>
            </a:lvl6pPr>
            <a:lvl7pPr marL="2971800" indent="-228600" algn="ctr" eaLnBrk="0" fontAlgn="base" hangingPunct="0">
              <a:spcBef>
                <a:spcPct val="0"/>
              </a:spcBef>
              <a:spcAft>
                <a:spcPct val="0"/>
              </a:spcAft>
              <a:defRPr sz="1000" b="1">
                <a:solidFill>
                  <a:schemeClr val="tx1"/>
                </a:solidFill>
                <a:latin typeface="Tahoma" panose="020B0604030504040204" pitchFamily="34" charset="0"/>
              </a:defRPr>
            </a:lvl7pPr>
            <a:lvl8pPr marL="3429000" indent="-228600" algn="ctr" eaLnBrk="0" fontAlgn="base" hangingPunct="0">
              <a:spcBef>
                <a:spcPct val="0"/>
              </a:spcBef>
              <a:spcAft>
                <a:spcPct val="0"/>
              </a:spcAft>
              <a:defRPr sz="1000" b="1">
                <a:solidFill>
                  <a:schemeClr val="tx1"/>
                </a:solidFill>
                <a:latin typeface="Tahoma" panose="020B0604030504040204" pitchFamily="34" charset="0"/>
              </a:defRPr>
            </a:lvl8pPr>
            <a:lvl9pPr marL="3886200" indent="-228600" algn="ctr" eaLnBrk="0" fontAlgn="base" hangingPunct="0">
              <a:spcBef>
                <a:spcPct val="0"/>
              </a:spcBef>
              <a:spcAft>
                <a:spcPct val="0"/>
              </a:spcAft>
              <a:defRPr sz="1000" b="1">
                <a:solidFill>
                  <a:schemeClr val="tx1"/>
                </a:solidFill>
                <a:latin typeface="Tahoma" panose="020B0604030504040204" pitchFamily="34" charset="0"/>
              </a:defRPr>
            </a:lvl9pPr>
          </a:lstStyle>
          <a:p>
            <a:pPr algn="l" eaLnBrk="1" hangingPunct="1"/>
            <a:r>
              <a:rPr lang="en-US" altLang="en-US" sz="1400" u="sng" dirty="0">
                <a:solidFill>
                  <a:srgbClr val="0066CC"/>
                </a:solidFill>
              </a:rPr>
              <a:t>VPN A</a:t>
            </a:r>
          </a:p>
        </p:txBody>
      </p:sp>
      <p:cxnSp>
        <p:nvCxnSpPr>
          <p:cNvPr id="193" name="Straight Connector 192"/>
          <p:cNvCxnSpPr>
            <a:stCxn id="41" idx="3"/>
            <a:endCxn id="40" idx="1"/>
          </p:cNvCxnSpPr>
          <p:nvPr/>
        </p:nvCxnSpPr>
        <p:spPr>
          <a:xfrm>
            <a:off x="4265613" y="3117101"/>
            <a:ext cx="53498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a:stCxn id="58" idx="3"/>
            <a:endCxn id="57" idx="1"/>
          </p:cNvCxnSpPr>
          <p:nvPr/>
        </p:nvCxnSpPr>
        <p:spPr>
          <a:xfrm>
            <a:off x="4265613" y="3955301"/>
            <a:ext cx="53498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 name="Left Arrow 1"/>
          <p:cNvSpPr/>
          <p:nvPr/>
        </p:nvSpPr>
        <p:spPr>
          <a:xfrm>
            <a:off x="3193739" y="3557078"/>
            <a:ext cx="971830" cy="437511"/>
          </a:xfrm>
          <a:prstGeom prst="lef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410</a:t>
            </a:r>
            <a:endParaRPr lang="en-US" dirty="0"/>
          </a:p>
        </p:txBody>
      </p:sp>
      <p:sp>
        <p:nvSpPr>
          <p:cNvPr id="109" name="Left Arrow 108"/>
          <p:cNvSpPr/>
          <p:nvPr/>
        </p:nvSpPr>
        <p:spPr>
          <a:xfrm>
            <a:off x="2682597" y="2574794"/>
            <a:ext cx="971830" cy="437511"/>
          </a:xfrm>
          <a:prstGeom prst="lef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235</a:t>
            </a:r>
            <a:endParaRPr lang="en-US" dirty="0"/>
          </a:p>
        </p:txBody>
      </p:sp>
      <p:sp>
        <p:nvSpPr>
          <p:cNvPr id="111" name="Left Arrow 110"/>
          <p:cNvSpPr/>
          <p:nvPr/>
        </p:nvSpPr>
        <p:spPr>
          <a:xfrm>
            <a:off x="5528081" y="4002478"/>
            <a:ext cx="971830" cy="437511"/>
          </a:xfrm>
          <a:prstGeom prst="lef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300</a:t>
            </a:r>
            <a:endParaRPr lang="en-US" dirty="0">
              <a:solidFill>
                <a:schemeClr val="tx1"/>
              </a:solidFill>
            </a:endParaRPr>
          </a:p>
        </p:txBody>
      </p:sp>
      <p:sp>
        <p:nvSpPr>
          <p:cNvPr id="112" name="Left Arrow 111"/>
          <p:cNvSpPr/>
          <p:nvPr/>
        </p:nvSpPr>
        <p:spPr>
          <a:xfrm>
            <a:off x="3040577" y="1958022"/>
            <a:ext cx="971830" cy="437511"/>
          </a:xfrm>
          <a:prstGeom prst="lef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r>
              <a:rPr lang="en-US" smtClean="0">
                <a:solidFill>
                  <a:schemeClr val="tx1"/>
                </a:solidFill>
              </a:rPr>
              <a:t>00</a:t>
            </a:r>
            <a:endParaRPr lang="en-US" dirty="0">
              <a:solidFill>
                <a:schemeClr val="tx1"/>
              </a:solidFill>
            </a:endParaRPr>
          </a:p>
        </p:txBody>
      </p:sp>
    </p:spTree>
    <p:extLst>
      <p:ext uri="{BB962C8B-B14F-4D97-AF65-F5344CB8AC3E}">
        <p14:creationId xmlns:p14="http://schemas.microsoft.com/office/powerpoint/2010/main" val="191575212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Oval 180"/>
          <p:cNvSpPr/>
          <p:nvPr/>
        </p:nvSpPr>
        <p:spPr>
          <a:xfrm>
            <a:off x="193419" y="989961"/>
            <a:ext cx="2043628" cy="4159747"/>
          </a:xfrm>
          <a:prstGeom prst="ellipse">
            <a:avLst/>
          </a:prstGeom>
          <a:solidFill>
            <a:schemeClr val="accent5">
              <a:lumMod val="40000"/>
              <a:lumOff val="60000"/>
              <a:alpha val="4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Oval 179"/>
          <p:cNvSpPr/>
          <p:nvPr/>
        </p:nvSpPr>
        <p:spPr>
          <a:xfrm>
            <a:off x="6795572" y="1160362"/>
            <a:ext cx="2043628" cy="4159747"/>
          </a:xfrm>
          <a:prstGeom prst="ellipse">
            <a:avLst/>
          </a:prstGeom>
          <a:solidFill>
            <a:schemeClr val="accent5">
              <a:lumMod val="40000"/>
              <a:lumOff val="60000"/>
              <a:alpha val="4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3" name="Oval 182"/>
          <p:cNvSpPr/>
          <p:nvPr/>
        </p:nvSpPr>
        <p:spPr>
          <a:xfrm>
            <a:off x="3004344" y="2152151"/>
            <a:ext cx="2847045" cy="2283276"/>
          </a:xfrm>
          <a:prstGeom prst="ellipse">
            <a:avLst/>
          </a:prstGeom>
          <a:solidFill>
            <a:schemeClr val="accent6">
              <a:lumMod val="40000"/>
              <a:lumOff val="60000"/>
              <a:alpha val="4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 Box 97"/>
          <p:cNvSpPr txBox="1">
            <a:spLocks noChangeArrowheads="1"/>
          </p:cNvSpPr>
          <p:nvPr/>
        </p:nvSpPr>
        <p:spPr bwMode="auto">
          <a:xfrm>
            <a:off x="6914157" y="2216350"/>
            <a:ext cx="528637"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1000" b="1">
                <a:solidFill>
                  <a:schemeClr val="tx1"/>
                </a:solidFill>
                <a:latin typeface="Tahoma" panose="020B0604030504040204" pitchFamily="34" charset="0"/>
              </a:defRPr>
            </a:lvl1pPr>
            <a:lvl2pPr marL="742950" indent="-285750" algn="ctr">
              <a:defRPr sz="1000" b="1">
                <a:solidFill>
                  <a:schemeClr val="tx1"/>
                </a:solidFill>
                <a:latin typeface="Tahoma" panose="020B0604030504040204" pitchFamily="34" charset="0"/>
              </a:defRPr>
            </a:lvl2pPr>
            <a:lvl3pPr marL="1143000" indent="-228600" algn="ctr">
              <a:defRPr sz="1000" b="1">
                <a:solidFill>
                  <a:schemeClr val="tx1"/>
                </a:solidFill>
                <a:latin typeface="Tahoma" panose="020B0604030504040204" pitchFamily="34" charset="0"/>
              </a:defRPr>
            </a:lvl3pPr>
            <a:lvl4pPr marL="1600200" indent="-228600" algn="ctr">
              <a:defRPr sz="1000" b="1">
                <a:solidFill>
                  <a:schemeClr val="tx1"/>
                </a:solidFill>
                <a:latin typeface="Tahoma" panose="020B0604030504040204" pitchFamily="34" charset="0"/>
              </a:defRPr>
            </a:lvl4pPr>
            <a:lvl5pPr marL="2057400" indent="-228600" algn="ctr">
              <a:defRPr sz="1000" b="1">
                <a:solidFill>
                  <a:schemeClr val="tx1"/>
                </a:solidFill>
                <a:latin typeface="Tahoma" panose="020B0604030504040204" pitchFamily="34" charset="0"/>
              </a:defRPr>
            </a:lvl5pPr>
            <a:lvl6pPr marL="2514600" indent="-228600" algn="ctr" eaLnBrk="0" fontAlgn="base" hangingPunct="0">
              <a:spcBef>
                <a:spcPct val="0"/>
              </a:spcBef>
              <a:spcAft>
                <a:spcPct val="0"/>
              </a:spcAft>
              <a:defRPr sz="1000" b="1">
                <a:solidFill>
                  <a:schemeClr val="tx1"/>
                </a:solidFill>
                <a:latin typeface="Tahoma" panose="020B0604030504040204" pitchFamily="34" charset="0"/>
              </a:defRPr>
            </a:lvl6pPr>
            <a:lvl7pPr marL="2971800" indent="-228600" algn="ctr" eaLnBrk="0" fontAlgn="base" hangingPunct="0">
              <a:spcBef>
                <a:spcPct val="0"/>
              </a:spcBef>
              <a:spcAft>
                <a:spcPct val="0"/>
              </a:spcAft>
              <a:defRPr sz="1000" b="1">
                <a:solidFill>
                  <a:schemeClr val="tx1"/>
                </a:solidFill>
                <a:latin typeface="Tahoma" panose="020B0604030504040204" pitchFamily="34" charset="0"/>
              </a:defRPr>
            </a:lvl7pPr>
            <a:lvl8pPr marL="3429000" indent="-228600" algn="ctr" eaLnBrk="0" fontAlgn="base" hangingPunct="0">
              <a:spcBef>
                <a:spcPct val="0"/>
              </a:spcBef>
              <a:spcAft>
                <a:spcPct val="0"/>
              </a:spcAft>
              <a:defRPr sz="1000" b="1">
                <a:solidFill>
                  <a:schemeClr val="tx1"/>
                </a:solidFill>
                <a:latin typeface="Tahoma" panose="020B0604030504040204" pitchFamily="34" charset="0"/>
              </a:defRPr>
            </a:lvl8pPr>
            <a:lvl9pPr marL="3886200" indent="-228600" algn="ctr" eaLnBrk="0" fontAlgn="base" hangingPunct="0">
              <a:spcBef>
                <a:spcPct val="0"/>
              </a:spcBef>
              <a:spcAft>
                <a:spcPct val="0"/>
              </a:spcAft>
              <a:defRPr sz="1000" b="1">
                <a:solidFill>
                  <a:schemeClr val="tx1"/>
                </a:solidFill>
                <a:latin typeface="Tahoma" panose="020B0604030504040204" pitchFamily="34" charset="0"/>
              </a:defRPr>
            </a:lvl9pPr>
          </a:lstStyle>
          <a:p>
            <a:pPr algn="l" eaLnBrk="1" hangingPunct="1"/>
            <a:r>
              <a:rPr lang="en-US" altLang="en-US" sz="1400" dirty="0" smtClean="0"/>
              <a:t>CE4</a:t>
            </a:r>
            <a:endParaRPr lang="en-US" altLang="en-US" sz="1400" dirty="0"/>
          </a:p>
        </p:txBody>
      </p:sp>
      <p:sp>
        <p:nvSpPr>
          <p:cNvPr id="19" name="Text Box 108"/>
          <p:cNvSpPr txBox="1">
            <a:spLocks noChangeArrowheads="1"/>
          </p:cNvSpPr>
          <p:nvPr/>
        </p:nvSpPr>
        <p:spPr bwMode="auto">
          <a:xfrm>
            <a:off x="5588000" y="3448050"/>
            <a:ext cx="584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1000" b="1">
                <a:solidFill>
                  <a:schemeClr val="tx1"/>
                </a:solidFill>
                <a:latin typeface="Tahoma" panose="020B0604030504040204" pitchFamily="34" charset="0"/>
              </a:defRPr>
            </a:lvl1pPr>
            <a:lvl2pPr marL="742950" indent="-285750" algn="ctr">
              <a:defRPr sz="1000" b="1">
                <a:solidFill>
                  <a:schemeClr val="tx1"/>
                </a:solidFill>
                <a:latin typeface="Tahoma" panose="020B0604030504040204" pitchFamily="34" charset="0"/>
              </a:defRPr>
            </a:lvl2pPr>
            <a:lvl3pPr marL="1143000" indent="-228600" algn="ctr">
              <a:defRPr sz="1000" b="1">
                <a:solidFill>
                  <a:schemeClr val="tx1"/>
                </a:solidFill>
                <a:latin typeface="Tahoma" panose="020B0604030504040204" pitchFamily="34" charset="0"/>
              </a:defRPr>
            </a:lvl3pPr>
            <a:lvl4pPr marL="1600200" indent="-228600" algn="ctr">
              <a:defRPr sz="1000" b="1">
                <a:solidFill>
                  <a:schemeClr val="tx1"/>
                </a:solidFill>
                <a:latin typeface="Tahoma" panose="020B0604030504040204" pitchFamily="34" charset="0"/>
              </a:defRPr>
            </a:lvl4pPr>
            <a:lvl5pPr marL="2057400" indent="-228600" algn="ctr">
              <a:defRPr sz="1000" b="1">
                <a:solidFill>
                  <a:schemeClr val="tx1"/>
                </a:solidFill>
                <a:latin typeface="Tahoma" panose="020B0604030504040204" pitchFamily="34" charset="0"/>
              </a:defRPr>
            </a:lvl5pPr>
            <a:lvl6pPr marL="2514600" indent="-228600" algn="ctr" eaLnBrk="0" fontAlgn="base" hangingPunct="0">
              <a:spcBef>
                <a:spcPct val="0"/>
              </a:spcBef>
              <a:spcAft>
                <a:spcPct val="0"/>
              </a:spcAft>
              <a:defRPr sz="1000" b="1">
                <a:solidFill>
                  <a:schemeClr val="tx1"/>
                </a:solidFill>
                <a:latin typeface="Tahoma" panose="020B0604030504040204" pitchFamily="34" charset="0"/>
              </a:defRPr>
            </a:lvl6pPr>
            <a:lvl7pPr marL="2971800" indent="-228600" algn="ctr" eaLnBrk="0" fontAlgn="base" hangingPunct="0">
              <a:spcBef>
                <a:spcPct val="0"/>
              </a:spcBef>
              <a:spcAft>
                <a:spcPct val="0"/>
              </a:spcAft>
              <a:defRPr sz="1000" b="1">
                <a:solidFill>
                  <a:schemeClr val="tx1"/>
                </a:solidFill>
                <a:latin typeface="Tahoma" panose="020B0604030504040204" pitchFamily="34" charset="0"/>
              </a:defRPr>
            </a:lvl7pPr>
            <a:lvl8pPr marL="3429000" indent="-228600" algn="ctr" eaLnBrk="0" fontAlgn="base" hangingPunct="0">
              <a:spcBef>
                <a:spcPct val="0"/>
              </a:spcBef>
              <a:spcAft>
                <a:spcPct val="0"/>
              </a:spcAft>
              <a:defRPr sz="1000" b="1">
                <a:solidFill>
                  <a:schemeClr val="tx1"/>
                </a:solidFill>
                <a:latin typeface="Tahoma" panose="020B0604030504040204" pitchFamily="34" charset="0"/>
              </a:defRPr>
            </a:lvl8pPr>
            <a:lvl9pPr marL="3886200" indent="-228600" algn="ctr" eaLnBrk="0" fontAlgn="base" hangingPunct="0">
              <a:spcBef>
                <a:spcPct val="0"/>
              </a:spcBef>
              <a:spcAft>
                <a:spcPct val="0"/>
              </a:spcAft>
              <a:defRPr sz="1000" b="1">
                <a:solidFill>
                  <a:schemeClr val="tx1"/>
                </a:solidFill>
                <a:latin typeface="Tahoma" panose="020B0604030504040204" pitchFamily="34" charset="0"/>
              </a:defRPr>
            </a:lvl9pPr>
          </a:lstStyle>
          <a:p>
            <a:pPr algn="l" eaLnBrk="1" hangingPunct="1"/>
            <a:r>
              <a:rPr lang="en-US" altLang="en-US" sz="1400" dirty="0" smtClean="0"/>
              <a:t>PE2</a:t>
            </a:r>
            <a:endParaRPr lang="en-US" altLang="en-US" sz="1400" dirty="0"/>
          </a:p>
        </p:txBody>
      </p:sp>
      <p:sp>
        <p:nvSpPr>
          <p:cNvPr id="23" name="Text Box 112"/>
          <p:cNvSpPr txBox="1">
            <a:spLocks noChangeArrowheads="1"/>
          </p:cNvSpPr>
          <p:nvPr/>
        </p:nvSpPr>
        <p:spPr bwMode="auto">
          <a:xfrm>
            <a:off x="1740104" y="3266736"/>
            <a:ext cx="5492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1000" b="1">
                <a:solidFill>
                  <a:schemeClr val="tx1"/>
                </a:solidFill>
                <a:latin typeface="Tahoma" panose="020B0604030504040204" pitchFamily="34" charset="0"/>
              </a:defRPr>
            </a:lvl1pPr>
            <a:lvl2pPr marL="742950" indent="-285750" algn="ctr">
              <a:defRPr sz="1000" b="1">
                <a:solidFill>
                  <a:schemeClr val="tx1"/>
                </a:solidFill>
                <a:latin typeface="Tahoma" panose="020B0604030504040204" pitchFamily="34" charset="0"/>
              </a:defRPr>
            </a:lvl2pPr>
            <a:lvl3pPr marL="1143000" indent="-228600" algn="ctr">
              <a:defRPr sz="1000" b="1">
                <a:solidFill>
                  <a:schemeClr val="tx1"/>
                </a:solidFill>
                <a:latin typeface="Tahoma" panose="020B0604030504040204" pitchFamily="34" charset="0"/>
              </a:defRPr>
            </a:lvl3pPr>
            <a:lvl4pPr marL="1600200" indent="-228600" algn="ctr">
              <a:defRPr sz="1000" b="1">
                <a:solidFill>
                  <a:schemeClr val="tx1"/>
                </a:solidFill>
                <a:latin typeface="Tahoma" panose="020B0604030504040204" pitchFamily="34" charset="0"/>
              </a:defRPr>
            </a:lvl4pPr>
            <a:lvl5pPr marL="2057400" indent="-228600" algn="ctr">
              <a:defRPr sz="1000" b="1">
                <a:solidFill>
                  <a:schemeClr val="tx1"/>
                </a:solidFill>
                <a:latin typeface="Tahoma" panose="020B0604030504040204" pitchFamily="34" charset="0"/>
              </a:defRPr>
            </a:lvl5pPr>
            <a:lvl6pPr marL="2514600" indent="-228600" algn="ctr" eaLnBrk="0" fontAlgn="base" hangingPunct="0">
              <a:spcBef>
                <a:spcPct val="0"/>
              </a:spcBef>
              <a:spcAft>
                <a:spcPct val="0"/>
              </a:spcAft>
              <a:defRPr sz="1000" b="1">
                <a:solidFill>
                  <a:schemeClr val="tx1"/>
                </a:solidFill>
                <a:latin typeface="Tahoma" panose="020B0604030504040204" pitchFamily="34" charset="0"/>
              </a:defRPr>
            </a:lvl6pPr>
            <a:lvl7pPr marL="2971800" indent="-228600" algn="ctr" eaLnBrk="0" fontAlgn="base" hangingPunct="0">
              <a:spcBef>
                <a:spcPct val="0"/>
              </a:spcBef>
              <a:spcAft>
                <a:spcPct val="0"/>
              </a:spcAft>
              <a:defRPr sz="1000" b="1">
                <a:solidFill>
                  <a:schemeClr val="tx1"/>
                </a:solidFill>
                <a:latin typeface="Tahoma" panose="020B0604030504040204" pitchFamily="34" charset="0"/>
              </a:defRPr>
            </a:lvl7pPr>
            <a:lvl8pPr marL="3429000" indent="-228600" algn="ctr" eaLnBrk="0" fontAlgn="base" hangingPunct="0">
              <a:spcBef>
                <a:spcPct val="0"/>
              </a:spcBef>
              <a:spcAft>
                <a:spcPct val="0"/>
              </a:spcAft>
              <a:defRPr sz="1000" b="1">
                <a:solidFill>
                  <a:schemeClr val="tx1"/>
                </a:solidFill>
                <a:latin typeface="Tahoma" panose="020B0604030504040204" pitchFamily="34" charset="0"/>
              </a:defRPr>
            </a:lvl8pPr>
            <a:lvl9pPr marL="3886200" indent="-228600" algn="ctr" eaLnBrk="0" fontAlgn="base" hangingPunct="0">
              <a:spcBef>
                <a:spcPct val="0"/>
              </a:spcBef>
              <a:spcAft>
                <a:spcPct val="0"/>
              </a:spcAft>
              <a:defRPr sz="1000" b="1">
                <a:solidFill>
                  <a:schemeClr val="tx1"/>
                </a:solidFill>
                <a:latin typeface="Tahoma" panose="020B0604030504040204" pitchFamily="34" charset="0"/>
              </a:defRPr>
            </a:lvl9pPr>
          </a:lstStyle>
          <a:p>
            <a:pPr algn="l" eaLnBrk="1" hangingPunct="1"/>
            <a:r>
              <a:rPr lang="en-US" altLang="en-US" sz="1400" dirty="0" smtClean="0"/>
              <a:t>CE2 </a:t>
            </a:r>
            <a:endParaRPr lang="en-US" altLang="en-US" sz="1400" dirty="0"/>
          </a:p>
        </p:txBody>
      </p:sp>
      <p:sp>
        <p:nvSpPr>
          <p:cNvPr id="27" name="Text Box 116"/>
          <p:cNvSpPr txBox="1">
            <a:spLocks noChangeArrowheads="1"/>
          </p:cNvSpPr>
          <p:nvPr/>
        </p:nvSpPr>
        <p:spPr bwMode="auto">
          <a:xfrm>
            <a:off x="1679779" y="2104685"/>
            <a:ext cx="6064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1000" b="1">
                <a:solidFill>
                  <a:schemeClr val="tx1"/>
                </a:solidFill>
                <a:latin typeface="Tahoma" panose="020B0604030504040204" pitchFamily="34" charset="0"/>
              </a:defRPr>
            </a:lvl1pPr>
            <a:lvl2pPr marL="742950" indent="-285750" algn="ctr">
              <a:defRPr sz="1000" b="1">
                <a:solidFill>
                  <a:schemeClr val="tx1"/>
                </a:solidFill>
                <a:latin typeface="Tahoma" panose="020B0604030504040204" pitchFamily="34" charset="0"/>
              </a:defRPr>
            </a:lvl2pPr>
            <a:lvl3pPr marL="1143000" indent="-228600" algn="ctr">
              <a:defRPr sz="1000" b="1">
                <a:solidFill>
                  <a:schemeClr val="tx1"/>
                </a:solidFill>
                <a:latin typeface="Tahoma" panose="020B0604030504040204" pitchFamily="34" charset="0"/>
              </a:defRPr>
            </a:lvl3pPr>
            <a:lvl4pPr marL="1600200" indent="-228600" algn="ctr">
              <a:defRPr sz="1000" b="1">
                <a:solidFill>
                  <a:schemeClr val="tx1"/>
                </a:solidFill>
                <a:latin typeface="Tahoma" panose="020B0604030504040204" pitchFamily="34" charset="0"/>
              </a:defRPr>
            </a:lvl4pPr>
            <a:lvl5pPr marL="2057400" indent="-228600" algn="ctr">
              <a:defRPr sz="1000" b="1">
                <a:solidFill>
                  <a:schemeClr val="tx1"/>
                </a:solidFill>
                <a:latin typeface="Tahoma" panose="020B0604030504040204" pitchFamily="34" charset="0"/>
              </a:defRPr>
            </a:lvl5pPr>
            <a:lvl6pPr marL="2514600" indent="-228600" algn="ctr" eaLnBrk="0" fontAlgn="base" hangingPunct="0">
              <a:spcBef>
                <a:spcPct val="0"/>
              </a:spcBef>
              <a:spcAft>
                <a:spcPct val="0"/>
              </a:spcAft>
              <a:defRPr sz="1000" b="1">
                <a:solidFill>
                  <a:schemeClr val="tx1"/>
                </a:solidFill>
                <a:latin typeface="Tahoma" panose="020B0604030504040204" pitchFamily="34" charset="0"/>
              </a:defRPr>
            </a:lvl6pPr>
            <a:lvl7pPr marL="2971800" indent="-228600" algn="ctr" eaLnBrk="0" fontAlgn="base" hangingPunct="0">
              <a:spcBef>
                <a:spcPct val="0"/>
              </a:spcBef>
              <a:spcAft>
                <a:spcPct val="0"/>
              </a:spcAft>
              <a:defRPr sz="1000" b="1">
                <a:solidFill>
                  <a:schemeClr val="tx1"/>
                </a:solidFill>
                <a:latin typeface="Tahoma" panose="020B0604030504040204" pitchFamily="34" charset="0"/>
              </a:defRPr>
            </a:lvl7pPr>
            <a:lvl8pPr marL="3429000" indent="-228600" algn="ctr" eaLnBrk="0" fontAlgn="base" hangingPunct="0">
              <a:spcBef>
                <a:spcPct val="0"/>
              </a:spcBef>
              <a:spcAft>
                <a:spcPct val="0"/>
              </a:spcAft>
              <a:defRPr sz="1000" b="1">
                <a:solidFill>
                  <a:schemeClr val="tx1"/>
                </a:solidFill>
                <a:latin typeface="Tahoma" panose="020B0604030504040204" pitchFamily="34" charset="0"/>
              </a:defRPr>
            </a:lvl8pPr>
            <a:lvl9pPr marL="3886200" indent="-228600" algn="ctr" eaLnBrk="0" fontAlgn="base" hangingPunct="0">
              <a:spcBef>
                <a:spcPct val="0"/>
              </a:spcBef>
              <a:spcAft>
                <a:spcPct val="0"/>
              </a:spcAft>
              <a:defRPr sz="1000" b="1">
                <a:solidFill>
                  <a:schemeClr val="tx1"/>
                </a:solidFill>
                <a:latin typeface="Tahoma" panose="020B0604030504040204" pitchFamily="34" charset="0"/>
              </a:defRPr>
            </a:lvl9pPr>
          </a:lstStyle>
          <a:p>
            <a:pPr algn="l" eaLnBrk="1" hangingPunct="1"/>
            <a:r>
              <a:rPr lang="en-US" altLang="en-US" sz="1400" dirty="0" smtClean="0"/>
              <a:t>CE1 </a:t>
            </a:r>
            <a:endParaRPr lang="en-US" altLang="en-US" sz="1400" dirty="0"/>
          </a:p>
        </p:txBody>
      </p:sp>
      <p:sp>
        <p:nvSpPr>
          <p:cNvPr id="28" name="Text Box 117"/>
          <p:cNvSpPr txBox="1">
            <a:spLocks noChangeArrowheads="1"/>
          </p:cNvSpPr>
          <p:nvPr/>
        </p:nvSpPr>
        <p:spPr bwMode="auto">
          <a:xfrm>
            <a:off x="6795572" y="3723930"/>
            <a:ext cx="80565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ctr">
              <a:defRPr sz="1000" b="1">
                <a:solidFill>
                  <a:schemeClr val="tx1"/>
                </a:solidFill>
                <a:latin typeface="Tahoma" panose="020B0604030504040204" pitchFamily="34" charset="0"/>
              </a:defRPr>
            </a:lvl1pPr>
            <a:lvl2pPr marL="742950" indent="-285750" algn="ctr">
              <a:defRPr sz="1000" b="1">
                <a:solidFill>
                  <a:schemeClr val="tx1"/>
                </a:solidFill>
                <a:latin typeface="Tahoma" panose="020B0604030504040204" pitchFamily="34" charset="0"/>
              </a:defRPr>
            </a:lvl2pPr>
            <a:lvl3pPr marL="1143000" indent="-228600" algn="ctr">
              <a:defRPr sz="1000" b="1">
                <a:solidFill>
                  <a:schemeClr val="tx1"/>
                </a:solidFill>
                <a:latin typeface="Tahoma" panose="020B0604030504040204" pitchFamily="34" charset="0"/>
              </a:defRPr>
            </a:lvl3pPr>
            <a:lvl4pPr marL="1600200" indent="-228600" algn="ctr">
              <a:defRPr sz="1000" b="1">
                <a:solidFill>
                  <a:schemeClr val="tx1"/>
                </a:solidFill>
                <a:latin typeface="Tahoma" panose="020B0604030504040204" pitchFamily="34" charset="0"/>
              </a:defRPr>
            </a:lvl4pPr>
            <a:lvl5pPr marL="2057400" indent="-228600" algn="ctr">
              <a:defRPr sz="1000" b="1">
                <a:solidFill>
                  <a:schemeClr val="tx1"/>
                </a:solidFill>
                <a:latin typeface="Tahoma" panose="020B0604030504040204" pitchFamily="34" charset="0"/>
              </a:defRPr>
            </a:lvl5pPr>
            <a:lvl6pPr marL="2514600" indent="-228600" algn="ctr" eaLnBrk="0" fontAlgn="base" hangingPunct="0">
              <a:spcBef>
                <a:spcPct val="0"/>
              </a:spcBef>
              <a:spcAft>
                <a:spcPct val="0"/>
              </a:spcAft>
              <a:defRPr sz="1000" b="1">
                <a:solidFill>
                  <a:schemeClr val="tx1"/>
                </a:solidFill>
                <a:latin typeface="Tahoma" panose="020B0604030504040204" pitchFamily="34" charset="0"/>
              </a:defRPr>
            </a:lvl6pPr>
            <a:lvl7pPr marL="2971800" indent="-228600" algn="ctr" eaLnBrk="0" fontAlgn="base" hangingPunct="0">
              <a:spcBef>
                <a:spcPct val="0"/>
              </a:spcBef>
              <a:spcAft>
                <a:spcPct val="0"/>
              </a:spcAft>
              <a:defRPr sz="1000" b="1">
                <a:solidFill>
                  <a:schemeClr val="tx1"/>
                </a:solidFill>
                <a:latin typeface="Tahoma" panose="020B0604030504040204" pitchFamily="34" charset="0"/>
              </a:defRPr>
            </a:lvl7pPr>
            <a:lvl8pPr marL="3429000" indent="-228600" algn="ctr" eaLnBrk="0" fontAlgn="base" hangingPunct="0">
              <a:spcBef>
                <a:spcPct val="0"/>
              </a:spcBef>
              <a:spcAft>
                <a:spcPct val="0"/>
              </a:spcAft>
              <a:defRPr sz="1000" b="1">
                <a:solidFill>
                  <a:schemeClr val="tx1"/>
                </a:solidFill>
                <a:latin typeface="Tahoma" panose="020B0604030504040204" pitchFamily="34" charset="0"/>
              </a:defRPr>
            </a:lvl8pPr>
            <a:lvl9pPr marL="3886200" indent="-228600" algn="ctr" eaLnBrk="0" fontAlgn="base" hangingPunct="0">
              <a:spcBef>
                <a:spcPct val="0"/>
              </a:spcBef>
              <a:spcAft>
                <a:spcPct val="0"/>
              </a:spcAft>
              <a:defRPr sz="1000" b="1">
                <a:solidFill>
                  <a:schemeClr val="tx1"/>
                </a:solidFill>
                <a:latin typeface="Tahoma" panose="020B0604030504040204" pitchFamily="34" charset="0"/>
              </a:defRPr>
            </a:lvl9pPr>
          </a:lstStyle>
          <a:p>
            <a:pPr algn="l" eaLnBrk="1" hangingPunct="1"/>
            <a:r>
              <a:rPr lang="en-US" altLang="en-US" sz="1400" dirty="0" smtClean="0"/>
              <a:t>CE5</a:t>
            </a:r>
            <a:endParaRPr lang="en-US" altLang="en-US" sz="1400" dirty="0"/>
          </a:p>
        </p:txBody>
      </p:sp>
      <p:sp>
        <p:nvSpPr>
          <p:cNvPr id="29" name="Text Box 118"/>
          <p:cNvSpPr txBox="1">
            <a:spLocks noChangeArrowheads="1"/>
          </p:cNvSpPr>
          <p:nvPr/>
        </p:nvSpPr>
        <p:spPr bwMode="auto">
          <a:xfrm>
            <a:off x="4214813" y="1427363"/>
            <a:ext cx="584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1000" b="1">
                <a:solidFill>
                  <a:schemeClr val="tx1"/>
                </a:solidFill>
                <a:latin typeface="Tahoma" panose="020B0604030504040204" pitchFamily="34" charset="0"/>
              </a:defRPr>
            </a:lvl1pPr>
            <a:lvl2pPr marL="742950" indent="-285750" algn="ctr">
              <a:defRPr sz="1000" b="1">
                <a:solidFill>
                  <a:schemeClr val="tx1"/>
                </a:solidFill>
                <a:latin typeface="Tahoma" panose="020B0604030504040204" pitchFamily="34" charset="0"/>
              </a:defRPr>
            </a:lvl2pPr>
            <a:lvl3pPr marL="1143000" indent="-228600" algn="ctr">
              <a:defRPr sz="1000" b="1">
                <a:solidFill>
                  <a:schemeClr val="tx1"/>
                </a:solidFill>
                <a:latin typeface="Tahoma" panose="020B0604030504040204" pitchFamily="34" charset="0"/>
              </a:defRPr>
            </a:lvl3pPr>
            <a:lvl4pPr marL="1600200" indent="-228600" algn="ctr">
              <a:defRPr sz="1000" b="1">
                <a:solidFill>
                  <a:schemeClr val="tx1"/>
                </a:solidFill>
                <a:latin typeface="Tahoma" panose="020B0604030504040204" pitchFamily="34" charset="0"/>
              </a:defRPr>
            </a:lvl4pPr>
            <a:lvl5pPr marL="2057400" indent="-228600" algn="ctr">
              <a:defRPr sz="1000" b="1">
                <a:solidFill>
                  <a:schemeClr val="tx1"/>
                </a:solidFill>
                <a:latin typeface="Tahoma" panose="020B0604030504040204" pitchFamily="34" charset="0"/>
              </a:defRPr>
            </a:lvl5pPr>
            <a:lvl6pPr marL="2514600" indent="-228600" algn="ctr" eaLnBrk="0" fontAlgn="base" hangingPunct="0">
              <a:spcBef>
                <a:spcPct val="0"/>
              </a:spcBef>
              <a:spcAft>
                <a:spcPct val="0"/>
              </a:spcAft>
              <a:defRPr sz="1000" b="1">
                <a:solidFill>
                  <a:schemeClr val="tx1"/>
                </a:solidFill>
                <a:latin typeface="Tahoma" panose="020B0604030504040204" pitchFamily="34" charset="0"/>
              </a:defRPr>
            </a:lvl6pPr>
            <a:lvl7pPr marL="2971800" indent="-228600" algn="ctr" eaLnBrk="0" fontAlgn="base" hangingPunct="0">
              <a:spcBef>
                <a:spcPct val="0"/>
              </a:spcBef>
              <a:spcAft>
                <a:spcPct val="0"/>
              </a:spcAft>
              <a:defRPr sz="1000" b="1">
                <a:solidFill>
                  <a:schemeClr val="tx1"/>
                </a:solidFill>
                <a:latin typeface="Tahoma" panose="020B0604030504040204" pitchFamily="34" charset="0"/>
              </a:defRPr>
            </a:lvl7pPr>
            <a:lvl8pPr marL="3429000" indent="-228600" algn="ctr" eaLnBrk="0" fontAlgn="base" hangingPunct="0">
              <a:spcBef>
                <a:spcPct val="0"/>
              </a:spcBef>
              <a:spcAft>
                <a:spcPct val="0"/>
              </a:spcAft>
              <a:defRPr sz="1000" b="1">
                <a:solidFill>
                  <a:schemeClr val="tx1"/>
                </a:solidFill>
                <a:latin typeface="Tahoma" panose="020B0604030504040204" pitchFamily="34" charset="0"/>
              </a:defRPr>
            </a:lvl8pPr>
            <a:lvl9pPr marL="3886200" indent="-228600" algn="ctr" eaLnBrk="0" fontAlgn="base" hangingPunct="0">
              <a:spcBef>
                <a:spcPct val="0"/>
              </a:spcBef>
              <a:spcAft>
                <a:spcPct val="0"/>
              </a:spcAft>
              <a:defRPr sz="1000" b="1">
                <a:solidFill>
                  <a:schemeClr val="tx1"/>
                </a:solidFill>
                <a:latin typeface="Tahoma" panose="020B0604030504040204" pitchFamily="34" charset="0"/>
              </a:defRPr>
            </a:lvl9pPr>
          </a:lstStyle>
          <a:p>
            <a:pPr algn="l" eaLnBrk="1" hangingPunct="1"/>
            <a:r>
              <a:rPr lang="en-US" altLang="en-US" sz="1400" dirty="0" smtClean="0"/>
              <a:t>PE3</a:t>
            </a:r>
            <a:endParaRPr lang="en-US" altLang="en-US" sz="1400" dirty="0"/>
          </a:p>
        </p:txBody>
      </p:sp>
      <p:pic>
        <p:nvPicPr>
          <p:cNvPr id="34" name="Picture 123" descr="C:\Juniper_Icons\PPT_TIFFs\color\icon_c_router_ppt.t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85594" y="2521150"/>
            <a:ext cx="379413"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 name="Picture 124" descr="C:\Juniper_Icons\PPT_TIFFs\color\icon_c_router_ppt.t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37994" y="3359350"/>
            <a:ext cx="379413"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 name="Picture 125" descr="C:\Juniper_Icons\PPT_TIFFs\color\icon_c_router_ppt.t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15869" y="3076235"/>
            <a:ext cx="379413"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 name="Picture 126" descr="C:\Juniper_Icons\PPT_TIFFs\color\icon_c_router_ppt.t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39669" y="2314235"/>
            <a:ext cx="379413"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 name="Picture 127" descr="C:\Juniper_Icons\PPT_TIFFs\color\icon_c_router_ppt.t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41988" y="3067050"/>
            <a:ext cx="379412"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 name="Picture 128" descr="C:\Juniper_Icons\PPT_TIFFs\color\icon_c_router_ppt.t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89413" y="1732163"/>
            <a:ext cx="379413"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2" name="Picture 131" descr="C:\Juniper_Icons\PPT_TIFFs\color\icon_c_router_ppt.t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3200" y="3067050"/>
            <a:ext cx="379413"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 name="Text Box 132"/>
          <p:cNvSpPr txBox="1">
            <a:spLocks noChangeArrowheads="1"/>
          </p:cNvSpPr>
          <p:nvPr/>
        </p:nvSpPr>
        <p:spPr bwMode="auto">
          <a:xfrm>
            <a:off x="2514600" y="2762250"/>
            <a:ext cx="6381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1000" b="1">
                <a:solidFill>
                  <a:schemeClr val="tx1"/>
                </a:solidFill>
                <a:latin typeface="Tahoma" panose="020B0604030504040204" pitchFamily="34" charset="0"/>
              </a:defRPr>
            </a:lvl1pPr>
            <a:lvl2pPr marL="742950" indent="-285750" algn="ctr">
              <a:defRPr sz="1000" b="1">
                <a:solidFill>
                  <a:schemeClr val="tx1"/>
                </a:solidFill>
                <a:latin typeface="Tahoma" panose="020B0604030504040204" pitchFamily="34" charset="0"/>
              </a:defRPr>
            </a:lvl2pPr>
            <a:lvl3pPr marL="1143000" indent="-228600" algn="ctr">
              <a:defRPr sz="1000" b="1">
                <a:solidFill>
                  <a:schemeClr val="tx1"/>
                </a:solidFill>
                <a:latin typeface="Tahoma" panose="020B0604030504040204" pitchFamily="34" charset="0"/>
              </a:defRPr>
            </a:lvl3pPr>
            <a:lvl4pPr marL="1600200" indent="-228600" algn="ctr">
              <a:defRPr sz="1000" b="1">
                <a:solidFill>
                  <a:schemeClr val="tx1"/>
                </a:solidFill>
                <a:latin typeface="Tahoma" panose="020B0604030504040204" pitchFamily="34" charset="0"/>
              </a:defRPr>
            </a:lvl4pPr>
            <a:lvl5pPr marL="2057400" indent="-228600" algn="ctr">
              <a:defRPr sz="1000" b="1">
                <a:solidFill>
                  <a:schemeClr val="tx1"/>
                </a:solidFill>
                <a:latin typeface="Tahoma" panose="020B0604030504040204" pitchFamily="34" charset="0"/>
              </a:defRPr>
            </a:lvl5pPr>
            <a:lvl6pPr marL="2514600" indent="-228600" algn="ctr" eaLnBrk="0" fontAlgn="base" hangingPunct="0">
              <a:spcBef>
                <a:spcPct val="0"/>
              </a:spcBef>
              <a:spcAft>
                <a:spcPct val="0"/>
              </a:spcAft>
              <a:defRPr sz="1000" b="1">
                <a:solidFill>
                  <a:schemeClr val="tx1"/>
                </a:solidFill>
                <a:latin typeface="Tahoma" panose="020B0604030504040204" pitchFamily="34" charset="0"/>
              </a:defRPr>
            </a:lvl6pPr>
            <a:lvl7pPr marL="2971800" indent="-228600" algn="ctr" eaLnBrk="0" fontAlgn="base" hangingPunct="0">
              <a:spcBef>
                <a:spcPct val="0"/>
              </a:spcBef>
              <a:spcAft>
                <a:spcPct val="0"/>
              </a:spcAft>
              <a:defRPr sz="1000" b="1">
                <a:solidFill>
                  <a:schemeClr val="tx1"/>
                </a:solidFill>
                <a:latin typeface="Tahoma" panose="020B0604030504040204" pitchFamily="34" charset="0"/>
              </a:defRPr>
            </a:lvl7pPr>
            <a:lvl8pPr marL="3429000" indent="-228600" algn="ctr" eaLnBrk="0" fontAlgn="base" hangingPunct="0">
              <a:spcBef>
                <a:spcPct val="0"/>
              </a:spcBef>
              <a:spcAft>
                <a:spcPct val="0"/>
              </a:spcAft>
              <a:defRPr sz="1000" b="1">
                <a:solidFill>
                  <a:schemeClr val="tx1"/>
                </a:solidFill>
                <a:latin typeface="Tahoma" panose="020B0604030504040204" pitchFamily="34" charset="0"/>
              </a:defRPr>
            </a:lvl8pPr>
            <a:lvl9pPr marL="3886200" indent="-228600" algn="ctr" eaLnBrk="0" fontAlgn="base" hangingPunct="0">
              <a:spcBef>
                <a:spcPct val="0"/>
              </a:spcBef>
              <a:spcAft>
                <a:spcPct val="0"/>
              </a:spcAft>
              <a:defRPr sz="1000" b="1">
                <a:solidFill>
                  <a:schemeClr val="tx1"/>
                </a:solidFill>
                <a:latin typeface="Tahoma" panose="020B0604030504040204" pitchFamily="34" charset="0"/>
              </a:defRPr>
            </a:lvl9pPr>
          </a:lstStyle>
          <a:p>
            <a:pPr algn="l" eaLnBrk="1" hangingPunct="1"/>
            <a:r>
              <a:rPr lang="en-US" altLang="en-US" sz="1400" dirty="0" smtClean="0"/>
              <a:t>PE1</a:t>
            </a:r>
            <a:endParaRPr lang="en-US" altLang="en-US" sz="1400" dirty="0"/>
          </a:p>
        </p:txBody>
      </p:sp>
      <p:sp>
        <p:nvSpPr>
          <p:cNvPr id="71" name="Text Box 117"/>
          <p:cNvSpPr txBox="1">
            <a:spLocks noChangeArrowheads="1"/>
          </p:cNvSpPr>
          <p:nvPr/>
        </p:nvSpPr>
        <p:spPr bwMode="auto">
          <a:xfrm>
            <a:off x="5486400" y="1160362"/>
            <a:ext cx="80565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ctr">
              <a:defRPr sz="1000" b="1">
                <a:solidFill>
                  <a:schemeClr val="tx1"/>
                </a:solidFill>
                <a:latin typeface="Tahoma" panose="020B0604030504040204" pitchFamily="34" charset="0"/>
              </a:defRPr>
            </a:lvl1pPr>
            <a:lvl2pPr marL="742950" indent="-285750" algn="ctr">
              <a:defRPr sz="1000" b="1">
                <a:solidFill>
                  <a:schemeClr val="tx1"/>
                </a:solidFill>
                <a:latin typeface="Tahoma" panose="020B0604030504040204" pitchFamily="34" charset="0"/>
              </a:defRPr>
            </a:lvl2pPr>
            <a:lvl3pPr marL="1143000" indent="-228600" algn="ctr">
              <a:defRPr sz="1000" b="1">
                <a:solidFill>
                  <a:schemeClr val="tx1"/>
                </a:solidFill>
                <a:latin typeface="Tahoma" panose="020B0604030504040204" pitchFamily="34" charset="0"/>
              </a:defRPr>
            </a:lvl3pPr>
            <a:lvl4pPr marL="1600200" indent="-228600" algn="ctr">
              <a:defRPr sz="1000" b="1">
                <a:solidFill>
                  <a:schemeClr val="tx1"/>
                </a:solidFill>
                <a:latin typeface="Tahoma" panose="020B0604030504040204" pitchFamily="34" charset="0"/>
              </a:defRPr>
            </a:lvl4pPr>
            <a:lvl5pPr marL="2057400" indent="-228600" algn="ctr">
              <a:defRPr sz="1000" b="1">
                <a:solidFill>
                  <a:schemeClr val="tx1"/>
                </a:solidFill>
                <a:latin typeface="Tahoma" panose="020B0604030504040204" pitchFamily="34" charset="0"/>
              </a:defRPr>
            </a:lvl5pPr>
            <a:lvl6pPr marL="2514600" indent="-228600" algn="ctr" eaLnBrk="0" fontAlgn="base" hangingPunct="0">
              <a:spcBef>
                <a:spcPct val="0"/>
              </a:spcBef>
              <a:spcAft>
                <a:spcPct val="0"/>
              </a:spcAft>
              <a:defRPr sz="1000" b="1">
                <a:solidFill>
                  <a:schemeClr val="tx1"/>
                </a:solidFill>
                <a:latin typeface="Tahoma" panose="020B0604030504040204" pitchFamily="34" charset="0"/>
              </a:defRPr>
            </a:lvl6pPr>
            <a:lvl7pPr marL="2971800" indent="-228600" algn="ctr" eaLnBrk="0" fontAlgn="base" hangingPunct="0">
              <a:spcBef>
                <a:spcPct val="0"/>
              </a:spcBef>
              <a:spcAft>
                <a:spcPct val="0"/>
              </a:spcAft>
              <a:defRPr sz="1000" b="1">
                <a:solidFill>
                  <a:schemeClr val="tx1"/>
                </a:solidFill>
                <a:latin typeface="Tahoma" panose="020B0604030504040204" pitchFamily="34" charset="0"/>
              </a:defRPr>
            </a:lvl7pPr>
            <a:lvl8pPr marL="3429000" indent="-228600" algn="ctr" eaLnBrk="0" fontAlgn="base" hangingPunct="0">
              <a:spcBef>
                <a:spcPct val="0"/>
              </a:spcBef>
              <a:spcAft>
                <a:spcPct val="0"/>
              </a:spcAft>
              <a:defRPr sz="1000" b="1">
                <a:solidFill>
                  <a:schemeClr val="tx1"/>
                </a:solidFill>
                <a:latin typeface="Tahoma" panose="020B0604030504040204" pitchFamily="34" charset="0"/>
              </a:defRPr>
            </a:lvl8pPr>
            <a:lvl9pPr marL="3886200" indent="-228600" algn="ctr" eaLnBrk="0" fontAlgn="base" hangingPunct="0">
              <a:spcBef>
                <a:spcPct val="0"/>
              </a:spcBef>
              <a:spcAft>
                <a:spcPct val="0"/>
              </a:spcAft>
              <a:defRPr sz="1000" b="1">
                <a:solidFill>
                  <a:schemeClr val="tx1"/>
                </a:solidFill>
                <a:latin typeface="Tahoma" panose="020B0604030504040204" pitchFamily="34" charset="0"/>
              </a:defRPr>
            </a:lvl9pPr>
          </a:lstStyle>
          <a:p>
            <a:pPr algn="l" eaLnBrk="1" hangingPunct="1"/>
            <a:r>
              <a:rPr lang="en-US" altLang="en-US" sz="1400" dirty="0" smtClean="0"/>
              <a:t>CE7</a:t>
            </a:r>
            <a:endParaRPr lang="en-US" altLang="en-US" sz="1400" dirty="0"/>
          </a:p>
        </p:txBody>
      </p:sp>
      <p:pic>
        <p:nvPicPr>
          <p:cNvPr id="73" name="Picture 124" descr="C:\Juniper_Icons\PPT_TIFFs\color\icon_c_router_ppt.t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06987" y="1085850"/>
            <a:ext cx="379413"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8" name="Flowchart: Data 77"/>
          <p:cNvSpPr/>
          <p:nvPr/>
        </p:nvSpPr>
        <p:spPr>
          <a:xfrm>
            <a:off x="1097756" y="1675961"/>
            <a:ext cx="405213" cy="236933"/>
          </a:xfrm>
          <a:prstGeom prst="flowChartInputOutput">
            <a:avLst/>
          </a:prstGeom>
          <a:solidFill>
            <a:schemeClr val="accent5">
              <a:lumMod val="20000"/>
              <a:lumOff val="80000"/>
            </a:schemeClr>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smtClean="0">
                <a:solidFill>
                  <a:srgbClr val="C00000"/>
                </a:solidFill>
              </a:rPr>
              <a:t>A</a:t>
            </a:r>
            <a:endParaRPr lang="en-US" sz="2000" b="1" dirty="0">
              <a:solidFill>
                <a:srgbClr val="C00000"/>
              </a:solidFill>
            </a:endParaRPr>
          </a:p>
        </p:txBody>
      </p:sp>
      <p:sp>
        <p:nvSpPr>
          <p:cNvPr id="80" name="Flowchart: Data 79"/>
          <p:cNvSpPr/>
          <p:nvPr/>
        </p:nvSpPr>
        <p:spPr>
          <a:xfrm>
            <a:off x="548882" y="2126908"/>
            <a:ext cx="405213" cy="236933"/>
          </a:xfrm>
          <a:prstGeom prst="flowChartInputOutpu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B</a:t>
            </a:r>
            <a:endParaRPr lang="en-US" sz="2000" dirty="0">
              <a:solidFill>
                <a:schemeClr val="tx1"/>
              </a:solidFill>
            </a:endParaRPr>
          </a:p>
        </p:txBody>
      </p:sp>
      <p:sp>
        <p:nvSpPr>
          <p:cNvPr id="81" name="Flowchart: Data 80"/>
          <p:cNvSpPr/>
          <p:nvPr/>
        </p:nvSpPr>
        <p:spPr>
          <a:xfrm>
            <a:off x="751489" y="2936336"/>
            <a:ext cx="405213" cy="236933"/>
          </a:xfrm>
          <a:prstGeom prst="flowChartInputOutpu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C</a:t>
            </a:r>
            <a:endParaRPr lang="en-US" sz="2000" dirty="0">
              <a:solidFill>
                <a:schemeClr val="tx1"/>
              </a:solidFill>
            </a:endParaRPr>
          </a:p>
        </p:txBody>
      </p:sp>
      <p:sp>
        <p:nvSpPr>
          <p:cNvPr id="82" name="Flowchart: Data 81"/>
          <p:cNvSpPr/>
          <p:nvPr/>
        </p:nvSpPr>
        <p:spPr>
          <a:xfrm>
            <a:off x="533400" y="3453069"/>
            <a:ext cx="405213" cy="236933"/>
          </a:xfrm>
          <a:prstGeom prst="flowChartInputOutpu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D</a:t>
            </a:r>
            <a:endParaRPr lang="en-US" sz="2000" dirty="0">
              <a:solidFill>
                <a:schemeClr val="tx1"/>
              </a:solidFill>
            </a:endParaRPr>
          </a:p>
        </p:txBody>
      </p:sp>
      <p:sp>
        <p:nvSpPr>
          <p:cNvPr id="83" name="Flowchart: Data 82"/>
          <p:cNvSpPr/>
          <p:nvPr/>
        </p:nvSpPr>
        <p:spPr>
          <a:xfrm>
            <a:off x="1034456" y="4182228"/>
            <a:ext cx="405213" cy="236933"/>
          </a:xfrm>
          <a:prstGeom prst="flowChartInputOutpu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E</a:t>
            </a:r>
            <a:endParaRPr lang="en-US" sz="2000" dirty="0">
              <a:solidFill>
                <a:schemeClr val="tx1"/>
              </a:solidFill>
            </a:endParaRPr>
          </a:p>
        </p:txBody>
      </p:sp>
      <p:sp>
        <p:nvSpPr>
          <p:cNvPr id="84" name="Flowchart: Data 83"/>
          <p:cNvSpPr/>
          <p:nvPr/>
        </p:nvSpPr>
        <p:spPr>
          <a:xfrm>
            <a:off x="7555111" y="1837981"/>
            <a:ext cx="405213" cy="236933"/>
          </a:xfrm>
          <a:prstGeom prst="flowChartInputOutpu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L</a:t>
            </a:r>
            <a:endParaRPr lang="en-US" sz="2000" dirty="0">
              <a:solidFill>
                <a:schemeClr val="tx1"/>
              </a:solidFill>
            </a:endParaRPr>
          </a:p>
        </p:txBody>
      </p:sp>
      <p:sp>
        <p:nvSpPr>
          <p:cNvPr id="85" name="Flowchart: Data 84"/>
          <p:cNvSpPr/>
          <p:nvPr/>
        </p:nvSpPr>
        <p:spPr>
          <a:xfrm>
            <a:off x="7960324" y="2315370"/>
            <a:ext cx="405213" cy="236933"/>
          </a:xfrm>
          <a:prstGeom prst="flowChartInputOutpu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K</a:t>
            </a:r>
            <a:endParaRPr lang="en-US" sz="2000" dirty="0">
              <a:solidFill>
                <a:schemeClr val="tx1"/>
              </a:solidFill>
            </a:endParaRPr>
          </a:p>
        </p:txBody>
      </p:sp>
      <p:sp>
        <p:nvSpPr>
          <p:cNvPr id="86" name="Flowchart: Data 85"/>
          <p:cNvSpPr/>
          <p:nvPr/>
        </p:nvSpPr>
        <p:spPr>
          <a:xfrm>
            <a:off x="8001007" y="3165479"/>
            <a:ext cx="405213" cy="236933"/>
          </a:xfrm>
          <a:prstGeom prst="flowChartInputOutput">
            <a:avLst/>
          </a:prstGeom>
          <a:solidFill>
            <a:schemeClr val="accent5">
              <a:lumMod val="20000"/>
              <a:lumOff val="80000"/>
            </a:schemeClr>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smtClean="0">
                <a:solidFill>
                  <a:srgbClr val="C00000"/>
                </a:solidFill>
              </a:rPr>
              <a:t>J</a:t>
            </a:r>
            <a:endParaRPr lang="en-US" sz="2000" b="1" dirty="0">
              <a:solidFill>
                <a:srgbClr val="C00000"/>
              </a:solidFill>
            </a:endParaRPr>
          </a:p>
        </p:txBody>
      </p:sp>
      <p:sp>
        <p:nvSpPr>
          <p:cNvPr id="87" name="Flowchart: Data 86"/>
          <p:cNvSpPr/>
          <p:nvPr/>
        </p:nvSpPr>
        <p:spPr>
          <a:xfrm>
            <a:off x="4524375" y="463257"/>
            <a:ext cx="405213" cy="236933"/>
          </a:xfrm>
          <a:prstGeom prst="flowChartInputOutpu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rPr>
              <a:t>N</a:t>
            </a:r>
            <a:endParaRPr lang="en-US" sz="2000" dirty="0">
              <a:solidFill>
                <a:schemeClr val="tx1"/>
              </a:solidFill>
            </a:endParaRPr>
          </a:p>
        </p:txBody>
      </p:sp>
      <p:sp>
        <p:nvSpPr>
          <p:cNvPr id="88" name="Flowchart: Data 87"/>
          <p:cNvSpPr/>
          <p:nvPr/>
        </p:nvSpPr>
        <p:spPr>
          <a:xfrm>
            <a:off x="7555112" y="4166198"/>
            <a:ext cx="405213" cy="236933"/>
          </a:xfrm>
          <a:prstGeom prst="flowChartInputOutpu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G</a:t>
            </a:r>
            <a:endParaRPr lang="en-US" sz="2000" dirty="0">
              <a:solidFill>
                <a:schemeClr val="tx1"/>
              </a:solidFill>
            </a:endParaRPr>
          </a:p>
        </p:txBody>
      </p:sp>
      <p:sp>
        <p:nvSpPr>
          <p:cNvPr id="89" name="Flowchart: Data 88"/>
          <p:cNvSpPr/>
          <p:nvPr/>
        </p:nvSpPr>
        <p:spPr>
          <a:xfrm>
            <a:off x="5702893" y="458592"/>
            <a:ext cx="405213" cy="236933"/>
          </a:xfrm>
          <a:prstGeom prst="flowChartInputOutpu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M</a:t>
            </a:r>
            <a:endParaRPr lang="en-US" sz="2000" dirty="0">
              <a:solidFill>
                <a:schemeClr val="tx1"/>
              </a:solidFill>
            </a:endParaRPr>
          </a:p>
        </p:txBody>
      </p:sp>
      <p:sp>
        <p:nvSpPr>
          <p:cNvPr id="90" name="Flowchart: Data 89"/>
          <p:cNvSpPr/>
          <p:nvPr/>
        </p:nvSpPr>
        <p:spPr>
          <a:xfrm>
            <a:off x="8129187" y="3805738"/>
            <a:ext cx="405213" cy="236933"/>
          </a:xfrm>
          <a:prstGeom prst="flowChartInputOutpu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rPr>
              <a:t>H</a:t>
            </a:r>
            <a:endParaRPr lang="en-US" sz="2000" dirty="0">
              <a:solidFill>
                <a:schemeClr val="tx1"/>
              </a:solidFill>
            </a:endParaRPr>
          </a:p>
        </p:txBody>
      </p:sp>
      <p:cxnSp>
        <p:nvCxnSpPr>
          <p:cNvPr id="116" name="Straight Connector 115"/>
          <p:cNvCxnSpPr>
            <a:stCxn id="39" idx="3"/>
            <a:endCxn id="73" idx="1"/>
          </p:cNvCxnSpPr>
          <p:nvPr/>
        </p:nvCxnSpPr>
        <p:spPr>
          <a:xfrm flipV="1">
            <a:off x="4568826" y="1276350"/>
            <a:ext cx="538161" cy="646313"/>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a:stCxn id="38" idx="3"/>
            <a:endCxn id="34" idx="1"/>
          </p:cNvCxnSpPr>
          <p:nvPr/>
        </p:nvCxnSpPr>
        <p:spPr>
          <a:xfrm flipV="1">
            <a:off x="6121400" y="2711650"/>
            <a:ext cx="864194" cy="545900"/>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a:stCxn id="38" idx="3"/>
            <a:endCxn id="35" idx="1"/>
          </p:cNvCxnSpPr>
          <p:nvPr/>
        </p:nvCxnSpPr>
        <p:spPr>
          <a:xfrm>
            <a:off x="6121400" y="3257550"/>
            <a:ext cx="1016594" cy="292300"/>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a:stCxn id="37" idx="3"/>
            <a:endCxn id="42" idx="1"/>
          </p:cNvCxnSpPr>
          <p:nvPr/>
        </p:nvCxnSpPr>
        <p:spPr>
          <a:xfrm>
            <a:off x="1819082" y="2504735"/>
            <a:ext cx="924118" cy="75281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a:stCxn id="36" idx="3"/>
            <a:endCxn id="42" idx="1"/>
          </p:cNvCxnSpPr>
          <p:nvPr/>
        </p:nvCxnSpPr>
        <p:spPr>
          <a:xfrm flipV="1">
            <a:off x="1895282" y="3257550"/>
            <a:ext cx="847918" cy="918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p:cNvCxnSpPr>
            <a:stCxn id="73" idx="0"/>
            <a:endCxn id="87" idx="4"/>
          </p:cNvCxnSpPr>
          <p:nvPr/>
        </p:nvCxnSpPr>
        <p:spPr>
          <a:xfrm flipH="1" flipV="1">
            <a:off x="4726982" y="700190"/>
            <a:ext cx="569712" cy="38566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9" name="Straight Connector 148"/>
          <p:cNvCxnSpPr>
            <a:stCxn id="73" idx="0"/>
            <a:endCxn id="89" idx="3"/>
          </p:cNvCxnSpPr>
          <p:nvPr/>
        </p:nvCxnSpPr>
        <p:spPr>
          <a:xfrm flipV="1">
            <a:off x="5296694" y="695525"/>
            <a:ext cx="568284" cy="3903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56" name="Straight Connector 155"/>
          <p:cNvCxnSpPr>
            <a:stCxn id="78" idx="4"/>
            <a:endCxn id="37" idx="0"/>
          </p:cNvCxnSpPr>
          <p:nvPr/>
        </p:nvCxnSpPr>
        <p:spPr>
          <a:xfrm>
            <a:off x="1300363" y="1912894"/>
            <a:ext cx="329013" cy="401341"/>
          </a:xfrm>
          <a:prstGeom prst="line">
            <a:avLst/>
          </a:prstGeom>
        </p:spPr>
        <p:style>
          <a:lnRef idx="1">
            <a:schemeClr val="accent1"/>
          </a:lnRef>
          <a:fillRef idx="0">
            <a:schemeClr val="accent1"/>
          </a:fillRef>
          <a:effectRef idx="0">
            <a:schemeClr val="accent1"/>
          </a:effectRef>
          <a:fontRef idx="minor">
            <a:schemeClr val="tx1"/>
          </a:fontRef>
        </p:style>
      </p:cxnSp>
      <p:cxnSp>
        <p:nvCxnSpPr>
          <p:cNvPr id="158" name="Straight Connector 157"/>
          <p:cNvCxnSpPr>
            <a:stCxn id="80" idx="5"/>
            <a:endCxn id="37" idx="1"/>
          </p:cNvCxnSpPr>
          <p:nvPr/>
        </p:nvCxnSpPr>
        <p:spPr>
          <a:xfrm>
            <a:off x="913574" y="2245375"/>
            <a:ext cx="526095" cy="25936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9" name="Straight Connector 158"/>
          <p:cNvCxnSpPr>
            <a:stCxn id="81" idx="5"/>
            <a:endCxn id="36" idx="1"/>
          </p:cNvCxnSpPr>
          <p:nvPr/>
        </p:nvCxnSpPr>
        <p:spPr>
          <a:xfrm>
            <a:off x="1116181" y="3054803"/>
            <a:ext cx="399688" cy="211932"/>
          </a:xfrm>
          <a:prstGeom prst="line">
            <a:avLst/>
          </a:prstGeom>
        </p:spPr>
        <p:style>
          <a:lnRef idx="1">
            <a:schemeClr val="accent1"/>
          </a:lnRef>
          <a:fillRef idx="0">
            <a:schemeClr val="accent1"/>
          </a:fillRef>
          <a:effectRef idx="0">
            <a:schemeClr val="accent1"/>
          </a:effectRef>
          <a:fontRef idx="minor">
            <a:schemeClr val="tx1"/>
          </a:fontRef>
        </p:style>
      </p:cxnSp>
      <p:cxnSp>
        <p:nvCxnSpPr>
          <p:cNvPr id="162" name="Straight Connector 161"/>
          <p:cNvCxnSpPr>
            <a:stCxn id="82" idx="5"/>
            <a:endCxn id="36" idx="1"/>
          </p:cNvCxnSpPr>
          <p:nvPr/>
        </p:nvCxnSpPr>
        <p:spPr>
          <a:xfrm flipV="1">
            <a:off x="898092" y="3266735"/>
            <a:ext cx="617777" cy="304801"/>
          </a:xfrm>
          <a:prstGeom prst="line">
            <a:avLst/>
          </a:prstGeom>
        </p:spPr>
        <p:style>
          <a:lnRef idx="1">
            <a:schemeClr val="accent1"/>
          </a:lnRef>
          <a:fillRef idx="0">
            <a:schemeClr val="accent1"/>
          </a:fillRef>
          <a:effectRef idx="0">
            <a:schemeClr val="accent1"/>
          </a:effectRef>
          <a:fontRef idx="minor">
            <a:schemeClr val="tx1"/>
          </a:fontRef>
        </p:style>
      </p:cxnSp>
      <p:cxnSp>
        <p:nvCxnSpPr>
          <p:cNvPr id="165" name="Straight Connector 164"/>
          <p:cNvCxnSpPr>
            <a:stCxn id="83" idx="0"/>
            <a:endCxn id="36" idx="2"/>
          </p:cNvCxnSpPr>
          <p:nvPr/>
        </p:nvCxnSpPr>
        <p:spPr>
          <a:xfrm flipV="1">
            <a:off x="1277584" y="3457235"/>
            <a:ext cx="427992" cy="724993"/>
          </a:xfrm>
          <a:prstGeom prst="line">
            <a:avLst/>
          </a:prstGeom>
        </p:spPr>
        <p:style>
          <a:lnRef idx="1">
            <a:schemeClr val="accent1"/>
          </a:lnRef>
          <a:fillRef idx="0">
            <a:schemeClr val="accent1"/>
          </a:fillRef>
          <a:effectRef idx="0">
            <a:schemeClr val="accent1"/>
          </a:effectRef>
          <a:fontRef idx="minor">
            <a:schemeClr val="tx1"/>
          </a:fontRef>
        </p:style>
      </p:cxnSp>
      <p:cxnSp>
        <p:nvCxnSpPr>
          <p:cNvPr id="169" name="Straight Connector 168"/>
          <p:cNvCxnSpPr>
            <a:stCxn id="34" idx="3"/>
            <a:endCxn id="84" idx="4"/>
          </p:cNvCxnSpPr>
          <p:nvPr/>
        </p:nvCxnSpPr>
        <p:spPr>
          <a:xfrm flipV="1">
            <a:off x="7365007" y="2074914"/>
            <a:ext cx="392711" cy="636736"/>
          </a:xfrm>
          <a:prstGeom prst="line">
            <a:avLst/>
          </a:prstGeom>
        </p:spPr>
        <p:style>
          <a:lnRef idx="1">
            <a:schemeClr val="accent1"/>
          </a:lnRef>
          <a:fillRef idx="0">
            <a:schemeClr val="accent1"/>
          </a:fillRef>
          <a:effectRef idx="0">
            <a:schemeClr val="accent1"/>
          </a:effectRef>
          <a:fontRef idx="minor">
            <a:schemeClr val="tx1"/>
          </a:fontRef>
        </p:style>
      </p:cxnSp>
      <p:cxnSp>
        <p:nvCxnSpPr>
          <p:cNvPr id="171" name="Straight Connector 170"/>
          <p:cNvCxnSpPr>
            <a:stCxn id="34" idx="3"/>
            <a:endCxn id="85" idx="2"/>
          </p:cNvCxnSpPr>
          <p:nvPr/>
        </p:nvCxnSpPr>
        <p:spPr>
          <a:xfrm flipV="1">
            <a:off x="7365007" y="2433837"/>
            <a:ext cx="635838" cy="277813"/>
          </a:xfrm>
          <a:prstGeom prst="line">
            <a:avLst/>
          </a:prstGeom>
        </p:spPr>
        <p:style>
          <a:lnRef idx="1">
            <a:schemeClr val="accent1"/>
          </a:lnRef>
          <a:fillRef idx="0">
            <a:schemeClr val="accent1"/>
          </a:fillRef>
          <a:effectRef idx="0">
            <a:schemeClr val="accent1"/>
          </a:effectRef>
          <a:fontRef idx="minor">
            <a:schemeClr val="tx1"/>
          </a:fontRef>
        </p:style>
      </p:cxnSp>
      <p:cxnSp>
        <p:nvCxnSpPr>
          <p:cNvPr id="174" name="Straight Arrow Connector 173"/>
          <p:cNvCxnSpPr>
            <a:stCxn id="35" idx="3"/>
            <a:endCxn id="86" idx="2"/>
          </p:cNvCxnSpPr>
          <p:nvPr/>
        </p:nvCxnSpPr>
        <p:spPr>
          <a:xfrm flipV="1">
            <a:off x="7517407" y="3283946"/>
            <a:ext cx="524121" cy="265904"/>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a:stCxn id="35" idx="3"/>
            <a:endCxn id="90" idx="2"/>
          </p:cNvCxnSpPr>
          <p:nvPr/>
        </p:nvCxnSpPr>
        <p:spPr>
          <a:xfrm>
            <a:off x="7517407" y="3549850"/>
            <a:ext cx="652301" cy="374355"/>
          </a:xfrm>
          <a:prstGeom prst="line">
            <a:avLst/>
          </a:prstGeom>
        </p:spPr>
        <p:style>
          <a:lnRef idx="1">
            <a:schemeClr val="accent1"/>
          </a:lnRef>
          <a:fillRef idx="0">
            <a:schemeClr val="accent1"/>
          </a:fillRef>
          <a:effectRef idx="0">
            <a:schemeClr val="accent1"/>
          </a:effectRef>
          <a:fontRef idx="minor">
            <a:schemeClr val="tx1"/>
          </a:fontRef>
        </p:style>
      </p:cxnSp>
      <p:cxnSp>
        <p:nvCxnSpPr>
          <p:cNvPr id="178" name="Straight Connector 177"/>
          <p:cNvCxnSpPr>
            <a:stCxn id="35" idx="2"/>
            <a:endCxn id="88" idx="1"/>
          </p:cNvCxnSpPr>
          <p:nvPr/>
        </p:nvCxnSpPr>
        <p:spPr>
          <a:xfrm>
            <a:off x="7327701" y="3740350"/>
            <a:ext cx="430018" cy="425848"/>
          </a:xfrm>
          <a:prstGeom prst="line">
            <a:avLst/>
          </a:prstGeom>
        </p:spPr>
        <p:style>
          <a:lnRef idx="1">
            <a:schemeClr val="accent1"/>
          </a:lnRef>
          <a:fillRef idx="0">
            <a:schemeClr val="accent1"/>
          </a:fillRef>
          <a:effectRef idx="0">
            <a:schemeClr val="accent1"/>
          </a:effectRef>
          <a:fontRef idx="minor">
            <a:schemeClr val="tx1"/>
          </a:fontRef>
        </p:style>
      </p:cxnSp>
      <p:sp>
        <p:nvSpPr>
          <p:cNvPr id="188" name="Text Box 119"/>
          <p:cNvSpPr txBox="1">
            <a:spLocks noChangeArrowheads="1"/>
          </p:cNvSpPr>
          <p:nvPr/>
        </p:nvSpPr>
        <p:spPr bwMode="auto">
          <a:xfrm>
            <a:off x="4939176" y="221354"/>
            <a:ext cx="8509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1000" b="1">
                <a:solidFill>
                  <a:schemeClr val="tx1"/>
                </a:solidFill>
                <a:latin typeface="Tahoma" panose="020B0604030504040204" pitchFamily="34" charset="0"/>
              </a:defRPr>
            </a:lvl1pPr>
            <a:lvl2pPr marL="742950" indent="-285750" algn="ctr">
              <a:defRPr sz="1000" b="1">
                <a:solidFill>
                  <a:schemeClr val="tx1"/>
                </a:solidFill>
                <a:latin typeface="Tahoma" panose="020B0604030504040204" pitchFamily="34" charset="0"/>
              </a:defRPr>
            </a:lvl2pPr>
            <a:lvl3pPr marL="1143000" indent="-228600" algn="ctr">
              <a:defRPr sz="1000" b="1">
                <a:solidFill>
                  <a:schemeClr val="tx1"/>
                </a:solidFill>
                <a:latin typeface="Tahoma" panose="020B0604030504040204" pitchFamily="34" charset="0"/>
              </a:defRPr>
            </a:lvl3pPr>
            <a:lvl4pPr marL="1600200" indent="-228600" algn="ctr">
              <a:defRPr sz="1000" b="1">
                <a:solidFill>
                  <a:schemeClr val="tx1"/>
                </a:solidFill>
                <a:latin typeface="Tahoma" panose="020B0604030504040204" pitchFamily="34" charset="0"/>
              </a:defRPr>
            </a:lvl4pPr>
            <a:lvl5pPr marL="2057400" indent="-228600" algn="ctr">
              <a:defRPr sz="1000" b="1">
                <a:solidFill>
                  <a:schemeClr val="tx1"/>
                </a:solidFill>
                <a:latin typeface="Tahoma" panose="020B0604030504040204" pitchFamily="34" charset="0"/>
              </a:defRPr>
            </a:lvl5pPr>
            <a:lvl6pPr marL="2514600" indent="-228600" algn="ctr" eaLnBrk="0" fontAlgn="base" hangingPunct="0">
              <a:spcBef>
                <a:spcPct val="0"/>
              </a:spcBef>
              <a:spcAft>
                <a:spcPct val="0"/>
              </a:spcAft>
              <a:defRPr sz="1000" b="1">
                <a:solidFill>
                  <a:schemeClr val="tx1"/>
                </a:solidFill>
                <a:latin typeface="Tahoma" panose="020B0604030504040204" pitchFamily="34" charset="0"/>
              </a:defRPr>
            </a:lvl6pPr>
            <a:lvl7pPr marL="2971800" indent="-228600" algn="ctr" eaLnBrk="0" fontAlgn="base" hangingPunct="0">
              <a:spcBef>
                <a:spcPct val="0"/>
              </a:spcBef>
              <a:spcAft>
                <a:spcPct val="0"/>
              </a:spcAft>
              <a:defRPr sz="1000" b="1">
                <a:solidFill>
                  <a:schemeClr val="tx1"/>
                </a:solidFill>
                <a:latin typeface="Tahoma" panose="020B0604030504040204" pitchFamily="34" charset="0"/>
              </a:defRPr>
            </a:lvl7pPr>
            <a:lvl8pPr marL="3429000" indent="-228600" algn="ctr" eaLnBrk="0" fontAlgn="base" hangingPunct="0">
              <a:spcBef>
                <a:spcPct val="0"/>
              </a:spcBef>
              <a:spcAft>
                <a:spcPct val="0"/>
              </a:spcAft>
              <a:defRPr sz="1000" b="1">
                <a:solidFill>
                  <a:schemeClr val="tx1"/>
                </a:solidFill>
                <a:latin typeface="Tahoma" panose="020B0604030504040204" pitchFamily="34" charset="0"/>
              </a:defRPr>
            </a:lvl8pPr>
            <a:lvl9pPr marL="3886200" indent="-228600" algn="ctr" eaLnBrk="0" fontAlgn="base" hangingPunct="0">
              <a:spcBef>
                <a:spcPct val="0"/>
              </a:spcBef>
              <a:spcAft>
                <a:spcPct val="0"/>
              </a:spcAft>
              <a:defRPr sz="1000" b="1">
                <a:solidFill>
                  <a:schemeClr val="tx1"/>
                </a:solidFill>
                <a:latin typeface="Tahoma" panose="020B0604030504040204" pitchFamily="34" charset="0"/>
              </a:defRPr>
            </a:lvl9pPr>
          </a:lstStyle>
          <a:p>
            <a:pPr algn="l" eaLnBrk="1" hangingPunct="1"/>
            <a:r>
              <a:rPr lang="en-US" altLang="en-US" sz="1400" u="sng" dirty="0">
                <a:solidFill>
                  <a:srgbClr val="0066CC"/>
                </a:solidFill>
              </a:rPr>
              <a:t>VPN A</a:t>
            </a:r>
          </a:p>
        </p:txBody>
      </p:sp>
      <p:sp>
        <p:nvSpPr>
          <p:cNvPr id="30" name="Text Box 119"/>
          <p:cNvSpPr txBox="1">
            <a:spLocks noChangeArrowheads="1"/>
          </p:cNvSpPr>
          <p:nvPr/>
        </p:nvSpPr>
        <p:spPr bwMode="auto">
          <a:xfrm>
            <a:off x="7472850" y="4816675"/>
            <a:ext cx="8509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1000" b="1">
                <a:solidFill>
                  <a:schemeClr val="tx1"/>
                </a:solidFill>
                <a:latin typeface="Tahoma" panose="020B0604030504040204" pitchFamily="34" charset="0"/>
              </a:defRPr>
            </a:lvl1pPr>
            <a:lvl2pPr marL="742950" indent="-285750" algn="ctr">
              <a:defRPr sz="1000" b="1">
                <a:solidFill>
                  <a:schemeClr val="tx1"/>
                </a:solidFill>
                <a:latin typeface="Tahoma" panose="020B0604030504040204" pitchFamily="34" charset="0"/>
              </a:defRPr>
            </a:lvl2pPr>
            <a:lvl3pPr marL="1143000" indent="-228600" algn="ctr">
              <a:defRPr sz="1000" b="1">
                <a:solidFill>
                  <a:schemeClr val="tx1"/>
                </a:solidFill>
                <a:latin typeface="Tahoma" panose="020B0604030504040204" pitchFamily="34" charset="0"/>
              </a:defRPr>
            </a:lvl3pPr>
            <a:lvl4pPr marL="1600200" indent="-228600" algn="ctr">
              <a:defRPr sz="1000" b="1">
                <a:solidFill>
                  <a:schemeClr val="tx1"/>
                </a:solidFill>
                <a:latin typeface="Tahoma" panose="020B0604030504040204" pitchFamily="34" charset="0"/>
              </a:defRPr>
            </a:lvl4pPr>
            <a:lvl5pPr marL="2057400" indent="-228600" algn="ctr">
              <a:defRPr sz="1000" b="1">
                <a:solidFill>
                  <a:schemeClr val="tx1"/>
                </a:solidFill>
                <a:latin typeface="Tahoma" panose="020B0604030504040204" pitchFamily="34" charset="0"/>
              </a:defRPr>
            </a:lvl5pPr>
            <a:lvl6pPr marL="2514600" indent="-228600" algn="ctr" eaLnBrk="0" fontAlgn="base" hangingPunct="0">
              <a:spcBef>
                <a:spcPct val="0"/>
              </a:spcBef>
              <a:spcAft>
                <a:spcPct val="0"/>
              </a:spcAft>
              <a:defRPr sz="1000" b="1">
                <a:solidFill>
                  <a:schemeClr val="tx1"/>
                </a:solidFill>
                <a:latin typeface="Tahoma" panose="020B0604030504040204" pitchFamily="34" charset="0"/>
              </a:defRPr>
            </a:lvl6pPr>
            <a:lvl7pPr marL="2971800" indent="-228600" algn="ctr" eaLnBrk="0" fontAlgn="base" hangingPunct="0">
              <a:spcBef>
                <a:spcPct val="0"/>
              </a:spcBef>
              <a:spcAft>
                <a:spcPct val="0"/>
              </a:spcAft>
              <a:defRPr sz="1000" b="1">
                <a:solidFill>
                  <a:schemeClr val="tx1"/>
                </a:solidFill>
                <a:latin typeface="Tahoma" panose="020B0604030504040204" pitchFamily="34" charset="0"/>
              </a:defRPr>
            </a:lvl7pPr>
            <a:lvl8pPr marL="3429000" indent="-228600" algn="ctr" eaLnBrk="0" fontAlgn="base" hangingPunct="0">
              <a:spcBef>
                <a:spcPct val="0"/>
              </a:spcBef>
              <a:spcAft>
                <a:spcPct val="0"/>
              </a:spcAft>
              <a:defRPr sz="1000" b="1">
                <a:solidFill>
                  <a:schemeClr val="tx1"/>
                </a:solidFill>
                <a:latin typeface="Tahoma" panose="020B0604030504040204" pitchFamily="34" charset="0"/>
              </a:defRPr>
            </a:lvl8pPr>
            <a:lvl9pPr marL="3886200" indent="-228600" algn="ctr" eaLnBrk="0" fontAlgn="base" hangingPunct="0">
              <a:spcBef>
                <a:spcPct val="0"/>
              </a:spcBef>
              <a:spcAft>
                <a:spcPct val="0"/>
              </a:spcAft>
              <a:defRPr sz="1000" b="1">
                <a:solidFill>
                  <a:schemeClr val="tx1"/>
                </a:solidFill>
                <a:latin typeface="Tahoma" panose="020B0604030504040204" pitchFamily="34" charset="0"/>
              </a:defRPr>
            </a:lvl9pPr>
          </a:lstStyle>
          <a:p>
            <a:pPr algn="l" eaLnBrk="1" hangingPunct="1"/>
            <a:r>
              <a:rPr lang="en-US" altLang="en-US" sz="1400" u="sng" dirty="0">
                <a:solidFill>
                  <a:srgbClr val="0066CC"/>
                </a:solidFill>
              </a:rPr>
              <a:t>VPN A</a:t>
            </a:r>
          </a:p>
        </p:txBody>
      </p:sp>
      <p:sp>
        <p:nvSpPr>
          <p:cNvPr id="31" name="Text Box 120"/>
          <p:cNvSpPr txBox="1">
            <a:spLocks noChangeArrowheads="1"/>
          </p:cNvSpPr>
          <p:nvPr/>
        </p:nvSpPr>
        <p:spPr bwMode="auto">
          <a:xfrm>
            <a:off x="781530" y="4725053"/>
            <a:ext cx="8509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1000" b="1">
                <a:solidFill>
                  <a:schemeClr val="tx1"/>
                </a:solidFill>
                <a:latin typeface="Tahoma" panose="020B0604030504040204" pitchFamily="34" charset="0"/>
              </a:defRPr>
            </a:lvl1pPr>
            <a:lvl2pPr marL="742950" indent="-285750" algn="ctr">
              <a:defRPr sz="1000" b="1">
                <a:solidFill>
                  <a:schemeClr val="tx1"/>
                </a:solidFill>
                <a:latin typeface="Tahoma" panose="020B0604030504040204" pitchFamily="34" charset="0"/>
              </a:defRPr>
            </a:lvl2pPr>
            <a:lvl3pPr marL="1143000" indent="-228600" algn="ctr">
              <a:defRPr sz="1000" b="1">
                <a:solidFill>
                  <a:schemeClr val="tx1"/>
                </a:solidFill>
                <a:latin typeface="Tahoma" panose="020B0604030504040204" pitchFamily="34" charset="0"/>
              </a:defRPr>
            </a:lvl3pPr>
            <a:lvl4pPr marL="1600200" indent="-228600" algn="ctr">
              <a:defRPr sz="1000" b="1">
                <a:solidFill>
                  <a:schemeClr val="tx1"/>
                </a:solidFill>
                <a:latin typeface="Tahoma" panose="020B0604030504040204" pitchFamily="34" charset="0"/>
              </a:defRPr>
            </a:lvl4pPr>
            <a:lvl5pPr marL="2057400" indent="-228600" algn="ctr">
              <a:defRPr sz="1000" b="1">
                <a:solidFill>
                  <a:schemeClr val="tx1"/>
                </a:solidFill>
                <a:latin typeface="Tahoma" panose="020B0604030504040204" pitchFamily="34" charset="0"/>
              </a:defRPr>
            </a:lvl5pPr>
            <a:lvl6pPr marL="2514600" indent="-228600" algn="ctr" eaLnBrk="0" fontAlgn="base" hangingPunct="0">
              <a:spcBef>
                <a:spcPct val="0"/>
              </a:spcBef>
              <a:spcAft>
                <a:spcPct val="0"/>
              </a:spcAft>
              <a:defRPr sz="1000" b="1">
                <a:solidFill>
                  <a:schemeClr val="tx1"/>
                </a:solidFill>
                <a:latin typeface="Tahoma" panose="020B0604030504040204" pitchFamily="34" charset="0"/>
              </a:defRPr>
            </a:lvl6pPr>
            <a:lvl7pPr marL="2971800" indent="-228600" algn="ctr" eaLnBrk="0" fontAlgn="base" hangingPunct="0">
              <a:spcBef>
                <a:spcPct val="0"/>
              </a:spcBef>
              <a:spcAft>
                <a:spcPct val="0"/>
              </a:spcAft>
              <a:defRPr sz="1000" b="1">
                <a:solidFill>
                  <a:schemeClr val="tx1"/>
                </a:solidFill>
                <a:latin typeface="Tahoma" panose="020B0604030504040204" pitchFamily="34" charset="0"/>
              </a:defRPr>
            </a:lvl7pPr>
            <a:lvl8pPr marL="3429000" indent="-228600" algn="ctr" eaLnBrk="0" fontAlgn="base" hangingPunct="0">
              <a:spcBef>
                <a:spcPct val="0"/>
              </a:spcBef>
              <a:spcAft>
                <a:spcPct val="0"/>
              </a:spcAft>
              <a:defRPr sz="1000" b="1">
                <a:solidFill>
                  <a:schemeClr val="tx1"/>
                </a:solidFill>
                <a:latin typeface="Tahoma" panose="020B0604030504040204" pitchFamily="34" charset="0"/>
              </a:defRPr>
            </a:lvl8pPr>
            <a:lvl9pPr marL="3886200" indent="-228600" algn="ctr" eaLnBrk="0" fontAlgn="base" hangingPunct="0">
              <a:spcBef>
                <a:spcPct val="0"/>
              </a:spcBef>
              <a:spcAft>
                <a:spcPct val="0"/>
              </a:spcAft>
              <a:defRPr sz="1000" b="1">
                <a:solidFill>
                  <a:schemeClr val="tx1"/>
                </a:solidFill>
                <a:latin typeface="Tahoma" panose="020B0604030504040204" pitchFamily="34" charset="0"/>
              </a:defRPr>
            </a:lvl9pPr>
          </a:lstStyle>
          <a:p>
            <a:pPr algn="l" eaLnBrk="1" hangingPunct="1"/>
            <a:r>
              <a:rPr lang="en-US" altLang="en-US" sz="1400" u="sng" dirty="0">
                <a:solidFill>
                  <a:srgbClr val="0066CC"/>
                </a:solidFill>
              </a:rPr>
              <a:t>VPN A</a:t>
            </a:r>
          </a:p>
        </p:txBody>
      </p:sp>
      <p:cxnSp>
        <p:nvCxnSpPr>
          <p:cNvPr id="3" name="Curved Connector 2"/>
          <p:cNvCxnSpPr>
            <a:endCxn id="39" idx="2"/>
          </p:cNvCxnSpPr>
          <p:nvPr/>
        </p:nvCxnSpPr>
        <p:spPr>
          <a:xfrm flipV="1">
            <a:off x="3224212" y="2113163"/>
            <a:ext cx="1154908" cy="1048444"/>
          </a:xfrm>
          <a:prstGeom prst="curvedConnector2">
            <a:avLst/>
          </a:prstGeom>
          <a:ln w="41275">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11" name="Curved Connector 110"/>
          <p:cNvCxnSpPr>
            <a:stCxn id="42" idx="3"/>
            <a:endCxn id="38" idx="1"/>
          </p:cNvCxnSpPr>
          <p:nvPr/>
        </p:nvCxnSpPr>
        <p:spPr>
          <a:xfrm>
            <a:off x="3122613" y="3257550"/>
            <a:ext cx="2619375" cy="12700"/>
          </a:xfrm>
          <a:prstGeom prst="curvedConnector3">
            <a:avLst>
              <a:gd name="adj1" fmla="val 50000"/>
            </a:avLst>
          </a:prstGeom>
          <a:ln w="41275">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114" name="Oval 113"/>
          <p:cNvSpPr/>
          <p:nvPr/>
        </p:nvSpPr>
        <p:spPr>
          <a:xfrm>
            <a:off x="4099854" y="152400"/>
            <a:ext cx="2529545" cy="1382119"/>
          </a:xfrm>
          <a:prstGeom prst="ellipse">
            <a:avLst/>
          </a:prstGeom>
          <a:solidFill>
            <a:schemeClr val="accent5">
              <a:lumMod val="40000"/>
              <a:lumOff val="60000"/>
              <a:alpha val="4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2143074" y="2513776"/>
            <a:ext cx="425116" cy="369332"/>
          </a:xfrm>
          <a:prstGeom prst="rect">
            <a:avLst/>
          </a:prstGeom>
          <a:noFill/>
        </p:spPr>
        <p:txBody>
          <a:bodyPr wrap="none" rtlCol="0">
            <a:spAutoFit/>
          </a:bodyPr>
          <a:lstStyle/>
          <a:p>
            <a:r>
              <a:rPr lang="en-US" sz="1800" dirty="0" smtClean="0">
                <a:latin typeface="+mn-lt"/>
              </a:rPr>
              <a:t>if1</a:t>
            </a:r>
            <a:endParaRPr lang="en-US" dirty="0">
              <a:latin typeface="+mn-lt"/>
            </a:endParaRPr>
          </a:p>
        </p:txBody>
      </p:sp>
      <p:sp>
        <p:nvSpPr>
          <p:cNvPr id="117" name="TextBox 116"/>
          <p:cNvSpPr txBox="1"/>
          <p:nvPr/>
        </p:nvSpPr>
        <p:spPr>
          <a:xfrm>
            <a:off x="2251117" y="3299226"/>
            <a:ext cx="425116" cy="369332"/>
          </a:xfrm>
          <a:prstGeom prst="rect">
            <a:avLst/>
          </a:prstGeom>
          <a:noFill/>
        </p:spPr>
        <p:txBody>
          <a:bodyPr wrap="none" rtlCol="0">
            <a:spAutoFit/>
          </a:bodyPr>
          <a:lstStyle/>
          <a:p>
            <a:r>
              <a:rPr lang="en-US" sz="1800" dirty="0" smtClean="0">
                <a:latin typeface="+mn-lt"/>
              </a:rPr>
              <a:t>if2</a:t>
            </a:r>
            <a:endParaRPr lang="en-US" dirty="0">
              <a:latin typeface="+mn-lt"/>
            </a:endParaRPr>
          </a:p>
        </p:txBody>
      </p:sp>
      <p:graphicFrame>
        <p:nvGraphicFramePr>
          <p:cNvPr id="4" name="Table 3"/>
          <p:cNvGraphicFramePr>
            <a:graphicFrameLocks noGrp="1"/>
          </p:cNvGraphicFramePr>
          <p:nvPr>
            <p:extLst>
              <p:ext uri="{D42A27DB-BD31-4B8C-83A1-F6EECF244321}">
                <p14:modId xmlns:p14="http://schemas.microsoft.com/office/powerpoint/2010/main" val="3170354146"/>
              </p:ext>
            </p:extLst>
          </p:nvPr>
        </p:nvGraphicFramePr>
        <p:xfrm>
          <a:off x="3430381" y="2526426"/>
          <a:ext cx="1676606" cy="3992522"/>
        </p:xfrm>
        <a:graphic>
          <a:graphicData uri="http://schemas.openxmlformats.org/drawingml/2006/table">
            <a:tbl>
              <a:tblPr firstRow="1" bandRow="1">
                <a:tableStyleId>{8FD4443E-F989-4FC4-A0C8-D5A2AF1F390B}</a:tableStyleId>
              </a:tblPr>
              <a:tblGrid>
                <a:gridCol w="608219"/>
                <a:gridCol w="1068387"/>
              </a:tblGrid>
              <a:tr h="334922">
                <a:tc>
                  <a:txBody>
                    <a:bodyPr/>
                    <a:lstStyle/>
                    <a:p>
                      <a:r>
                        <a:rPr lang="en-US" sz="1400" dirty="0" smtClean="0"/>
                        <a:t>MAC</a:t>
                      </a:r>
                      <a:endParaRPr lang="en-US" sz="1400" dirty="0"/>
                    </a:p>
                  </a:txBody>
                  <a:tcPr/>
                </a:tc>
                <a:tc>
                  <a:txBody>
                    <a:bodyPr/>
                    <a:lstStyle/>
                    <a:p>
                      <a:r>
                        <a:rPr lang="en-US" sz="1400" dirty="0" err="1" smtClean="0"/>
                        <a:t>Intf</a:t>
                      </a:r>
                      <a:endParaRPr lang="en-US" sz="1400" dirty="0"/>
                    </a:p>
                  </a:txBody>
                  <a:tcPr/>
                </a:tc>
              </a:tr>
              <a:tr h="272183">
                <a:tc>
                  <a:txBody>
                    <a:bodyPr/>
                    <a:lstStyle/>
                    <a:p>
                      <a:r>
                        <a:rPr lang="en-US" sz="1400" dirty="0" smtClean="0"/>
                        <a:t>A</a:t>
                      </a:r>
                      <a:endParaRPr lang="en-US" sz="1400" dirty="0"/>
                    </a:p>
                  </a:txBody>
                  <a:tcPr/>
                </a:tc>
                <a:tc>
                  <a:txBody>
                    <a:bodyPr/>
                    <a:lstStyle/>
                    <a:p>
                      <a:r>
                        <a:rPr lang="en-US" sz="1400" dirty="0" smtClean="0"/>
                        <a:t>If1</a:t>
                      </a:r>
                      <a:endParaRPr lang="en-US" sz="1400" dirty="0"/>
                    </a:p>
                  </a:txBody>
                  <a:tcPr/>
                </a:tc>
              </a:tr>
              <a:tr h="272183">
                <a:tc>
                  <a:txBody>
                    <a:bodyPr/>
                    <a:lstStyle/>
                    <a:p>
                      <a:r>
                        <a:rPr lang="en-US" sz="1400" dirty="0" smtClean="0"/>
                        <a:t>B</a:t>
                      </a:r>
                      <a:endParaRPr lang="en-US" sz="1400" dirty="0"/>
                    </a:p>
                  </a:txBody>
                  <a:tcPr/>
                </a:tc>
                <a:tc>
                  <a:txBody>
                    <a:bodyPr/>
                    <a:lstStyle/>
                    <a:p>
                      <a:r>
                        <a:rPr lang="en-US" sz="1400" dirty="0" smtClean="0"/>
                        <a:t>If1</a:t>
                      </a:r>
                      <a:endParaRPr lang="en-US" sz="1400" dirty="0"/>
                    </a:p>
                  </a:txBody>
                  <a:tcPr/>
                </a:tc>
              </a:tr>
              <a:tr h="272183">
                <a:tc>
                  <a:txBody>
                    <a:bodyPr/>
                    <a:lstStyle/>
                    <a:p>
                      <a:r>
                        <a:rPr lang="en-US" sz="1400" dirty="0" smtClean="0"/>
                        <a:t>C</a:t>
                      </a:r>
                      <a:endParaRPr lang="en-US" sz="1400" dirty="0"/>
                    </a:p>
                  </a:txBody>
                  <a:tcPr/>
                </a:tc>
                <a:tc>
                  <a:txBody>
                    <a:bodyPr/>
                    <a:lstStyle/>
                    <a:p>
                      <a:r>
                        <a:rPr lang="en-US" sz="1400" dirty="0" smtClean="0"/>
                        <a:t>If2</a:t>
                      </a:r>
                      <a:endParaRPr lang="en-US" sz="1400" dirty="0"/>
                    </a:p>
                  </a:txBody>
                  <a:tcPr/>
                </a:tc>
              </a:tr>
              <a:tr h="272183">
                <a:tc>
                  <a:txBody>
                    <a:bodyPr/>
                    <a:lstStyle/>
                    <a:p>
                      <a:r>
                        <a:rPr lang="en-US" sz="1400" dirty="0" smtClean="0"/>
                        <a:t>D</a:t>
                      </a:r>
                      <a:endParaRPr lang="en-US" sz="1400" dirty="0"/>
                    </a:p>
                  </a:txBody>
                  <a:tcPr/>
                </a:tc>
                <a:tc>
                  <a:txBody>
                    <a:bodyPr/>
                    <a:lstStyle/>
                    <a:p>
                      <a:r>
                        <a:rPr lang="en-US" sz="1400" dirty="0" smtClean="0"/>
                        <a:t>If2</a:t>
                      </a:r>
                      <a:endParaRPr lang="en-US" sz="1400" dirty="0"/>
                    </a:p>
                  </a:txBody>
                  <a:tcPr/>
                </a:tc>
              </a:tr>
              <a:tr h="272183">
                <a:tc>
                  <a:txBody>
                    <a:bodyPr/>
                    <a:lstStyle/>
                    <a:p>
                      <a:r>
                        <a:rPr lang="en-US" sz="1400" dirty="0" smtClean="0"/>
                        <a:t>E</a:t>
                      </a:r>
                      <a:endParaRPr lang="en-US" sz="1400" dirty="0"/>
                    </a:p>
                  </a:txBody>
                  <a:tcPr/>
                </a:tc>
                <a:tc>
                  <a:txBody>
                    <a:bodyPr/>
                    <a:lstStyle/>
                    <a:p>
                      <a:r>
                        <a:rPr lang="en-US" sz="1400" dirty="0" smtClean="0"/>
                        <a:t>If2</a:t>
                      </a:r>
                      <a:endParaRPr lang="en-US" sz="1400" dirty="0"/>
                    </a:p>
                  </a:txBody>
                  <a:tcPr/>
                </a:tc>
              </a:tr>
              <a:tr h="272183">
                <a:tc>
                  <a:txBody>
                    <a:bodyPr/>
                    <a:lstStyle/>
                    <a:p>
                      <a:r>
                        <a:rPr lang="en-US" sz="1400" dirty="0" smtClean="0"/>
                        <a:t>F</a:t>
                      </a:r>
                      <a:endParaRPr lang="en-US" sz="1400" dirty="0"/>
                    </a:p>
                  </a:txBody>
                  <a:tcPr/>
                </a:tc>
                <a:tc>
                  <a:txBody>
                    <a:bodyPr/>
                    <a:lstStyle/>
                    <a:p>
                      <a:r>
                        <a:rPr lang="en-US" sz="1400" dirty="0" smtClean="0"/>
                        <a:t>200,410</a:t>
                      </a:r>
                      <a:endParaRPr lang="en-US" sz="1400" dirty="0"/>
                    </a:p>
                  </a:txBody>
                  <a:tcPr/>
                </a:tc>
              </a:tr>
              <a:tr h="272183">
                <a:tc>
                  <a:txBody>
                    <a:bodyPr/>
                    <a:lstStyle/>
                    <a:p>
                      <a:r>
                        <a:rPr lang="en-US" sz="1400" dirty="0" smtClean="0"/>
                        <a:t>H</a:t>
                      </a:r>
                      <a:endParaRPr lang="en-US" sz="1400" dirty="0"/>
                    </a:p>
                  </a:txBody>
                  <a:tcPr/>
                </a:tc>
                <a:tc>
                  <a:txBody>
                    <a:bodyPr/>
                    <a:lstStyle/>
                    <a:p>
                      <a:r>
                        <a:rPr lang="en-US" sz="1400" dirty="0" smtClean="0"/>
                        <a:t>200,410</a:t>
                      </a:r>
                      <a:endParaRPr lang="en-US" sz="1400" dirty="0"/>
                    </a:p>
                  </a:txBody>
                  <a:tcPr/>
                </a:tc>
              </a:tr>
              <a:tr h="272183">
                <a:tc>
                  <a:txBody>
                    <a:bodyPr/>
                    <a:lstStyle/>
                    <a:p>
                      <a:r>
                        <a:rPr lang="en-US" sz="1400" dirty="0" smtClean="0"/>
                        <a:t>J</a:t>
                      </a:r>
                      <a:endParaRPr lang="en-US" sz="1400" dirty="0"/>
                    </a:p>
                  </a:txBody>
                  <a:tcPr/>
                </a:tc>
                <a:tc>
                  <a:txBody>
                    <a:bodyPr/>
                    <a:lstStyle/>
                    <a:p>
                      <a:r>
                        <a:rPr lang="en-US" sz="1400" dirty="0" smtClean="0"/>
                        <a:t>200,410</a:t>
                      </a:r>
                      <a:endParaRPr lang="en-US" sz="1400" dirty="0"/>
                    </a:p>
                  </a:txBody>
                  <a:tcPr marT="9144" marB="9144"/>
                </a:tc>
              </a:tr>
              <a:tr h="272183">
                <a:tc>
                  <a:txBody>
                    <a:bodyPr/>
                    <a:lstStyle/>
                    <a:p>
                      <a:r>
                        <a:rPr lang="en-US" sz="1400" dirty="0" smtClean="0"/>
                        <a:t>K</a:t>
                      </a:r>
                      <a:endParaRPr lang="en-US" sz="1400" dirty="0"/>
                    </a:p>
                  </a:txBody>
                  <a:tcPr/>
                </a:tc>
                <a:tc>
                  <a:txBody>
                    <a:bodyPr/>
                    <a:lstStyle/>
                    <a:p>
                      <a:r>
                        <a:rPr lang="en-US" sz="1400" dirty="0" smtClean="0"/>
                        <a:t>200,410</a:t>
                      </a:r>
                      <a:endParaRPr lang="en-US" sz="1400" dirty="0"/>
                    </a:p>
                  </a:txBody>
                  <a:tcPr marT="9144" marB="9144"/>
                </a:tc>
              </a:tr>
              <a:tr h="272183">
                <a:tc>
                  <a:txBody>
                    <a:bodyPr/>
                    <a:lstStyle/>
                    <a:p>
                      <a:r>
                        <a:rPr lang="en-US" sz="1400" dirty="0" smtClean="0"/>
                        <a:t>L</a:t>
                      </a:r>
                      <a:endParaRPr lang="en-US" sz="1400" dirty="0"/>
                    </a:p>
                  </a:txBody>
                  <a:tcPr/>
                </a:tc>
                <a:tc>
                  <a:txBody>
                    <a:bodyPr/>
                    <a:lstStyle/>
                    <a:p>
                      <a:r>
                        <a:rPr lang="en-US" sz="1400" dirty="0" smtClean="0"/>
                        <a:t>200,410</a:t>
                      </a:r>
                      <a:endParaRPr lang="en-US" sz="1400" dirty="0"/>
                    </a:p>
                  </a:txBody>
                  <a:tcPr marT="9144" marB="9144"/>
                </a:tc>
              </a:tr>
              <a:tr h="272183">
                <a:tc>
                  <a:txBody>
                    <a:bodyPr/>
                    <a:lstStyle/>
                    <a:p>
                      <a:r>
                        <a:rPr lang="en-US" sz="1400" dirty="0" smtClean="0"/>
                        <a:t>M</a:t>
                      </a:r>
                      <a:endParaRPr lang="en-US" sz="1400" dirty="0"/>
                    </a:p>
                  </a:txBody>
                  <a:tcPr/>
                </a:tc>
                <a:tc>
                  <a:txBody>
                    <a:bodyPr/>
                    <a:lstStyle/>
                    <a:p>
                      <a:r>
                        <a:rPr lang="en-US" sz="1400" dirty="0" smtClean="0"/>
                        <a:t>300,</a:t>
                      </a:r>
                      <a:r>
                        <a:rPr lang="en-US" sz="1400" baseline="0" dirty="0" smtClean="0"/>
                        <a:t> 235</a:t>
                      </a:r>
                      <a:endParaRPr lang="en-US" sz="1400" dirty="0"/>
                    </a:p>
                  </a:txBody>
                  <a:tcPr marT="9144" marB="9144"/>
                </a:tc>
              </a:tr>
              <a:tr h="272183">
                <a:tc>
                  <a:txBody>
                    <a:bodyPr/>
                    <a:lstStyle/>
                    <a:p>
                      <a:r>
                        <a:rPr lang="en-US" sz="1400" dirty="0" smtClean="0"/>
                        <a:t>N</a:t>
                      </a:r>
                      <a:endParaRPr lang="en-US" sz="1400" dirty="0"/>
                    </a:p>
                  </a:txBody>
                  <a:tcPr/>
                </a:tc>
                <a:tc>
                  <a:txBody>
                    <a:bodyPr/>
                    <a:lstStyle/>
                    <a:p>
                      <a:r>
                        <a:rPr lang="en-US" sz="1400" dirty="0" smtClean="0"/>
                        <a:t>300, 235</a:t>
                      </a:r>
                      <a:endParaRPr lang="en-US" sz="1400" dirty="0"/>
                    </a:p>
                  </a:txBody>
                  <a:tcPr marT="9144" marB="9144"/>
                </a:tc>
              </a:tr>
            </a:tbl>
          </a:graphicData>
        </a:graphic>
      </p:graphicFrame>
    </p:spTree>
    <p:extLst>
      <p:ext uri="{BB962C8B-B14F-4D97-AF65-F5344CB8AC3E}">
        <p14:creationId xmlns:p14="http://schemas.microsoft.com/office/powerpoint/2010/main" val="200293204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Topics</a:t>
            </a:r>
            <a:endParaRPr lang="en-US" b="1" dirty="0"/>
          </a:p>
        </p:txBody>
      </p:sp>
      <p:sp>
        <p:nvSpPr>
          <p:cNvPr id="3" name="Content Placeholder 2"/>
          <p:cNvSpPr>
            <a:spLocks noGrp="1"/>
          </p:cNvSpPr>
          <p:nvPr>
            <p:ph idx="1"/>
          </p:nvPr>
        </p:nvSpPr>
        <p:spPr>
          <a:xfrm>
            <a:off x="628650" y="1371600"/>
            <a:ext cx="7886700" cy="5105400"/>
          </a:xfrm>
        </p:spPr>
        <p:txBody>
          <a:bodyPr>
            <a:normAutofit/>
          </a:bodyPr>
          <a:lstStyle/>
          <a:p>
            <a:pPr marL="800100" lvl="1" indent="-457200">
              <a:buFont typeface="+mj-lt"/>
              <a:buAutoNum type="arabicPeriod"/>
            </a:pPr>
            <a:r>
              <a:rPr lang="en-US" sz="2000" dirty="0" smtClean="0"/>
              <a:t>Overview</a:t>
            </a:r>
          </a:p>
          <a:p>
            <a:pPr marL="800100" lvl="1" indent="-457200">
              <a:buFont typeface="+mj-lt"/>
              <a:buAutoNum type="arabicPeriod"/>
            </a:pPr>
            <a:r>
              <a:rPr lang="en-US" sz="2000" dirty="0" smtClean="0"/>
              <a:t>LAN Switching</a:t>
            </a:r>
          </a:p>
          <a:p>
            <a:pPr marL="800100" lvl="1" indent="-457200">
              <a:buFont typeface="+mj-lt"/>
              <a:buAutoNum type="arabicPeriod"/>
            </a:pPr>
            <a:r>
              <a:rPr lang="en-US" sz="2000" dirty="0" smtClean="0"/>
              <a:t>IPv4</a:t>
            </a:r>
          </a:p>
          <a:p>
            <a:pPr marL="800100" lvl="1" indent="-457200">
              <a:buFont typeface="+mj-lt"/>
              <a:buAutoNum type="arabicPeriod"/>
            </a:pPr>
            <a:r>
              <a:rPr lang="en-US" sz="2000" dirty="0" smtClean="0"/>
              <a:t>IPv6</a:t>
            </a:r>
          </a:p>
          <a:p>
            <a:pPr marL="800100" lvl="1" indent="-457200">
              <a:buFont typeface="+mj-lt"/>
              <a:buAutoNum type="arabicPeriod"/>
            </a:pPr>
            <a:r>
              <a:rPr lang="en-US" sz="2000" dirty="0" smtClean="0"/>
              <a:t>Routing Protocols -- RIP, </a:t>
            </a:r>
            <a:r>
              <a:rPr lang="en-US" sz="2000" dirty="0" err="1" smtClean="0"/>
              <a:t>RIPng</a:t>
            </a:r>
            <a:r>
              <a:rPr lang="en-US" sz="2000" dirty="0" smtClean="0"/>
              <a:t>, OSPF</a:t>
            </a:r>
          </a:p>
          <a:p>
            <a:pPr marL="800100" lvl="1" indent="-457200">
              <a:buFont typeface="+mj-lt"/>
              <a:buAutoNum type="arabicPeriod"/>
            </a:pPr>
            <a:r>
              <a:rPr lang="en-US" sz="2000" dirty="0" smtClean="0"/>
              <a:t>Routing Protocols -- ISIS, BGP</a:t>
            </a:r>
          </a:p>
          <a:p>
            <a:pPr marL="800100" lvl="1" indent="-457200">
              <a:buFont typeface="+mj-lt"/>
              <a:buAutoNum type="arabicPeriod"/>
            </a:pPr>
            <a:r>
              <a:rPr lang="en-US" sz="2000" b="1" dirty="0" smtClean="0"/>
              <a:t>MPLS</a:t>
            </a:r>
          </a:p>
          <a:p>
            <a:pPr marL="800100" lvl="1" indent="-457200">
              <a:buFont typeface="+mj-lt"/>
              <a:buAutoNum type="arabicPeriod"/>
            </a:pPr>
            <a:r>
              <a:rPr lang="en-US" sz="2000" dirty="0" smtClean="0"/>
              <a:t>Midterm Exam</a:t>
            </a:r>
          </a:p>
          <a:p>
            <a:pPr marL="800100" lvl="1" indent="-457200">
              <a:buFont typeface="+mj-lt"/>
              <a:buAutoNum type="arabicPeriod"/>
            </a:pPr>
            <a:r>
              <a:rPr lang="en-US" sz="2000" dirty="0" smtClean="0"/>
              <a:t>Transport Layer -- TCP/UDP</a:t>
            </a:r>
          </a:p>
          <a:p>
            <a:pPr marL="800100" lvl="1" indent="-457200">
              <a:buFont typeface="+mj-lt"/>
              <a:buAutoNum type="arabicPeriod"/>
            </a:pPr>
            <a:r>
              <a:rPr lang="en-US" sz="2000" dirty="0" smtClean="0"/>
              <a:t>Congestion Control &amp; Quality of Service (</a:t>
            </a:r>
            <a:r>
              <a:rPr lang="en-US" sz="2000" dirty="0" err="1" smtClean="0"/>
              <a:t>QoS</a:t>
            </a:r>
            <a:r>
              <a:rPr lang="en-US" sz="2000" dirty="0" smtClean="0"/>
              <a:t>)</a:t>
            </a:r>
          </a:p>
          <a:p>
            <a:pPr marL="800100" lvl="1" indent="-457200">
              <a:buFont typeface="+mj-lt"/>
              <a:buAutoNum type="arabicPeriod"/>
            </a:pPr>
            <a:r>
              <a:rPr lang="en-US" sz="2000" dirty="0" smtClean="0"/>
              <a:t>Access Control List (ACL)</a:t>
            </a:r>
          </a:p>
          <a:p>
            <a:pPr marL="800100" lvl="1" indent="-457200">
              <a:buFont typeface="+mj-lt"/>
              <a:buAutoNum type="arabicPeriod"/>
            </a:pPr>
            <a:r>
              <a:rPr lang="en-US" sz="2000" dirty="0" smtClean="0"/>
              <a:t>Application Layer Protocols</a:t>
            </a:r>
          </a:p>
          <a:p>
            <a:pPr marL="800100" lvl="1" indent="-457200">
              <a:buFont typeface="+mj-lt"/>
              <a:buAutoNum type="arabicPeriod"/>
            </a:pPr>
            <a:r>
              <a:rPr lang="en-US" sz="2000" dirty="0" smtClean="0"/>
              <a:t>Application Layer Protocols continue</a:t>
            </a:r>
          </a:p>
          <a:p>
            <a:pPr marL="800100" lvl="1" indent="-457200">
              <a:buFont typeface="+mj-lt"/>
              <a:buAutoNum type="arabicPeriod"/>
            </a:pPr>
            <a:r>
              <a:rPr lang="en-US" sz="2000" dirty="0" smtClean="0"/>
              <a:t>Others – Multicast, SDN</a:t>
            </a:r>
          </a:p>
          <a:p>
            <a:pPr marL="800100" lvl="1" indent="-457200">
              <a:buFont typeface="+mj-lt"/>
              <a:buAutoNum type="arabicPeriod"/>
            </a:pPr>
            <a:r>
              <a:rPr lang="en-US" sz="2000" dirty="0" smtClean="0"/>
              <a:t>Final Exam</a:t>
            </a:r>
          </a:p>
          <a:p>
            <a:endParaRPr lang="en-US" dirty="0"/>
          </a:p>
        </p:txBody>
      </p:sp>
    </p:spTree>
    <p:extLst>
      <p:ext uri="{BB962C8B-B14F-4D97-AF65-F5344CB8AC3E}">
        <p14:creationId xmlns:p14="http://schemas.microsoft.com/office/powerpoint/2010/main" val="12962113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Reference Books</a:t>
            </a:r>
            <a:endParaRPr lang="en-US" b="1" dirty="0"/>
          </a:p>
        </p:txBody>
      </p:sp>
      <p:sp>
        <p:nvSpPr>
          <p:cNvPr id="3" name="Content Placeholder 2"/>
          <p:cNvSpPr>
            <a:spLocks noGrp="1"/>
          </p:cNvSpPr>
          <p:nvPr>
            <p:ph idx="1"/>
          </p:nvPr>
        </p:nvSpPr>
        <p:spPr>
          <a:xfrm>
            <a:off x="628650" y="1524000"/>
            <a:ext cx="7886700" cy="4876800"/>
          </a:xfrm>
        </p:spPr>
        <p:txBody>
          <a:bodyPr>
            <a:normAutofit/>
          </a:bodyPr>
          <a:lstStyle/>
          <a:p>
            <a:r>
              <a:rPr lang="en-US" b="1" dirty="0"/>
              <a:t>Cisco CCNA Routing and Switching ICND2 200-101 Official Cert Guide, Academic </a:t>
            </a:r>
            <a:r>
              <a:rPr lang="en-US" b="1" dirty="0" smtClean="0"/>
              <a:t>Edition </a:t>
            </a:r>
            <a:r>
              <a:rPr lang="en-US" dirty="0" smtClean="0"/>
              <a:t>by </a:t>
            </a:r>
            <a:r>
              <a:rPr lang="en-US" dirty="0" err="1" smtClean="0"/>
              <a:t>Wendel</a:t>
            </a:r>
            <a:r>
              <a:rPr lang="en-US" dirty="0" smtClean="0"/>
              <a:t> Odom --</a:t>
            </a:r>
            <a:r>
              <a:rPr lang="en-US" b="1" dirty="0" smtClean="0"/>
              <a:t> </a:t>
            </a:r>
            <a:r>
              <a:rPr lang="en-US" dirty="0" smtClean="0"/>
              <a:t>July </a:t>
            </a:r>
            <a:r>
              <a:rPr lang="en-US" dirty="0"/>
              <a:t>10, </a:t>
            </a:r>
            <a:r>
              <a:rPr lang="en-US" dirty="0" smtClean="0"/>
              <a:t>2013</a:t>
            </a:r>
            <a:r>
              <a:rPr lang="en-US" b="1" dirty="0" smtClean="0"/>
              <a:t>.          </a:t>
            </a:r>
            <a:r>
              <a:rPr lang="en-US" dirty="0"/>
              <a:t>ISBN-13: 978-1587144882</a:t>
            </a:r>
            <a:endParaRPr lang="en-US" b="1" dirty="0"/>
          </a:p>
          <a:p>
            <a:r>
              <a:rPr lang="en-US" b="1" dirty="0"/>
              <a:t>The TCP/IP Guide: A Comprehensive, Illustrated Internet Protocols </a:t>
            </a:r>
            <a:r>
              <a:rPr lang="en-US" b="1" dirty="0" smtClean="0"/>
              <a:t>Reference </a:t>
            </a:r>
            <a:r>
              <a:rPr lang="en-US" dirty="0" smtClean="0"/>
              <a:t>by</a:t>
            </a:r>
            <a:r>
              <a:rPr lang="en-US" b="1" dirty="0" smtClean="0"/>
              <a:t> </a:t>
            </a:r>
            <a:r>
              <a:rPr lang="en-US" dirty="0"/>
              <a:t>Charles M. </a:t>
            </a:r>
            <a:r>
              <a:rPr lang="en-US" dirty="0" err="1"/>
              <a:t>Kozierok</a:t>
            </a:r>
            <a:r>
              <a:rPr lang="en-US" b="1" dirty="0" smtClean="0"/>
              <a:t> </a:t>
            </a:r>
            <a:r>
              <a:rPr lang="en-US" dirty="0" smtClean="0"/>
              <a:t>– </a:t>
            </a:r>
            <a:r>
              <a:rPr lang="en-US" dirty="0"/>
              <a:t>October 1, </a:t>
            </a:r>
            <a:r>
              <a:rPr lang="en-US" dirty="0" smtClean="0"/>
              <a:t>2005.                    </a:t>
            </a:r>
            <a:r>
              <a:rPr lang="en-US" b="1" dirty="0" smtClean="0"/>
              <a:t> </a:t>
            </a:r>
            <a:r>
              <a:rPr lang="en-US" dirty="0"/>
              <a:t>ISBN-13: 978-1593270476</a:t>
            </a:r>
            <a:endParaRPr lang="en-US" b="1" dirty="0"/>
          </a:p>
          <a:p>
            <a:r>
              <a:rPr lang="en-US" b="1" dirty="0" smtClean="0"/>
              <a:t>Data and Computer Communications (10th Edition) (William Stallings Books on Computer and Data Communications) </a:t>
            </a:r>
            <a:r>
              <a:rPr lang="en-US" dirty="0" smtClean="0"/>
              <a:t>by Williams Stallings – September 23, 2013.</a:t>
            </a:r>
            <a:r>
              <a:rPr lang="en-US" b="1" dirty="0" smtClean="0"/>
              <a:t>                                                            </a:t>
            </a:r>
            <a:r>
              <a:rPr lang="en-US" dirty="0" smtClean="0"/>
              <a:t>ISBN-13</a:t>
            </a:r>
            <a:r>
              <a:rPr lang="en-US" dirty="0"/>
              <a:t>: 978-0133506488 </a:t>
            </a:r>
            <a:endParaRPr lang="en-US" dirty="0" smtClean="0"/>
          </a:p>
          <a:p>
            <a:endParaRPr lang="en-US" b="1" dirty="0"/>
          </a:p>
          <a:p>
            <a:pPr marL="0" indent="0">
              <a:buNone/>
            </a:pPr>
            <a:r>
              <a:rPr lang="en-US" dirty="0">
                <a:hlinkClick r:id="rId2"/>
              </a:rPr>
              <a:t>http://class.svuca.edu/~sandy/class/CS540/</a:t>
            </a:r>
            <a:endParaRPr lang="en-US" b="1" dirty="0" smtClean="0"/>
          </a:p>
        </p:txBody>
      </p:sp>
    </p:spTree>
    <p:extLst>
      <p:ext uri="{BB962C8B-B14F-4D97-AF65-F5344CB8AC3E}">
        <p14:creationId xmlns:p14="http://schemas.microsoft.com/office/powerpoint/2010/main" val="147801561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Cloud"/>
          <p:cNvSpPr>
            <a:spLocks noChangeAspect="1" noEditPoints="1" noChangeArrowheads="1"/>
          </p:cNvSpPr>
          <p:nvPr/>
        </p:nvSpPr>
        <p:spPr bwMode="auto">
          <a:xfrm>
            <a:off x="2771775" y="4005263"/>
            <a:ext cx="3384550" cy="1728787"/>
          </a:xfrm>
          <a:custGeom>
            <a:avLst/>
            <a:gdLst>
              <a:gd name="T0" fmla="*/ 10498 w 21600"/>
              <a:gd name="T1" fmla="*/ 864394 h 21600"/>
              <a:gd name="T2" fmla="*/ 1692275 w 21600"/>
              <a:gd name="T3" fmla="*/ 1726946 h 21600"/>
              <a:gd name="T4" fmla="*/ 3381730 w 21600"/>
              <a:gd name="T5" fmla="*/ 864394 h 21600"/>
              <a:gd name="T6" fmla="*/ 1692275 w 21600"/>
              <a:gd name="T7" fmla="*/ 98845 h 21600"/>
              <a:gd name="T8" fmla="*/ 0 60000 65536"/>
              <a:gd name="T9" fmla="*/ 0 60000 65536"/>
              <a:gd name="T10" fmla="*/ 0 60000 65536"/>
              <a:gd name="T11" fmla="*/ 0 60000 65536"/>
              <a:gd name="T12" fmla="*/ 2977 w 21600"/>
              <a:gd name="T13" fmla="*/ 3262 h 21600"/>
              <a:gd name="T14" fmla="*/ 17087 w 21600"/>
              <a:gd name="T15" fmla="*/ 17337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0" y="11192"/>
                  <a:pt x="409" y="12169"/>
                  <a:pt x="1074" y="12702"/>
                </a:cubicBezTo>
                <a:lnTo>
                  <a:pt x="1063" y="12668"/>
                </a:lnTo>
                <a:cubicBezTo>
                  <a:pt x="685" y="13217"/>
                  <a:pt x="475" y="13940"/>
                  <a:pt x="475" y="14691"/>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300"/>
                  <a:pt x="7635" y="20039"/>
                  <a:pt x="8235" y="19546"/>
                </a:cubicBezTo>
                <a:lnTo>
                  <a:pt x="8229" y="19550"/>
                </a:lnTo>
                <a:cubicBezTo>
                  <a:pt x="8855" y="20829"/>
                  <a:pt x="9908" y="21597"/>
                  <a:pt x="11036" y="21597"/>
                </a:cubicBezTo>
                <a:cubicBezTo>
                  <a:pt x="12523" y="21597"/>
                  <a:pt x="13836" y="20267"/>
                  <a:pt x="14267" y="18324"/>
                </a:cubicBezTo>
                <a:lnTo>
                  <a:pt x="14270" y="18350"/>
                </a:lnTo>
                <a:cubicBezTo>
                  <a:pt x="14730" y="18740"/>
                  <a:pt x="15260" y="18947"/>
                  <a:pt x="15802" y="18947"/>
                </a:cubicBezTo>
                <a:cubicBezTo>
                  <a:pt x="17390" y="18947"/>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0"/>
                  <a:pt x="15367" y="426"/>
                  <a:pt x="14905" y="1165"/>
                </a:cubicBezTo>
                <a:lnTo>
                  <a:pt x="14909" y="1170"/>
                </a:lnTo>
                <a:cubicBezTo>
                  <a:pt x="14497" y="432"/>
                  <a:pt x="13855" y="0"/>
                  <a:pt x="13174" y="0"/>
                </a:cubicBezTo>
                <a:cubicBezTo>
                  <a:pt x="12347" y="0"/>
                  <a:pt x="11590" y="637"/>
                  <a:pt x="11221" y="1645"/>
                </a:cubicBezTo>
                <a:lnTo>
                  <a:pt x="11229" y="1694"/>
                </a:lnTo>
                <a:cubicBezTo>
                  <a:pt x="10730" y="1024"/>
                  <a:pt x="10058" y="650"/>
                  <a:pt x="9358" y="650"/>
                </a:cubicBezTo>
                <a:cubicBezTo>
                  <a:pt x="8372" y="650"/>
                  <a:pt x="7466" y="1391"/>
                  <a:pt x="7003" y="2578"/>
                </a:cubicBezTo>
                <a:lnTo>
                  <a:pt x="6995" y="2602"/>
                </a:lnTo>
                <a:cubicBezTo>
                  <a:pt x="6477" y="2189"/>
                  <a:pt x="5888" y="1972"/>
                  <a:pt x="5288" y="1972"/>
                </a:cubicBezTo>
                <a:cubicBezTo>
                  <a:pt x="3423" y="1972"/>
                  <a:pt x="1912" y="4029"/>
                  <a:pt x="1912" y="6567"/>
                </a:cubicBezTo>
                <a:cubicBezTo>
                  <a:pt x="1912" y="6774"/>
                  <a:pt x="1922" y="6981"/>
                  <a:pt x="1942" y="7186"/>
                </a:cubicBezTo>
                <a:lnTo>
                  <a:pt x="1949" y="7180"/>
                </a:lnTo>
                <a:close/>
              </a:path>
              <a:path w="21600" h="21600" fill="none" extrusionOk="0">
                <a:moveTo>
                  <a:pt x="1074" y="12702"/>
                </a:moveTo>
                <a:cubicBezTo>
                  <a:pt x="1407" y="12969"/>
                  <a:pt x="1786" y="13110"/>
                  <a:pt x="2172" y="13110"/>
                </a:cubicBezTo>
                <a:cubicBezTo>
                  <a:pt x="2228" y="13110"/>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hlink"/>
          </a:solidFill>
          <a:ln w="9525">
            <a:solidFill>
              <a:srgbClr val="000000"/>
            </a:solidFill>
            <a:miter lim="800000"/>
            <a:headEnd/>
            <a:tailEnd/>
          </a:ln>
          <a:effectLst>
            <a:outerShdw dist="107763" dir="2700000" algn="ctr" rotWithShape="0">
              <a:srgbClr val="808080"/>
            </a:outerShdw>
          </a:effectLst>
        </p:spPr>
        <p:txBody>
          <a:bodyPr/>
          <a:lstStyle/>
          <a:p>
            <a:endParaRPr lang="en-US"/>
          </a:p>
        </p:txBody>
      </p:sp>
      <p:sp>
        <p:nvSpPr>
          <p:cNvPr id="13315" name="Rectangle 29"/>
          <p:cNvSpPr>
            <a:spLocks noGrp="1" noChangeArrowheads="1"/>
          </p:cNvSpPr>
          <p:nvPr>
            <p:ph type="title"/>
          </p:nvPr>
        </p:nvSpPr>
        <p:spPr/>
        <p:txBody>
          <a:bodyPr/>
          <a:lstStyle/>
          <a:p>
            <a:pPr eaLnBrk="1" hangingPunct="1"/>
            <a:r>
              <a:rPr lang="en-US" altLang="en-US" smtClean="0"/>
              <a:t>Virtual Private LAN Service (VPLS)</a:t>
            </a:r>
          </a:p>
        </p:txBody>
      </p:sp>
      <p:sp>
        <p:nvSpPr>
          <p:cNvPr id="13316" name="Rectangle 30"/>
          <p:cNvSpPr>
            <a:spLocks noGrp="1" noChangeArrowheads="1"/>
          </p:cNvSpPr>
          <p:nvPr>
            <p:ph type="body" idx="1"/>
          </p:nvPr>
        </p:nvSpPr>
        <p:spPr>
          <a:xfrm>
            <a:off x="655638" y="1268413"/>
            <a:ext cx="8237537" cy="3571875"/>
          </a:xfrm>
        </p:spPr>
        <p:txBody>
          <a:bodyPr/>
          <a:lstStyle/>
          <a:p>
            <a:r>
              <a:rPr lang="en-US" altLang="en-US" smtClean="0"/>
              <a:t>VPLS </a:t>
            </a:r>
            <a:r>
              <a:rPr lang="en-US" altLang="en-US" smtClean="0">
                <a:solidFill>
                  <a:schemeClr val="accent2"/>
                </a:solidFill>
              </a:rPr>
              <a:t>defines an architecture</a:t>
            </a:r>
            <a:r>
              <a:rPr lang="en-US" altLang="en-US" smtClean="0"/>
              <a:t> allows MPLS networks offer Layer 2 multipoint Ethernet Services </a:t>
            </a:r>
          </a:p>
          <a:p>
            <a:r>
              <a:rPr lang="en-US" altLang="en-US" smtClean="0"/>
              <a:t>SP emulates an IEEE Ethernet bridge network (virtual)</a:t>
            </a:r>
          </a:p>
          <a:p>
            <a:r>
              <a:rPr lang="en-US" altLang="en-US" smtClean="0"/>
              <a:t>Virtual Bridges linked with </a:t>
            </a:r>
            <a:r>
              <a:rPr lang="en-US" altLang="en-US" smtClean="0">
                <a:solidFill>
                  <a:schemeClr val="accent2"/>
                </a:solidFill>
              </a:rPr>
              <a:t>MPLS Pseudo Wires</a:t>
            </a:r>
          </a:p>
          <a:p>
            <a:pPr lvl="1"/>
            <a:r>
              <a:rPr lang="en-US" altLang="en-US" smtClean="0"/>
              <a:t>Data Plane used is same as EoMPLS (point-to-point)</a:t>
            </a:r>
          </a:p>
        </p:txBody>
      </p:sp>
      <p:sp>
        <p:nvSpPr>
          <p:cNvPr id="13317" name="Line 5"/>
          <p:cNvSpPr>
            <a:spLocks noChangeShapeType="1"/>
          </p:cNvSpPr>
          <p:nvPr/>
        </p:nvSpPr>
        <p:spPr bwMode="auto">
          <a:xfrm>
            <a:off x="1208088" y="4754563"/>
            <a:ext cx="933450" cy="317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lstStyle/>
          <a:p>
            <a:endParaRPr lang="en-US"/>
          </a:p>
        </p:txBody>
      </p:sp>
      <p:sp>
        <p:nvSpPr>
          <p:cNvPr id="13318" name="Line 6"/>
          <p:cNvSpPr>
            <a:spLocks noChangeShapeType="1"/>
          </p:cNvSpPr>
          <p:nvPr/>
        </p:nvSpPr>
        <p:spPr bwMode="auto">
          <a:xfrm flipV="1">
            <a:off x="3170238" y="4678363"/>
            <a:ext cx="2555875" cy="7937"/>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lstStyle/>
          <a:p>
            <a:endParaRPr lang="en-US"/>
          </a:p>
        </p:txBody>
      </p:sp>
      <p:sp>
        <p:nvSpPr>
          <p:cNvPr id="13319" name="Text Box 7"/>
          <p:cNvSpPr txBox="1">
            <a:spLocks noChangeArrowheads="1"/>
          </p:cNvSpPr>
          <p:nvPr/>
        </p:nvSpPr>
        <p:spPr bwMode="auto">
          <a:xfrm>
            <a:off x="2411413" y="4156075"/>
            <a:ext cx="638175" cy="317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lvl1pPr algn="ctr">
              <a:lnSpc>
                <a:spcPct val="90000"/>
              </a:lnSpc>
              <a:defRPr sz="2400">
                <a:solidFill>
                  <a:schemeClr val="tx1"/>
                </a:solidFill>
                <a:latin typeface="Arial" panose="020B0604020202020204" pitchFamily="34" charset="0"/>
              </a:defRPr>
            </a:lvl1pPr>
            <a:lvl2pPr marL="742950" indent="-285750" algn="ctr">
              <a:lnSpc>
                <a:spcPct val="90000"/>
              </a:lnSpc>
              <a:defRPr sz="2400">
                <a:solidFill>
                  <a:schemeClr val="tx1"/>
                </a:solidFill>
                <a:latin typeface="Arial" panose="020B0604020202020204" pitchFamily="34" charset="0"/>
              </a:defRPr>
            </a:lvl2pPr>
            <a:lvl3pPr marL="1143000" indent="-228600" algn="ctr">
              <a:lnSpc>
                <a:spcPct val="90000"/>
              </a:lnSpc>
              <a:defRPr sz="2400">
                <a:solidFill>
                  <a:schemeClr val="tx1"/>
                </a:solidFill>
                <a:latin typeface="Arial" panose="020B0604020202020204" pitchFamily="34" charset="0"/>
              </a:defRPr>
            </a:lvl3pPr>
            <a:lvl4pPr marL="1600200" indent="-228600" algn="ctr">
              <a:lnSpc>
                <a:spcPct val="90000"/>
              </a:lnSpc>
              <a:defRPr sz="2400">
                <a:solidFill>
                  <a:schemeClr val="tx1"/>
                </a:solidFill>
                <a:latin typeface="Arial" panose="020B0604020202020204" pitchFamily="34" charset="0"/>
              </a:defRPr>
            </a:lvl4pPr>
            <a:lvl5pPr marL="2057400" indent="-228600" algn="ctr">
              <a:lnSpc>
                <a:spcPct val="90000"/>
              </a:lnSpc>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9pPr>
          </a:lstStyle>
          <a:p>
            <a:pPr algn="l">
              <a:lnSpc>
                <a:spcPct val="100000"/>
              </a:lnSpc>
              <a:spcBef>
                <a:spcPct val="50000"/>
              </a:spcBef>
            </a:pPr>
            <a:r>
              <a:rPr lang="en-US" altLang="en-US" sz="1600" b="1"/>
              <a:t>PE</a:t>
            </a:r>
          </a:p>
        </p:txBody>
      </p:sp>
      <p:sp>
        <p:nvSpPr>
          <p:cNvPr id="13320" name="Line 9"/>
          <p:cNvSpPr>
            <a:spLocks noChangeShapeType="1"/>
          </p:cNvSpPr>
          <p:nvPr/>
        </p:nvSpPr>
        <p:spPr bwMode="auto">
          <a:xfrm flipV="1">
            <a:off x="6376988" y="4741863"/>
            <a:ext cx="1333500" cy="952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lstStyle/>
          <a:p>
            <a:endParaRPr lang="en-US"/>
          </a:p>
        </p:txBody>
      </p:sp>
      <p:sp>
        <p:nvSpPr>
          <p:cNvPr id="13321" name="Text Box 10"/>
          <p:cNvSpPr txBox="1">
            <a:spLocks noChangeArrowheads="1"/>
          </p:cNvSpPr>
          <p:nvPr/>
        </p:nvSpPr>
        <p:spPr bwMode="auto">
          <a:xfrm>
            <a:off x="6021388" y="4164013"/>
            <a:ext cx="638175" cy="317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lvl1pPr algn="ctr">
              <a:lnSpc>
                <a:spcPct val="90000"/>
              </a:lnSpc>
              <a:defRPr sz="2400">
                <a:solidFill>
                  <a:schemeClr val="tx1"/>
                </a:solidFill>
                <a:latin typeface="Arial" panose="020B0604020202020204" pitchFamily="34" charset="0"/>
              </a:defRPr>
            </a:lvl1pPr>
            <a:lvl2pPr marL="742950" indent="-285750" algn="ctr">
              <a:lnSpc>
                <a:spcPct val="90000"/>
              </a:lnSpc>
              <a:defRPr sz="2400">
                <a:solidFill>
                  <a:schemeClr val="tx1"/>
                </a:solidFill>
                <a:latin typeface="Arial" panose="020B0604020202020204" pitchFamily="34" charset="0"/>
              </a:defRPr>
            </a:lvl2pPr>
            <a:lvl3pPr marL="1143000" indent="-228600" algn="ctr">
              <a:lnSpc>
                <a:spcPct val="90000"/>
              </a:lnSpc>
              <a:defRPr sz="2400">
                <a:solidFill>
                  <a:schemeClr val="tx1"/>
                </a:solidFill>
                <a:latin typeface="Arial" panose="020B0604020202020204" pitchFamily="34" charset="0"/>
              </a:defRPr>
            </a:lvl3pPr>
            <a:lvl4pPr marL="1600200" indent="-228600" algn="ctr">
              <a:lnSpc>
                <a:spcPct val="90000"/>
              </a:lnSpc>
              <a:defRPr sz="2400">
                <a:solidFill>
                  <a:schemeClr val="tx1"/>
                </a:solidFill>
                <a:latin typeface="Arial" panose="020B0604020202020204" pitchFamily="34" charset="0"/>
              </a:defRPr>
            </a:lvl4pPr>
            <a:lvl5pPr marL="2057400" indent="-228600" algn="ctr">
              <a:lnSpc>
                <a:spcPct val="90000"/>
              </a:lnSpc>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9pPr>
          </a:lstStyle>
          <a:p>
            <a:pPr algn="l">
              <a:lnSpc>
                <a:spcPct val="100000"/>
              </a:lnSpc>
              <a:spcBef>
                <a:spcPct val="50000"/>
              </a:spcBef>
            </a:pPr>
            <a:r>
              <a:rPr lang="en-US" altLang="en-US" sz="1600" b="1"/>
              <a:t>PE</a:t>
            </a:r>
          </a:p>
        </p:txBody>
      </p:sp>
      <p:sp>
        <p:nvSpPr>
          <p:cNvPr id="13322" name="Text Box 11"/>
          <p:cNvSpPr txBox="1">
            <a:spLocks noChangeArrowheads="1"/>
          </p:cNvSpPr>
          <p:nvPr/>
        </p:nvSpPr>
        <p:spPr bwMode="auto">
          <a:xfrm>
            <a:off x="627063" y="4259263"/>
            <a:ext cx="638175" cy="317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lvl1pPr algn="ctr">
              <a:lnSpc>
                <a:spcPct val="90000"/>
              </a:lnSpc>
              <a:defRPr sz="2400">
                <a:solidFill>
                  <a:schemeClr val="tx1"/>
                </a:solidFill>
                <a:latin typeface="Arial" panose="020B0604020202020204" pitchFamily="34" charset="0"/>
              </a:defRPr>
            </a:lvl1pPr>
            <a:lvl2pPr marL="742950" indent="-285750" algn="ctr">
              <a:lnSpc>
                <a:spcPct val="90000"/>
              </a:lnSpc>
              <a:defRPr sz="2400">
                <a:solidFill>
                  <a:schemeClr val="tx1"/>
                </a:solidFill>
                <a:latin typeface="Arial" panose="020B0604020202020204" pitchFamily="34" charset="0"/>
              </a:defRPr>
            </a:lvl2pPr>
            <a:lvl3pPr marL="1143000" indent="-228600" algn="ctr">
              <a:lnSpc>
                <a:spcPct val="90000"/>
              </a:lnSpc>
              <a:defRPr sz="2400">
                <a:solidFill>
                  <a:schemeClr val="tx1"/>
                </a:solidFill>
                <a:latin typeface="Arial" panose="020B0604020202020204" pitchFamily="34" charset="0"/>
              </a:defRPr>
            </a:lvl3pPr>
            <a:lvl4pPr marL="1600200" indent="-228600" algn="ctr">
              <a:lnSpc>
                <a:spcPct val="90000"/>
              </a:lnSpc>
              <a:defRPr sz="2400">
                <a:solidFill>
                  <a:schemeClr val="tx1"/>
                </a:solidFill>
                <a:latin typeface="Arial" panose="020B0604020202020204" pitchFamily="34" charset="0"/>
              </a:defRPr>
            </a:lvl4pPr>
            <a:lvl5pPr marL="2057400" indent="-228600" algn="ctr">
              <a:lnSpc>
                <a:spcPct val="90000"/>
              </a:lnSpc>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9pPr>
          </a:lstStyle>
          <a:p>
            <a:pPr algn="l">
              <a:lnSpc>
                <a:spcPct val="100000"/>
              </a:lnSpc>
              <a:spcBef>
                <a:spcPct val="50000"/>
              </a:spcBef>
            </a:pPr>
            <a:r>
              <a:rPr lang="en-US" altLang="en-US" sz="1600" b="1"/>
              <a:t>CE</a:t>
            </a:r>
          </a:p>
        </p:txBody>
      </p:sp>
      <p:sp>
        <p:nvSpPr>
          <p:cNvPr id="13323" name="Text Box 12"/>
          <p:cNvSpPr txBox="1">
            <a:spLocks noChangeArrowheads="1"/>
          </p:cNvSpPr>
          <p:nvPr/>
        </p:nvSpPr>
        <p:spPr bwMode="auto">
          <a:xfrm>
            <a:off x="7823200" y="4267200"/>
            <a:ext cx="638175" cy="317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lvl1pPr algn="ctr">
              <a:lnSpc>
                <a:spcPct val="90000"/>
              </a:lnSpc>
              <a:defRPr sz="2400">
                <a:solidFill>
                  <a:schemeClr val="tx1"/>
                </a:solidFill>
                <a:latin typeface="Arial" panose="020B0604020202020204" pitchFamily="34" charset="0"/>
              </a:defRPr>
            </a:lvl1pPr>
            <a:lvl2pPr marL="742950" indent="-285750" algn="ctr">
              <a:lnSpc>
                <a:spcPct val="90000"/>
              </a:lnSpc>
              <a:defRPr sz="2400">
                <a:solidFill>
                  <a:schemeClr val="tx1"/>
                </a:solidFill>
                <a:latin typeface="Arial" panose="020B0604020202020204" pitchFamily="34" charset="0"/>
              </a:defRPr>
            </a:lvl2pPr>
            <a:lvl3pPr marL="1143000" indent="-228600" algn="ctr">
              <a:lnSpc>
                <a:spcPct val="90000"/>
              </a:lnSpc>
              <a:defRPr sz="2400">
                <a:solidFill>
                  <a:schemeClr val="tx1"/>
                </a:solidFill>
                <a:latin typeface="Arial" panose="020B0604020202020204" pitchFamily="34" charset="0"/>
              </a:defRPr>
            </a:lvl3pPr>
            <a:lvl4pPr marL="1600200" indent="-228600" algn="ctr">
              <a:lnSpc>
                <a:spcPct val="90000"/>
              </a:lnSpc>
              <a:defRPr sz="2400">
                <a:solidFill>
                  <a:schemeClr val="tx1"/>
                </a:solidFill>
                <a:latin typeface="Arial" panose="020B0604020202020204" pitchFamily="34" charset="0"/>
              </a:defRPr>
            </a:lvl4pPr>
            <a:lvl5pPr marL="2057400" indent="-228600" algn="ctr">
              <a:lnSpc>
                <a:spcPct val="90000"/>
              </a:lnSpc>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9pPr>
          </a:lstStyle>
          <a:p>
            <a:pPr algn="l">
              <a:lnSpc>
                <a:spcPct val="100000"/>
              </a:lnSpc>
              <a:spcBef>
                <a:spcPct val="50000"/>
              </a:spcBef>
            </a:pPr>
            <a:r>
              <a:rPr lang="en-US" altLang="en-US" sz="1600" b="1"/>
              <a:t>CE</a:t>
            </a:r>
          </a:p>
        </p:txBody>
      </p:sp>
      <p:sp>
        <p:nvSpPr>
          <p:cNvPr id="13324" name="Line 13"/>
          <p:cNvSpPr>
            <a:spLocks noChangeShapeType="1"/>
          </p:cNvSpPr>
          <p:nvPr/>
        </p:nvSpPr>
        <p:spPr bwMode="auto">
          <a:xfrm>
            <a:off x="7078663" y="3810000"/>
            <a:ext cx="0" cy="842963"/>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lstStyle/>
          <a:p>
            <a:endParaRPr lang="en-US"/>
          </a:p>
        </p:txBody>
      </p:sp>
      <p:sp>
        <p:nvSpPr>
          <p:cNvPr id="13325" name="Line 14"/>
          <p:cNvSpPr>
            <a:spLocks noChangeShapeType="1"/>
          </p:cNvSpPr>
          <p:nvPr/>
        </p:nvSpPr>
        <p:spPr bwMode="auto">
          <a:xfrm>
            <a:off x="1806575" y="3819525"/>
            <a:ext cx="0" cy="833438"/>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lstStyle/>
          <a:p>
            <a:endParaRPr lang="en-US"/>
          </a:p>
        </p:txBody>
      </p:sp>
      <p:sp>
        <p:nvSpPr>
          <p:cNvPr id="13326" name="Line 15"/>
          <p:cNvSpPr>
            <a:spLocks noChangeShapeType="1"/>
          </p:cNvSpPr>
          <p:nvPr/>
        </p:nvSpPr>
        <p:spPr bwMode="auto">
          <a:xfrm flipV="1">
            <a:off x="1830388" y="3957638"/>
            <a:ext cx="5227637" cy="0"/>
          </a:xfrm>
          <a:prstGeom prst="line">
            <a:avLst/>
          </a:prstGeom>
          <a:noFill/>
          <a:ln w="254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lstStyle/>
          <a:p>
            <a:endParaRPr lang="en-US"/>
          </a:p>
        </p:txBody>
      </p:sp>
      <p:sp>
        <p:nvSpPr>
          <p:cNvPr id="13327" name="Text Box 16"/>
          <p:cNvSpPr txBox="1">
            <a:spLocks noChangeArrowheads="1"/>
          </p:cNvSpPr>
          <p:nvPr/>
        </p:nvSpPr>
        <p:spPr bwMode="auto">
          <a:xfrm>
            <a:off x="2627313" y="3573463"/>
            <a:ext cx="4032250" cy="347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lvl1pPr algn="ctr">
              <a:lnSpc>
                <a:spcPct val="90000"/>
              </a:lnSpc>
              <a:defRPr sz="2400">
                <a:solidFill>
                  <a:schemeClr val="tx1"/>
                </a:solidFill>
                <a:latin typeface="Arial" panose="020B0604020202020204" pitchFamily="34" charset="0"/>
              </a:defRPr>
            </a:lvl1pPr>
            <a:lvl2pPr marL="742950" indent="-285750" algn="ctr">
              <a:lnSpc>
                <a:spcPct val="90000"/>
              </a:lnSpc>
              <a:defRPr sz="2400">
                <a:solidFill>
                  <a:schemeClr val="tx1"/>
                </a:solidFill>
                <a:latin typeface="Arial" panose="020B0604020202020204" pitchFamily="34" charset="0"/>
              </a:defRPr>
            </a:lvl2pPr>
            <a:lvl3pPr marL="1143000" indent="-228600" algn="ctr">
              <a:lnSpc>
                <a:spcPct val="90000"/>
              </a:lnSpc>
              <a:defRPr sz="2400">
                <a:solidFill>
                  <a:schemeClr val="tx1"/>
                </a:solidFill>
                <a:latin typeface="Arial" panose="020B0604020202020204" pitchFamily="34" charset="0"/>
              </a:defRPr>
            </a:lvl3pPr>
            <a:lvl4pPr marL="1600200" indent="-228600" algn="ctr">
              <a:lnSpc>
                <a:spcPct val="90000"/>
              </a:lnSpc>
              <a:defRPr sz="2400">
                <a:solidFill>
                  <a:schemeClr val="tx1"/>
                </a:solidFill>
                <a:latin typeface="Arial" panose="020B0604020202020204" pitchFamily="34" charset="0"/>
              </a:defRPr>
            </a:lvl4pPr>
            <a:lvl5pPr marL="2057400" indent="-228600" algn="ctr">
              <a:lnSpc>
                <a:spcPct val="90000"/>
              </a:lnSpc>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9pPr>
          </a:lstStyle>
          <a:p>
            <a:pPr>
              <a:lnSpc>
                <a:spcPct val="100000"/>
              </a:lnSpc>
              <a:spcBef>
                <a:spcPct val="50000"/>
              </a:spcBef>
            </a:pPr>
            <a:r>
              <a:rPr lang="en-US" altLang="en-US" sz="1800" b="1"/>
              <a:t>VPLS is an Architecture</a:t>
            </a:r>
          </a:p>
        </p:txBody>
      </p:sp>
      <p:sp>
        <p:nvSpPr>
          <p:cNvPr id="13328" name="Line 17"/>
          <p:cNvSpPr>
            <a:spLocks noChangeShapeType="1"/>
          </p:cNvSpPr>
          <p:nvPr/>
        </p:nvSpPr>
        <p:spPr bwMode="auto">
          <a:xfrm>
            <a:off x="3059113" y="5013325"/>
            <a:ext cx="1066800" cy="6096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lstStyle/>
          <a:p>
            <a:endParaRPr lang="en-US"/>
          </a:p>
        </p:txBody>
      </p:sp>
      <p:sp>
        <p:nvSpPr>
          <p:cNvPr id="13329" name="Line 18"/>
          <p:cNvSpPr>
            <a:spLocks noChangeShapeType="1"/>
          </p:cNvSpPr>
          <p:nvPr/>
        </p:nvSpPr>
        <p:spPr bwMode="auto">
          <a:xfrm flipH="1">
            <a:off x="4803775" y="4841875"/>
            <a:ext cx="990600" cy="6096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lstStyle/>
          <a:p>
            <a:endParaRPr lang="en-US"/>
          </a:p>
        </p:txBody>
      </p:sp>
      <p:sp>
        <p:nvSpPr>
          <p:cNvPr id="13330" name="Text Box 19"/>
          <p:cNvSpPr txBox="1">
            <a:spLocks noChangeArrowheads="1"/>
          </p:cNvSpPr>
          <p:nvPr/>
        </p:nvSpPr>
        <p:spPr bwMode="auto">
          <a:xfrm>
            <a:off x="4727575" y="6164263"/>
            <a:ext cx="638175" cy="317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lvl1pPr algn="ctr">
              <a:lnSpc>
                <a:spcPct val="90000"/>
              </a:lnSpc>
              <a:defRPr sz="2400">
                <a:solidFill>
                  <a:schemeClr val="tx1"/>
                </a:solidFill>
                <a:latin typeface="Arial" panose="020B0604020202020204" pitchFamily="34" charset="0"/>
              </a:defRPr>
            </a:lvl1pPr>
            <a:lvl2pPr marL="742950" indent="-285750" algn="ctr">
              <a:lnSpc>
                <a:spcPct val="90000"/>
              </a:lnSpc>
              <a:defRPr sz="2400">
                <a:solidFill>
                  <a:schemeClr val="tx1"/>
                </a:solidFill>
                <a:latin typeface="Arial" panose="020B0604020202020204" pitchFamily="34" charset="0"/>
              </a:defRPr>
            </a:lvl2pPr>
            <a:lvl3pPr marL="1143000" indent="-228600" algn="ctr">
              <a:lnSpc>
                <a:spcPct val="90000"/>
              </a:lnSpc>
              <a:defRPr sz="2400">
                <a:solidFill>
                  <a:schemeClr val="tx1"/>
                </a:solidFill>
                <a:latin typeface="Arial" panose="020B0604020202020204" pitchFamily="34" charset="0"/>
              </a:defRPr>
            </a:lvl3pPr>
            <a:lvl4pPr marL="1600200" indent="-228600" algn="ctr">
              <a:lnSpc>
                <a:spcPct val="90000"/>
              </a:lnSpc>
              <a:defRPr sz="2400">
                <a:solidFill>
                  <a:schemeClr val="tx1"/>
                </a:solidFill>
                <a:latin typeface="Arial" panose="020B0604020202020204" pitchFamily="34" charset="0"/>
              </a:defRPr>
            </a:lvl4pPr>
            <a:lvl5pPr marL="2057400" indent="-228600" algn="ctr">
              <a:lnSpc>
                <a:spcPct val="90000"/>
              </a:lnSpc>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9pPr>
          </a:lstStyle>
          <a:p>
            <a:pPr>
              <a:lnSpc>
                <a:spcPct val="100000"/>
              </a:lnSpc>
              <a:spcBef>
                <a:spcPct val="50000"/>
              </a:spcBef>
            </a:pPr>
            <a:r>
              <a:rPr lang="en-US" altLang="en-US" sz="1600" b="1"/>
              <a:t>CE</a:t>
            </a:r>
          </a:p>
        </p:txBody>
      </p:sp>
      <p:sp>
        <p:nvSpPr>
          <p:cNvPr id="13331" name="Line 20"/>
          <p:cNvSpPr>
            <a:spLocks noChangeShapeType="1"/>
          </p:cNvSpPr>
          <p:nvPr/>
        </p:nvSpPr>
        <p:spPr bwMode="auto">
          <a:xfrm>
            <a:off x="4457700" y="5957888"/>
            <a:ext cx="0" cy="185737"/>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lstStyle/>
          <a:p>
            <a:endParaRPr lang="en-US"/>
          </a:p>
        </p:txBody>
      </p:sp>
      <p:pic>
        <p:nvPicPr>
          <p:cNvPr id="13332" name="Picture 2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225" y="4537075"/>
            <a:ext cx="692150" cy="407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33" name="Picture 22"/>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99375" y="4537075"/>
            <a:ext cx="692150" cy="407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34" name="Picture 23"/>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17975" y="6137275"/>
            <a:ext cx="692150" cy="407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35" name="Picture 24" descr="RouterOpticalWavelength"/>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24525" y="4437063"/>
            <a:ext cx="1060450" cy="633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36" name="Picture 25" descr="RouterOpticalWavelength"/>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43125" y="4437063"/>
            <a:ext cx="1060450" cy="633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37" name="Picture 26" descr="RouterOpticalWavelength"/>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71925" y="5351463"/>
            <a:ext cx="1060450" cy="633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3338" name="Group 31"/>
          <p:cNvGrpSpPr>
            <a:grpSpLocks/>
          </p:cNvGrpSpPr>
          <p:nvPr/>
        </p:nvGrpSpPr>
        <p:grpSpPr bwMode="auto">
          <a:xfrm rot="10800000">
            <a:off x="3132138" y="4437063"/>
            <a:ext cx="2592387" cy="179387"/>
            <a:chOff x="2784" y="960"/>
            <a:chExt cx="1296" cy="144"/>
          </a:xfrm>
        </p:grpSpPr>
        <p:sp>
          <p:nvSpPr>
            <p:cNvPr id="13350" name="Rectangle 32"/>
            <p:cNvSpPr>
              <a:spLocks noChangeArrowheads="1"/>
            </p:cNvSpPr>
            <p:nvPr/>
          </p:nvSpPr>
          <p:spPr bwMode="auto">
            <a:xfrm>
              <a:off x="2832" y="960"/>
              <a:ext cx="1200" cy="144"/>
            </a:xfrm>
            <a:prstGeom prst="rect">
              <a:avLst/>
            </a:prstGeom>
            <a:solidFill>
              <a:srgbClr val="CCECFF"/>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lIns="73025" tIns="36512" rIns="73025" bIns="36512" anchor="ctr"/>
            <a:lstStyle>
              <a:lvl1pPr defTabSz="814388">
                <a:lnSpc>
                  <a:spcPct val="95000"/>
                </a:lnSpc>
                <a:spcBef>
                  <a:spcPct val="50000"/>
                </a:spcBef>
                <a:buClr>
                  <a:schemeClr val="tx2"/>
                </a:buClr>
                <a:buSzPct val="100000"/>
                <a:buFont typeface="Wingdings" panose="05000000000000000000" pitchFamily="2" charset="2"/>
                <a:buChar char="§"/>
                <a:defRPr sz="2400">
                  <a:solidFill>
                    <a:schemeClr val="tx1"/>
                  </a:solidFill>
                  <a:latin typeface="Arial" panose="020B0604020202020204" pitchFamily="34" charset="0"/>
                </a:defRPr>
              </a:lvl1pPr>
              <a:lvl2pPr marL="742950" indent="-285750" defTabSz="814388">
                <a:lnSpc>
                  <a:spcPct val="95000"/>
                </a:lnSpc>
                <a:spcBef>
                  <a:spcPct val="35000"/>
                </a:spcBef>
                <a:defRPr sz="2000">
                  <a:solidFill>
                    <a:schemeClr val="tx1"/>
                  </a:solidFill>
                  <a:latin typeface="Arial" panose="020B0604020202020204" pitchFamily="34" charset="0"/>
                </a:defRPr>
              </a:lvl2pPr>
              <a:lvl3pPr marL="1143000" indent="-228600" defTabSz="814388">
                <a:lnSpc>
                  <a:spcPct val="95000"/>
                </a:lnSpc>
                <a:spcBef>
                  <a:spcPct val="35000"/>
                </a:spcBef>
                <a:defRPr sz="2000">
                  <a:solidFill>
                    <a:schemeClr val="tx1"/>
                  </a:solidFill>
                  <a:latin typeface="Arial" panose="020B0604020202020204" pitchFamily="34" charset="0"/>
                </a:defRPr>
              </a:lvl3pPr>
              <a:lvl4pPr marL="1600200" indent="-228600" defTabSz="814388">
                <a:lnSpc>
                  <a:spcPct val="95000"/>
                </a:lnSpc>
                <a:spcBef>
                  <a:spcPct val="35000"/>
                </a:spcBef>
                <a:defRPr sz="2000">
                  <a:solidFill>
                    <a:schemeClr val="tx1"/>
                  </a:solidFill>
                  <a:latin typeface="Arial" panose="020B0604020202020204" pitchFamily="34" charset="0"/>
                </a:defRPr>
              </a:lvl4pPr>
              <a:lvl5pPr marL="2057400" indent="-228600" defTabSz="814388">
                <a:lnSpc>
                  <a:spcPct val="95000"/>
                </a:lnSpc>
                <a:spcBef>
                  <a:spcPct val="35000"/>
                </a:spcBef>
                <a:defRPr sz="2000">
                  <a:solidFill>
                    <a:schemeClr val="tx1"/>
                  </a:solidFill>
                  <a:latin typeface="Arial" panose="020B0604020202020204" pitchFamily="34" charset="0"/>
                </a:defRPr>
              </a:lvl5pPr>
              <a:lvl6pPr marL="2514600" indent="-228600" defTabSz="814388" eaLnBrk="0" fontAlgn="base" hangingPunct="0">
                <a:lnSpc>
                  <a:spcPct val="95000"/>
                </a:lnSpc>
                <a:spcBef>
                  <a:spcPct val="35000"/>
                </a:spcBef>
                <a:spcAft>
                  <a:spcPct val="0"/>
                </a:spcAft>
                <a:defRPr sz="2000">
                  <a:solidFill>
                    <a:schemeClr val="tx1"/>
                  </a:solidFill>
                  <a:latin typeface="Arial" panose="020B0604020202020204" pitchFamily="34" charset="0"/>
                </a:defRPr>
              </a:lvl6pPr>
              <a:lvl7pPr marL="2971800" indent="-228600" defTabSz="814388" eaLnBrk="0" fontAlgn="base" hangingPunct="0">
                <a:lnSpc>
                  <a:spcPct val="95000"/>
                </a:lnSpc>
                <a:spcBef>
                  <a:spcPct val="35000"/>
                </a:spcBef>
                <a:spcAft>
                  <a:spcPct val="0"/>
                </a:spcAft>
                <a:defRPr sz="2000">
                  <a:solidFill>
                    <a:schemeClr val="tx1"/>
                  </a:solidFill>
                  <a:latin typeface="Arial" panose="020B0604020202020204" pitchFamily="34" charset="0"/>
                </a:defRPr>
              </a:lvl7pPr>
              <a:lvl8pPr marL="3429000" indent="-228600" defTabSz="814388" eaLnBrk="0" fontAlgn="base" hangingPunct="0">
                <a:lnSpc>
                  <a:spcPct val="95000"/>
                </a:lnSpc>
                <a:spcBef>
                  <a:spcPct val="35000"/>
                </a:spcBef>
                <a:spcAft>
                  <a:spcPct val="0"/>
                </a:spcAft>
                <a:defRPr sz="2000">
                  <a:solidFill>
                    <a:schemeClr val="tx1"/>
                  </a:solidFill>
                  <a:latin typeface="Arial" panose="020B0604020202020204" pitchFamily="34" charset="0"/>
                </a:defRPr>
              </a:lvl8pPr>
              <a:lvl9pPr marL="3886200" indent="-228600" defTabSz="814388" eaLnBrk="0" fontAlgn="base" hangingPunct="0">
                <a:lnSpc>
                  <a:spcPct val="95000"/>
                </a:lnSpc>
                <a:spcBef>
                  <a:spcPct val="35000"/>
                </a:spcBef>
                <a:spcAft>
                  <a:spcPct val="0"/>
                </a:spcAft>
                <a:defRPr sz="2000">
                  <a:solidFill>
                    <a:schemeClr val="tx1"/>
                  </a:solidFill>
                  <a:latin typeface="Arial" panose="020B0604020202020204" pitchFamily="34" charset="0"/>
                </a:defRPr>
              </a:lvl9pPr>
            </a:lstStyle>
            <a:p>
              <a:pPr algn="ctr">
                <a:lnSpc>
                  <a:spcPct val="90000"/>
                </a:lnSpc>
                <a:spcBef>
                  <a:spcPct val="0"/>
                </a:spcBef>
                <a:buClrTx/>
                <a:buSzTx/>
                <a:buFontTx/>
                <a:buNone/>
              </a:pPr>
              <a:endParaRPr lang="en-US" altLang="en-US" sz="1200" b="1">
                <a:solidFill>
                  <a:schemeClr val="bg1"/>
                </a:solidFill>
              </a:endParaRPr>
            </a:p>
          </p:txBody>
        </p:sp>
        <p:sp>
          <p:nvSpPr>
            <p:cNvPr id="13351" name="Oval 33"/>
            <p:cNvSpPr>
              <a:spLocks noChangeArrowheads="1"/>
            </p:cNvSpPr>
            <p:nvPr/>
          </p:nvSpPr>
          <p:spPr bwMode="auto">
            <a:xfrm>
              <a:off x="2784" y="960"/>
              <a:ext cx="96" cy="144"/>
            </a:xfrm>
            <a:prstGeom prst="ellipse">
              <a:avLst/>
            </a:prstGeom>
            <a:solidFill>
              <a:srgbClr val="CCECFF"/>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lIns="73025" tIns="36512" rIns="73025" bIns="36512" anchor="ctr"/>
            <a:lstStyle>
              <a:lvl1pPr algn="ctr">
                <a:lnSpc>
                  <a:spcPct val="90000"/>
                </a:lnSpc>
                <a:defRPr sz="2400">
                  <a:solidFill>
                    <a:schemeClr val="tx1"/>
                  </a:solidFill>
                  <a:latin typeface="Arial" panose="020B0604020202020204" pitchFamily="34" charset="0"/>
                </a:defRPr>
              </a:lvl1pPr>
              <a:lvl2pPr marL="742950" indent="-285750" algn="ctr">
                <a:lnSpc>
                  <a:spcPct val="90000"/>
                </a:lnSpc>
                <a:defRPr sz="2400">
                  <a:solidFill>
                    <a:schemeClr val="tx1"/>
                  </a:solidFill>
                  <a:latin typeface="Arial" panose="020B0604020202020204" pitchFamily="34" charset="0"/>
                </a:defRPr>
              </a:lvl2pPr>
              <a:lvl3pPr marL="1143000" indent="-228600" algn="ctr">
                <a:lnSpc>
                  <a:spcPct val="90000"/>
                </a:lnSpc>
                <a:defRPr sz="2400">
                  <a:solidFill>
                    <a:schemeClr val="tx1"/>
                  </a:solidFill>
                  <a:latin typeface="Arial" panose="020B0604020202020204" pitchFamily="34" charset="0"/>
                </a:defRPr>
              </a:lvl3pPr>
              <a:lvl4pPr marL="1600200" indent="-228600" algn="ctr">
                <a:lnSpc>
                  <a:spcPct val="90000"/>
                </a:lnSpc>
                <a:defRPr sz="2400">
                  <a:solidFill>
                    <a:schemeClr val="tx1"/>
                  </a:solidFill>
                  <a:latin typeface="Arial" panose="020B0604020202020204" pitchFamily="34" charset="0"/>
                </a:defRPr>
              </a:lvl4pPr>
              <a:lvl5pPr marL="2057400" indent="-228600" algn="ctr">
                <a:lnSpc>
                  <a:spcPct val="90000"/>
                </a:lnSpc>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13352" name="Oval 34"/>
            <p:cNvSpPr>
              <a:spLocks noChangeArrowheads="1"/>
            </p:cNvSpPr>
            <p:nvPr/>
          </p:nvSpPr>
          <p:spPr bwMode="auto">
            <a:xfrm>
              <a:off x="3984" y="960"/>
              <a:ext cx="96" cy="144"/>
            </a:xfrm>
            <a:prstGeom prst="ellipse">
              <a:avLst/>
            </a:prstGeom>
            <a:solidFill>
              <a:srgbClr val="CCECFF"/>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lIns="73025" tIns="36512" rIns="73025" bIns="36512" anchor="ctr"/>
            <a:lstStyle>
              <a:lvl1pPr algn="ctr">
                <a:lnSpc>
                  <a:spcPct val="90000"/>
                </a:lnSpc>
                <a:defRPr sz="2400">
                  <a:solidFill>
                    <a:schemeClr val="tx1"/>
                  </a:solidFill>
                  <a:latin typeface="Arial" panose="020B0604020202020204" pitchFamily="34" charset="0"/>
                </a:defRPr>
              </a:lvl1pPr>
              <a:lvl2pPr marL="742950" indent="-285750" algn="ctr">
                <a:lnSpc>
                  <a:spcPct val="90000"/>
                </a:lnSpc>
                <a:defRPr sz="2400">
                  <a:solidFill>
                    <a:schemeClr val="tx1"/>
                  </a:solidFill>
                  <a:latin typeface="Arial" panose="020B0604020202020204" pitchFamily="34" charset="0"/>
                </a:defRPr>
              </a:lvl2pPr>
              <a:lvl3pPr marL="1143000" indent="-228600" algn="ctr">
                <a:lnSpc>
                  <a:spcPct val="90000"/>
                </a:lnSpc>
                <a:defRPr sz="2400">
                  <a:solidFill>
                    <a:schemeClr val="tx1"/>
                  </a:solidFill>
                  <a:latin typeface="Arial" panose="020B0604020202020204" pitchFamily="34" charset="0"/>
                </a:defRPr>
              </a:lvl3pPr>
              <a:lvl4pPr marL="1600200" indent="-228600" algn="ctr">
                <a:lnSpc>
                  <a:spcPct val="90000"/>
                </a:lnSpc>
                <a:defRPr sz="2400">
                  <a:solidFill>
                    <a:schemeClr val="tx1"/>
                  </a:solidFill>
                  <a:latin typeface="Arial" panose="020B0604020202020204" pitchFamily="34" charset="0"/>
                </a:defRPr>
              </a:lvl4pPr>
              <a:lvl5pPr marL="2057400" indent="-228600" algn="ctr">
                <a:lnSpc>
                  <a:spcPct val="90000"/>
                </a:lnSpc>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9pPr>
            </a:lstStyle>
            <a:p>
              <a:endParaRPr lang="en-US" altLang="en-US"/>
            </a:p>
          </p:txBody>
        </p:sp>
      </p:grpSp>
      <p:grpSp>
        <p:nvGrpSpPr>
          <p:cNvPr id="13339" name="Group 36"/>
          <p:cNvGrpSpPr>
            <a:grpSpLocks/>
          </p:cNvGrpSpPr>
          <p:nvPr/>
        </p:nvGrpSpPr>
        <p:grpSpPr bwMode="auto">
          <a:xfrm rot="-9079081">
            <a:off x="2557463" y="5378450"/>
            <a:ext cx="1643062" cy="195263"/>
            <a:chOff x="2784" y="960"/>
            <a:chExt cx="1296" cy="144"/>
          </a:xfrm>
        </p:grpSpPr>
        <p:sp>
          <p:nvSpPr>
            <p:cNvPr id="13347" name="Rectangle 37"/>
            <p:cNvSpPr>
              <a:spLocks noChangeArrowheads="1"/>
            </p:cNvSpPr>
            <p:nvPr/>
          </p:nvSpPr>
          <p:spPr bwMode="auto">
            <a:xfrm>
              <a:off x="2832" y="960"/>
              <a:ext cx="1200" cy="144"/>
            </a:xfrm>
            <a:prstGeom prst="rect">
              <a:avLst/>
            </a:prstGeom>
            <a:solidFill>
              <a:srgbClr val="CCECFF"/>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lIns="73025" tIns="36512" rIns="73025" bIns="36512" anchor="ctr"/>
            <a:lstStyle>
              <a:lvl1pPr defTabSz="814388">
                <a:lnSpc>
                  <a:spcPct val="95000"/>
                </a:lnSpc>
                <a:spcBef>
                  <a:spcPct val="50000"/>
                </a:spcBef>
                <a:buClr>
                  <a:schemeClr val="tx2"/>
                </a:buClr>
                <a:buSzPct val="100000"/>
                <a:buFont typeface="Wingdings" panose="05000000000000000000" pitchFamily="2" charset="2"/>
                <a:buChar char="§"/>
                <a:defRPr sz="2400">
                  <a:solidFill>
                    <a:schemeClr val="tx1"/>
                  </a:solidFill>
                  <a:latin typeface="Arial" panose="020B0604020202020204" pitchFamily="34" charset="0"/>
                </a:defRPr>
              </a:lvl1pPr>
              <a:lvl2pPr marL="742950" indent="-285750" defTabSz="814388">
                <a:lnSpc>
                  <a:spcPct val="95000"/>
                </a:lnSpc>
                <a:spcBef>
                  <a:spcPct val="35000"/>
                </a:spcBef>
                <a:defRPr sz="2000">
                  <a:solidFill>
                    <a:schemeClr val="tx1"/>
                  </a:solidFill>
                  <a:latin typeface="Arial" panose="020B0604020202020204" pitchFamily="34" charset="0"/>
                </a:defRPr>
              </a:lvl2pPr>
              <a:lvl3pPr marL="1143000" indent="-228600" defTabSz="814388">
                <a:lnSpc>
                  <a:spcPct val="95000"/>
                </a:lnSpc>
                <a:spcBef>
                  <a:spcPct val="35000"/>
                </a:spcBef>
                <a:defRPr sz="2000">
                  <a:solidFill>
                    <a:schemeClr val="tx1"/>
                  </a:solidFill>
                  <a:latin typeface="Arial" panose="020B0604020202020204" pitchFamily="34" charset="0"/>
                </a:defRPr>
              </a:lvl3pPr>
              <a:lvl4pPr marL="1600200" indent="-228600" defTabSz="814388">
                <a:lnSpc>
                  <a:spcPct val="95000"/>
                </a:lnSpc>
                <a:spcBef>
                  <a:spcPct val="35000"/>
                </a:spcBef>
                <a:defRPr sz="2000">
                  <a:solidFill>
                    <a:schemeClr val="tx1"/>
                  </a:solidFill>
                  <a:latin typeface="Arial" panose="020B0604020202020204" pitchFamily="34" charset="0"/>
                </a:defRPr>
              </a:lvl4pPr>
              <a:lvl5pPr marL="2057400" indent="-228600" defTabSz="814388">
                <a:lnSpc>
                  <a:spcPct val="95000"/>
                </a:lnSpc>
                <a:spcBef>
                  <a:spcPct val="35000"/>
                </a:spcBef>
                <a:defRPr sz="2000">
                  <a:solidFill>
                    <a:schemeClr val="tx1"/>
                  </a:solidFill>
                  <a:latin typeface="Arial" panose="020B0604020202020204" pitchFamily="34" charset="0"/>
                </a:defRPr>
              </a:lvl5pPr>
              <a:lvl6pPr marL="2514600" indent="-228600" defTabSz="814388" eaLnBrk="0" fontAlgn="base" hangingPunct="0">
                <a:lnSpc>
                  <a:spcPct val="95000"/>
                </a:lnSpc>
                <a:spcBef>
                  <a:spcPct val="35000"/>
                </a:spcBef>
                <a:spcAft>
                  <a:spcPct val="0"/>
                </a:spcAft>
                <a:defRPr sz="2000">
                  <a:solidFill>
                    <a:schemeClr val="tx1"/>
                  </a:solidFill>
                  <a:latin typeface="Arial" panose="020B0604020202020204" pitchFamily="34" charset="0"/>
                </a:defRPr>
              </a:lvl6pPr>
              <a:lvl7pPr marL="2971800" indent="-228600" defTabSz="814388" eaLnBrk="0" fontAlgn="base" hangingPunct="0">
                <a:lnSpc>
                  <a:spcPct val="95000"/>
                </a:lnSpc>
                <a:spcBef>
                  <a:spcPct val="35000"/>
                </a:spcBef>
                <a:spcAft>
                  <a:spcPct val="0"/>
                </a:spcAft>
                <a:defRPr sz="2000">
                  <a:solidFill>
                    <a:schemeClr val="tx1"/>
                  </a:solidFill>
                  <a:latin typeface="Arial" panose="020B0604020202020204" pitchFamily="34" charset="0"/>
                </a:defRPr>
              </a:lvl7pPr>
              <a:lvl8pPr marL="3429000" indent="-228600" defTabSz="814388" eaLnBrk="0" fontAlgn="base" hangingPunct="0">
                <a:lnSpc>
                  <a:spcPct val="95000"/>
                </a:lnSpc>
                <a:spcBef>
                  <a:spcPct val="35000"/>
                </a:spcBef>
                <a:spcAft>
                  <a:spcPct val="0"/>
                </a:spcAft>
                <a:defRPr sz="2000">
                  <a:solidFill>
                    <a:schemeClr val="tx1"/>
                  </a:solidFill>
                  <a:latin typeface="Arial" panose="020B0604020202020204" pitchFamily="34" charset="0"/>
                </a:defRPr>
              </a:lvl8pPr>
              <a:lvl9pPr marL="3886200" indent="-228600" defTabSz="814388" eaLnBrk="0" fontAlgn="base" hangingPunct="0">
                <a:lnSpc>
                  <a:spcPct val="95000"/>
                </a:lnSpc>
                <a:spcBef>
                  <a:spcPct val="35000"/>
                </a:spcBef>
                <a:spcAft>
                  <a:spcPct val="0"/>
                </a:spcAft>
                <a:defRPr sz="2000">
                  <a:solidFill>
                    <a:schemeClr val="tx1"/>
                  </a:solidFill>
                  <a:latin typeface="Arial" panose="020B0604020202020204" pitchFamily="34" charset="0"/>
                </a:defRPr>
              </a:lvl9pPr>
            </a:lstStyle>
            <a:p>
              <a:pPr algn="ctr">
                <a:lnSpc>
                  <a:spcPct val="90000"/>
                </a:lnSpc>
                <a:spcBef>
                  <a:spcPct val="0"/>
                </a:spcBef>
                <a:buClrTx/>
                <a:buSzTx/>
                <a:buFontTx/>
                <a:buNone/>
              </a:pPr>
              <a:endParaRPr lang="en-US" altLang="en-US" sz="1200" b="1">
                <a:solidFill>
                  <a:schemeClr val="bg1"/>
                </a:solidFill>
              </a:endParaRPr>
            </a:p>
          </p:txBody>
        </p:sp>
        <p:sp>
          <p:nvSpPr>
            <p:cNvPr id="13348" name="Oval 38"/>
            <p:cNvSpPr>
              <a:spLocks noChangeArrowheads="1"/>
            </p:cNvSpPr>
            <p:nvPr/>
          </p:nvSpPr>
          <p:spPr bwMode="auto">
            <a:xfrm>
              <a:off x="2784" y="960"/>
              <a:ext cx="96" cy="144"/>
            </a:xfrm>
            <a:prstGeom prst="ellipse">
              <a:avLst/>
            </a:prstGeom>
            <a:solidFill>
              <a:srgbClr val="CCECFF"/>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lIns="73025" tIns="36512" rIns="73025" bIns="36512" anchor="ctr"/>
            <a:lstStyle>
              <a:lvl1pPr algn="ctr">
                <a:lnSpc>
                  <a:spcPct val="90000"/>
                </a:lnSpc>
                <a:defRPr sz="2400">
                  <a:solidFill>
                    <a:schemeClr val="tx1"/>
                  </a:solidFill>
                  <a:latin typeface="Arial" panose="020B0604020202020204" pitchFamily="34" charset="0"/>
                </a:defRPr>
              </a:lvl1pPr>
              <a:lvl2pPr marL="742950" indent="-285750" algn="ctr">
                <a:lnSpc>
                  <a:spcPct val="90000"/>
                </a:lnSpc>
                <a:defRPr sz="2400">
                  <a:solidFill>
                    <a:schemeClr val="tx1"/>
                  </a:solidFill>
                  <a:latin typeface="Arial" panose="020B0604020202020204" pitchFamily="34" charset="0"/>
                </a:defRPr>
              </a:lvl2pPr>
              <a:lvl3pPr marL="1143000" indent="-228600" algn="ctr">
                <a:lnSpc>
                  <a:spcPct val="90000"/>
                </a:lnSpc>
                <a:defRPr sz="2400">
                  <a:solidFill>
                    <a:schemeClr val="tx1"/>
                  </a:solidFill>
                  <a:latin typeface="Arial" panose="020B0604020202020204" pitchFamily="34" charset="0"/>
                </a:defRPr>
              </a:lvl3pPr>
              <a:lvl4pPr marL="1600200" indent="-228600" algn="ctr">
                <a:lnSpc>
                  <a:spcPct val="90000"/>
                </a:lnSpc>
                <a:defRPr sz="2400">
                  <a:solidFill>
                    <a:schemeClr val="tx1"/>
                  </a:solidFill>
                  <a:latin typeface="Arial" panose="020B0604020202020204" pitchFamily="34" charset="0"/>
                </a:defRPr>
              </a:lvl4pPr>
              <a:lvl5pPr marL="2057400" indent="-228600" algn="ctr">
                <a:lnSpc>
                  <a:spcPct val="90000"/>
                </a:lnSpc>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13349" name="Oval 39"/>
            <p:cNvSpPr>
              <a:spLocks noChangeArrowheads="1"/>
            </p:cNvSpPr>
            <p:nvPr/>
          </p:nvSpPr>
          <p:spPr bwMode="auto">
            <a:xfrm>
              <a:off x="3984" y="960"/>
              <a:ext cx="96" cy="144"/>
            </a:xfrm>
            <a:prstGeom prst="ellipse">
              <a:avLst/>
            </a:prstGeom>
            <a:solidFill>
              <a:srgbClr val="CCECFF"/>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lIns="73025" tIns="36512" rIns="73025" bIns="36512" anchor="ctr"/>
            <a:lstStyle>
              <a:lvl1pPr algn="ctr">
                <a:lnSpc>
                  <a:spcPct val="90000"/>
                </a:lnSpc>
                <a:defRPr sz="2400">
                  <a:solidFill>
                    <a:schemeClr val="tx1"/>
                  </a:solidFill>
                  <a:latin typeface="Arial" panose="020B0604020202020204" pitchFamily="34" charset="0"/>
                </a:defRPr>
              </a:lvl1pPr>
              <a:lvl2pPr marL="742950" indent="-285750" algn="ctr">
                <a:lnSpc>
                  <a:spcPct val="90000"/>
                </a:lnSpc>
                <a:defRPr sz="2400">
                  <a:solidFill>
                    <a:schemeClr val="tx1"/>
                  </a:solidFill>
                  <a:latin typeface="Arial" panose="020B0604020202020204" pitchFamily="34" charset="0"/>
                </a:defRPr>
              </a:lvl2pPr>
              <a:lvl3pPr marL="1143000" indent="-228600" algn="ctr">
                <a:lnSpc>
                  <a:spcPct val="90000"/>
                </a:lnSpc>
                <a:defRPr sz="2400">
                  <a:solidFill>
                    <a:schemeClr val="tx1"/>
                  </a:solidFill>
                  <a:latin typeface="Arial" panose="020B0604020202020204" pitchFamily="34" charset="0"/>
                </a:defRPr>
              </a:lvl3pPr>
              <a:lvl4pPr marL="1600200" indent="-228600" algn="ctr">
                <a:lnSpc>
                  <a:spcPct val="90000"/>
                </a:lnSpc>
                <a:defRPr sz="2400">
                  <a:solidFill>
                    <a:schemeClr val="tx1"/>
                  </a:solidFill>
                  <a:latin typeface="Arial" panose="020B0604020202020204" pitchFamily="34" charset="0"/>
                </a:defRPr>
              </a:lvl4pPr>
              <a:lvl5pPr marL="2057400" indent="-228600" algn="ctr">
                <a:lnSpc>
                  <a:spcPct val="90000"/>
                </a:lnSpc>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9pPr>
            </a:lstStyle>
            <a:p>
              <a:endParaRPr lang="en-US" altLang="en-US"/>
            </a:p>
          </p:txBody>
        </p:sp>
      </p:grpSp>
      <p:grpSp>
        <p:nvGrpSpPr>
          <p:cNvPr id="13340" name="Group 40"/>
          <p:cNvGrpSpPr>
            <a:grpSpLocks/>
          </p:cNvGrpSpPr>
          <p:nvPr/>
        </p:nvGrpSpPr>
        <p:grpSpPr bwMode="auto">
          <a:xfrm rot="8435426">
            <a:off x="4859338" y="5300663"/>
            <a:ext cx="1333500" cy="215900"/>
            <a:chOff x="2784" y="960"/>
            <a:chExt cx="1296" cy="144"/>
          </a:xfrm>
        </p:grpSpPr>
        <p:sp>
          <p:nvSpPr>
            <p:cNvPr id="13344" name="Rectangle 41"/>
            <p:cNvSpPr>
              <a:spLocks noChangeArrowheads="1"/>
            </p:cNvSpPr>
            <p:nvPr/>
          </p:nvSpPr>
          <p:spPr bwMode="auto">
            <a:xfrm>
              <a:off x="2832" y="960"/>
              <a:ext cx="1200" cy="144"/>
            </a:xfrm>
            <a:prstGeom prst="rect">
              <a:avLst/>
            </a:prstGeom>
            <a:solidFill>
              <a:srgbClr val="CCECFF"/>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lIns="73025" tIns="36512" rIns="73025" bIns="36512" anchor="ctr"/>
            <a:lstStyle>
              <a:lvl1pPr defTabSz="814388">
                <a:lnSpc>
                  <a:spcPct val="95000"/>
                </a:lnSpc>
                <a:spcBef>
                  <a:spcPct val="50000"/>
                </a:spcBef>
                <a:buClr>
                  <a:schemeClr val="tx2"/>
                </a:buClr>
                <a:buSzPct val="100000"/>
                <a:buFont typeface="Wingdings" panose="05000000000000000000" pitchFamily="2" charset="2"/>
                <a:buChar char="§"/>
                <a:defRPr sz="2400">
                  <a:solidFill>
                    <a:schemeClr val="tx1"/>
                  </a:solidFill>
                  <a:latin typeface="Arial" panose="020B0604020202020204" pitchFamily="34" charset="0"/>
                </a:defRPr>
              </a:lvl1pPr>
              <a:lvl2pPr marL="742950" indent="-285750" defTabSz="814388">
                <a:lnSpc>
                  <a:spcPct val="95000"/>
                </a:lnSpc>
                <a:spcBef>
                  <a:spcPct val="35000"/>
                </a:spcBef>
                <a:defRPr sz="2000">
                  <a:solidFill>
                    <a:schemeClr val="tx1"/>
                  </a:solidFill>
                  <a:latin typeface="Arial" panose="020B0604020202020204" pitchFamily="34" charset="0"/>
                </a:defRPr>
              </a:lvl2pPr>
              <a:lvl3pPr marL="1143000" indent="-228600" defTabSz="814388">
                <a:lnSpc>
                  <a:spcPct val="95000"/>
                </a:lnSpc>
                <a:spcBef>
                  <a:spcPct val="35000"/>
                </a:spcBef>
                <a:defRPr sz="2000">
                  <a:solidFill>
                    <a:schemeClr val="tx1"/>
                  </a:solidFill>
                  <a:latin typeface="Arial" panose="020B0604020202020204" pitchFamily="34" charset="0"/>
                </a:defRPr>
              </a:lvl3pPr>
              <a:lvl4pPr marL="1600200" indent="-228600" defTabSz="814388">
                <a:lnSpc>
                  <a:spcPct val="95000"/>
                </a:lnSpc>
                <a:spcBef>
                  <a:spcPct val="35000"/>
                </a:spcBef>
                <a:defRPr sz="2000">
                  <a:solidFill>
                    <a:schemeClr val="tx1"/>
                  </a:solidFill>
                  <a:latin typeface="Arial" panose="020B0604020202020204" pitchFamily="34" charset="0"/>
                </a:defRPr>
              </a:lvl4pPr>
              <a:lvl5pPr marL="2057400" indent="-228600" defTabSz="814388">
                <a:lnSpc>
                  <a:spcPct val="95000"/>
                </a:lnSpc>
                <a:spcBef>
                  <a:spcPct val="35000"/>
                </a:spcBef>
                <a:defRPr sz="2000">
                  <a:solidFill>
                    <a:schemeClr val="tx1"/>
                  </a:solidFill>
                  <a:latin typeface="Arial" panose="020B0604020202020204" pitchFamily="34" charset="0"/>
                </a:defRPr>
              </a:lvl5pPr>
              <a:lvl6pPr marL="2514600" indent="-228600" defTabSz="814388" eaLnBrk="0" fontAlgn="base" hangingPunct="0">
                <a:lnSpc>
                  <a:spcPct val="95000"/>
                </a:lnSpc>
                <a:spcBef>
                  <a:spcPct val="35000"/>
                </a:spcBef>
                <a:spcAft>
                  <a:spcPct val="0"/>
                </a:spcAft>
                <a:defRPr sz="2000">
                  <a:solidFill>
                    <a:schemeClr val="tx1"/>
                  </a:solidFill>
                  <a:latin typeface="Arial" panose="020B0604020202020204" pitchFamily="34" charset="0"/>
                </a:defRPr>
              </a:lvl6pPr>
              <a:lvl7pPr marL="2971800" indent="-228600" defTabSz="814388" eaLnBrk="0" fontAlgn="base" hangingPunct="0">
                <a:lnSpc>
                  <a:spcPct val="95000"/>
                </a:lnSpc>
                <a:spcBef>
                  <a:spcPct val="35000"/>
                </a:spcBef>
                <a:spcAft>
                  <a:spcPct val="0"/>
                </a:spcAft>
                <a:defRPr sz="2000">
                  <a:solidFill>
                    <a:schemeClr val="tx1"/>
                  </a:solidFill>
                  <a:latin typeface="Arial" panose="020B0604020202020204" pitchFamily="34" charset="0"/>
                </a:defRPr>
              </a:lvl7pPr>
              <a:lvl8pPr marL="3429000" indent="-228600" defTabSz="814388" eaLnBrk="0" fontAlgn="base" hangingPunct="0">
                <a:lnSpc>
                  <a:spcPct val="95000"/>
                </a:lnSpc>
                <a:spcBef>
                  <a:spcPct val="35000"/>
                </a:spcBef>
                <a:spcAft>
                  <a:spcPct val="0"/>
                </a:spcAft>
                <a:defRPr sz="2000">
                  <a:solidFill>
                    <a:schemeClr val="tx1"/>
                  </a:solidFill>
                  <a:latin typeface="Arial" panose="020B0604020202020204" pitchFamily="34" charset="0"/>
                </a:defRPr>
              </a:lvl8pPr>
              <a:lvl9pPr marL="3886200" indent="-228600" defTabSz="814388" eaLnBrk="0" fontAlgn="base" hangingPunct="0">
                <a:lnSpc>
                  <a:spcPct val="95000"/>
                </a:lnSpc>
                <a:spcBef>
                  <a:spcPct val="35000"/>
                </a:spcBef>
                <a:spcAft>
                  <a:spcPct val="0"/>
                </a:spcAft>
                <a:defRPr sz="2000">
                  <a:solidFill>
                    <a:schemeClr val="tx1"/>
                  </a:solidFill>
                  <a:latin typeface="Arial" panose="020B0604020202020204" pitchFamily="34" charset="0"/>
                </a:defRPr>
              </a:lvl9pPr>
            </a:lstStyle>
            <a:p>
              <a:pPr algn="ctr">
                <a:lnSpc>
                  <a:spcPct val="90000"/>
                </a:lnSpc>
                <a:spcBef>
                  <a:spcPct val="0"/>
                </a:spcBef>
                <a:buClrTx/>
                <a:buSzTx/>
                <a:buFontTx/>
                <a:buNone/>
              </a:pPr>
              <a:endParaRPr lang="en-US" altLang="en-US" sz="1200" b="1">
                <a:solidFill>
                  <a:schemeClr val="bg1"/>
                </a:solidFill>
              </a:endParaRPr>
            </a:p>
          </p:txBody>
        </p:sp>
        <p:sp>
          <p:nvSpPr>
            <p:cNvPr id="13345" name="Oval 42"/>
            <p:cNvSpPr>
              <a:spLocks noChangeArrowheads="1"/>
            </p:cNvSpPr>
            <p:nvPr/>
          </p:nvSpPr>
          <p:spPr bwMode="auto">
            <a:xfrm>
              <a:off x="2784" y="960"/>
              <a:ext cx="96" cy="144"/>
            </a:xfrm>
            <a:prstGeom prst="ellipse">
              <a:avLst/>
            </a:prstGeom>
            <a:solidFill>
              <a:srgbClr val="CCECFF"/>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lIns="73025" tIns="36512" rIns="73025" bIns="36512" anchor="ctr"/>
            <a:lstStyle>
              <a:lvl1pPr algn="ctr">
                <a:lnSpc>
                  <a:spcPct val="90000"/>
                </a:lnSpc>
                <a:defRPr sz="2400">
                  <a:solidFill>
                    <a:schemeClr val="tx1"/>
                  </a:solidFill>
                  <a:latin typeface="Arial" panose="020B0604020202020204" pitchFamily="34" charset="0"/>
                </a:defRPr>
              </a:lvl1pPr>
              <a:lvl2pPr marL="742950" indent="-285750" algn="ctr">
                <a:lnSpc>
                  <a:spcPct val="90000"/>
                </a:lnSpc>
                <a:defRPr sz="2400">
                  <a:solidFill>
                    <a:schemeClr val="tx1"/>
                  </a:solidFill>
                  <a:latin typeface="Arial" panose="020B0604020202020204" pitchFamily="34" charset="0"/>
                </a:defRPr>
              </a:lvl2pPr>
              <a:lvl3pPr marL="1143000" indent="-228600" algn="ctr">
                <a:lnSpc>
                  <a:spcPct val="90000"/>
                </a:lnSpc>
                <a:defRPr sz="2400">
                  <a:solidFill>
                    <a:schemeClr val="tx1"/>
                  </a:solidFill>
                  <a:latin typeface="Arial" panose="020B0604020202020204" pitchFamily="34" charset="0"/>
                </a:defRPr>
              </a:lvl3pPr>
              <a:lvl4pPr marL="1600200" indent="-228600" algn="ctr">
                <a:lnSpc>
                  <a:spcPct val="90000"/>
                </a:lnSpc>
                <a:defRPr sz="2400">
                  <a:solidFill>
                    <a:schemeClr val="tx1"/>
                  </a:solidFill>
                  <a:latin typeface="Arial" panose="020B0604020202020204" pitchFamily="34" charset="0"/>
                </a:defRPr>
              </a:lvl4pPr>
              <a:lvl5pPr marL="2057400" indent="-228600" algn="ctr">
                <a:lnSpc>
                  <a:spcPct val="90000"/>
                </a:lnSpc>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13346" name="Oval 43"/>
            <p:cNvSpPr>
              <a:spLocks noChangeArrowheads="1"/>
            </p:cNvSpPr>
            <p:nvPr/>
          </p:nvSpPr>
          <p:spPr bwMode="auto">
            <a:xfrm>
              <a:off x="3984" y="960"/>
              <a:ext cx="96" cy="144"/>
            </a:xfrm>
            <a:prstGeom prst="ellipse">
              <a:avLst/>
            </a:prstGeom>
            <a:solidFill>
              <a:srgbClr val="CCECFF"/>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lIns="73025" tIns="36512" rIns="73025" bIns="36512" anchor="ctr"/>
            <a:lstStyle>
              <a:lvl1pPr algn="ctr">
                <a:lnSpc>
                  <a:spcPct val="90000"/>
                </a:lnSpc>
                <a:defRPr sz="2400">
                  <a:solidFill>
                    <a:schemeClr val="tx1"/>
                  </a:solidFill>
                  <a:latin typeface="Arial" panose="020B0604020202020204" pitchFamily="34" charset="0"/>
                </a:defRPr>
              </a:lvl1pPr>
              <a:lvl2pPr marL="742950" indent="-285750" algn="ctr">
                <a:lnSpc>
                  <a:spcPct val="90000"/>
                </a:lnSpc>
                <a:defRPr sz="2400">
                  <a:solidFill>
                    <a:schemeClr val="tx1"/>
                  </a:solidFill>
                  <a:latin typeface="Arial" panose="020B0604020202020204" pitchFamily="34" charset="0"/>
                </a:defRPr>
              </a:lvl2pPr>
              <a:lvl3pPr marL="1143000" indent="-228600" algn="ctr">
                <a:lnSpc>
                  <a:spcPct val="90000"/>
                </a:lnSpc>
                <a:defRPr sz="2400">
                  <a:solidFill>
                    <a:schemeClr val="tx1"/>
                  </a:solidFill>
                  <a:latin typeface="Arial" panose="020B0604020202020204" pitchFamily="34" charset="0"/>
                </a:defRPr>
              </a:lvl3pPr>
              <a:lvl4pPr marL="1600200" indent="-228600" algn="ctr">
                <a:lnSpc>
                  <a:spcPct val="90000"/>
                </a:lnSpc>
                <a:defRPr sz="2400">
                  <a:solidFill>
                    <a:schemeClr val="tx1"/>
                  </a:solidFill>
                  <a:latin typeface="Arial" panose="020B0604020202020204" pitchFamily="34" charset="0"/>
                </a:defRPr>
              </a:lvl4pPr>
              <a:lvl5pPr marL="2057400" indent="-228600" algn="ctr">
                <a:lnSpc>
                  <a:spcPct val="90000"/>
                </a:lnSpc>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9pPr>
            </a:lstStyle>
            <a:p>
              <a:endParaRPr lang="en-US" altLang="en-US"/>
            </a:p>
          </p:txBody>
        </p:sp>
      </p:grpSp>
      <p:sp>
        <p:nvSpPr>
          <p:cNvPr id="13341" name="Line 44"/>
          <p:cNvSpPr>
            <a:spLocks noChangeShapeType="1"/>
          </p:cNvSpPr>
          <p:nvPr/>
        </p:nvSpPr>
        <p:spPr bwMode="auto">
          <a:xfrm>
            <a:off x="3059113" y="4508500"/>
            <a:ext cx="2881312" cy="0"/>
          </a:xfrm>
          <a:prstGeom prst="line">
            <a:avLst/>
          </a:prstGeom>
          <a:noFill/>
          <a:ln w="19050">
            <a:solidFill>
              <a:srgbClr val="9E0C0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lIns="82124" tIns="41061" rIns="82124" bIns="41061"/>
          <a:lstStyle/>
          <a:p>
            <a:endParaRPr lang="en-US"/>
          </a:p>
        </p:txBody>
      </p:sp>
      <p:sp>
        <p:nvSpPr>
          <p:cNvPr id="13342" name="Line 45"/>
          <p:cNvSpPr>
            <a:spLocks noChangeShapeType="1"/>
          </p:cNvSpPr>
          <p:nvPr/>
        </p:nvSpPr>
        <p:spPr bwMode="auto">
          <a:xfrm flipV="1">
            <a:off x="5076825" y="5013325"/>
            <a:ext cx="919163" cy="735013"/>
          </a:xfrm>
          <a:prstGeom prst="line">
            <a:avLst/>
          </a:prstGeom>
          <a:noFill/>
          <a:ln w="19050">
            <a:solidFill>
              <a:srgbClr val="9E0C0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lIns="82124" tIns="41061" rIns="82124" bIns="41061"/>
          <a:lstStyle/>
          <a:p>
            <a:endParaRPr lang="en-US"/>
          </a:p>
        </p:txBody>
      </p:sp>
      <p:sp>
        <p:nvSpPr>
          <p:cNvPr id="13343" name="Line 46"/>
          <p:cNvSpPr>
            <a:spLocks noChangeShapeType="1"/>
          </p:cNvSpPr>
          <p:nvPr/>
        </p:nvSpPr>
        <p:spPr bwMode="auto">
          <a:xfrm>
            <a:off x="2627313" y="5084763"/>
            <a:ext cx="1368425" cy="720725"/>
          </a:xfrm>
          <a:prstGeom prst="line">
            <a:avLst/>
          </a:prstGeom>
          <a:noFill/>
          <a:ln w="19050">
            <a:solidFill>
              <a:srgbClr val="9E0C0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lIns="82124" tIns="41061" rIns="82124" bIns="41061"/>
          <a:lstStyle/>
          <a:p>
            <a:endParaRPr lang="en-US"/>
          </a:p>
        </p:txBody>
      </p:sp>
    </p:spTree>
    <p:extLst>
      <p:ext uri="{BB962C8B-B14F-4D97-AF65-F5344CB8AC3E}">
        <p14:creationId xmlns:p14="http://schemas.microsoft.com/office/powerpoint/2010/main" val="301804531"/>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altLang="en-US" smtClean="0"/>
              <a:t>Virtual Private LAN Service</a:t>
            </a:r>
          </a:p>
        </p:txBody>
      </p:sp>
      <p:sp>
        <p:nvSpPr>
          <p:cNvPr id="15363" name="Rectangle 3"/>
          <p:cNvSpPr>
            <a:spLocks noGrp="1" noChangeArrowheads="1"/>
          </p:cNvSpPr>
          <p:nvPr>
            <p:ph type="body" idx="1"/>
          </p:nvPr>
        </p:nvSpPr>
        <p:spPr>
          <a:xfrm>
            <a:off x="655638" y="1636713"/>
            <a:ext cx="7940675" cy="4745037"/>
          </a:xfrm>
        </p:spPr>
        <p:txBody>
          <a:bodyPr/>
          <a:lstStyle/>
          <a:p>
            <a:r>
              <a:rPr lang="en-US" altLang="en-US" smtClean="0">
                <a:solidFill>
                  <a:schemeClr val="accent2"/>
                </a:solidFill>
              </a:rPr>
              <a:t>End-to-end architecture</a:t>
            </a:r>
            <a:r>
              <a:rPr lang="en-US" altLang="en-US" smtClean="0"/>
              <a:t> that allows MPLS networks to provide </a:t>
            </a:r>
            <a:r>
              <a:rPr lang="en-US" altLang="en-US" smtClean="0">
                <a:solidFill>
                  <a:schemeClr val="accent2"/>
                </a:solidFill>
              </a:rPr>
              <a:t>Multipoint Ethernet services</a:t>
            </a:r>
          </a:p>
          <a:p>
            <a:r>
              <a:rPr lang="en-US" altLang="en-US" smtClean="0"/>
              <a:t>It is “</a:t>
            </a:r>
            <a:r>
              <a:rPr lang="en-US" altLang="en-US" smtClean="0">
                <a:solidFill>
                  <a:schemeClr val="accent2"/>
                </a:solidFill>
              </a:rPr>
              <a:t>Virtual</a:t>
            </a:r>
            <a:r>
              <a:rPr lang="en-US" altLang="en-US" smtClean="0"/>
              <a:t>” because multiple instances of this service share the same physical infrastructure</a:t>
            </a:r>
          </a:p>
          <a:p>
            <a:r>
              <a:rPr lang="en-US" altLang="en-US" smtClean="0"/>
              <a:t>It is “</a:t>
            </a:r>
            <a:r>
              <a:rPr lang="en-US" altLang="en-US" smtClean="0">
                <a:solidFill>
                  <a:schemeClr val="accent2"/>
                </a:solidFill>
              </a:rPr>
              <a:t>Private</a:t>
            </a:r>
            <a:r>
              <a:rPr lang="en-US" altLang="en-US" smtClean="0"/>
              <a:t>” because each instance of the service is independent and isolated from one another </a:t>
            </a:r>
          </a:p>
          <a:p>
            <a:r>
              <a:rPr lang="en-US" altLang="en-US" smtClean="0"/>
              <a:t>It is “</a:t>
            </a:r>
            <a:r>
              <a:rPr lang="en-US" altLang="en-US" smtClean="0">
                <a:solidFill>
                  <a:schemeClr val="accent2"/>
                </a:solidFill>
              </a:rPr>
              <a:t>LAN Service</a:t>
            </a:r>
            <a:r>
              <a:rPr lang="en-US" altLang="en-US" smtClean="0"/>
              <a:t>” because it emulates Layer 2 multipoint connectivity between subscribers</a:t>
            </a:r>
          </a:p>
          <a:p>
            <a:endParaRPr lang="en-US" altLang="en-US" smtClean="0"/>
          </a:p>
        </p:txBody>
      </p:sp>
    </p:spTree>
    <p:extLst>
      <p:ext uri="{BB962C8B-B14F-4D97-AF65-F5344CB8AC3E}">
        <p14:creationId xmlns:p14="http://schemas.microsoft.com/office/powerpoint/2010/main" val="3495991323"/>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AU" altLang="en-US" smtClean="0"/>
              <a:t>Why Provide A Layer 2 Service?</a:t>
            </a:r>
          </a:p>
        </p:txBody>
      </p:sp>
      <p:sp>
        <p:nvSpPr>
          <p:cNvPr id="17411" name="Rectangle 3"/>
          <p:cNvSpPr>
            <a:spLocks noGrp="1" noChangeArrowheads="1"/>
          </p:cNvSpPr>
          <p:nvPr>
            <p:ph type="body" idx="1"/>
          </p:nvPr>
        </p:nvSpPr>
        <p:spPr>
          <a:xfrm>
            <a:off x="655638" y="1636713"/>
            <a:ext cx="7940675" cy="4672012"/>
          </a:xfrm>
        </p:spPr>
        <p:txBody>
          <a:bodyPr/>
          <a:lstStyle/>
          <a:p>
            <a:r>
              <a:rPr lang="en-AU" altLang="en-US" smtClean="0"/>
              <a:t>Customer have </a:t>
            </a:r>
            <a:r>
              <a:rPr lang="en-AU" altLang="en-US" smtClean="0">
                <a:solidFill>
                  <a:schemeClr val="accent2"/>
                </a:solidFill>
              </a:rPr>
              <a:t>full operational control</a:t>
            </a:r>
            <a:r>
              <a:rPr lang="en-AU" altLang="en-US" smtClean="0"/>
              <a:t> over their routing neighbours</a:t>
            </a:r>
          </a:p>
          <a:p>
            <a:r>
              <a:rPr lang="en-AU" altLang="en-US" smtClean="0">
                <a:solidFill>
                  <a:schemeClr val="accent2"/>
                </a:solidFill>
              </a:rPr>
              <a:t>Privacy of addressing space</a:t>
            </a:r>
            <a:r>
              <a:rPr lang="en-AU" altLang="en-US" smtClean="0"/>
              <a:t> - they do not have to be shared with the carrier network</a:t>
            </a:r>
          </a:p>
          <a:p>
            <a:r>
              <a:rPr lang="en-AU" altLang="en-US" smtClean="0"/>
              <a:t>Customer has a choice of using </a:t>
            </a:r>
            <a:r>
              <a:rPr lang="en-AU" altLang="en-US" smtClean="0">
                <a:solidFill>
                  <a:schemeClr val="accent2"/>
                </a:solidFill>
              </a:rPr>
              <a:t>any routing protocol</a:t>
            </a:r>
            <a:r>
              <a:rPr lang="en-AU" altLang="en-US" smtClean="0"/>
              <a:t> including non IP based (IPX, AppleTalk)</a:t>
            </a:r>
          </a:p>
          <a:p>
            <a:r>
              <a:rPr lang="en-AU" altLang="en-US" smtClean="0"/>
              <a:t>Customers could use </a:t>
            </a:r>
            <a:r>
              <a:rPr lang="en-AU" altLang="en-US" smtClean="0">
                <a:solidFill>
                  <a:schemeClr val="accent2"/>
                </a:solidFill>
              </a:rPr>
              <a:t>an Ethernet switch</a:t>
            </a:r>
            <a:r>
              <a:rPr lang="en-AU" altLang="en-US" smtClean="0"/>
              <a:t> instead of a router as the CPE</a:t>
            </a:r>
          </a:p>
          <a:p>
            <a:r>
              <a:rPr lang="en-AU" altLang="en-US" smtClean="0"/>
              <a:t>A </a:t>
            </a:r>
            <a:r>
              <a:rPr lang="en-AU" altLang="en-US" smtClean="0">
                <a:solidFill>
                  <a:schemeClr val="accent2"/>
                </a:solidFill>
              </a:rPr>
              <a:t>single connection</a:t>
            </a:r>
            <a:r>
              <a:rPr lang="en-AU" altLang="en-US" smtClean="0"/>
              <a:t> could reach all other edge points emulating an Ethernet LAN (VPLS)</a:t>
            </a:r>
          </a:p>
        </p:txBody>
      </p:sp>
    </p:spTree>
    <p:extLst>
      <p:ext uri="{BB962C8B-B14F-4D97-AF65-F5344CB8AC3E}">
        <p14:creationId xmlns:p14="http://schemas.microsoft.com/office/powerpoint/2010/main" val="3531371802"/>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Cloud"/>
          <p:cNvSpPr>
            <a:spLocks noChangeAspect="1" noEditPoints="1" noChangeArrowheads="1"/>
          </p:cNvSpPr>
          <p:nvPr/>
        </p:nvSpPr>
        <p:spPr bwMode="auto">
          <a:xfrm>
            <a:off x="2484438" y="2708275"/>
            <a:ext cx="4103687" cy="2952750"/>
          </a:xfrm>
          <a:custGeom>
            <a:avLst/>
            <a:gdLst>
              <a:gd name="T0" fmla="*/ 12729 w 21600"/>
              <a:gd name="T1" fmla="*/ 1476375 h 21600"/>
              <a:gd name="T2" fmla="*/ 2051844 w 21600"/>
              <a:gd name="T3" fmla="*/ 2949606 h 21600"/>
              <a:gd name="T4" fmla="*/ 4100267 w 21600"/>
              <a:gd name="T5" fmla="*/ 1476375 h 21600"/>
              <a:gd name="T6" fmla="*/ 2051844 w 21600"/>
              <a:gd name="T7" fmla="*/ 168826 h 21600"/>
              <a:gd name="T8" fmla="*/ 0 60000 65536"/>
              <a:gd name="T9" fmla="*/ 0 60000 65536"/>
              <a:gd name="T10" fmla="*/ 0 60000 65536"/>
              <a:gd name="T11" fmla="*/ 0 60000 65536"/>
              <a:gd name="T12" fmla="*/ 2977 w 21600"/>
              <a:gd name="T13" fmla="*/ 3262 h 21600"/>
              <a:gd name="T14" fmla="*/ 17087 w 21600"/>
              <a:gd name="T15" fmla="*/ 17337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0" y="11192"/>
                  <a:pt x="409" y="12169"/>
                  <a:pt x="1074" y="12702"/>
                </a:cubicBezTo>
                <a:lnTo>
                  <a:pt x="1063" y="12668"/>
                </a:lnTo>
                <a:cubicBezTo>
                  <a:pt x="685" y="13217"/>
                  <a:pt x="475" y="13940"/>
                  <a:pt x="475" y="14691"/>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300"/>
                  <a:pt x="7635" y="20039"/>
                  <a:pt x="8235" y="19546"/>
                </a:cubicBezTo>
                <a:lnTo>
                  <a:pt x="8229" y="19550"/>
                </a:lnTo>
                <a:cubicBezTo>
                  <a:pt x="8855" y="20829"/>
                  <a:pt x="9908" y="21597"/>
                  <a:pt x="11036" y="21597"/>
                </a:cubicBezTo>
                <a:cubicBezTo>
                  <a:pt x="12523" y="21597"/>
                  <a:pt x="13836" y="20267"/>
                  <a:pt x="14267" y="18324"/>
                </a:cubicBezTo>
                <a:lnTo>
                  <a:pt x="14270" y="18350"/>
                </a:lnTo>
                <a:cubicBezTo>
                  <a:pt x="14730" y="18740"/>
                  <a:pt x="15260" y="18947"/>
                  <a:pt x="15802" y="18947"/>
                </a:cubicBezTo>
                <a:cubicBezTo>
                  <a:pt x="17390" y="18947"/>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0"/>
                  <a:pt x="15367" y="426"/>
                  <a:pt x="14905" y="1165"/>
                </a:cubicBezTo>
                <a:lnTo>
                  <a:pt x="14909" y="1170"/>
                </a:lnTo>
                <a:cubicBezTo>
                  <a:pt x="14497" y="432"/>
                  <a:pt x="13855" y="0"/>
                  <a:pt x="13174" y="0"/>
                </a:cubicBezTo>
                <a:cubicBezTo>
                  <a:pt x="12347" y="0"/>
                  <a:pt x="11590" y="637"/>
                  <a:pt x="11221" y="1645"/>
                </a:cubicBezTo>
                <a:lnTo>
                  <a:pt x="11229" y="1694"/>
                </a:lnTo>
                <a:cubicBezTo>
                  <a:pt x="10730" y="1024"/>
                  <a:pt x="10058" y="650"/>
                  <a:pt x="9358" y="650"/>
                </a:cubicBezTo>
                <a:cubicBezTo>
                  <a:pt x="8372" y="650"/>
                  <a:pt x="7466" y="1391"/>
                  <a:pt x="7003" y="2578"/>
                </a:cubicBezTo>
                <a:lnTo>
                  <a:pt x="6995" y="2602"/>
                </a:lnTo>
                <a:cubicBezTo>
                  <a:pt x="6477" y="2189"/>
                  <a:pt x="5888" y="1972"/>
                  <a:pt x="5288" y="1972"/>
                </a:cubicBezTo>
                <a:cubicBezTo>
                  <a:pt x="3423" y="1972"/>
                  <a:pt x="1912" y="4029"/>
                  <a:pt x="1912" y="6567"/>
                </a:cubicBezTo>
                <a:cubicBezTo>
                  <a:pt x="1912" y="6774"/>
                  <a:pt x="1922" y="6981"/>
                  <a:pt x="1942" y="7186"/>
                </a:cubicBezTo>
                <a:lnTo>
                  <a:pt x="1949" y="7180"/>
                </a:lnTo>
                <a:close/>
              </a:path>
              <a:path w="21600" h="21600" fill="none" extrusionOk="0">
                <a:moveTo>
                  <a:pt x="1074" y="12702"/>
                </a:moveTo>
                <a:cubicBezTo>
                  <a:pt x="1407" y="12969"/>
                  <a:pt x="1786" y="13110"/>
                  <a:pt x="2172" y="13110"/>
                </a:cubicBezTo>
                <a:cubicBezTo>
                  <a:pt x="2228" y="13110"/>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hlink"/>
          </a:solidFill>
          <a:ln w="9525">
            <a:solidFill>
              <a:srgbClr val="000000"/>
            </a:solidFill>
            <a:miter lim="800000"/>
            <a:headEnd/>
            <a:tailEnd/>
          </a:ln>
          <a:effectLst>
            <a:outerShdw dist="107763" dir="2700000" algn="ctr" rotWithShape="0">
              <a:srgbClr val="808080"/>
            </a:outerShdw>
          </a:effectLst>
        </p:spPr>
        <p:txBody>
          <a:bodyPr/>
          <a:lstStyle/>
          <a:p>
            <a:endParaRPr lang="en-US"/>
          </a:p>
        </p:txBody>
      </p:sp>
      <p:grpSp>
        <p:nvGrpSpPr>
          <p:cNvPr id="27651" name="Group 447"/>
          <p:cNvGrpSpPr>
            <a:grpSpLocks/>
          </p:cNvGrpSpPr>
          <p:nvPr/>
        </p:nvGrpSpPr>
        <p:grpSpPr bwMode="auto">
          <a:xfrm>
            <a:off x="1863725" y="2795588"/>
            <a:ext cx="1079500" cy="1543050"/>
            <a:chOff x="1200" y="1752"/>
            <a:chExt cx="680" cy="972"/>
          </a:xfrm>
        </p:grpSpPr>
        <p:sp>
          <p:nvSpPr>
            <p:cNvPr id="27970" name="Freeform 448"/>
            <p:cNvSpPr>
              <a:spLocks noChangeAspect="1"/>
            </p:cNvSpPr>
            <p:nvPr/>
          </p:nvSpPr>
          <p:spPr bwMode="auto">
            <a:xfrm>
              <a:off x="1202" y="1752"/>
              <a:ext cx="677" cy="281"/>
            </a:xfrm>
            <a:custGeom>
              <a:avLst/>
              <a:gdLst>
                <a:gd name="T0" fmla="*/ 143 w 652"/>
                <a:gd name="T1" fmla="*/ 281 h 217"/>
                <a:gd name="T2" fmla="*/ 0 w 652"/>
                <a:gd name="T3" fmla="*/ 133 h 217"/>
                <a:gd name="T4" fmla="*/ 143 w 652"/>
                <a:gd name="T5" fmla="*/ 0 h 217"/>
                <a:gd name="T6" fmla="*/ 530 w 652"/>
                <a:gd name="T7" fmla="*/ 0 h 217"/>
                <a:gd name="T8" fmla="*/ 677 w 652"/>
                <a:gd name="T9" fmla="*/ 133 h 217"/>
                <a:gd name="T10" fmla="*/ 534 w 652"/>
                <a:gd name="T11" fmla="*/ 281 h 217"/>
                <a:gd name="T12" fmla="*/ 143 w 652"/>
                <a:gd name="T13" fmla="*/ 281 h 21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52" h="217">
                  <a:moveTo>
                    <a:pt x="138" y="217"/>
                  </a:moveTo>
                  <a:lnTo>
                    <a:pt x="0" y="103"/>
                  </a:lnTo>
                  <a:lnTo>
                    <a:pt x="138" y="0"/>
                  </a:lnTo>
                  <a:lnTo>
                    <a:pt x="510" y="0"/>
                  </a:lnTo>
                  <a:lnTo>
                    <a:pt x="652" y="103"/>
                  </a:lnTo>
                  <a:lnTo>
                    <a:pt x="514" y="217"/>
                  </a:lnTo>
                  <a:lnTo>
                    <a:pt x="138" y="217"/>
                  </a:lnTo>
                  <a:close/>
                </a:path>
              </a:pathLst>
            </a:custGeom>
            <a:solidFill>
              <a:srgbClr val="00B4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971" name="Freeform 449"/>
            <p:cNvSpPr>
              <a:spLocks noChangeAspect="1"/>
            </p:cNvSpPr>
            <p:nvPr/>
          </p:nvSpPr>
          <p:spPr bwMode="auto">
            <a:xfrm>
              <a:off x="1200" y="1885"/>
              <a:ext cx="149" cy="838"/>
            </a:xfrm>
            <a:custGeom>
              <a:avLst/>
              <a:gdLst>
                <a:gd name="T0" fmla="*/ 148 w 149"/>
                <a:gd name="T1" fmla="*/ 154 h 845"/>
                <a:gd name="T2" fmla="*/ 149 w 149"/>
                <a:gd name="T3" fmla="*/ 838 h 845"/>
                <a:gd name="T4" fmla="*/ 0 w 149"/>
                <a:gd name="T5" fmla="*/ 642 h 845"/>
                <a:gd name="T6" fmla="*/ 2 w 149"/>
                <a:gd name="T7" fmla="*/ 0 h 845"/>
                <a:gd name="T8" fmla="*/ 148 w 149"/>
                <a:gd name="T9" fmla="*/ 154 h 84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9" h="845">
                  <a:moveTo>
                    <a:pt x="148" y="155"/>
                  </a:moveTo>
                  <a:lnTo>
                    <a:pt x="149" y="845"/>
                  </a:lnTo>
                  <a:lnTo>
                    <a:pt x="0" y="647"/>
                  </a:lnTo>
                  <a:lnTo>
                    <a:pt x="2" y="0"/>
                  </a:lnTo>
                  <a:lnTo>
                    <a:pt x="148" y="155"/>
                  </a:lnTo>
                  <a:close/>
                </a:path>
              </a:pathLst>
            </a:custGeom>
            <a:solidFill>
              <a:srgbClr val="0078AA"/>
            </a:solidFill>
            <a:ln w="6350" cap="flat" cmpd="sng">
              <a:solidFill>
                <a:srgbClr val="AAE6FF"/>
              </a:solidFill>
              <a:prstDash val="solid"/>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7972" name="Line 450"/>
            <p:cNvSpPr>
              <a:spLocks noChangeAspect="1" noChangeShapeType="1"/>
            </p:cNvSpPr>
            <p:nvPr/>
          </p:nvSpPr>
          <p:spPr bwMode="auto">
            <a:xfrm>
              <a:off x="1202" y="1885"/>
              <a:ext cx="1"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973" name="Line 451"/>
            <p:cNvSpPr>
              <a:spLocks noChangeAspect="1" noChangeShapeType="1"/>
            </p:cNvSpPr>
            <p:nvPr/>
          </p:nvSpPr>
          <p:spPr bwMode="auto">
            <a:xfrm flipV="1">
              <a:off x="1202" y="1752"/>
              <a:ext cx="143" cy="133"/>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974" name="Line 452"/>
            <p:cNvSpPr>
              <a:spLocks noChangeAspect="1" noChangeShapeType="1"/>
            </p:cNvSpPr>
            <p:nvPr/>
          </p:nvSpPr>
          <p:spPr bwMode="auto">
            <a:xfrm>
              <a:off x="1345" y="1752"/>
              <a:ext cx="1"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975" name="Line 453"/>
            <p:cNvSpPr>
              <a:spLocks noChangeAspect="1" noChangeShapeType="1"/>
            </p:cNvSpPr>
            <p:nvPr/>
          </p:nvSpPr>
          <p:spPr bwMode="auto">
            <a:xfrm>
              <a:off x="1345" y="1752"/>
              <a:ext cx="387"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976" name="Line 454"/>
            <p:cNvSpPr>
              <a:spLocks noChangeAspect="1" noChangeShapeType="1"/>
            </p:cNvSpPr>
            <p:nvPr/>
          </p:nvSpPr>
          <p:spPr bwMode="auto">
            <a:xfrm>
              <a:off x="1732" y="1752"/>
              <a:ext cx="0"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977" name="Line 455"/>
            <p:cNvSpPr>
              <a:spLocks noChangeAspect="1" noChangeShapeType="1"/>
            </p:cNvSpPr>
            <p:nvPr/>
          </p:nvSpPr>
          <p:spPr bwMode="auto">
            <a:xfrm>
              <a:off x="1732" y="1752"/>
              <a:ext cx="147" cy="133"/>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978" name="Line 456"/>
            <p:cNvSpPr>
              <a:spLocks noChangeAspect="1" noChangeShapeType="1"/>
            </p:cNvSpPr>
            <p:nvPr/>
          </p:nvSpPr>
          <p:spPr bwMode="auto">
            <a:xfrm>
              <a:off x="1879" y="1885"/>
              <a:ext cx="1"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979" name="Line 457"/>
            <p:cNvSpPr>
              <a:spLocks noChangeAspect="1" noChangeShapeType="1"/>
            </p:cNvSpPr>
            <p:nvPr/>
          </p:nvSpPr>
          <p:spPr bwMode="auto">
            <a:xfrm>
              <a:off x="1345" y="2033"/>
              <a:ext cx="1"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980" name="Rectangle 458"/>
            <p:cNvSpPr>
              <a:spLocks noChangeAspect="1" noChangeArrowheads="1"/>
            </p:cNvSpPr>
            <p:nvPr/>
          </p:nvSpPr>
          <p:spPr bwMode="auto">
            <a:xfrm>
              <a:off x="1345" y="2031"/>
              <a:ext cx="391" cy="693"/>
            </a:xfrm>
            <a:prstGeom prst="rect">
              <a:avLst/>
            </a:prstGeom>
            <a:solidFill>
              <a:srgbClr val="0078AA"/>
            </a:solidFill>
            <a:ln w="6350" algn="ctr">
              <a:solidFill>
                <a:srgbClr val="AAE6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lgn="ctr">
                <a:lnSpc>
                  <a:spcPct val="90000"/>
                </a:lnSpc>
                <a:defRPr sz="2400">
                  <a:solidFill>
                    <a:schemeClr val="tx1"/>
                  </a:solidFill>
                  <a:latin typeface="Arial" panose="020B0604020202020204" pitchFamily="34" charset="0"/>
                </a:defRPr>
              </a:lvl1pPr>
              <a:lvl2pPr marL="742950" indent="-285750" algn="ctr">
                <a:lnSpc>
                  <a:spcPct val="90000"/>
                </a:lnSpc>
                <a:defRPr sz="2400">
                  <a:solidFill>
                    <a:schemeClr val="tx1"/>
                  </a:solidFill>
                  <a:latin typeface="Arial" panose="020B0604020202020204" pitchFamily="34" charset="0"/>
                </a:defRPr>
              </a:lvl2pPr>
              <a:lvl3pPr marL="1143000" indent="-228600" algn="ctr">
                <a:lnSpc>
                  <a:spcPct val="90000"/>
                </a:lnSpc>
                <a:defRPr sz="2400">
                  <a:solidFill>
                    <a:schemeClr val="tx1"/>
                  </a:solidFill>
                  <a:latin typeface="Arial" panose="020B0604020202020204" pitchFamily="34" charset="0"/>
                </a:defRPr>
              </a:lvl3pPr>
              <a:lvl4pPr marL="1600200" indent="-228600" algn="ctr">
                <a:lnSpc>
                  <a:spcPct val="90000"/>
                </a:lnSpc>
                <a:defRPr sz="2400">
                  <a:solidFill>
                    <a:schemeClr val="tx1"/>
                  </a:solidFill>
                  <a:latin typeface="Arial" panose="020B0604020202020204" pitchFamily="34" charset="0"/>
                </a:defRPr>
              </a:lvl4pPr>
              <a:lvl5pPr marL="2057400" indent="-228600" algn="ctr">
                <a:lnSpc>
                  <a:spcPct val="90000"/>
                </a:lnSpc>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27981" name="Line 459"/>
            <p:cNvSpPr>
              <a:spLocks noChangeAspect="1" noChangeShapeType="1"/>
            </p:cNvSpPr>
            <p:nvPr/>
          </p:nvSpPr>
          <p:spPr bwMode="auto">
            <a:xfrm>
              <a:off x="1345" y="2033"/>
              <a:ext cx="1"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982" name="Freeform 460"/>
            <p:cNvSpPr>
              <a:spLocks noChangeAspect="1"/>
            </p:cNvSpPr>
            <p:nvPr/>
          </p:nvSpPr>
          <p:spPr bwMode="auto">
            <a:xfrm>
              <a:off x="1734" y="1885"/>
              <a:ext cx="144" cy="833"/>
            </a:xfrm>
            <a:custGeom>
              <a:avLst/>
              <a:gdLst>
                <a:gd name="T0" fmla="*/ 0 w 144"/>
                <a:gd name="T1" fmla="*/ 148 h 833"/>
                <a:gd name="T2" fmla="*/ 1 w 144"/>
                <a:gd name="T3" fmla="*/ 833 h 833"/>
                <a:gd name="T4" fmla="*/ 144 w 144"/>
                <a:gd name="T5" fmla="*/ 689 h 833"/>
                <a:gd name="T6" fmla="*/ 143 w 144"/>
                <a:gd name="T7" fmla="*/ 0 h 833"/>
                <a:gd name="T8" fmla="*/ 0 w 144"/>
                <a:gd name="T9" fmla="*/ 148 h 8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4" h="833">
                  <a:moveTo>
                    <a:pt x="0" y="148"/>
                  </a:moveTo>
                  <a:lnTo>
                    <a:pt x="1" y="833"/>
                  </a:lnTo>
                  <a:lnTo>
                    <a:pt x="144" y="689"/>
                  </a:lnTo>
                  <a:lnTo>
                    <a:pt x="143" y="0"/>
                  </a:lnTo>
                  <a:lnTo>
                    <a:pt x="0" y="148"/>
                  </a:lnTo>
                  <a:close/>
                </a:path>
              </a:pathLst>
            </a:custGeom>
            <a:solidFill>
              <a:srgbClr val="0078AA"/>
            </a:solidFill>
            <a:ln w="6350" cap="flat" cmpd="sng">
              <a:solidFill>
                <a:srgbClr val="AAE6FF"/>
              </a:solidFill>
              <a:prstDash val="solid"/>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7983" name="Line 461"/>
            <p:cNvSpPr>
              <a:spLocks noChangeAspect="1" noChangeShapeType="1"/>
            </p:cNvSpPr>
            <p:nvPr/>
          </p:nvSpPr>
          <p:spPr bwMode="auto">
            <a:xfrm>
              <a:off x="1879" y="1885"/>
              <a:ext cx="1"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984" name="Line 462"/>
            <p:cNvSpPr>
              <a:spLocks noChangeAspect="1" noChangeShapeType="1"/>
            </p:cNvSpPr>
            <p:nvPr/>
          </p:nvSpPr>
          <p:spPr bwMode="auto">
            <a:xfrm>
              <a:off x="1202" y="1885"/>
              <a:ext cx="1"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985" name="Line 463"/>
            <p:cNvSpPr>
              <a:spLocks noChangeAspect="1" noChangeShapeType="1"/>
            </p:cNvSpPr>
            <p:nvPr/>
          </p:nvSpPr>
          <p:spPr bwMode="auto">
            <a:xfrm>
              <a:off x="1345" y="2033"/>
              <a:ext cx="1"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986" name="Line 464"/>
            <p:cNvSpPr>
              <a:spLocks noChangeAspect="1" noChangeShapeType="1"/>
            </p:cNvSpPr>
            <p:nvPr/>
          </p:nvSpPr>
          <p:spPr bwMode="auto">
            <a:xfrm>
              <a:off x="1540" y="1792"/>
              <a:ext cx="0" cy="200"/>
            </a:xfrm>
            <a:prstGeom prst="line">
              <a:avLst/>
            </a:prstGeom>
            <a:noFill/>
            <a:ln w="412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endParaRPr lang="en-US"/>
            </a:p>
          </p:txBody>
        </p:sp>
        <p:sp>
          <p:nvSpPr>
            <p:cNvPr id="27987" name="Line 465"/>
            <p:cNvSpPr>
              <a:spLocks noChangeAspect="1" noChangeShapeType="1"/>
            </p:cNvSpPr>
            <p:nvPr/>
          </p:nvSpPr>
          <p:spPr bwMode="auto">
            <a:xfrm rot="5400000">
              <a:off x="1541" y="1701"/>
              <a:ext cx="1" cy="382"/>
            </a:xfrm>
            <a:prstGeom prst="line">
              <a:avLst/>
            </a:prstGeom>
            <a:noFill/>
            <a:ln w="412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endParaRPr lang="en-US"/>
            </a:p>
          </p:txBody>
        </p:sp>
        <p:sp>
          <p:nvSpPr>
            <p:cNvPr id="27988" name="Freeform 466"/>
            <p:cNvSpPr>
              <a:spLocks noChangeAspect="1"/>
            </p:cNvSpPr>
            <p:nvPr/>
          </p:nvSpPr>
          <p:spPr bwMode="auto">
            <a:xfrm>
              <a:off x="1360" y="1803"/>
              <a:ext cx="364" cy="181"/>
            </a:xfrm>
            <a:custGeom>
              <a:avLst/>
              <a:gdLst>
                <a:gd name="T0" fmla="*/ 0 w 1718"/>
                <a:gd name="T1" fmla="*/ 0 h 851"/>
                <a:gd name="T2" fmla="*/ 90 w 1718"/>
                <a:gd name="T3" fmla="*/ 0 h 851"/>
                <a:gd name="T4" fmla="*/ 273 w 1718"/>
                <a:gd name="T5" fmla="*/ 181 h 851"/>
                <a:gd name="T6" fmla="*/ 364 w 1718"/>
                <a:gd name="T7" fmla="*/ 181 h 85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18" h="851">
                  <a:moveTo>
                    <a:pt x="0" y="0"/>
                  </a:moveTo>
                  <a:lnTo>
                    <a:pt x="427" y="0"/>
                  </a:lnTo>
                  <a:lnTo>
                    <a:pt x="1289" y="850"/>
                  </a:lnTo>
                  <a:lnTo>
                    <a:pt x="1717" y="850"/>
                  </a:lnTo>
                </a:path>
              </a:pathLst>
            </a:custGeom>
            <a:noFill/>
            <a:ln w="34925"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989" name="Freeform 467"/>
            <p:cNvSpPr>
              <a:spLocks noChangeAspect="1"/>
            </p:cNvSpPr>
            <p:nvPr/>
          </p:nvSpPr>
          <p:spPr bwMode="auto">
            <a:xfrm>
              <a:off x="1360" y="1803"/>
              <a:ext cx="364" cy="181"/>
            </a:xfrm>
            <a:custGeom>
              <a:avLst/>
              <a:gdLst>
                <a:gd name="T0" fmla="*/ 364 w 1718"/>
                <a:gd name="T1" fmla="*/ 0 h 851"/>
                <a:gd name="T2" fmla="*/ 273 w 1718"/>
                <a:gd name="T3" fmla="*/ 0 h 851"/>
                <a:gd name="T4" fmla="*/ 90 w 1718"/>
                <a:gd name="T5" fmla="*/ 181 h 851"/>
                <a:gd name="T6" fmla="*/ 0 w 1718"/>
                <a:gd name="T7" fmla="*/ 181 h 85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18" h="851">
                  <a:moveTo>
                    <a:pt x="1717" y="0"/>
                  </a:moveTo>
                  <a:lnTo>
                    <a:pt x="1289" y="0"/>
                  </a:lnTo>
                  <a:lnTo>
                    <a:pt x="427" y="850"/>
                  </a:lnTo>
                  <a:lnTo>
                    <a:pt x="0" y="850"/>
                  </a:lnTo>
                </a:path>
              </a:pathLst>
            </a:custGeom>
            <a:noFill/>
            <a:ln w="34925"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990" name="Line 468"/>
            <p:cNvSpPr>
              <a:spLocks noChangeAspect="1" noChangeShapeType="1"/>
            </p:cNvSpPr>
            <p:nvPr/>
          </p:nvSpPr>
          <p:spPr bwMode="auto">
            <a:xfrm rot="5400000">
              <a:off x="1540" y="1701"/>
              <a:ext cx="1" cy="382"/>
            </a:xfrm>
            <a:prstGeom prst="line">
              <a:avLst/>
            </a:prstGeom>
            <a:noFill/>
            <a:ln w="3175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endParaRPr lang="en-US"/>
            </a:p>
          </p:txBody>
        </p:sp>
        <p:sp>
          <p:nvSpPr>
            <p:cNvPr id="27991" name="Freeform 469"/>
            <p:cNvSpPr>
              <a:spLocks noChangeAspect="1"/>
            </p:cNvSpPr>
            <p:nvPr/>
          </p:nvSpPr>
          <p:spPr bwMode="auto">
            <a:xfrm>
              <a:off x="1360" y="1802"/>
              <a:ext cx="364" cy="181"/>
            </a:xfrm>
            <a:custGeom>
              <a:avLst/>
              <a:gdLst>
                <a:gd name="T0" fmla="*/ 0 w 1718"/>
                <a:gd name="T1" fmla="*/ 0 h 851"/>
                <a:gd name="T2" fmla="*/ 90 w 1718"/>
                <a:gd name="T3" fmla="*/ 0 h 851"/>
                <a:gd name="T4" fmla="*/ 273 w 1718"/>
                <a:gd name="T5" fmla="*/ 181 h 851"/>
                <a:gd name="T6" fmla="*/ 364 w 1718"/>
                <a:gd name="T7" fmla="*/ 181 h 85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18" h="851">
                  <a:moveTo>
                    <a:pt x="0" y="0"/>
                  </a:moveTo>
                  <a:lnTo>
                    <a:pt x="427" y="0"/>
                  </a:lnTo>
                  <a:lnTo>
                    <a:pt x="1289" y="850"/>
                  </a:lnTo>
                  <a:lnTo>
                    <a:pt x="1717" y="850"/>
                  </a:lnTo>
                </a:path>
              </a:pathLst>
            </a:custGeom>
            <a:noFill/>
            <a:ln w="25400" cap="rnd" cmpd="sng">
              <a:solidFill>
                <a:srgbClr val="FFFFFF"/>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992" name="Freeform 470"/>
            <p:cNvSpPr>
              <a:spLocks noChangeAspect="1"/>
            </p:cNvSpPr>
            <p:nvPr/>
          </p:nvSpPr>
          <p:spPr bwMode="auto">
            <a:xfrm>
              <a:off x="1360" y="1802"/>
              <a:ext cx="364" cy="181"/>
            </a:xfrm>
            <a:custGeom>
              <a:avLst/>
              <a:gdLst>
                <a:gd name="T0" fmla="*/ 364 w 1718"/>
                <a:gd name="T1" fmla="*/ 0 h 851"/>
                <a:gd name="T2" fmla="*/ 273 w 1718"/>
                <a:gd name="T3" fmla="*/ 0 h 851"/>
                <a:gd name="T4" fmla="*/ 90 w 1718"/>
                <a:gd name="T5" fmla="*/ 181 h 851"/>
                <a:gd name="T6" fmla="*/ 0 w 1718"/>
                <a:gd name="T7" fmla="*/ 181 h 85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18" h="851">
                  <a:moveTo>
                    <a:pt x="1717" y="0"/>
                  </a:moveTo>
                  <a:lnTo>
                    <a:pt x="1289" y="0"/>
                  </a:lnTo>
                  <a:lnTo>
                    <a:pt x="427" y="850"/>
                  </a:lnTo>
                  <a:lnTo>
                    <a:pt x="0" y="850"/>
                  </a:lnTo>
                </a:path>
              </a:pathLst>
            </a:custGeom>
            <a:noFill/>
            <a:ln w="25400" cap="rnd" cmpd="sng">
              <a:solidFill>
                <a:srgbClr val="FFFFFF"/>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993" name="Line 471"/>
            <p:cNvSpPr>
              <a:spLocks noChangeAspect="1" noChangeShapeType="1"/>
            </p:cNvSpPr>
            <p:nvPr/>
          </p:nvSpPr>
          <p:spPr bwMode="auto">
            <a:xfrm>
              <a:off x="1542" y="1793"/>
              <a:ext cx="0" cy="200"/>
            </a:xfrm>
            <a:prstGeom prst="line">
              <a:avLst/>
            </a:prstGeom>
            <a:noFill/>
            <a:ln w="3175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endParaRPr lang="en-US"/>
            </a:p>
          </p:txBody>
        </p:sp>
      </p:grpSp>
      <p:sp>
        <p:nvSpPr>
          <p:cNvPr id="27652" name="Line 509"/>
          <p:cNvSpPr>
            <a:spLocks noChangeShapeType="1"/>
          </p:cNvSpPr>
          <p:nvPr/>
        </p:nvSpPr>
        <p:spPr bwMode="auto">
          <a:xfrm flipV="1">
            <a:off x="568325" y="4124325"/>
            <a:ext cx="1873250" cy="39846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lIns="82124" tIns="41061" rIns="82124" bIns="41061"/>
          <a:lstStyle/>
          <a:p>
            <a:endParaRPr lang="en-US"/>
          </a:p>
        </p:txBody>
      </p:sp>
      <p:sp>
        <p:nvSpPr>
          <p:cNvPr id="27653" name="Line 508"/>
          <p:cNvSpPr>
            <a:spLocks noChangeShapeType="1"/>
          </p:cNvSpPr>
          <p:nvPr/>
        </p:nvSpPr>
        <p:spPr bwMode="auto">
          <a:xfrm>
            <a:off x="352425" y="3781425"/>
            <a:ext cx="208915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lIns="82124" tIns="41061" rIns="82124" bIns="41061"/>
          <a:lstStyle/>
          <a:p>
            <a:endParaRPr lang="en-US"/>
          </a:p>
        </p:txBody>
      </p:sp>
      <p:sp>
        <p:nvSpPr>
          <p:cNvPr id="27654" name="Line 507"/>
          <p:cNvSpPr>
            <a:spLocks noChangeShapeType="1"/>
          </p:cNvSpPr>
          <p:nvPr/>
        </p:nvSpPr>
        <p:spPr bwMode="auto">
          <a:xfrm>
            <a:off x="711200" y="3082925"/>
            <a:ext cx="1657350" cy="36036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lIns="82124" tIns="41061" rIns="82124" bIns="41061"/>
          <a:lstStyle/>
          <a:p>
            <a:endParaRPr lang="en-US"/>
          </a:p>
        </p:txBody>
      </p:sp>
      <p:sp>
        <p:nvSpPr>
          <p:cNvPr id="27655" name="Rectangle 14"/>
          <p:cNvSpPr>
            <a:spLocks noGrp="1" noChangeArrowheads="1"/>
          </p:cNvSpPr>
          <p:nvPr>
            <p:ph type="title"/>
          </p:nvPr>
        </p:nvSpPr>
        <p:spPr/>
        <p:txBody>
          <a:bodyPr/>
          <a:lstStyle/>
          <a:p>
            <a:pPr eaLnBrk="1" hangingPunct="1"/>
            <a:r>
              <a:rPr lang="en-US" altLang="en-US" smtClean="0"/>
              <a:t>VPLS Components</a:t>
            </a:r>
          </a:p>
        </p:txBody>
      </p:sp>
      <p:sp>
        <p:nvSpPr>
          <p:cNvPr id="27656" name="Text Box 72"/>
          <p:cNvSpPr txBox="1">
            <a:spLocks noChangeArrowheads="1"/>
          </p:cNvSpPr>
          <p:nvPr/>
        </p:nvSpPr>
        <p:spPr bwMode="auto">
          <a:xfrm>
            <a:off x="2051050" y="2492375"/>
            <a:ext cx="638175" cy="317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lvl1pPr algn="ctr">
              <a:lnSpc>
                <a:spcPct val="90000"/>
              </a:lnSpc>
              <a:defRPr sz="2400">
                <a:solidFill>
                  <a:schemeClr val="tx1"/>
                </a:solidFill>
                <a:latin typeface="Arial" panose="020B0604020202020204" pitchFamily="34" charset="0"/>
              </a:defRPr>
            </a:lvl1pPr>
            <a:lvl2pPr marL="742950" indent="-285750" algn="ctr">
              <a:lnSpc>
                <a:spcPct val="90000"/>
              </a:lnSpc>
              <a:defRPr sz="2400">
                <a:solidFill>
                  <a:schemeClr val="tx1"/>
                </a:solidFill>
                <a:latin typeface="Arial" panose="020B0604020202020204" pitchFamily="34" charset="0"/>
              </a:defRPr>
            </a:lvl2pPr>
            <a:lvl3pPr marL="1143000" indent="-228600" algn="ctr">
              <a:lnSpc>
                <a:spcPct val="90000"/>
              </a:lnSpc>
              <a:defRPr sz="2400">
                <a:solidFill>
                  <a:schemeClr val="tx1"/>
                </a:solidFill>
                <a:latin typeface="Arial" panose="020B0604020202020204" pitchFamily="34" charset="0"/>
              </a:defRPr>
            </a:lvl3pPr>
            <a:lvl4pPr marL="1600200" indent="-228600" algn="ctr">
              <a:lnSpc>
                <a:spcPct val="90000"/>
              </a:lnSpc>
              <a:defRPr sz="2400">
                <a:solidFill>
                  <a:schemeClr val="tx1"/>
                </a:solidFill>
                <a:latin typeface="Arial" panose="020B0604020202020204" pitchFamily="34" charset="0"/>
              </a:defRPr>
            </a:lvl4pPr>
            <a:lvl5pPr marL="2057400" indent="-228600" algn="ctr">
              <a:lnSpc>
                <a:spcPct val="90000"/>
              </a:lnSpc>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9pPr>
          </a:lstStyle>
          <a:p>
            <a:pPr>
              <a:lnSpc>
                <a:spcPct val="100000"/>
              </a:lnSpc>
              <a:spcBef>
                <a:spcPct val="50000"/>
              </a:spcBef>
            </a:pPr>
            <a:r>
              <a:rPr lang="en-US" altLang="en-US" sz="1600" b="1"/>
              <a:t>N-PE</a:t>
            </a:r>
          </a:p>
        </p:txBody>
      </p:sp>
      <p:sp>
        <p:nvSpPr>
          <p:cNvPr id="27657" name="Text Box 73"/>
          <p:cNvSpPr txBox="1">
            <a:spLocks noChangeArrowheads="1"/>
          </p:cNvSpPr>
          <p:nvPr/>
        </p:nvSpPr>
        <p:spPr bwMode="auto">
          <a:xfrm>
            <a:off x="4191000" y="3762375"/>
            <a:ext cx="842963" cy="255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lvl1pPr algn="ctr">
              <a:lnSpc>
                <a:spcPct val="90000"/>
              </a:lnSpc>
              <a:defRPr sz="2400">
                <a:solidFill>
                  <a:schemeClr val="tx1"/>
                </a:solidFill>
                <a:latin typeface="Arial" panose="020B0604020202020204" pitchFamily="34" charset="0"/>
              </a:defRPr>
            </a:lvl1pPr>
            <a:lvl2pPr marL="742950" indent="-285750" algn="ctr">
              <a:lnSpc>
                <a:spcPct val="90000"/>
              </a:lnSpc>
              <a:defRPr sz="2400">
                <a:solidFill>
                  <a:schemeClr val="tx1"/>
                </a:solidFill>
                <a:latin typeface="Arial" panose="020B0604020202020204" pitchFamily="34" charset="0"/>
              </a:defRPr>
            </a:lvl2pPr>
            <a:lvl3pPr marL="1143000" indent="-228600" algn="ctr">
              <a:lnSpc>
                <a:spcPct val="90000"/>
              </a:lnSpc>
              <a:defRPr sz="2400">
                <a:solidFill>
                  <a:schemeClr val="tx1"/>
                </a:solidFill>
                <a:latin typeface="Arial" panose="020B0604020202020204" pitchFamily="34" charset="0"/>
              </a:defRPr>
            </a:lvl3pPr>
            <a:lvl4pPr marL="1600200" indent="-228600" algn="ctr">
              <a:lnSpc>
                <a:spcPct val="90000"/>
              </a:lnSpc>
              <a:defRPr sz="2400">
                <a:solidFill>
                  <a:schemeClr val="tx1"/>
                </a:solidFill>
                <a:latin typeface="Arial" panose="020B0604020202020204" pitchFamily="34" charset="0"/>
              </a:defRPr>
            </a:lvl4pPr>
            <a:lvl5pPr marL="2057400" indent="-228600" algn="ctr">
              <a:lnSpc>
                <a:spcPct val="90000"/>
              </a:lnSpc>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9pPr>
          </a:lstStyle>
          <a:p>
            <a:pPr>
              <a:lnSpc>
                <a:spcPct val="100000"/>
              </a:lnSpc>
              <a:spcBef>
                <a:spcPct val="50000"/>
              </a:spcBef>
            </a:pPr>
            <a:endParaRPr lang="en-US" altLang="en-US" sz="1200" b="1"/>
          </a:p>
        </p:txBody>
      </p:sp>
      <p:sp>
        <p:nvSpPr>
          <p:cNvPr id="27658" name="Text Box 181"/>
          <p:cNvSpPr txBox="1">
            <a:spLocks noChangeArrowheads="1"/>
          </p:cNvSpPr>
          <p:nvPr/>
        </p:nvSpPr>
        <p:spPr bwMode="auto">
          <a:xfrm>
            <a:off x="4140200" y="4076700"/>
            <a:ext cx="714375" cy="561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lvl1pPr algn="ctr">
              <a:lnSpc>
                <a:spcPct val="90000"/>
              </a:lnSpc>
              <a:defRPr sz="2400">
                <a:solidFill>
                  <a:schemeClr val="tx1"/>
                </a:solidFill>
                <a:latin typeface="Arial" panose="020B0604020202020204" pitchFamily="34" charset="0"/>
              </a:defRPr>
            </a:lvl1pPr>
            <a:lvl2pPr marL="742950" indent="-285750" algn="ctr">
              <a:lnSpc>
                <a:spcPct val="90000"/>
              </a:lnSpc>
              <a:defRPr sz="2400">
                <a:solidFill>
                  <a:schemeClr val="tx1"/>
                </a:solidFill>
                <a:latin typeface="Arial" panose="020B0604020202020204" pitchFamily="34" charset="0"/>
              </a:defRPr>
            </a:lvl2pPr>
            <a:lvl3pPr marL="1143000" indent="-228600" algn="ctr">
              <a:lnSpc>
                <a:spcPct val="90000"/>
              </a:lnSpc>
              <a:defRPr sz="2400">
                <a:solidFill>
                  <a:schemeClr val="tx1"/>
                </a:solidFill>
                <a:latin typeface="Arial" panose="020B0604020202020204" pitchFamily="34" charset="0"/>
              </a:defRPr>
            </a:lvl3pPr>
            <a:lvl4pPr marL="1600200" indent="-228600" algn="ctr">
              <a:lnSpc>
                <a:spcPct val="90000"/>
              </a:lnSpc>
              <a:defRPr sz="2400">
                <a:solidFill>
                  <a:schemeClr val="tx1"/>
                </a:solidFill>
                <a:latin typeface="Arial" panose="020B0604020202020204" pitchFamily="34" charset="0"/>
              </a:defRPr>
            </a:lvl4pPr>
            <a:lvl5pPr marL="2057400" indent="-228600" algn="ctr">
              <a:lnSpc>
                <a:spcPct val="90000"/>
              </a:lnSpc>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9pPr>
          </a:lstStyle>
          <a:p>
            <a:pPr>
              <a:lnSpc>
                <a:spcPct val="100000"/>
              </a:lnSpc>
              <a:spcBef>
                <a:spcPct val="50000"/>
              </a:spcBef>
            </a:pPr>
            <a:r>
              <a:rPr lang="en-US" altLang="en-US" sz="1600" b="1"/>
              <a:t>MPLS Core</a:t>
            </a:r>
          </a:p>
        </p:txBody>
      </p:sp>
      <p:grpSp>
        <p:nvGrpSpPr>
          <p:cNvPr id="27659" name="Group 207"/>
          <p:cNvGrpSpPr>
            <a:grpSpLocks/>
          </p:cNvGrpSpPr>
          <p:nvPr/>
        </p:nvGrpSpPr>
        <p:grpSpPr bwMode="auto">
          <a:xfrm>
            <a:off x="3419475" y="3573463"/>
            <a:ext cx="2232025" cy="360362"/>
            <a:chOff x="2784" y="960"/>
            <a:chExt cx="1296" cy="144"/>
          </a:xfrm>
        </p:grpSpPr>
        <p:sp>
          <p:nvSpPr>
            <p:cNvPr id="27967" name="Rectangle 208"/>
            <p:cNvSpPr>
              <a:spLocks noChangeArrowheads="1"/>
            </p:cNvSpPr>
            <p:nvPr/>
          </p:nvSpPr>
          <p:spPr bwMode="auto">
            <a:xfrm>
              <a:off x="2832" y="960"/>
              <a:ext cx="1200" cy="144"/>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lvl1pPr algn="ctr">
                <a:lnSpc>
                  <a:spcPct val="90000"/>
                </a:lnSpc>
                <a:defRPr sz="2400">
                  <a:solidFill>
                    <a:schemeClr val="tx1"/>
                  </a:solidFill>
                  <a:latin typeface="Arial" panose="020B0604020202020204" pitchFamily="34" charset="0"/>
                </a:defRPr>
              </a:lvl1pPr>
              <a:lvl2pPr marL="742950" indent="-285750" algn="ctr">
                <a:lnSpc>
                  <a:spcPct val="90000"/>
                </a:lnSpc>
                <a:defRPr sz="2400">
                  <a:solidFill>
                    <a:schemeClr val="tx1"/>
                  </a:solidFill>
                  <a:latin typeface="Arial" panose="020B0604020202020204" pitchFamily="34" charset="0"/>
                </a:defRPr>
              </a:lvl2pPr>
              <a:lvl3pPr marL="1143000" indent="-228600" algn="ctr">
                <a:lnSpc>
                  <a:spcPct val="90000"/>
                </a:lnSpc>
                <a:defRPr sz="2400">
                  <a:solidFill>
                    <a:schemeClr val="tx1"/>
                  </a:solidFill>
                  <a:latin typeface="Arial" panose="020B0604020202020204" pitchFamily="34" charset="0"/>
                </a:defRPr>
              </a:lvl3pPr>
              <a:lvl4pPr marL="1600200" indent="-228600" algn="ctr">
                <a:lnSpc>
                  <a:spcPct val="90000"/>
                </a:lnSpc>
                <a:defRPr sz="2400">
                  <a:solidFill>
                    <a:schemeClr val="tx1"/>
                  </a:solidFill>
                  <a:latin typeface="Arial" panose="020B0604020202020204" pitchFamily="34" charset="0"/>
                </a:defRPr>
              </a:lvl4pPr>
              <a:lvl5pPr marL="2057400" indent="-228600" algn="ctr">
                <a:lnSpc>
                  <a:spcPct val="90000"/>
                </a:lnSpc>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27968" name="Oval 209"/>
            <p:cNvSpPr>
              <a:spLocks noChangeArrowheads="1"/>
            </p:cNvSpPr>
            <p:nvPr/>
          </p:nvSpPr>
          <p:spPr bwMode="auto">
            <a:xfrm>
              <a:off x="2784" y="960"/>
              <a:ext cx="96" cy="144"/>
            </a:xfrm>
            <a:prstGeom prst="ellipse">
              <a:avLst/>
            </a:prstGeom>
            <a:solidFill>
              <a:srgbClr val="CCE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lvl1pPr algn="ctr">
                <a:lnSpc>
                  <a:spcPct val="90000"/>
                </a:lnSpc>
                <a:defRPr sz="2400">
                  <a:solidFill>
                    <a:schemeClr val="tx1"/>
                  </a:solidFill>
                  <a:latin typeface="Arial" panose="020B0604020202020204" pitchFamily="34" charset="0"/>
                </a:defRPr>
              </a:lvl1pPr>
              <a:lvl2pPr marL="742950" indent="-285750" algn="ctr">
                <a:lnSpc>
                  <a:spcPct val="90000"/>
                </a:lnSpc>
                <a:defRPr sz="2400">
                  <a:solidFill>
                    <a:schemeClr val="tx1"/>
                  </a:solidFill>
                  <a:latin typeface="Arial" panose="020B0604020202020204" pitchFamily="34" charset="0"/>
                </a:defRPr>
              </a:lvl2pPr>
              <a:lvl3pPr marL="1143000" indent="-228600" algn="ctr">
                <a:lnSpc>
                  <a:spcPct val="90000"/>
                </a:lnSpc>
                <a:defRPr sz="2400">
                  <a:solidFill>
                    <a:schemeClr val="tx1"/>
                  </a:solidFill>
                  <a:latin typeface="Arial" panose="020B0604020202020204" pitchFamily="34" charset="0"/>
                </a:defRPr>
              </a:lvl3pPr>
              <a:lvl4pPr marL="1600200" indent="-228600" algn="ctr">
                <a:lnSpc>
                  <a:spcPct val="90000"/>
                </a:lnSpc>
                <a:defRPr sz="2400">
                  <a:solidFill>
                    <a:schemeClr val="tx1"/>
                  </a:solidFill>
                  <a:latin typeface="Arial" panose="020B0604020202020204" pitchFamily="34" charset="0"/>
                </a:defRPr>
              </a:lvl4pPr>
              <a:lvl5pPr marL="2057400" indent="-228600" algn="ctr">
                <a:lnSpc>
                  <a:spcPct val="90000"/>
                </a:lnSpc>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27969" name="Oval 210"/>
            <p:cNvSpPr>
              <a:spLocks noChangeArrowheads="1"/>
            </p:cNvSpPr>
            <p:nvPr/>
          </p:nvSpPr>
          <p:spPr bwMode="auto">
            <a:xfrm>
              <a:off x="3984" y="960"/>
              <a:ext cx="96" cy="144"/>
            </a:xfrm>
            <a:prstGeom prst="ellipse">
              <a:avLst/>
            </a:prstGeom>
            <a:solidFill>
              <a:srgbClr val="CCE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lvl1pPr algn="ctr">
                <a:lnSpc>
                  <a:spcPct val="90000"/>
                </a:lnSpc>
                <a:defRPr sz="2400">
                  <a:solidFill>
                    <a:schemeClr val="tx1"/>
                  </a:solidFill>
                  <a:latin typeface="Arial" panose="020B0604020202020204" pitchFamily="34" charset="0"/>
                </a:defRPr>
              </a:lvl1pPr>
              <a:lvl2pPr marL="742950" indent="-285750" algn="ctr">
                <a:lnSpc>
                  <a:spcPct val="90000"/>
                </a:lnSpc>
                <a:defRPr sz="2400">
                  <a:solidFill>
                    <a:schemeClr val="tx1"/>
                  </a:solidFill>
                  <a:latin typeface="Arial" panose="020B0604020202020204" pitchFamily="34" charset="0"/>
                </a:defRPr>
              </a:lvl2pPr>
              <a:lvl3pPr marL="1143000" indent="-228600" algn="ctr">
                <a:lnSpc>
                  <a:spcPct val="90000"/>
                </a:lnSpc>
                <a:defRPr sz="2400">
                  <a:solidFill>
                    <a:schemeClr val="tx1"/>
                  </a:solidFill>
                  <a:latin typeface="Arial" panose="020B0604020202020204" pitchFamily="34" charset="0"/>
                </a:defRPr>
              </a:lvl3pPr>
              <a:lvl4pPr marL="1600200" indent="-228600" algn="ctr">
                <a:lnSpc>
                  <a:spcPct val="90000"/>
                </a:lnSpc>
                <a:defRPr sz="2400">
                  <a:solidFill>
                    <a:schemeClr val="tx1"/>
                  </a:solidFill>
                  <a:latin typeface="Arial" panose="020B0604020202020204" pitchFamily="34" charset="0"/>
                </a:defRPr>
              </a:lvl4pPr>
              <a:lvl5pPr marL="2057400" indent="-228600" algn="ctr">
                <a:lnSpc>
                  <a:spcPct val="90000"/>
                </a:lnSpc>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9pPr>
            </a:lstStyle>
            <a:p>
              <a:endParaRPr lang="en-US" altLang="en-US"/>
            </a:p>
          </p:txBody>
        </p:sp>
      </p:grpSp>
      <p:sp>
        <p:nvSpPr>
          <p:cNvPr id="27660" name="Text Box 194"/>
          <p:cNvSpPr txBox="1">
            <a:spLocks noChangeArrowheads="1"/>
          </p:cNvSpPr>
          <p:nvPr/>
        </p:nvSpPr>
        <p:spPr bwMode="auto">
          <a:xfrm>
            <a:off x="-115888" y="2579688"/>
            <a:ext cx="1296988" cy="28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lvl1pPr algn="ctr">
              <a:lnSpc>
                <a:spcPct val="90000"/>
              </a:lnSpc>
              <a:defRPr sz="2400">
                <a:solidFill>
                  <a:schemeClr val="tx1"/>
                </a:solidFill>
                <a:latin typeface="Arial" panose="020B0604020202020204" pitchFamily="34" charset="0"/>
              </a:defRPr>
            </a:lvl1pPr>
            <a:lvl2pPr marL="742950" indent="-285750" algn="ctr">
              <a:lnSpc>
                <a:spcPct val="90000"/>
              </a:lnSpc>
              <a:defRPr sz="2400">
                <a:solidFill>
                  <a:schemeClr val="tx1"/>
                </a:solidFill>
                <a:latin typeface="Arial" panose="020B0604020202020204" pitchFamily="34" charset="0"/>
              </a:defRPr>
            </a:lvl2pPr>
            <a:lvl3pPr marL="1143000" indent="-228600" algn="ctr">
              <a:lnSpc>
                <a:spcPct val="90000"/>
              </a:lnSpc>
              <a:defRPr sz="2400">
                <a:solidFill>
                  <a:schemeClr val="tx1"/>
                </a:solidFill>
                <a:latin typeface="Arial" panose="020B0604020202020204" pitchFamily="34" charset="0"/>
              </a:defRPr>
            </a:lvl3pPr>
            <a:lvl4pPr marL="1600200" indent="-228600" algn="ctr">
              <a:lnSpc>
                <a:spcPct val="90000"/>
              </a:lnSpc>
              <a:defRPr sz="2400">
                <a:solidFill>
                  <a:schemeClr val="tx1"/>
                </a:solidFill>
                <a:latin typeface="Arial" panose="020B0604020202020204" pitchFamily="34" charset="0"/>
              </a:defRPr>
            </a:lvl4pPr>
            <a:lvl5pPr marL="2057400" indent="-228600" algn="ctr">
              <a:lnSpc>
                <a:spcPct val="90000"/>
              </a:lnSpc>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9pPr>
          </a:lstStyle>
          <a:p>
            <a:pPr>
              <a:lnSpc>
                <a:spcPct val="100000"/>
              </a:lnSpc>
              <a:spcBef>
                <a:spcPct val="50000"/>
              </a:spcBef>
            </a:pPr>
            <a:r>
              <a:rPr lang="en-US" altLang="en-US" sz="1400" b="1"/>
              <a:t>CE router</a:t>
            </a:r>
          </a:p>
        </p:txBody>
      </p:sp>
      <p:grpSp>
        <p:nvGrpSpPr>
          <p:cNvPr id="27661" name="Group 276"/>
          <p:cNvGrpSpPr>
            <a:grpSpLocks/>
          </p:cNvGrpSpPr>
          <p:nvPr/>
        </p:nvGrpSpPr>
        <p:grpSpPr bwMode="auto">
          <a:xfrm>
            <a:off x="134938" y="3587750"/>
            <a:ext cx="690562" cy="385763"/>
            <a:chOff x="158" y="1979"/>
            <a:chExt cx="435" cy="243"/>
          </a:xfrm>
        </p:grpSpPr>
        <p:sp>
          <p:nvSpPr>
            <p:cNvPr id="27940" name="AutoShape 214"/>
            <p:cNvSpPr>
              <a:spLocks noChangeAspect="1" noChangeArrowheads="1" noTextEdit="1"/>
            </p:cNvSpPr>
            <p:nvPr/>
          </p:nvSpPr>
          <p:spPr bwMode="auto">
            <a:xfrm>
              <a:off x="158" y="1979"/>
              <a:ext cx="435" cy="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7941" name="Oval 216"/>
            <p:cNvSpPr>
              <a:spLocks noChangeArrowheads="1"/>
            </p:cNvSpPr>
            <p:nvPr/>
          </p:nvSpPr>
          <p:spPr bwMode="auto">
            <a:xfrm>
              <a:off x="159" y="2080"/>
              <a:ext cx="433" cy="141"/>
            </a:xfrm>
            <a:prstGeom prst="ellipse">
              <a:avLst/>
            </a:prstGeom>
            <a:solidFill>
              <a:schemeClr val="folHlink"/>
            </a:solidFill>
            <a:ln w="4763">
              <a:solidFill>
                <a:srgbClr val="F7D575"/>
              </a:solidFill>
              <a:round/>
              <a:headEnd/>
              <a:tailEnd/>
            </a:ln>
          </p:spPr>
          <p:txBody>
            <a:bodyPr/>
            <a:lstStyle>
              <a:lvl1pPr algn="ctr">
                <a:lnSpc>
                  <a:spcPct val="90000"/>
                </a:lnSpc>
                <a:defRPr sz="2400">
                  <a:solidFill>
                    <a:schemeClr val="tx1"/>
                  </a:solidFill>
                  <a:latin typeface="Arial" panose="020B0604020202020204" pitchFamily="34" charset="0"/>
                </a:defRPr>
              </a:lvl1pPr>
              <a:lvl2pPr marL="742950" indent="-285750" algn="ctr">
                <a:lnSpc>
                  <a:spcPct val="90000"/>
                </a:lnSpc>
                <a:defRPr sz="2400">
                  <a:solidFill>
                    <a:schemeClr val="tx1"/>
                  </a:solidFill>
                  <a:latin typeface="Arial" panose="020B0604020202020204" pitchFamily="34" charset="0"/>
                </a:defRPr>
              </a:lvl2pPr>
              <a:lvl3pPr marL="1143000" indent="-228600" algn="ctr">
                <a:lnSpc>
                  <a:spcPct val="90000"/>
                </a:lnSpc>
                <a:defRPr sz="2400">
                  <a:solidFill>
                    <a:schemeClr val="tx1"/>
                  </a:solidFill>
                  <a:latin typeface="Arial" panose="020B0604020202020204" pitchFamily="34" charset="0"/>
                </a:defRPr>
              </a:lvl3pPr>
              <a:lvl4pPr marL="1600200" indent="-228600" algn="ctr">
                <a:lnSpc>
                  <a:spcPct val="90000"/>
                </a:lnSpc>
                <a:defRPr sz="2400">
                  <a:solidFill>
                    <a:schemeClr val="tx1"/>
                  </a:solidFill>
                  <a:latin typeface="Arial" panose="020B0604020202020204" pitchFamily="34" charset="0"/>
                </a:defRPr>
              </a:lvl4pPr>
              <a:lvl5pPr marL="2057400" indent="-228600" algn="ctr">
                <a:lnSpc>
                  <a:spcPct val="90000"/>
                </a:lnSpc>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27942" name="Rectangle 217"/>
            <p:cNvSpPr>
              <a:spLocks noChangeArrowheads="1"/>
            </p:cNvSpPr>
            <p:nvPr/>
          </p:nvSpPr>
          <p:spPr bwMode="auto">
            <a:xfrm>
              <a:off x="158" y="2052"/>
              <a:ext cx="432" cy="100"/>
            </a:xfrm>
            <a:prstGeom prst="rect">
              <a:avLst/>
            </a:prstGeom>
            <a:solidFill>
              <a:srgbClr val="0078A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ctr">
                <a:lnSpc>
                  <a:spcPct val="90000"/>
                </a:lnSpc>
                <a:defRPr sz="2400">
                  <a:solidFill>
                    <a:schemeClr val="tx1"/>
                  </a:solidFill>
                  <a:latin typeface="Arial" panose="020B0604020202020204" pitchFamily="34" charset="0"/>
                </a:defRPr>
              </a:lvl1pPr>
              <a:lvl2pPr marL="742950" indent="-285750" algn="ctr">
                <a:lnSpc>
                  <a:spcPct val="90000"/>
                </a:lnSpc>
                <a:defRPr sz="2400">
                  <a:solidFill>
                    <a:schemeClr val="tx1"/>
                  </a:solidFill>
                  <a:latin typeface="Arial" panose="020B0604020202020204" pitchFamily="34" charset="0"/>
                </a:defRPr>
              </a:lvl2pPr>
              <a:lvl3pPr marL="1143000" indent="-228600" algn="ctr">
                <a:lnSpc>
                  <a:spcPct val="90000"/>
                </a:lnSpc>
                <a:defRPr sz="2400">
                  <a:solidFill>
                    <a:schemeClr val="tx1"/>
                  </a:solidFill>
                  <a:latin typeface="Arial" panose="020B0604020202020204" pitchFamily="34" charset="0"/>
                </a:defRPr>
              </a:lvl3pPr>
              <a:lvl4pPr marL="1600200" indent="-228600" algn="ctr">
                <a:lnSpc>
                  <a:spcPct val="90000"/>
                </a:lnSpc>
                <a:defRPr sz="2400">
                  <a:solidFill>
                    <a:schemeClr val="tx1"/>
                  </a:solidFill>
                  <a:latin typeface="Arial" panose="020B0604020202020204" pitchFamily="34" charset="0"/>
                </a:defRPr>
              </a:lvl4pPr>
              <a:lvl5pPr marL="2057400" indent="-228600" algn="ctr">
                <a:lnSpc>
                  <a:spcPct val="90000"/>
                </a:lnSpc>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27943" name="Rectangle 218"/>
            <p:cNvSpPr>
              <a:spLocks noChangeArrowheads="1"/>
            </p:cNvSpPr>
            <p:nvPr/>
          </p:nvSpPr>
          <p:spPr bwMode="auto">
            <a:xfrm>
              <a:off x="158" y="2052"/>
              <a:ext cx="432" cy="10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ctr">
                <a:lnSpc>
                  <a:spcPct val="90000"/>
                </a:lnSpc>
                <a:defRPr sz="2400">
                  <a:solidFill>
                    <a:schemeClr val="tx1"/>
                  </a:solidFill>
                  <a:latin typeface="Arial" panose="020B0604020202020204" pitchFamily="34" charset="0"/>
                </a:defRPr>
              </a:lvl1pPr>
              <a:lvl2pPr marL="742950" indent="-285750" algn="ctr">
                <a:lnSpc>
                  <a:spcPct val="90000"/>
                </a:lnSpc>
                <a:defRPr sz="2400">
                  <a:solidFill>
                    <a:schemeClr val="tx1"/>
                  </a:solidFill>
                  <a:latin typeface="Arial" panose="020B0604020202020204" pitchFamily="34" charset="0"/>
                </a:defRPr>
              </a:lvl2pPr>
              <a:lvl3pPr marL="1143000" indent="-228600" algn="ctr">
                <a:lnSpc>
                  <a:spcPct val="90000"/>
                </a:lnSpc>
                <a:defRPr sz="2400">
                  <a:solidFill>
                    <a:schemeClr val="tx1"/>
                  </a:solidFill>
                  <a:latin typeface="Arial" panose="020B0604020202020204" pitchFamily="34" charset="0"/>
                </a:defRPr>
              </a:lvl3pPr>
              <a:lvl4pPr marL="1600200" indent="-228600" algn="ctr">
                <a:lnSpc>
                  <a:spcPct val="90000"/>
                </a:lnSpc>
                <a:defRPr sz="2400">
                  <a:solidFill>
                    <a:schemeClr val="tx1"/>
                  </a:solidFill>
                  <a:latin typeface="Arial" panose="020B0604020202020204" pitchFamily="34" charset="0"/>
                </a:defRPr>
              </a:lvl4pPr>
              <a:lvl5pPr marL="2057400" indent="-228600" algn="ctr">
                <a:lnSpc>
                  <a:spcPct val="90000"/>
                </a:lnSpc>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27944" name="Oval 219"/>
            <p:cNvSpPr>
              <a:spLocks noChangeArrowheads="1"/>
            </p:cNvSpPr>
            <p:nvPr/>
          </p:nvSpPr>
          <p:spPr bwMode="auto">
            <a:xfrm>
              <a:off x="159" y="1980"/>
              <a:ext cx="433" cy="141"/>
            </a:xfrm>
            <a:prstGeom prst="ellipse">
              <a:avLst/>
            </a:prstGeom>
            <a:solidFill>
              <a:srgbClr val="F7D575"/>
            </a:solidFill>
            <a:ln>
              <a:noFill/>
            </a:ln>
            <a:effectLst/>
            <a:extLst>
              <a:ext uri="{91240B29-F687-4F45-9708-019B960494DF}">
                <a14:hiddenLine xmlns:a14="http://schemas.microsoft.com/office/drawing/2010/main" w="9525" algn="ctr">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lgn="ctr">
                <a:lnSpc>
                  <a:spcPct val="90000"/>
                </a:lnSpc>
                <a:defRPr sz="2400">
                  <a:solidFill>
                    <a:schemeClr val="tx1"/>
                  </a:solidFill>
                  <a:latin typeface="Arial" panose="020B0604020202020204" pitchFamily="34" charset="0"/>
                </a:defRPr>
              </a:lvl1pPr>
              <a:lvl2pPr marL="742950" indent="-285750" algn="ctr">
                <a:lnSpc>
                  <a:spcPct val="90000"/>
                </a:lnSpc>
                <a:defRPr sz="2400">
                  <a:solidFill>
                    <a:schemeClr val="tx1"/>
                  </a:solidFill>
                  <a:latin typeface="Arial" panose="020B0604020202020204" pitchFamily="34" charset="0"/>
                </a:defRPr>
              </a:lvl2pPr>
              <a:lvl3pPr marL="1143000" indent="-228600" algn="ctr">
                <a:lnSpc>
                  <a:spcPct val="90000"/>
                </a:lnSpc>
                <a:defRPr sz="2400">
                  <a:solidFill>
                    <a:schemeClr val="tx1"/>
                  </a:solidFill>
                  <a:latin typeface="Arial" panose="020B0604020202020204" pitchFamily="34" charset="0"/>
                </a:defRPr>
              </a:lvl3pPr>
              <a:lvl4pPr marL="1600200" indent="-228600" algn="ctr">
                <a:lnSpc>
                  <a:spcPct val="90000"/>
                </a:lnSpc>
                <a:defRPr sz="2400">
                  <a:solidFill>
                    <a:schemeClr val="tx1"/>
                  </a:solidFill>
                  <a:latin typeface="Arial" panose="020B0604020202020204" pitchFamily="34" charset="0"/>
                </a:defRPr>
              </a:lvl4pPr>
              <a:lvl5pPr marL="2057400" indent="-228600" algn="ctr">
                <a:lnSpc>
                  <a:spcPct val="90000"/>
                </a:lnSpc>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27945" name="Freeform 220"/>
            <p:cNvSpPr>
              <a:spLocks/>
            </p:cNvSpPr>
            <p:nvPr/>
          </p:nvSpPr>
          <p:spPr bwMode="auto">
            <a:xfrm>
              <a:off x="379" y="1999"/>
              <a:ext cx="143" cy="45"/>
            </a:xfrm>
            <a:custGeom>
              <a:avLst/>
              <a:gdLst>
                <a:gd name="T0" fmla="*/ 0 w 143"/>
                <a:gd name="T1" fmla="*/ 35 h 45"/>
                <a:gd name="T2" fmla="*/ 32 w 143"/>
                <a:gd name="T3" fmla="*/ 45 h 45"/>
                <a:gd name="T4" fmla="*/ 109 w 143"/>
                <a:gd name="T5" fmla="*/ 15 h 45"/>
                <a:gd name="T6" fmla="*/ 143 w 143"/>
                <a:gd name="T7" fmla="*/ 25 h 45"/>
                <a:gd name="T8" fmla="*/ 124 w 143"/>
                <a:gd name="T9" fmla="*/ 0 h 45"/>
                <a:gd name="T10" fmla="*/ 35 w 143"/>
                <a:gd name="T11" fmla="*/ 0 h 45"/>
                <a:gd name="T12" fmla="*/ 72 w 143"/>
                <a:gd name="T13" fmla="*/ 8 h 45"/>
                <a:gd name="T14" fmla="*/ 0 w 143"/>
                <a:gd name="T15" fmla="*/ 35 h 45"/>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43" h="45">
                  <a:moveTo>
                    <a:pt x="0" y="35"/>
                  </a:moveTo>
                  <a:lnTo>
                    <a:pt x="32" y="45"/>
                  </a:lnTo>
                  <a:lnTo>
                    <a:pt x="109" y="15"/>
                  </a:lnTo>
                  <a:lnTo>
                    <a:pt x="143" y="25"/>
                  </a:lnTo>
                  <a:lnTo>
                    <a:pt x="124" y="0"/>
                  </a:lnTo>
                  <a:lnTo>
                    <a:pt x="35" y="0"/>
                  </a:lnTo>
                  <a:lnTo>
                    <a:pt x="72" y="8"/>
                  </a:lnTo>
                  <a:lnTo>
                    <a:pt x="0" y="3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946" name="Freeform 221"/>
            <p:cNvSpPr>
              <a:spLocks/>
            </p:cNvSpPr>
            <p:nvPr/>
          </p:nvSpPr>
          <p:spPr bwMode="auto">
            <a:xfrm>
              <a:off x="379" y="1999"/>
              <a:ext cx="143" cy="45"/>
            </a:xfrm>
            <a:custGeom>
              <a:avLst/>
              <a:gdLst>
                <a:gd name="T0" fmla="*/ 0 w 143"/>
                <a:gd name="T1" fmla="*/ 35 h 45"/>
                <a:gd name="T2" fmla="*/ 32 w 143"/>
                <a:gd name="T3" fmla="*/ 45 h 45"/>
                <a:gd name="T4" fmla="*/ 109 w 143"/>
                <a:gd name="T5" fmla="*/ 15 h 45"/>
                <a:gd name="T6" fmla="*/ 143 w 143"/>
                <a:gd name="T7" fmla="*/ 25 h 45"/>
                <a:gd name="T8" fmla="*/ 124 w 143"/>
                <a:gd name="T9" fmla="*/ 0 h 45"/>
                <a:gd name="T10" fmla="*/ 35 w 143"/>
                <a:gd name="T11" fmla="*/ 0 h 45"/>
                <a:gd name="T12" fmla="*/ 72 w 143"/>
                <a:gd name="T13" fmla="*/ 8 h 45"/>
                <a:gd name="T14" fmla="*/ 0 w 143"/>
                <a:gd name="T15" fmla="*/ 35 h 45"/>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43" h="45">
                  <a:moveTo>
                    <a:pt x="0" y="35"/>
                  </a:moveTo>
                  <a:lnTo>
                    <a:pt x="32" y="45"/>
                  </a:lnTo>
                  <a:lnTo>
                    <a:pt x="109" y="15"/>
                  </a:lnTo>
                  <a:lnTo>
                    <a:pt x="143" y="25"/>
                  </a:lnTo>
                  <a:lnTo>
                    <a:pt x="124" y="0"/>
                  </a:lnTo>
                  <a:lnTo>
                    <a:pt x="35" y="0"/>
                  </a:lnTo>
                  <a:lnTo>
                    <a:pt x="72" y="8"/>
                  </a:lnTo>
                  <a:lnTo>
                    <a:pt x="0" y="3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947" name="Freeform 222"/>
            <p:cNvSpPr>
              <a:spLocks/>
            </p:cNvSpPr>
            <p:nvPr/>
          </p:nvSpPr>
          <p:spPr bwMode="auto">
            <a:xfrm>
              <a:off x="224" y="2052"/>
              <a:ext cx="142" cy="47"/>
            </a:xfrm>
            <a:custGeom>
              <a:avLst/>
              <a:gdLst>
                <a:gd name="T0" fmla="*/ 142 w 142"/>
                <a:gd name="T1" fmla="*/ 10 h 47"/>
                <a:gd name="T2" fmla="*/ 111 w 142"/>
                <a:gd name="T3" fmla="*/ 0 h 47"/>
                <a:gd name="T4" fmla="*/ 37 w 142"/>
                <a:gd name="T5" fmla="*/ 30 h 47"/>
                <a:gd name="T6" fmla="*/ 0 w 142"/>
                <a:gd name="T7" fmla="*/ 20 h 47"/>
                <a:gd name="T8" fmla="*/ 18 w 142"/>
                <a:gd name="T9" fmla="*/ 47 h 47"/>
                <a:gd name="T10" fmla="*/ 111 w 142"/>
                <a:gd name="T11" fmla="*/ 47 h 47"/>
                <a:gd name="T12" fmla="*/ 71 w 142"/>
                <a:gd name="T13" fmla="*/ 37 h 47"/>
                <a:gd name="T14" fmla="*/ 142 w 142"/>
                <a:gd name="T15" fmla="*/ 10 h 47"/>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42" h="47">
                  <a:moveTo>
                    <a:pt x="142" y="10"/>
                  </a:moveTo>
                  <a:lnTo>
                    <a:pt x="111" y="0"/>
                  </a:lnTo>
                  <a:lnTo>
                    <a:pt x="37" y="30"/>
                  </a:lnTo>
                  <a:lnTo>
                    <a:pt x="0" y="20"/>
                  </a:lnTo>
                  <a:lnTo>
                    <a:pt x="18" y="47"/>
                  </a:lnTo>
                  <a:lnTo>
                    <a:pt x="111" y="47"/>
                  </a:lnTo>
                  <a:lnTo>
                    <a:pt x="71" y="37"/>
                  </a:lnTo>
                  <a:lnTo>
                    <a:pt x="142"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948" name="Freeform 223"/>
            <p:cNvSpPr>
              <a:spLocks/>
            </p:cNvSpPr>
            <p:nvPr/>
          </p:nvSpPr>
          <p:spPr bwMode="auto">
            <a:xfrm>
              <a:off x="224" y="2052"/>
              <a:ext cx="142" cy="47"/>
            </a:xfrm>
            <a:custGeom>
              <a:avLst/>
              <a:gdLst>
                <a:gd name="T0" fmla="*/ 142 w 142"/>
                <a:gd name="T1" fmla="*/ 10 h 47"/>
                <a:gd name="T2" fmla="*/ 111 w 142"/>
                <a:gd name="T3" fmla="*/ 0 h 47"/>
                <a:gd name="T4" fmla="*/ 37 w 142"/>
                <a:gd name="T5" fmla="*/ 30 h 47"/>
                <a:gd name="T6" fmla="*/ 0 w 142"/>
                <a:gd name="T7" fmla="*/ 20 h 47"/>
                <a:gd name="T8" fmla="*/ 18 w 142"/>
                <a:gd name="T9" fmla="*/ 47 h 47"/>
                <a:gd name="T10" fmla="*/ 111 w 142"/>
                <a:gd name="T11" fmla="*/ 47 h 47"/>
                <a:gd name="T12" fmla="*/ 71 w 142"/>
                <a:gd name="T13" fmla="*/ 37 h 47"/>
                <a:gd name="T14" fmla="*/ 142 w 142"/>
                <a:gd name="T15" fmla="*/ 10 h 47"/>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42" h="47">
                  <a:moveTo>
                    <a:pt x="142" y="10"/>
                  </a:moveTo>
                  <a:lnTo>
                    <a:pt x="111" y="0"/>
                  </a:lnTo>
                  <a:lnTo>
                    <a:pt x="37" y="30"/>
                  </a:lnTo>
                  <a:lnTo>
                    <a:pt x="0" y="20"/>
                  </a:lnTo>
                  <a:lnTo>
                    <a:pt x="18" y="47"/>
                  </a:lnTo>
                  <a:lnTo>
                    <a:pt x="111" y="47"/>
                  </a:lnTo>
                  <a:lnTo>
                    <a:pt x="71" y="37"/>
                  </a:lnTo>
                  <a:lnTo>
                    <a:pt x="142"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949" name="Freeform 224"/>
            <p:cNvSpPr>
              <a:spLocks/>
            </p:cNvSpPr>
            <p:nvPr/>
          </p:nvSpPr>
          <p:spPr bwMode="auto">
            <a:xfrm>
              <a:off x="232" y="1997"/>
              <a:ext cx="142" cy="45"/>
            </a:xfrm>
            <a:custGeom>
              <a:avLst/>
              <a:gdLst>
                <a:gd name="T0" fmla="*/ 0 w 142"/>
                <a:gd name="T1" fmla="*/ 10 h 45"/>
                <a:gd name="T2" fmla="*/ 31 w 142"/>
                <a:gd name="T3" fmla="*/ 0 h 45"/>
                <a:gd name="T4" fmla="*/ 108 w 142"/>
                <a:gd name="T5" fmla="*/ 27 h 45"/>
                <a:gd name="T6" fmla="*/ 142 w 142"/>
                <a:gd name="T7" fmla="*/ 20 h 45"/>
                <a:gd name="T8" fmla="*/ 124 w 142"/>
                <a:gd name="T9" fmla="*/ 45 h 45"/>
                <a:gd name="T10" fmla="*/ 34 w 142"/>
                <a:gd name="T11" fmla="*/ 45 h 45"/>
                <a:gd name="T12" fmla="*/ 71 w 142"/>
                <a:gd name="T13" fmla="*/ 37 h 45"/>
                <a:gd name="T14" fmla="*/ 0 w 142"/>
                <a:gd name="T15" fmla="*/ 10 h 45"/>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42" h="45">
                  <a:moveTo>
                    <a:pt x="0" y="10"/>
                  </a:moveTo>
                  <a:lnTo>
                    <a:pt x="31" y="0"/>
                  </a:lnTo>
                  <a:lnTo>
                    <a:pt x="108" y="27"/>
                  </a:lnTo>
                  <a:lnTo>
                    <a:pt x="142" y="20"/>
                  </a:lnTo>
                  <a:lnTo>
                    <a:pt x="124" y="45"/>
                  </a:lnTo>
                  <a:lnTo>
                    <a:pt x="34" y="45"/>
                  </a:lnTo>
                  <a:lnTo>
                    <a:pt x="71" y="37"/>
                  </a:lnTo>
                  <a:lnTo>
                    <a:pt x="0"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950" name="Freeform 225"/>
            <p:cNvSpPr>
              <a:spLocks/>
            </p:cNvSpPr>
            <p:nvPr/>
          </p:nvSpPr>
          <p:spPr bwMode="auto">
            <a:xfrm>
              <a:off x="232" y="1997"/>
              <a:ext cx="142" cy="45"/>
            </a:xfrm>
            <a:custGeom>
              <a:avLst/>
              <a:gdLst>
                <a:gd name="T0" fmla="*/ 0 w 142"/>
                <a:gd name="T1" fmla="*/ 10 h 45"/>
                <a:gd name="T2" fmla="*/ 31 w 142"/>
                <a:gd name="T3" fmla="*/ 0 h 45"/>
                <a:gd name="T4" fmla="*/ 108 w 142"/>
                <a:gd name="T5" fmla="*/ 27 h 45"/>
                <a:gd name="T6" fmla="*/ 142 w 142"/>
                <a:gd name="T7" fmla="*/ 20 h 45"/>
                <a:gd name="T8" fmla="*/ 124 w 142"/>
                <a:gd name="T9" fmla="*/ 45 h 45"/>
                <a:gd name="T10" fmla="*/ 34 w 142"/>
                <a:gd name="T11" fmla="*/ 45 h 45"/>
                <a:gd name="T12" fmla="*/ 71 w 142"/>
                <a:gd name="T13" fmla="*/ 37 h 45"/>
                <a:gd name="T14" fmla="*/ 0 w 142"/>
                <a:gd name="T15" fmla="*/ 10 h 45"/>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42" h="45">
                  <a:moveTo>
                    <a:pt x="0" y="10"/>
                  </a:moveTo>
                  <a:lnTo>
                    <a:pt x="31" y="0"/>
                  </a:lnTo>
                  <a:lnTo>
                    <a:pt x="108" y="27"/>
                  </a:lnTo>
                  <a:lnTo>
                    <a:pt x="142" y="20"/>
                  </a:lnTo>
                  <a:lnTo>
                    <a:pt x="124" y="45"/>
                  </a:lnTo>
                  <a:lnTo>
                    <a:pt x="34" y="45"/>
                  </a:lnTo>
                  <a:lnTo>
                    <a:pt x="71" y="37"/>
                  </a:lnTo>
                  <a:lnTo>
                    <a:pt x="0"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951" name="Freeform 226"/>
            <p:cNvSpPr>
              <a:spLocks/>
            </p:cNvSpPr>
            <p:nvPr/>
          </p:nvSpPr>
          <p:spPr bwMode="auto">
            <a:xfrm>
              <a:off x="374" y="2057"/>
              <a:ext cx="143" cy="45"/>
            </a:xfrm>
            <a:custGeom>
              <a:avLst/>
              <a:gdLst>
                <a:gd name="T0" fmla="*/ 143 w 143"/>
                <a:gd name="T1" fmla="*/ 35 h 45"/>
                <a:gd name="T2" fmla="*/ 111 w 143"/>
                <a:gd name="T3" fmla="*/ 45 h 45"/>
                <a:gd name="T4" fmla="*/ 37 w 143"/>
                <a:gd name="T5" fmla="*/ 15 h 45"/>
                <a:gd name="T6" fmla="*/ 0 w 143"/>
                <a:gd name="T7" fmla="*/ 25 h 45"/>
                <a:gd name="T8" fmla="*/ 19 w 143"/>
                <a:gd name="T9" fmla="*/ 0 h 45"/>
                <a:gd name="T10" fmla="*/ 111 w 143"/>
                <a:gd name="T11" fmla="*/ 0 h 45"/>
                <a:gd name="T12" fmla="*/ 71 w 143"/>
                <a:gd name="T13" fmla="*/ 7 h 45"/>
                <a:gd name="T14" fmla="*/ 143 w 143"/>
                <a:gd name="T15" fmla="*/ 35 h 45"/>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43" h="45">
                  <a:moveTo>
                    <a:pt x="143" y="35"/>
                  </a:moveTo>
                  <a:lnTo>
                    <a:pt x="111" y="45"/>
                  </a:lnTo>
                  <a:lnTo>
                    <a:pt x="37" y="15"/>
                  </a:lnTo>
                  <a:lnTo>
                    <a:pt x="0" y="25"/>
                  </a:lnTo>
                  <a:lnTo>
                    <a:pt x="19" y="0"/>
                  </a:lnTo>
                  <a:lnTo>
                    <a:pt x="111" y="0"/>
                  </a:lnTo>
                  <a:lnTo>
                    <a:pt x="71" y="7"/>
                  </a:lnTo>
                  <a:lnTo>
                    <a:pt x="143" y="3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952" name="Freeform 227"/>
            <p:cNvSpPr>
              <a:spLocks/>
            </p:cNvSpPr>
            <p:nvPr/>
          </p:nvSpPr>
          <p:spPr bwMode="auto">
            <a:xfrm>
              <a:off x="374" y="2057"/>
              <a:ext cx="143" cy="45"/>
            </a:xfrm>
            <a:custGeom>
              <a:avLst/>
              <a:gdLst>
                <a:gd name="T0" fmla="*/ 143 w 143"/>
                <a:gd name="T1" fmla="*/ 35 h 45"/>
                <a:gd name="T2" fmla="*/ 111 w 143"/>
                <a:gd name="T3" fmla="*/ 45 h 45"/>
                <a:gd name="T4" fmla="*/ 37 w 143"/>
                <a:gd name="T5" fmla="*/ 15 h 45"/>
                <a:gd name="T6" fmla="*/ 0 w 143"/>
                <a:gd name="T7" fmla="*/ 25 h 45"/>
                <a:gd name="T8" fmla="*/ 19 w 143"/>
                <a:gd name="T9" fmla="*/ 0 h 45"/>
                <a:gd name="T10" fmla="*/ 111 w 143"/>
                <a:gd name="T11" fmla="*/ 0 h 45"/>
                <a:gd name="T12" fmla="*/ 71 w 143"/>
                <a:gd name="T13" fmla="*/ 7 h 45"/>
                <a:gd name="T14" fmla="*/ 143 w 143"/>
                <a:gd name="T15" fmla="*/ 35 h 45"/>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43" h="45">
                  <a:moveTo>
                    <a:pt x="143" y="35"/>
                  </a:moveTo>
                  <a:lnTo>
                    <a:pt x="111" y="45"/>
                  </a:lnTo>
                  <a:lnTo>
                    <a:pt x="37" y="15"/>
                  </a:lnTo>
                  <a:lnTo>
                    <a:pt x="0" y="25"/>
                  </a:lnTo>
                  <a:lnTo>
                    <a:pt x="19" y="0"/>
                  </a:lnTo>
                  <a:lnTo>
                    <a:pt x="111" y="0"/>
                  </a:lnTo>
                  <a:lnTo>
                    <a:pt x="71" y="7"/>
                  </a:lnTo>
                  <a:lnTo>
                    <a:pt x="143" y="3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953" name="Freeform 229"/>
            <p:cNvSpPr>
              <a:spLocks/>
            </p:cNvSpPr>
            <p:nvPr/>
          </p:nvSpPr>
          <p:spPr bwMode="auto">
            <a:xfrm>
              <a:off x="382" y="2002"/>
              <a:ext cx="142" cy="45"/>
            </a:xfrm>
            <a:custGeom>
              <a:avLst/>
              <a:gdLst>
                <a:gd name="T0" fmla="*/ 0 w 142"/>
                <a:gd name="T1" fmla="*/ 35 h 45"/>
                <a:gd name="T2" fmla="*/ 32 w 142"/>
                <a:gd name="T3" fmla="*/ 45 h 45"/>
                <a:gd name="T4" fmla="*/ 108 w 142"/>
                <a:gd name="T5" fmla="*/ 15 h 45"/>
                <a:gd name="T6" fmla="*/ 142 w 142"/>
                <a:gd name="T7" fmla="*/ 25 h 45"/>
                <a:gd name="T8" fmla="*/ 124 w 142"/>
                <a:gd name="T9" fmla="*/ 0 h 45"/>
                <a:gd name="T10" fmla="*/ 34 w 142"/>
                <a:gd name="T11" fmla="*/ 0 h 45"/>
                <a:gd name="T12" fmla="*/ 71 w 142"/>
                <a:gd name="T13" fmla="*/ 7 h 45"/>
                <a:gd name="T14" fmla="*/ 0 w 142"/>
                <a:gd name="T15" fmla="*/ 35 h 45"/>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42" h="45">
                  <a:moveTo>
                    <a:pt x="0" y="35"/>
                  </a:moveTo>
                  <a:lnTo>
                    <a:pt x="32" y="45"/>
                  </a:lnTo>
                  <a:lnTo>
                    <a:pt x="108" y="15"/>
                  </a:lnTo>
                  <a:lnTo>
                    <a:pt x="142" y="25"/>
                  </a:lnTo>
                  <a:lnTo>
                    <a:pt x="124" y="0"/>
                  </a:lnTo>
                  <a:lnTo>
                    <a:pt x="34" y="0"/>
                  </a:lnTo>
                  <a:lnTo>
                    <a:pt x="71" y="7"/>
                  </a:lnTo>
                  <a:lnTo>
                    <a:pt x="0" y="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954" name="Freeform 230"/>
            <p:cNvSpPr>
              <a:spLocks/>
            </p:cNvSpPr>
            <p:nvPr/>
          </p:nvSpPr>
          <p:spPr bwMode="auto">
            <a:xfrm>
              <a:off x="382" y="2002"/>
              <a:ext cx="142" cy="45"/>
            </a:xfrm>
            <a:custGeom>
              <a:avLst/>
              <a:gdLst>
                <a:gd name="T0" fmla="*/ 0 w 142"/>
                <a:gd name="T1" fmla="*/ 35 h 45"/>
                <a:gd name="T2" fmla="*/ 32 w 142"/>
                <a:gd name="T3" fmla="*/ 45 h 45"/>
                <a:gd name="T4" fmla="*/ 108 w 142"/>
                <a:gd name="T5" fmla="*/ 15 h 45"/>
                <a:gd name="T6" fmla="*/ 142 w 142"/>
                <a:gd name="T7" fmla="*/ 25 h 45"/>
                <a:gd name="T8" fmla="*/ 124 w 142"/>
                <a:gd name="T9" fmla="*/ 0 h 45"/>
                <a:gd name="T10" fmla="*/ 34 w 142"/>
                <a:gd name="T11" fmla="*/ 0 h 45"/>
                <a:gd name="T12" fmla="*/ 71 w 142"/>
                <a:gd name="T13" fmla="*/ 7 h 45"/>
                <a:gd name="T14" fmla="*/ 0 w 142"/>
                <a:gd name="T15" fmla="*/ 35 h 45"/>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42" h="45">
                  <a:moveTo>
                    <a:pt x="0" y="35"/>
                  </a:moveTo>
                  <a:lnTo>
                    <a:pt x="32" y="45"/>
                  </a:lnTo>
                  <a:lnTo>
                    <a:pt x="108" y="15"/>
                  </a:lnTo>
                  <a:lnTo>
                    <a:pt x="142" y="25"/>
                  </a:lnTo>
                  <a:lnTo>
                    <a:pt x="124" y="0"/>
                  </a:lnTo>
                  <a:lnTo>
                    <a:pt x="34" y="0"/>
                  </a:lnTo>
                  <a:lnTo>
                    <a:pt x="71" y="7"/>
                  </a:lnTo>
                  <a:lnTo>
                    <a:pt x="0" y="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955" name="Freeform 231"/>
            <p:cNvSpPr>
              <a:spLocks/>
            </p:cNvSpPr>
            <p:nvPr/>
          </p:nvSpPr>
          <p:spPr bwMode="auto">
            <a:xfrm>
              <a:off x="227" y="2054"/>
              <a:ext cx="142" cy="48"/>
            </a:xfrm>
            <a:custGeom>
              <a:avLst/>
              <a:gdLst>
                <a:gd name="T0" fmla="*/ 142 w 142"/>
                <a:gd name="T1" fmla="*/ 10 h 48"/>
                <a:gd name="T2" fmla="*/ 110 w 142"/>
                <a:gd name="T3" fmla="*/ 0 h 48"/>
                <a:gd name="T4" fmla="*/ 36 w 142"/>
                <a:gd name="T5" fmla="*/ 30 h 48"/>
                <a:gd name="T6" fmla="*/ 0 w 142"/>
                <a:gd name="T7" fmla="*/ 20 h 48"/>
                <a:gd name="T8" fmla="*/ 18 w 142"/>
                <a:gd name="T9" fmla="*/ 48 h 48"/>
                <a:gd name="T10" fmla="*/ 110 w 142"/>
                <a:gd name="T11" fmla="*/ 48 h 48"/>
                <a:gd name="T12" fmla="*/ 71 w 142"/>
                <a:gd name="T13" fmla="*/ 38 h 48"/>
                <a:gd name="T14" fmla="*/ 142 w 142"/>
                <a:gd name="T15" fmla="*/ 10 h 4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42" h="48">
                  <a:moveTo>
                    <a:pt x="142" y="10"/>
                  </a:moveTo>
                  <a:lnTo>
                    <a:pt x="110" y="0"/>
                  </a:lnTo>
                  <a:lnTo>
                    <a:pt x="36" y="30"/>
                  </a:lnTo>
                  <a:lnTo>
                    <a:pt x="0" y="20"/>
                  </a:lnTo>
                  <a:lnTo>
                    <a:pt x="18" y="48"/>
                  </a:lnTo>
                  <a:lnTo>
                    <a:pt x="110" y="48"/>
                  </a:lnTo>
                  <a:lnTo>
                    <a:pt x="71" y="38"/>
                  </a:lnTo>
                  <a:lnTo>
                    <a:pt x="142" y="1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956" name="Freeform 232"/>
            <p:cNvSpPr>
              <a:spLocks/>
            </p:cNvSpPr>
            <p:nvPr/>
          </p:nvSpPr>
          <p:spPr bwMode="auto">
            <a:xfrm>
              <a:off x="227" y="2054"/>
              <a:ext cx="142" cy="48"/>
            </a:xfrm>
            <a:custGeom>
              <a:avLst/>
              <a:gdLst>
                <a:gd name="T0" fmla="*/ 142 w 142"/>
                <a:gd name="T1" fmla="*/ 10 h 48"/>
                <a:gd name="T2" fmla="*/ 110 w 142"/>
                <a:gd name="T3" fmla="*/ 0 h 48"/>
                <a:gd name="T4" fmla="*/ 36 w 142"/>
                <a:gd name="T5" fmla="*/ 30 h 48"/>
                <a:gd name="T6" fmla="*/ 0 w 142"/>
                <a:gd name="T7" fmla="*/ 20 h 48"/>
                <a:gd name="T8" fmla="*/ 18 w 142"/>
                <a:gd name="T9" fmla="*/ 48 h 48"/>
                <a:gd name="T10" fmla="*/ 110 w 142"/>
                <a:gd name="T11" fmla="*/ 48 h 48"/>
                <a:gd name="T12" fmla="*/ 71 w 142"/>
                <a:gd name="T13" fmla="*/ 38 h 48"/>
                <a:gd name="T14" fmla="*/ 142 w 142"/>
                <a:gd name="T15" fmla="*/ 10 h 4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42" h="48">
                  <a:moveTo>
                    <a:pt x="142" y="10"/>
                  </a:moveTo>
                  <a:lnTo>
                    <a:pt x="110" y="0"/>
                  </a:lnTo>
                  <a:lnTo>
                    <a:pt x="36" y="30"/>
                  </a:lnTo>
                  <a:lnTo>
                    <a:pt x="0" y="20"/>
                  </a:lnTo>
                  <a:lnTo>
                    <a:pt x="18" y="48"/>
                  </a:lnTo>
                  <a:lnTo>
                    <a:pt x="110" y="48"/>
                  </a:lnTo>
                  <a:lnTo>
                    <a:pt x="71" y="38"/>
                  </a:lnTo>
                  <a:lnTo>
                    <a:pt x="142" y="1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957" name="Freeform 233"/>
            <p:cNvSpPr>
              <a:spLocks/>
            </p:cNvSpPr>
            <p:nvPr/>
          </p:nvSpPr>
          <p:spPr bwMode="auto">
            <a:xfrm>
              <a:off x="234" y="1999"/>
              <a:ext cx="143" cy="45"/>
            </a:xfrm>
            <a:custGeom>
              <a:avLst/>
              <a:gdLst>
                <a:gd name="T0" fmla="*/ 0 w 143"/>
                <a:gd name="T1" fmla="*/ 10 h 45"/>
                <a:gd name="T2" fmla="*/ 32 w 143"/>
                <a:gd name="T3" fmla="*/ 0 h 45"/>
                <a:gd name="T4" fmla="*/ 109 w 143"/>
                <a:gd name="T5" fmla="*/ 28 h 45"/>
                <a:gd name="T6" fmla="*/ 143 w 143"/>
                <a:gd name="T7" fmla="*/ 20 h 45"/>
                <a:gd name="T8" fmla="*/ 124 w 143"/>
                <a:gd name="T9" fmla="*/ 45 h 45"/>
                <a:gd name="T10" fmla="*/ 35 w 143"/>
                <a:gd name="T11" fmla="*/ 45 h 45"/>
                <a:gd name="T12" fmla="*/ 72 w 143"/>
                <a:gd name="T13" fmla="*/ 38 h 45"/>
                <a:gd name="T14" fmla="*/ 0 w 143"/>
                <a:gd name="T15" fmla="*/ 10 h 45"/>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43" h="45">
                  <a:moveTo>
                    <a:pt x="0" y="10"/>
                  </a:moveTo>
                  <a:lnTo>
                    <a:pt x="32" y="0"/>
                  </a:lnTo>
                  <a:lnTo>
                    <a:pt x="109" y="28"/>
                  </a:lnTo>
                  <a:lnTo>
                    <a:pt x="143" y="20"/>
                  </a:lnTo>
                  <a:lnTo>
                    <a:pt x="124" y="45"/>
                  </a:lnTo>
                  <a:lnTo>
                    <a:pt x="35" y="45"/>
                  </a:lnTo>
                  <a:lnTo>
                    <a:pt x="72" y="38"/>
                  </a:lnTo>
                  <a:lnTo>
                    <a:pt x="0" y="1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958" name="Freeform 234"/>
            <p:cNvSpPr>
              <a:spLocks/>
            </p:cNvSpPr>
            <p:nvPr/>
          </p:nvSpPr>
          <p:spPr bwMode="auto">
            <a:xfrm>
              <a:off x="234" y="1999"/>
              <a:ext cx="143" cy="45"/>
            </a:xfrm>
            <a:custGeom>
              <a:avLst/>
              <a:gdLst>
                <a:gd name="T0" fmla="*/ 0 w 143"/>
                <a:gd name="T1" fmla="*/ 10 h 45"/>
                <a:gd name="T2" fmla="*/ 32 w 143"/>
                <a:gd name="T3" fmla="*/ 0 h 45"/>
                <a:gd name="T4" fmla="*/ 109 w 143"/>
                <a:gd name="T5" fmla="*/ 28 h 45"/>
                <a:gd name="T6" fmla="*/ 143 w 143"/>
                <a:gd name="T7" fmla="*/ 20 h 45"/>
                <a:gd name="T8" fmla="*/ 124 w 143"/>
                <a:gd name="T9" fmla="*/ 45 h 45"/>
                <a:gd name="T10" fmla="*/ 35 w 143"/>
                <a:gd name="T11" fmla="*/ 45 h 45"/>
                <a:gd name="T12" fmla="*/ 72 w 143"/>
                <a:gd name="T13" fmla="*/ 38 h 45"/>
                <a:gd name="T14" fmla="*/ 0 w 143"/>
                <a:gd name="T15" fmla="*/ 10 h 45"/>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43" h="45">
                  <a:moveTo>
                    <a:pt x="0" y="10"/>
                  </a:moveTo>
                  <a:lnTo>
                    <a:pt x="32" y="0"/>
                  </a:lnTo>
                  <a:lnTo>
                    <a:pt x="109" y="28"/>
                  </a:lnTo>
                  <a:lnTo>
                    <a:pt x="143" y="20"/>
                  </a:lnTo>
                  <a:lnTo>
                    <a:pt x="124" y="45"/>
                  </a:lnTo>
                  <a:lnTo>
                    <a:pt x="35" y="45"/>
                  </a:lnTo>
                  <a:lnTo>
                    <a:pt x="72" y="38"/>
                  </a:lnTo>
                  <a:lnTo>
                    <a:pt x="0" y="1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959" name="Freeform 235"/>
            <p:cNvSpPr>
              <a:spLocks/>
            </p:cNvSpPr>
            <p:nvPr/>
          </p:nvSpPr>
          <p:spPr bwMode="auto">
            <a:xfrm>
              <a:off x="377" y="2059"/>
              <a:ext cx="142" cy="45"/>
            </a:xfrm>
            <a:custGeom>
              <a:avLst/>
              <a:gdLst>
                <a:gd name="T0" fmla="*/ 142 w 142"/>
                <a:gd name="T1" fmla="*/ 35 h 45"/>
                <a:gd name="T2" fmla="*/ 111 w 142"/>
                <a:gd name="T3" fmla="*/ 45 h 45"/>
                <a:gd name="T4" fmla="*/ 37 w 142"/>
                <a:gd name="T5" fmla="*/ 15 h 45"/>
                <a:gd name="T6" fmla="*/ 0 w 142"/>
                <a:gd name="T7" fmla="*/ 25 h 45"/>
                <a:gd name="T8" fmla="*/ 18 w 142"/>
                <a:gd name="T9" fmla="*/ 0 h 45"/>
                <a:gd name="T10" fmla="*/ 111 w 142"/>
                <a:gd name="T11" fmla="*/ 0 h 45"/>
                <a:gd name="T12" fmla="*/ 71 w 142"/>
                <a:gd name="T13" fmla="*/ 8 h 45"/>
                <a:gd name="T14" fmla="*/ 142 w 142"/>
                <a:gd name="T15" fmla="*/ 35 h 45"/>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42" h="45">
                  <a:moveTo>
                    <a:pt x="142" y="35"/>
                  </a:moveTo>
                  <a:lnTo>
                    <a:pt x="111" y="45"/>
                  </a:lnTo>
                  <a:lnTo>
                    <a:pt x="37" y="15"/>
                  </a:lnTo>
                  <a:lnTo>
                    <a:pt x="0" y="25"/>
                  </a:lnTo>
                  <a:lnTo>
                    <a:pt x="18" y="0"/>
                  </a:lnTo>
                  <a:lnTo>
                    <a:pt x="111" y="0"/>
                  </a:lnTo>
                  <a:lnTo>
                    <a:pt x="71" y="8"/>
                  </a:lnTo>
                  <a:lnTo>
                    <a:pt x="142" y="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960" name="Freeform 236"/>
            <p:cNvSpPr>
              <a:spLocks/>
            </p:cNvSpPr>
            <p:nvPr/>
          </p:nvSpPr>
          <p:spPr bwMode="auto">
            <a:xfrm>
              <a:off x="377" y="2059"/>
              <a:ext cx="142" cy="45"/>
            </a:xfrm>
            <a:custGeom>
              <a:avLst/>
              <a:gdLst>
                <a:gd name="T0" fmla="*/ 142 w 142"/>
                <a:gd name="T1" fmla="*/ 35 h 45"/>
                <a:gd name="T2" fmla="*/ 111 w 142"/>
                <a:gd name="T3" fmla="*/ 45 h 45"/>
                <a:gd name="T4" fmla="*/ 37 w 142"/>
                <a:gd name="T5" fmla="*/ 15 h 45"/>
                <a:gd name="T6" fmla="*/ 0 w 142"/>
                <a:gd name="T7" fmla="*/ 25 h 45"/>
                <a:gd name="T8" fmla="*/ 18 w 142"/>
                <a:gd name="T9" fmla="*/ 0 h 45"/>
                <a:gd name="T10" fmla="*/ 111 w 142"/>
                <a:gd name="T11" fmla="*/ 0 h 45"/>
                <a:gd name="T12" fmla="*/ 71 w 142"/>
                <a:gd name="T13" fmla="*/ 8 h 45"/>
                <a:gd name="T14" fmla="*/ 142 w 142"/>
                <a:gd name="T15" fmla="*/ 35 h 45"/>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42" h="45">
                  <a:moveTo>
                    <a:pt x="142" y="35"/>
                  </a:moveTo>
                  <a:lnTo>
                    <a:pt x="111" y="45"/>
                  </a:lnTo>
                  <a:lnTo>
                    <a:pt x="37" y="15"/>
                  </a:lnTo>
                  <a:lnTo>
                    <a:pt x="0" y="25"/>
                  </a:lnTo>
                  <a:lnTo>
                    <a:pt x="18" y="0"/>
                  </a:lnTo>
                  <a:lnTo>
                    <a:pt x="111" y="0"/>
                  </a:lnTo>
                  <a:lnTo>
                    <a:pt x="71" y="8"/>
                  </a:lnTo>
                  <a:lnTo>
                    <a:pt x="142" y="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961" name="Line 239"/>
            <p:cNvSpPr>
              <a:spLocks noChangeShapeType="1"/>
            </p:cNvSpPr>
            <p:nvPr/>
          </p:nvSpPr>
          <p:spPr bwMode="auto">
            <a:xfrm>
              <a:off x="158" y="2049"/>
              <a:ext cx="1" cy="100"/>
            </a:xfrm>
            <a:prstGeom prst="line">
              <a:avLst/>
            </a:prstGeom>
            <a:noFill/>
            <a:ln w="4763">
              <a:solidFill>
                <a:srgbClr val="F7D575"/>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962" name="Line 240"/>
            <p:cNvSpPr>
              <a:spLocks noChangeShapeType="1"/>
            </p:cNvSpPr>
            <p:nvPr/>
          </p:nvSpPr>
          <p:spPr bwMode="auto">
            <a:xfrm>
              <a:off x="590" y="2049"/>
              <a:ext cx="1" cy="100"/>
            </a:xfrm>
            <a:prstGeom prst="line">
              <a:avLst/>
            </a:prstGeom>
            <a:noFill/>
            <a:ln w="4763">
              <a:solidFill>
                <a:srgbClr val="F7D575"/>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963" name="Freeform 242"/>
            <p:cNvSpPr>
              <a:spLocks/>
            </p:cNvSpPr>
            <p:nvPr/>
          </p:nvSpPr>
          <p:spPr bwMode="auto">
            <a:xfrm>
              <a:off x="263" y="2127"/>
              <a:ext cx="214" cy="77"/>
            </a:xfrm>
            <a:custGeom>
              <a:avLst/>
              <a:gdLst>
                <a:gd name="T0" fmla="*/ 32 w 214"/>
                <a:gd name="T1" fmla="*/ 10 h 77"/>
                <a:gd name="T2" fmla="*/ 80 w 214"/>
                <a:gd name="T3" fmla="*/ 10 h 77"/>
                <a:gd name="T4" fmla="*/ 109 w 214"/>
                <a:gd name="T5" fmla="*/ 32 h 77"/>
                <a:gd name="T6" fmla="*/ 138 w 214"/>
                <a:gd name="T7" fmla="*/ 10 h 77"/>
                <a:gd name="T8" fmla="*/ 182 w 214"/>
                <a:gd name="T9" fmla="*/ 10 h 77"/>
                <a:gd name="T10" fmla="*/ 182 w 214"/>
                <a:gd name="T11" fmla="*/ 0 h 77"/>
                <a:gd name="T12" fmla="*/ 214 w 214"/>
                <a:gd name="T13" fmla="*/ 15 h 77"/>
                <a:gd name="T14" fmla="*/ 182 w 214"/>
                <a:gd name="T15" fmla="*/ 30 h 77"/>
                <a:gd name="T16" fmla="*/ 182 w 214"/>
                <a:gd name="T17" fmla="*/ 20 h 77"/>
                <a:gd name="T18" fmla="*/ 143 w 214"/>
                <a:gd name="T19" fmla="*/ 20 h 77"/>
                <a:gd name="T20" fmla="*/ 116 w 214"/>
                <a:gd name="T21" fmla="*/ 37 h 77"/>
                <a:gd name="T22" fmla="*/ 143 w 214"/>
                <a:gd name="T23" fmla="*/ 57 h 77"/>
                <a:gd name="T24" fmla="*/ 182 w 214"/>
                <a:gd name="T25" fmla="*/ 57 h 77"/>
                <a:gd name="T26" fmla="*/ 182 w 214"/>
                <a:gd name="T27" fmla="*/ 45 h 77"/>
                <a:gd name="T28" fmla="*/ 214 w 214"/>
                <a:gd name="T29" fmla="*/ 62 h 77"/>
                <a:gd name="T30" fmla="*/ 182 w 214"/>
                <a:gd name="T31" fmla="*/ 77 h 77"/>
                <a:gd name="T32" fmla="*/ 182 w 214"/>
                <a:gd name="T33" fmla="*/ 67 h 77"/>
                <a:gd name="T34" fmla="*/ 138 w 214"/>
                <a:gd name="T35" fmla="*/ 67 h 77"/>
                <a:gd name="T36" fmla="*/ 109 w 214"/>
                <a:gd name="T37" fmla="*/ 45 h 77"/>
                <a:gd name="T38" fmla="*/ 80 w 214"/>
                <a:gd name="T39" fmla="*/ 67 h 77"/>
                <a:gd name="T40" fmla="*/ 32 w 214"/>
                <a:gd name="T41" fmla="*/ 67 h 77"/>
                <a:gd name="T42" fmla="*/ 32 w 214"/>
                <a:gd name="T43" fmla="*/ 77 h 77"/>
                <a:gd name="T44" fmla="*/ 0 w 214"/>
                <a:gd name="T45" fmla="*/ 62 h 77"/>
                <a:gd name="T46" fmla="*/ 32 w 214"/>
                <a:gd name="T47" fmla="*/ 45 h 77"/>
                <a:gd name="T48" fmla="*/ 32 w 214"/>
                <a:gd name="T49" fmla="*/ 57 h 77"/>
                <a:gd name="T50" fmla="*/ 74 w 214"/>
                <a:gd name="T51" fmla="*/ 57 h 77"/>
                <a:gd name="T52" fmla="*/ 101 w 214"/>
                <a:gd name="T53" fmla="*/ 40 h 77"/>
                <a:gd name="T54" fmla="*/ 74 w 214"/>
                <a:gd name="T55" fmla="*/ 20 h 77"/>
                <a:gd name="T56" fmla="*/ 32 w 214"/>
                <a:gd name="T57" fmla="*/ 20 h 77"/>
                <a:gd name="T58" fmla="*/ 32 w 214"/>
                <a:gd name="T59" fmla="*/ 30 h 77"/>
                <a:gd name="T60" fmla="*/ 0 w 214"/>
                <a:gd name="T61" fmla="*/ 15 h 77"/>
                <a:gd name="T62" fmla="*/ 32 w 214"/>
                <a:gd name="T63" fmla="*/ 0 h 77"/>
                <a:gd name="T64" fmla="*/ 32 w 214"/>
                <a:gd name="T65" fmla="*/ 10 h 7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14" h="77">
                  <a:moveTo>
                    <a:pt x="32" y="10"/>
                  </a:moveTo>
                  <a:lnTo>
                    <a:pt x="80" y="10"/>
                  </a:lnTo>
                  <a:lnTo>
                    <a:pt x="109" y="32"/>
                  </a:lnTo>
                  <a:lnTo>
                    <a:pt x="138" y="10"/>
                  </a:lnTo>
                  <a:lnTo>
                    <a:pt x="182" y="10"/>
                  </a:lnTo>
                  <a:lnTo>
                    <a:pt x="182" y="0"/>
                  </a:lnTo>
                  <a:lnTo>
                    <a:pt x="214" y="15"/>
                  </a:lnTo>
                  <a:lnTo>
                    <a:pt x="182" y="30"/>
                  </a:lnTo>
                  <a:lnTo>
                    <a:pt x="182" y="20"/>
                  </a:lnTo>
                  <a:lnTo>
                    <a:pt x="143" y="20"/>
                  </a:lnTo>
                  <a:lnTo>
                    <a:pt x="116" y="37"/>
                  </a:lnTo>
                  <a:lnTo>
                    <a:pt x="143" y="57"/>
                  </a:lnTo>
                  <a:lnTo>
                    <a:pt x="182" y="57"/>
                  </a:lnTo>
                  <a:lnTo>
                    <a:pt x="182" y="45"/>
                  </a:lnTo>
                  <a:lnTo>
                    <a:pt x="214" y="62"/>
                  </a:lnTo>
                  <a:lnTo>
                    <a:pt x="182" y="77"/>
                  </a:lnTo>
                  <a:lnTo>
                    <a:pt x="182" y="67"/>
                  </a:lnTo>
                  <a:lnTo>
                    <a:pt x="138" y="67"/>
                  </a:lnTo>
                  <a:lnTo>
                    <a:pt x="109" y="45"/>
                  </a:lnTo>
                  <a:lnTo>
                    <a:pt x="80" y="67"/>
                  </a:lnTo>
                  <a:lnTo>
                    <a:pt x="32" y="67"/>
                  </a:lnTo>
                  <a:lnTo>
                    <a:pt x="32" y="77"/>
                  </a:lnTo>
                  <a:lnTo>
                    <a:pt x="0" y="62"/>
                  </a:lnTo>
                  <a:lnTo>
                    <a:pt x="32" y="45"/>
                  </a:lnTo>
                  <a:lnTo>
                    <a:pt x="32" y="57"/>
                  </a:lnTo>
                  <a:lnTo>
                    <a:pt x="74" y="57"/>
                  </a:lnTo>
                  <a:lnTo>
                    <a:pt x="101" y="40"/>
                  </a:lnTo>
                  <a:lnTo>
                    <a:pt x="74" y="20"/>
                  </a:lnTo>
                  <a:lnTo>
                    <a:pt x="32" y="20"/>
                  </a:lnTo>
                  <a:lnTo>
                    <a:pt x="32" y="30"/>
                  </a:lnTo>
                  <a:lnTo>
                    <a:pt x="0" y="15"/>
                  </a:lnTo>
                  <a:lnTo>
                    <a:pt x="32" y="0"/>
                  </a:lnTo>
                  <a:lnTo>
                    <a:pt x="32"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964" name="Freeform 243"/>
            <p:cNvSpPr>
              <a:spLocks/>
            </p:cNvSpPr>
            <p:nvPr/>
          </p:nvSpPr>
          <p:spPr bwMode="auto">
            <a:xfrm>
              <a:off x="263" y="2127"/>
              <a:ext cx="214" cy="77"/>
            </a:xfrm>
            <a:custGeom>
              <a:avLst/>
              <a:gdLst>
                <a:gd name="T0" fmla="*/ 32 w 214"/>
                <a:gd name="T1" fmla="*/ 10 h 77"/>
                <a:gd name="T2" fmla="*/ 80 w 214"/>
                <a:gd name="T3" fmla="*/ 10 h 77"/>
                <a:gd name="T4" fmla="*/ 109 w 214"/>
                <a:gd name="T5" fmla="*/ 32 h 77"/>
                <a:gd name="T6" fmla="*/ 138 w 214"/>
                <a:gd name="T7" fmla="*/ 10 h 77"/>
                <a:gd name="T8" fmla="*/ 182 w 214"/>
                <a:gd name="T9" fmla="*/ 10 h 77"/>
                <a:gd name="T10" fmla="*/ 182 w 214"/>
                <a:gd name="T11" fmla="*/ 0 h 77"/>
                <a:gd name="T12" fmla="*/ 214 w 214"/>
                <a:gd name="T13" fmla="*/ 15 h 77"/>
                <a:gd name="T14" fmla="*/ 182 w 214"/>
                <a:gd name="T15" fmla="*/ 30 h 77"/>
                <a:gd name="T16" fmla="*/ 182 w 214"/>
                <a:gd name="T17" fmla="*/ 20 h 77"/>
                <a:gd name="T18" fmla="*/ 143 w 214"/>
                <a:gd name="T19" fmla="*/ 20 h 77"/>
                <a:gd name="T20" fmla="*/ 116 w 214"/>
                <a:gd name="T21" fmla="*/ 37 h 77"/>
                <a:gd name="T22" fmla="*/ 143 w 214"/>
                <a:gd name="T23" fmla="*/ 57 h 77"/>
                <a:gd name="T24" fmla="*/ 182 w 214"/>
                <a:gd name="T25" fmla="*/ 57 h 77"/>
                <a:gd name="T26" fmla="*/ 182 w 214"/>
                <a:gd name="T27" fmla="*/ 45 h 77"/>
                <a:gd name="T28" fmla="*/ 214 w 214"/>
                <a:gd name="T29" fmla="*/ 62 h 77"/>
                <a:gd name="T30" fmla="*/ 182 w 214"/>
                <a:gd name="T31" fmla="*/ 77 h 77"/>
                <a:gd name="T32" fmla="*/ 182 w 214"/>
                <a:gd name="T33" fmla="*/ 67 h 77"/>
                <a:gd name="T34" fmla="*/ 138 w 214"/>
                <a:gd name="T35" fmla="*/ 67 h 77"/>
                <a:gd name="T36" fmla="*/ 109 w 214"/>
                <a:gd name="T37" fmla="*/ 45 h 77"/>
                <a:gd name="T38" fmla="*/ 80 w 214"/>
                <a:gd name="T39" fmla="*/ 67 h 77"/>
                <a:gd name="T40" fmla="*/ 32 w 214"/>
                <a:gd name="T41" fmla="*/ 67 h 77"/>
                <a:gd name="T42" fmla="*/ 32 w 214"/>
                <a:gd name="T43" fmla="*/ 77 h 77"/>
                <a:gd name="T44" fmla="*/ 0 w 214"/>
                <a:gd name="T45" fmla="*/ 62 h 77"/>
                <a:gd name="T46" fmla="*/ 32 w 214"/>
                <a:gd name="T47" fmla="*/ 45 h 77"/>
                <a:gd name="T48" fmla="*/ 32 w 214"/>
                <a:gd name="T49" fmla="*/ 57 h 77"/>
                <a:gd name="T50" fmla="*/ 74 w 214"/>
                <a:gd name="T51" fmla="*/ 57 h 77"/>
                <a:gd name="T52" fmla="*/ 101 w 214"/>
                <a:gd name="T53" fmla="*/ 40 h 77"/>
                <a:gd name="T54" fmla="*/ 74 w 214"/>
                <a:gd name="T55" fmla="*/ 20 h 77"/>
                <a:gd name="T56" fmla="*/ 32 w 214"/>
                <a:gd name="T57" fmla="*/ 20 h 77"/>
                <a:gd name="T58" fmla="*/ 32 w 214"/>
                <a:gd name="T59" fmla="*/ 30 h 77"/>
                <a:gd name="T60" fmla="*/ 0 w 214"/>
                <a:gd name="T61" fmla="*/ 15 h 77"/>
                <a:gd name="T62" fmla="*/ 32 w 214"/>
                <a:gd name="T63" fmla="*/ 0 h 77"/>
                <a:gd name="T64" fmla="*/ 32 w 214"/>
                <a:gd name="T65" fmla="*/ 10 h 7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14" h="77">
                  <a:moveTo>
                    <a:pt x="32" y="10"/>
                  </a:moveTo>
                  <a:lnTo>
                    <a:pt x="80" y="10"/>
                  </a:lnTo>
                  <a:lnTo>
                    <a:pt x="109" y="32"/>
                  </a:lnTo>
                  <a:lnTo>
                    <a:pt x="138" y="10"/>
                  </a:lnTo>
                  <a:lnTo>
                    <a:pt x="182" y="10"/>
                  </a:lnTo>
                  <a:lnTo>
                    <a:pt x="182" y="0"/>
                  </a:lnTo>
                  <a:lnTo>
                    <a:pt x="214" y="15"/>
                  </a:lnTo>
                  <a:lnTo>
                    <a:pt x="182" y="30"/>
                  </a:lnTo>
                  <a:lnTo>
                    <a:pt x="182" y="20"/>
                  </a:lnTo>
                  <a:lnTo>
                    <a:pt x="143" y="20"/>
                  </a:lnTo>
                  <a:lnTo>
                    <a:pt x="116" y="37"/>
                  </a:lnTo>
                  <a:lnTo>
                    <a:pt x="143" y="57"/>
                  </a:lnTo>
                  <a:lnTo>
                    <a:pt x="182" y="57"/>
                  </a:lnTo>
                  <a:lnTo>
                    <a:pt x="182" y="45"/>
                  </a:lnTo>
                  <a:lnTo>
                    <a:pt x="214" y="62"/>
                  </a:lnTo>
                  <a:lnTo>
                    <a:pt x="182" y="77"/>
                  </a:lnTo>
                  <a:lnTo>
                    <a:pt x="182" y="67"/>
                  </a:lnTo>
                  <a:lnTo>
                    <a:pt x="138" y="67"/>
                  </a:lnTo>
                  <a:lnTo>
                    <a:pt x="109" y="45"/>
                  </a:lnTo>
                  <a:lnTo>
                    <a:pt x="80" y="67"/>
                  </a:lnTo>
                  <a:lnTo>
                    <a:pt x="32" y="67"/>
                  </a:lnTo>
                  <a:lnTo>
                    <a:pt x="32" y="77"/>
                  </a:lnTo>
                  <a:lnTo>
                    <a:pt x="0" y="62"/>
                  </a:lnTo>
                  <a:lnTo>
                    <a:pt x="32" y="45"/>
                  </a:lnTo>
                  <a:lnTo>
                    <a:pt x="32" y="57"/>
                  </a:lnTo>
                  <a:lnTo>
                    <a:pt x="74" y="57"/>
                  </a:lnTo>
                  <a:lnTo>
                    <a:pt x="101" y="40"/>
                  </a:lnTo>
                  <a:lnTo>
                    <a:pt x="74" y="20"/>
                  </a:lnTo>
                  <a:lnTo>
                    <a:pt x="32" y="20"/>
                  </a:lnTo>
                  <a:lnTo>
                    <a:pt x="32" y="30"/>
                  </a:lnTo>
                  <a:lnTo>
                    <a:pt x="0" y="15"/>
                  </a:lnTo>
                  <a:lnTo>
                    <a:pt x="32" y="0"/>
                  </a:lnTo>
                  <a:lnTo>
                    <a:pt x="32"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965" name="Freeform 244"/>
            <p:cNvSpPr>
              <a:spLocks/>
            </p:cNvSpPr>
            <p:nvPr/>
          </p:nvSpPr>
          <p:spPr bwMode="auto">
            <a:xfrm>
              <a:off x="266" y="2129"/>
              <a:ext cx="214" cy="78"/>
            </a:xfrm>
            <a:custGeom>
              <a:avLst/>
              <a:gdLst>
                <a:gd name="T0" fmla="*/ 32 w 214"/>
                <a:gd name="T1" fmla="*/ 10 h 78"/>
                <a:gd name="T2" fmla="*/ 79 w 214"/>
                <a:gd name="T3" fmla="*/ 10 h 78"/>
                <a:gd name="T4" fmla="*/ 108 w 214"/>
                <a:gd name="T5" fmla="*/ 33 h 78"/>
                <a:gd name="T6" fmla="*/ 137 w 214"/>
                <a:gd name="T7" fmla="*/ 10 h 78"/>
                <a:gd name="T8" fmla="*/ 182 w 214"/>
                <a:gd name="T9" fmla="*/ 10 h 78"/>
                <a:gd name="T10" fmla="*/ 182 w 214"/>
                <a:gd name="T11" fmla="*/ 0 h 78"/>
                <a:gd name="T12" fmla="*/ 214 w 214"/>
                <a:gd name="T13" fmla="*/ 15 h 78"/>
                <a:gd name="T14" fmla="*/ 182 w 214"/>
                <a:gd name="T15" fmla="*/ 30 h 78"/>
                <a:gd name="T16" fmla="*/ 182 w 214"/>
                <a:gd name="T17" fmla="*/ 20 h 78"/>
                <a:gd name="T18" fmla="*/ 142 w 214"/>
                <a:gd name="T19" fmla="*/ 20 h 78"/>
                <a:gd name="T20" fmla="*/ 116 w 214"/>
                <a:gd name="T21" fmla="*/ 38 h 78"/>
                <a:gd name="T22" fmla="*/ 142 w 214"/>
                <a:gd name="T23" fmla="*/ 58 h 78"/>
                <a:gd name="T24" fmla="*/ 182 w 214"/>
                <a:gd name="T25" fmla="*/ 58 h 78"/>
                <a:gd name="T26" fmla="*/ 182 w 214"/>
                <a:gd name="T27" fmla="*/ 45 h 78"/>
                <a:gd name="T28" fmla="*/ 214 w 214"/>
                <a:gd name="T29" fmla="*/ 63 h 78"/>
                <a:gd name="T30" fmla="*/ 182 w 214"/>
                <a:gd name="T31" fmla="*/ 78 h 78"/>
                <a:gd name="T32" fmla="*/ 182 w 214"/>
                <a:gd name="T33" fmla="*/ 68 h 78"/>
                <a:gd name="T34" fmla="*/ 137 w 214"/>
                <a:gd name="T35" fmla="*/ 68 h 78"/>
                <a:gd name="T36" fmla="*/ 108 w 214"/>
                <a:gd name="T37" fmla="*/ 45 h 78"/>
                <a:gd name="T38" fmla="*/ 79 w 214"/>
                <a:gd name="T39" fmla="*/ 68 h 78"/>
                <a:gd name="T40" fmla="*/ 32 w 214"/>
                <a:gd name="T41" fmla="*/ 68 h 78"/>
                <a:gd name="T42" fmla="*/ 32 w 214"/>
                <a:gd name="T43" fmla="*/ 78 h 78"/>
                <a:gd name="T44" fmla="*/ 0 w 214"/>
                <a:gd name="T45" fmla="*/ 63 h 78"/>
                <a:gd name="T46" fmla="*/ 32 w 214"/>
                <a:gd name="T47" fmla="*/ 45 h 78"/>
                <a:gd name="T48" fmla="*/ 32 w 214"/>
                <a:gd name="T49" fmla="*/ 58 h 78"/>
                <a:gd name="T50" fmla="*/ 74 w 214"/>
                <a:gd name="T51" fmla="*/ 58 h 78"/>
                <a:gd name="T52" fmla="*/ 100 w 214"/>
                <a:gd name="T53" fmla="*/ 40 h 78"/>
                <a:gd name="T54" fmla="*/ 74 w 214"/>
                <a:gd name="T55" fmla="*/ 20 h 78"/>
                <a:gd name="T56" fmla="*/ 32 w 214"/>
                <a:gd name="T57" fmla="*/ 20 h 78"/>
                <a:gd name="T58" fmla="*/ 32 w 214"/>
                <a:gd name="T59" fmla="*/ 30 h 78"/>
                <a:gd name="T60" fmla="*/ 0 w 214"/>
                <a:gd name="T61" fmla="*/ 15 h 78"/>
                <a:gd name="T62" fmla="*/ 32 w 214"/>
                <a:gd name="T63" fmla="*/ 0 h 78"/>
                <a:gd name="T64" fmla="*/ 32 w 214"/>
                <a:gd name="T65" fmla="*/ 10 h 7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14" h="78">
                  <a:moveTo>
                    <a:pt x="32" y="10"/>
                  </a:moveTo>
                  <a:lnTo>
                    <a:pt x="79" y="10"/>
                  </a:lnTo>
                  <a:lnTo>
                    <a:pt x="108" y="33"/>
                  </a:lnTo>
                  <a:lnTo>
                    <a:pt x="137" y="10"/>
                  </a:lnTo>
                  <a:lnTo>
                    <a:pt x="182" y="10"/>
                  </a:lnTo>
                  <a:lnTo>
                    <a:pt x="182" y="0"/>
                  </a:lnTo>
                  <a:lnTo>
                    <a:pt x="214" y="15"/>
                  </a:lnTo>
                  <a:lnTo>
                    <a:pt x="182" y="30"/>
                  </a:lnTo>
                  <a:lnTo>
                    <a:pt x="182" y="20"/>
                  </a:lnTo>
                  <a:lnTo>
                    <a:pt x="142" y="20"/>
                  </a:lnTo>
                  <a:lnTo>
                    <a:pt x="116" y="38"/>
                  </a:lnTo>
                  <a:lnTo>
                    <a:pt x="142" y="58"/>
                  </a:lnTo>
                  <a:lnTo>
                    <a:pt x="182" y="58"/>
                  </a:lnTo>
                  <a:lnTo>
                    <a:pt x="182" y="45"/>
                  </a:lnTo>
                  <a:lnTo>
                    <a:pt x="214" y="63"/>
                  </a:lnTo>
                  <a:lnTo>
                    <a:pt x="182" y="78"/>
                  </a:lnTo>
                  <a:lnTo>
                    <a:pt x="182" y="68"/>
                  </a:lnTo>
                  <a:lnTo>
                    <a:pt x="137" y="68"/>
                  </a:lnTo>
                  <a:lnTo>
                    <a:pt x="108" y="45"/>
                  </a:lnTo>
                  <a:lnTo>
                    <a:pt x="79" y="68"/>
                  </a:lnTo>
                  <a:lnTo>
                    <a:pt x="32" y="68"/>
                  </a:lnTo>
                  <a:lnTo>
                    <a:pt x="32" y="78"/>
                  </a:lnTo>
                  <a:lnTo>
                    <a:pt x="0" y="63"/>
                  </a:lnTo>
                  <a:lnTo>
                    <a:pt x="32" y="45"/>
                  </a:lnTo>
                  <a:lnTo>
                    <a:pt x="32" y="58"/>
                  </a:lnTo>
                  <a:lnTo>
                    <a:pt x="74" y="58"/>
                  </a:lnTo>
                  <a:lnTo>
                    <a:pt x="100" y="40"/>
                  </a:lnTo>
                  <a:lnTo>
                    <a:pt x="74" y="20"/>
                  </a:lnTo>
                  <a:lnTo>
                    <a:pt x="32" y="20"/>
                  </a:lnTo>
                  <a:lnTo>
                    <a:pt x="32" y="30"/>
                  </a:lnTo>
                  <a:lnTo>
                    <a:pt x="0" y="15"/>
                  </a:lnTo>
                  <a:lnTo>
                    <a:pt x="32" y="0"/>
                  </a:lnTo>
                  <a:lnTo>
                    <a:pt x="32" y="1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966" name="Freeform 245"/>
            <p:cNvSpPr>
              <a:spLocks/>
            </p:cNvSpPr>
            <p:nvPr/>
          </p:nvSpPr>
          <p:spPr bwMode="auto">
            <a:xfrm>
              <a:off x="266" y="2129"/>
              <a:ext cx="214" cy="78"/>
            </a:xfrm>
            <a:custGeom>
              <a:avLst/>
              <a:gdLst>
                <a:gd name="T0" fmla="*/ 32 w 214"/>
                <a:gd name="T1" fmla="*/ 10 h 78"/>
                <a:gd name="T2" fmla="*/ 79 w 214"/>
                <a:gd name="T3" fmla="*/ 10 h 78"/>
                <a:gd name="T4" fmla="*/ 108 w 214"/>
                <a:gd name="T5" fmla="*/ 33 h 78"/>
                <a:gd name="T6" fmla="*/ 137 w 214"/>
                <a:gd name="T7" fmla="*/ 10 h 78"/>
                <a:gd name="T8" fmla="*/ 182 w 214"/>
                <a:gd name="T9" fmla="*/ 10 h 78"/>
                <a:gd name="T10" fmla="*/ 182 w 214"/>
                <a:gd name="T11" fmla="*/ 0 h 78"/>
                <a:gd name="T12" fmla="*/ 214 w 214"/>
                <a:gd name="T13" fmla="*/ 15 h 78"/>
                <a:gd name="T14" fmla="*/ 182 w 214"/>
                <a:gd name="T15" fmla="*/ 30 h 78"/>
                <a:gd name="T16" fmla="*/ 182 w 214"/>
                <a:gd name="T17" fmla="*/ 20 h 78"/>
                <a:gd name="T18" fmla="*/ 142 w 214"/>
                <a:gd name="T19" fmla="*/ 20 h 78"/>
                <a:gd name="T20" fmla="*/ 116 w 214"/>
                <a:gd name="T21" fmla="*/ 38 h 78"/>
                <a:gd name="T22" fmla="*/ 142 w 214"/>
                <a:gd name="T23" fmla="*/ 58 h 78"/>
                <a:gd name="T24" fmla="*/ 182 w 214"/>
                <a:gd name="T25" fmla="*/ 58 h 78"/>
                <a:gd name="T26" fmla="*/ 182 w 214"/>
                <a:gd name="T27" fmla="*/ 45 h 78"/>
                <a:gd name="T28" fmla="*/ 214 w 214"/>
                <a:gd name="T29" fmla="*/ 63 h 78"/>
                <a:gd name="T30" fmla="*/ 182 w 214"/>
                <a:gd name="T31" fmla="*/ 78 h 78"/>
                <a:gd name="T32" fmla="*/ 182 w 214"/>
                <a:gd name="T33" fmla="*/ 68 h 78"/>
                <a:gd name="T34" fmla="*/ 137 w 214"/>
                <a:gd name="T35" fmla="*/ 68 h 78"/>
                <a:gd name="T36" fmla="*/ 108 w 214"/>
                <a:gd name="T37" fmla="*/ 45 h 78"/>
                <a:gd name="T38" fmla="*/ 79 w 214"/>
                <a:gd name="T39" fmla="*/ 68 h 78"/>
                <a:gd name="T40" fmla="*/ 32 w 214"/>
                <a:gd name="T41" fmla="*/ 68 h 78"/>
                <a:gd name="T42" fmla="*/ 32 w 214"/>
                <a:gd name="T43" fmla="*/ 78 h 78"/>
                <a:gd name="T44" fmla="*/ 0 w 214"/>
                <a:gd name="T45" fmla="*/ 63 h 78"/>
                <a:gd name="T46" fmla="*/ 32 w 214"/>
                <a:gd name="T47" fmla="*/ 45 h 78"/>
                <a:gd name="T48" fmla="*/ 32 w 214"/>
                <a:gd name="T49" fmla="*/ 58 h 78"/>
                <a:gd name="T50" fmla="*/ 74 w 214"/>
                <a:gd name="T51" fmla="*/ 58 h 78"/>
                <a:gd name="T52" fmla="*/ 100 w 214"/>
                <a:gd name="T53" fmla="*/ 40 h 78"/>
                <a:gd name="T54" fmla="*/ 74 w 214"/>
                <a:gd name="T55" fmla="*/ 20 h 78"/>
                <a:gd name="T56" fmla="*/ 32 w 214"/>
                <a:gd name="T57" fmla="*/ 20 h 78"/>
                <a:gd name="T58" fmla="*/ 32 w 214"/>
                <a:gd name="T59" fmla="*/ 30 h 78"/>
                <a:gd name="T60" fmla="*/ 0 w 214"/>
                <a:gd name="T61" fmla="*/ 15 h 78"/>
                <a:gd name="T62" fmla="*/ 32 w 214"/>
                <a:gd name="T63" fmla="*/ 0 h 78"/>
                <a:gd name="T64" fmla="*/ 32 w 214"/>
                <a:gd name="T65" fmla="*/ 10 h 7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14" h="78">
                  <a:moveTo>
                    <a:pt x="32" y="10"/>
                  </a:moveTo>
                  <a:lnTo>
                    <a:pt x="79" y="10"/>
                  </a:lnTo>
                  <a:lnTo>
                    <a:pt x="108" y="33"/>
                  </a:lnTo>
                  <a:lnTo>
                    <a:pt x="137" y="10"/>
                  </a:lnTo>
                  <a:lnTo>
                    <a:pt x="182" y="10"/>
                  </a:lnTo>
                  <a:lnTo>
                    <a:pt x="182" y="0"/>
                  </a:lnTo>
                  <a:lnTo>
                    <a:pt x="214" y="15"/>
                  </a:lnTo>
                  <a:lnTo>
                    <a:pt x="182" y="30"/>
                  </a:lnTo>
                  <a:lnTo>
                    <a:pt x="182" y="20"/>
                  </a:lnTo>
                  <a:lnTo>
                    <a:pt x="142" y="20"/>
                  </a:lnTo>
                  <a:lnTo>
                    <a:pt x="116" y="38"/>
                  </a:lnTo>
                  <a:lnTo>
                    <a:pt x="142" y="58"/>
                  </a:lnTo>
                  <a:lnTo>
                    <a:pt x="182" y="58"/>
                  </a:lnTo>
                  <a:lnTo>
                    <a:pt x="182" y="45"/>
                  </a:lnTo>
                  <a:lnTo>
                    <a:pt x="214" y="63"/>
                  </a:lnTo>
                  <a:lnTo>
                    <a:pt x="182" y="78"/>
                  </a:lnTo>
                  <a:lnTo>
                    <a:pt x="182" y="68"/>
                  </a:lnTo>
                  <a:lnTo>
                    <a:pt x="137" y="68"/>
                  </a:lnTo>
                  <a:lnTo>
                    <a:pt x="108" y="45"/>
                  </a:lnTo>
                  <a:lnTo>
                    <a:pt x="79" y="68"/>
                  </a:lnTo>
                  <a:lnTo>
                    <a:pt x="32" y="68"/>
                  </a:lnTo>
                  <a:lnTo>
                    <a:pt x="32" y="78"/>
                  </a:lnTo>
                  <a:lnTo>
                    <a:pt x="0" y="63"/>
                  </a:lnTo>
                  <a:lnTo>
                    <a:pt x="32" y="45"/>
                  </a:lnTo>
                  <a:lnTo>
                    <a:pt x="32" y="58"/>
                  </a:lnTo>
                  <a:lnTo>
                    <a:pt x="74" y="58"/>
                  </a:lnTo>
                  <a:lnTo>
                    <a:pt x="100" y="40"/>
                  </a:lnTo>
                  <a:lnTo>
                    <a:pt x="74" y="20"/>
                  </a:lnTo>
                  <a:lnTo>
                    <a:pt x="32" y="20"/>
                  </a:lnTo>
                  <a:lnTo>
                    <a:pt x="32" y="30"/>
                  </a:lnTo>
                  <a:lnTo>
                    <a:pt x="0" y="15"/>
                  </a:lnTo>
                  <a:lnTo>
                    <a:pt x="32" y="0"/>
                  </a:lnTo>
                  <a:lnTo>
                    <a:pt x="32" y="1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27662" name="Group 277"/>
          <p:cNvGrpSpPr>
            <a:grpSpLocks/>
          </p:cNvGrpSpPr>
          <p:nvPr/>
        </p:nvGrpSpPr>
        <p:grpSpPr bwMode="auto">
          <a:xfrm>
            <a:off x="134938" y="2867025"/>
            <a:ext cx="690562" cy="385763"/>
            <a:chOff x="158" y="1616"/>
            <a:chExt cx="435" cy="243"/>
          </a:xfrm>
        </p:grpSpPr>
        <p:sp>
          <p:nvSpPr>
            <p:cNvPr id="27913" name="AutoShape 249"/>
            <p:cNvSpPr>
              <a:spLocks noChangeAspect="1" noChangeArrowheads="1" noTextEdit="1"/>
            </p:cNvSpPr>
            <p:nvPr/>
          </p:nvSpPr>
          <p:spPr bwMode="auto">
            <a:xfrm>
              <a:off x="158" y="1616"/>
              <a:ext cx="435" cy="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7914" name="Oval 250"/>
            <p:cNvSpPr>
              <a:spLocks noChangeArrowheads="1"/>
            </p:cNvSpPr>
            <p:nvPr/>
          </p:nvSpPr>
          <p:spPr bwMode="auto">
            <a:xfrm>
              <a:off x="159" y="1717"/>
              <a:ext cx="433" cy="141"/>
            </a:xfrm>
            <a:prstGeom prst="ellipse">
              <a:avLst/>
            </a:prstGeom>
            <a:solidFill>
              <a:srgbClr val="9E0C0F"/>
            </a:solidFill>
            <a:ln w="4763">
              <a:solidFill>
                <a:schemeClr val="accent2"/>
              </a:solidFill>
              <a:round/>
              <a:headEnd/>
              <a:tailEnd/>
            </a:ln>
          </p:spPr>
          <p:txBody>
            <a:bodyPr/>
            <a:lstStyle>
              <a:lvl1pPr algn="ctr">
                <a:lnSpc>
                  <a:spcPct val="90000"/>
                </a:lnSpc>
                <a:defRPr sz="2400">
                  <a:solidFill>
                    <a:schemeClr val="tx1"/>
                  </a:solidFill>
                  <a:latin typeface="Arial" panose="020B0604020202020204" pitchFamily="34" charset="0"/>
                </a:defRPr>
              </a:lvl1pPr>
              <a:lvl2pPr marL="742950" indent="-285750" algn="ctr">
                <a:lnSpc>
                  <a:spcPct val="90000"/>
                </a:lnSpc>
                <a:defRPr sz="2400">
                  <a:solidFill>
                    <a:schemeClr val="tx1"/>
                  </a:solidFill>
                  <a:latin typeface="Arial" panose="020B0604020202020204" pitchFamily="34" charset="0"/>
                </a:defRPr>
              </a:lvl2pPr>
              <a:lvl3pPr marL="1143000" indent="-228600" algn="ctr">
                <a:lnSpc>
                  <a:spcPct val="90000"/>
                </a:lnSpc>
                <a:defRPr sz="2400">
                  <a:solidFill>
                    <a:schemeClr val="tx1"/>
                  </a:solidFill>
                  <a:latin typeface="Arial" panose="020B0604020202020204" pitchFamily="34" charset="0"/>
                </a:defRPr>
              </a:lvl3pPr>
              <a:lvl4pPr marL="1600200" indent="-228600" algn="ctr">
                <a:lnSpc>
                  <a:spcPct val="90000"/>
                </a:lnSpc>
                <a:defRPr sz="2400">
                  <a:solidFill>
                    <a:schemeClr val="tx1"/>
                  </a:solidFill>
                  <a:latin typeface="Arial" panose="020B0604020202020204" pitchFamily="34" charset="0"/>
                </a:defRPr>
              </a:lvl4pPr>
              <a:lvl5pPr marL="2057400" indent="-228600" algn="ctr">
                <a:lnSpc>
                  <a:spcPct val="90000"/>
                </a:lnSpc>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27915" name="Rectangle 251"/>
            <p:cNvSpPr>
              <a:spLocks noChangeArrowheads="1"/>
            </p:cNvSpPr>
            <p:nvPr/>
          </p:nvSpPr>
          <p:spPr bwMode="auto">
            <a:xfrm>
              <a:off x="158" y="1689"/>
              <a:ext cx="432" cy="100"/>
            </a:xfrm>
            <a:prstGeom prst="rect">
              <a:avLst/>
            </a:prstGeom>
            <a:solidFill>
              <a:srgbClr val="0078A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ctr">
                <a:lnSpc>
                  <a:spcPct val="90000"/>
                </a:lnSpc>
                <a:defRPr sz="2400">
                  <a:solidFill>
                    <a:schemeClr val="tx1"/>
                  </a:solidFill>
                  <a:latin typeface="Arial" panose="020B0604020202020204" pitchFamily="34" charset="0"/>
                </a:defRPr>
              </a:lvl1pPr>
              <a:lvl2pPr marL="742950" indent="-285750" algn="ctr">
                <a:lnSpc>
                  <a:spcPct val="90000"/>
                </a:lnSpc>
                <a:defRPr sz="2400">
                  <a:solidFill>
                    <a:schemeClr val="tx1"/>
                  </a:solidFill>
                  <a:latin typeface="Arial" panose="020B0604020202020204" pitchFamily="34" charset="0"/>
                </a:defRPr>
              </a:lvl2pPr>
              <a:lvl3pPr marL="1143000" indent="-228600" algn="ctr">
                <a:lnSpc>
                  <a:spcPct val="90000"/>
                </a:lnSpc>
                <a:defRPr sz="2400">
                  <a:solidFill>
                    <a:schemeClr val="tx1"/>
                  </a:solidFill>
                  <a:latin typeface="Arial" panose="020B0604020202020204" pitchFamily="34" charset="0"/>
                </a:defRPr>
              </a:lvl3pPr>
              <a:lvl4pPr marL="1600200" indent="-228600" algn="ctr">
                <a:lnSpc>
                  <a:spcPct val="90000"/>
                </a:lnSpc>
                <a:defRPr sz="2400">
                  <a:solidFill>
                    <a:schemeClr val="tx1"/>
                  </a:solidFill>
                  <a:latin typeface="Arial" panose="020B0604020202020204" pitchFamily="34" charset="0"/>
                </a:defRPr>
              </a:lvl4pPr>
              <a:lvl5pPr marL="2057400" indent="-228600" algn="ctr">
                <a:lnSpc>
                  <a:spcPct val="90000"/>
                </a:lnSpc>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27916" name="Rectangle 252"/>
            <p:cNvSpPr>
              <a:spLocks noChangeArrowheads="1"/>
            </p:cNvSpPr>
            <p:nvPr/>
          </p:nvSpPr>
          <p:spPr bwMode="auto">
            <a:xfrm>
              <a:off x="158" y="1689"/>
              <a:ext cx="432" cy="100"/>
            </a:xfrm>
            <a:prstGeom prst="rect">
              <a:avLst/>
            </a:prstGeom>
            <a:solidFill>
              <a:srgbClr val="9E0C0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ctr">
                <a:lnSpc>
                  <a:spcPct val="90000"/>
                </a:lnSpc>
                <a:defRPr sz="2400">
                  <a:solidFill>
                    <a:schemeClr val="tx1"/>
                  </a:solidFill>
                  <a:latin typeface="Arial" panose="020B0604020202020204" pitchFamily="34" charset="0"/>
                </a:defRPr>
              </a:lvl1pPr>
              <a:lvl2pPr marL="742950" indent="-285750" algn="ctr">
                <a:lnSpc>
                  <a:spcPct val="90000"/>
                </a:lnSpc>
                <a:defRPr sz="2400">
                  <a:solidFill>
                    <a:schemeClr val="tx1"/>
                  </a:solidFill>
                  <a:latin typeface="Arial" panose="020B0604020202020204" pitchFamily="34" charset="0"/>
                </a:defRPr>
              </a:lvl2pPr>
              <a:lvl3pPr marL="1143000" indent="-228600" algn="ctr">
                <a:lnSpc>
                  <a:spcPct val="90000"/>
                </a:lnSpc>
                <a:defRPr sz="2400">
                  <a:solidFill>
                    <a:schemeClr val="tx1"/>
                  </a:solidFill>
                  <a:latin typeface="Arial" panose="020B0604020202020204" pitchFamily="34" charset="0"/>
                </a:defRPr>
              </a:lvl3pPr>
              <a:lvl4pPr marL="1600200" indent="-228600" algn="ctr">
                <a:lnSpc>
                  <a:spcPct val="90000"/>
                </a:lnSpc>
                <a:defRPr sz="2400">
                  <a:solidFill>
                    <a:schemeClr val="tx1"/>
                  </a:solidFill>
                  <a:latin typeface="Arial" panose="020B0604020202020204" pitchFamily="34" charset="0"/>
                </a:defRPr>
              </a:lvl4pPr>
              <a:lvl5pPr marL="2057400" indent="-228600" algn="ctr">
                <a:lnSpc>
                  <a:spcPct val="90000"/>
                </a:lnSpc>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27917" name="Oval 253"/>
            <p:cNvSpPr>
              <a:spLocks noChangeArrowheads="1"/>
            </p:cNvSpPr>
            <p:nvPr/>
          </p:nvSpPr>
          <p:spPr bwMode="auto">
            <a:xfrm>
              <a:off x="159" y="1617"/>
              <a:ext cx="433" cy="141"/>
            </a:xfrm>
            <a:prstGeom prst="ellipse">
              <a:avLst/>
            </a:prstGeom>
            <a:solidFill>
              <a:schemeClr val="accent2"/>
            </a:solidFill>
            <a:ln w="4763">
              <a:solidFill>
                <a:srgbClr val="FCAEB9"/>
              </a:solidFill>
              <a:round/>
              <a:headEnd/>
              <a:tailEnd/>
            </a:ln>
          </p:spPr>
          <p:txBody>
            <a:bodyPr/>
            <a:lstStyle>
              <a:lvl1pPr algn="ctr">
                <a:lnSpc>
                  <a:spcPct val="90000"/>
                </a:lnSpc>
                <a:defRPr sz="2400">
                  <a:solidFill>
                    <a:schemeClr val="tx1"/>
                  </a:solidFill>
                  <a:latin typeface="Arial" panose="020B0604020202020204" pitchFamily="34" charset="0"/>
                </a:defRPr>
              </a:lvl1pPr>
              <a:lvl2pPr marL="742950" indent="-285750" algn="ctr">
                <a:lnSpc>
                  <a:spcPct val="90000"/>
                </a:lnSpc>
                <a:defRPr sz="2400">
                  <a:solidFill>
                    <a:schemeClr val="tx1"/>
                  </a:solidFill>
                  <a:latin typeface="Arial" panose="020B0604020202020204" pitchFamily="34" charset="0"/>
                </a:defRPr>
              </a:lvl2pPr>
              <a:lvl3pPr marL="1143000" indent="-228600" algn="ctr">
                <a:lnSpc>
                  <a:spcPct val="90000"/>
                </a:lnSpc>
                <a:defRPr sz="2400">
                  <a:solidFill>
                    <a:schemeClr val="tx1"/>
                  </a:solidFill>
                  <a:latin typeface="Arial" panose="020B0604020202020204" pitchFamily="34" charset="0"/>
                </a:defRPr>
              </a:lvl3pPr>
              <a:lvl4pPr marL="1600200" indent="-228600" algn="ctr">
                <a:lnSpc>
                  <a:spcPct val="90000"/>
                </a:lnSpc>
                <a:defRPr sz="2400">
                  <a:solidFill>
                    <a:schemeClr val="tx1"/>
                  </a:solidFill>
                  <a:latin typeface="Arial" panose="020B0604020202020204" pitchFamily="34" charset="0"/>
                </a:defRPr>
              </a:lvl4pPr>
              <a:lvl5pPr marL="2057400" indent="-228600" algn="ctr">
                <a:lnSpc>
                  <a:spcPct val="90000"/>
                </a:lnSpc>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27918" name="Freeform 254"/>
            <p:cNvSpPr>
              <a:spLocks/>
            </p:cNvSpPr>
            <p:nvPr/>
          </p:nvSpPr>
          <p:spPr bwMode="auto">
            <a:xfrm>
              <a:off x="379" y="1636"/>
              <a:ext cx="143" cy="45"/>
            </a:xfrm>
            <a:custGeom>
              <a:avLst/>
              <a:gdLst>
                <a:gd name="T0" fmla="*/ 0 w 143"/>
                <a:gd name="T1" fmla="*/ 35 h 45"/>
                <a:gd name="T2" fmla="*/ 32 w 143"/>
                <a:gd name="T3" fmla="*/ 45 h 45"/>
                <a:gd name="T4" fmla="*/ 109 w 143"/>
                <a:gd name="T5" fmla="*/ 15 h 45"/>
                <a:gd name="T6" fmla="*/ 143 w 143"/>
                <a:gd name="T7" fmla="*/ 25 h 45"/>
                <a:gd name="T8" fmla="*/ 124 w 143"/>
                <a:gd name="T9" fmla="*/ 0 h 45"/>
                <a:gd name="T10" fmla="*/ 35 w 143"/>
                <a:gd name="T11" fmla="*/ 0 h 45"/>
                <a:gd name="T12" fmla="*/ 72 w 143"/>
                <a:gd name="T13" fmla="*/ 8 h 45"/>
                <a:gd name="T14" fmla="*/ 0 w 143"/>
                <a:gd name="T15" fmla="*/ 35 h 45"/>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43" h="45">
                  <a:moveTo>
                    <a:pt x="0" y="35"/>
                  </a:moveTo>
                  <a:lnTo>
                    <a:pt x="32" y="45"/>
                  </a:lnTo>
                  <a:lnTo>
                    <a:pt x="109" y="15"/>
                  </a:lnTo>
                  <a:lnTo>
                    <a:pt x="143" y="25"/>
                  </a:lnTo>
                  <a:lnTo>
                    <a:pt x="124" y="0"/>
                  </a:lnTo>
                  <a:lnTo>
                    <a:pt x="35" y="0"/>
                  </a:lnTo>
                  <a:lnTo>
                    <a:pt x="72" y="8"/>
                  </a:lnTo>
                  <a:lnTo>
                    <a:pt x="0" y="3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919" name="Freeform 255"/>
            <p:cNvSpPr>
              <a:spLocks/>
            </p:cNvSpPr>
            <p:nvPr/>
          </p:nvSpPr>
          <p:spPr bwMode="auto">
            <a:xfrm>
              <a:off x="379" y="1636"/>
              <a:ext cx="143" cy="45"/>
            </a:xfrm>
            <a:custGeom>
              <a:avLst/>
              <a:gdLst>
                <a:gd name="T0" fmla="*/ 0 w 143"/>
                <a:gd name="T1" fmla="*/ 35 h 45"/>
                <a:gd name="T2" fmla="*/ 32 w 143"/>
                <a:gd name="T3" fmla="*/ 45 h 45"/>
                <a:gd name="T4" fmla="*/ 109 w 143"/>
                <a:gd name="T5" fmla="*/ 15 h 45"/>
                <a:gd name="T6" fmla="*/ 143 w 143"/>
                <a:gd name="T7" fmla="*/ 25 h 45"/>
                <a:gd name="T8" fmla="*/ 124 w 143"/>
                <a:gd name="T9" fmla="*/ 0 h 45"/>
                <a:gd name="T10" fmla="*/ 35 w 143"/>
                <a:gd name="T11" fmla="*/ 0 h 45"/>
                <a:gd name="T12" fmla="*/ 72 w 143"/>
                <a:gd name="T13" fmla="*/ 8 h 45"/>
                <a:gd name="T14" fmla="*/ 0 w 143"/>
                <a:gd name="T15" fmla="*/ 35 h 45"/>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43" h="45">
                  <a:moveTo>
                    <a:pt x="0" y="35"/>
                  </a:moveTo>
                  <a:lnTo>
                    <a:pt x="32" y="45"/>
                  </a:lnTo>
                  <a:lnTo>
                    <a:pt x="109" y="15"/>
                  </a:lnTo>
                  <a:lnTo>
                    <a:pt x="143" y="25"/>
                  </a:lnTo>
                  <a:lnTo>
                    <a:pt x="124" y="0"/>
                  </a:lnTo>
                  <a:lnTo>
                    <a:pt x="35" y="0"/>
                  </a:lnTo>
                  <a:lnTo>
                    <a:pt x="72" y="8"/>
                  </a:lnTo>
                  <a:lnTo>
                    <a:pt x="0" y="3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920" name="Freeform 256"/>
            <p:cNvSpPr>
              <a:spLocks/>
            </p:cNvSpPr>
            <p:nvPr/>
          </p:nvSpPr>
          <p:spPr bwMode="auto">
            <a:xfrm>
              <a:off x="224" y="1689"/>
              <a:ext cx="142" cy="47"/>
            </a:xfrm>
            <a:custGeom>
              <a:avLst/>
              <a:gdLst>
                <a:gd name="T0" fmla="*/ 142 w 142"/>
                <a:gd name="T1" fmla="*/ 10 h 47"/>
                <a:gd name="T2" fmla="*/ 111 w 142"/>
                <a:gd name="T3" fmla="*/ 0 h 47"/>
                <a:gd name="T4" fmla="*/ 37 w 142"/>
                <a:gd name="T5" fmla="*/ 30 h 47"/>
                <a:gd name="T6" fmla="*/ 0 w 142"/>
                <a:gd name="T7" fmla="*/ 20 h 47"/>
                <a:gd name="T8" fmla="*/ 18 w 142"/>
                <a:gd name="T9" fmla="*/ 47 h 47"/>
                <a:gd name="T10" fmla="*/ 111 w 142"/>
                <a:gd name="T11" fmla="*/ 47 h 47"/>
                <a:gd name="T12" fmla="*/ 71 w 142"/>
                <a:gd name="T13" fmla="*/ 37 h 47"/>
                <a:gd name="T14" fmla="*/ 142 w 142"/>
                <a:gd name="T15" fmla="*/ 10 h 47"/>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42" h="47">
                  <a:moveTo>
                    <a:pt x="142" y="10"/>
                  </a:moveTo>
                  <a:lnTo>
                    <a:pt x="111" y="0"/>
                  </a:lnTo>
                  <a:lnTo>
                    <a:pt x="37" y="30"/>
                  </a:lnTo>
                  <a:lnTo>
                    <a:pt x="0" y="20"/>
                  </a:lnTo>
                  <a:lnTo>
                    <a:pt x="18" y="47"/>
                  </a:lnTo>
                  <a:lnTo>
                    <a:pt x="111" y="47"/>
                  </a:lnTo>
                  <a:lnTo>
                    <a:pt x="71" y="37"/>
                  </a:lnTo>
                  <a:lnTo>
                    <a:pt x="142"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921" name="Freeform 257"/>
            <p:cNvSpPr>
              <a:spLocks/>
            </p:cNvSpPr>
            <p:nvPr/>
          </p:nvSpPr>
          <p:spPr bwMode="auto">
            <a:xfrm>
              <a:off x="224" y="1689"/>
              <a:ext cx="142" cy="47"/>
            </a:xfrm>
            <a:custGeom>
              <a:avLst/>
              <a:gdLst>
                <a:gd name="T0" fmla="*/ 142 w 142"/>
                <a:gd name="T1" fmla="*/ 10 h 47"/>
                <a:gd name="T2" fmla="*/ 111 w 142"/>
                <a:gd name="T3" fmla="*/ 0 h 47"/>
                <a:gd name="T4" fmla="*/ 37 w 142"/>
                <a:gd name="T5" fmla="*/ 30 h 47"/>
                <a:gd name="T6" fmla="*/ 0 w 142"/>
                <a:gd name="T7" fmla="*/ 20 h 47"/>
                <a:gd name="T8" fmla="*/ 18 w 142"/>
                <a:gd name="T9" fmla="*/ 47 h 47"/>
                <a:gd name="T10" fmla="*/ 111 w 142"/>
                <a:gd name="T11" fmla="*/ 47 h 47"/>
                <a:gd name="T12" fmla="*/ 71 w 142"/>
                <a:gd name="T13" fmla="*/ 37 h 47"/>
                <a:gd name="T14" fmla="*/ 142 w 142"/>
                <a:gd name="T15" fmla="*/ 10 h 47"/>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42" h="47">
                  <a:moveTo>
                    <a:pt x="142" y="10"/>
                  </a:moveTo>
                  <a:lnTo>
                    <a:pt x="111" y="0"/>
                  </a:lnTo>
                  <a:lnTo>
                    <a:pt x="37" y="30"/>
                  </a:lnTo>
                  <a:lnTo>
                    <a:pt x="0" y="20"/>
                  </a:lnTo>
                  <a:lnTo>
                    <a:pt x="18" y="47"/>
                  </a:lnTo>
                  <a:lnTo>
                    <a:pt x="111" y="47"/>
                  </a:lnTo>
                  <a:lnTo>
                    <a:pt x="71" y="37"/>
                  </a:lnTo>
                  <a:lnTo>
                    <a:pt x="142"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922" name="Freeform 258"/>
            <p:cNvSpPr>
              <a:spLocks/>
            </p:cNvSpPr>
            <p:nvPr/>
          </p:nvSpPr>
          <p:spPr bwMode="auto">
            <a:xfrm>
              <a:off x="232" y="1634"/>
              <a:ext cx="142" cy="45"/>
            </a:xfrm>
            <a:custGeom>
              <a:avLst/>
              <a:gdLst>
                <a:gd name="T0" fmla="*/ 0 w 142"/>
                <a:gd name="T1" fmla="*/ 10 h 45"/>
                <a:gd name="T2" fmla="*/ 31 w 142"/>
                <a:gd name="T3" fmla="*/ 0 h 45"/>
                <a:gd name="T4" fmla="*/ 108 w 142"/>
                <a:gd name="T5" fmla="*/ 27 h 45"/>
                <a:gd name="T6" fmla="*/ 142 w 142"/>
                <a:gd name="T7" fmla="*/ 20 h 45"/>
                <a:gd name="T8" fmla="*/ 124 w 142"/>
                <a:gd name="T9" fmla="*/ 45 h 45"/>
                <a:gd name="T10" fmla="*/ 34 w 142"/>
                <a:gd name="T11" fmla="*/ 45 h 45"/>
                <a:gd name="T12" fmla="*/ 71 w 142"/>
                <a:gd name="T13" fmla="*/ 37 h 45"/>
                <a:gd name="T14" fmla="*/ 0 w 142"/>
                <a:gd name="T15" fmla="*/ 10 h 45"/>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42" h="45">
                  <a:moveTo>
                    <a:pt x="0" y="10"/>
                  </a:moveTo>
                  <a:lnTo>
                    <a:pt x="31" y="0"/>
                  </a:lnTo>
                  <a:lnTo>
                    <a:pt x="108" y="27"/>
                  </a:lnTo>
                  <a:lnTo>
                    <a:pt x="142" y="20"/>
                  </a:lnTo>
                  <a:lnTo>
                    <a:pt x="124" y="45"/>
                  </a:lnTo>
                  <a:lnTo>
                    <a:pt x="34" y="45"/>
                  </a:lnTo>
                  <a:lnTo>
                    <a:pt x="71" y="37"/>
                  </a:lnTo>
                  <a:lnTo>
                    <a:pt x="0"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923" name="Freeform 259"/>
            <p:cNvSpPr>
              <a:spLocks/>
            </p:cNvSpPr>
            <p:nvPr/>
          </p:nvSpPr>
          <p:spPr bwMode="auto">
            <a:xfrm>
              <a:off x="232" y="1634"/>
              <a:ext cx="142" cy="45"/>
            </a:xfrm>
            <a:custGeom>
              <a:avLst/>
              <a:gdLst>
                <a:gd name="T0" fmla="*/ 0 w 142"/>
                <a:gd name="T1" fmla="*/ 10 h 45"/>
                <a:gd name="T2" fmla="*/ 31 w 142"/>
                <a:gd name="T3" fmla="*/ 0 h 45"/>
                <a:gd name="T4" fmla="*/ 108 w 142"/>
                <a:gd name="T5" fmla="*/ 27 h 45"/>
                <a:gd name="T6" fmla="*/ 142 w 142"/>
                <a:gd name="T7" fmla="*/ 20 h 45"/>
                <a:gd name="T8" fmla="*/ 124 w 142"/>
                <a:gd name="T9" fmla="*/ 45 h 45"/>
                <a:gd name="T10" fmla="*/ 34 w 142"/>
                <a:gd name="T11" fmla="*/ 45 h 45"/>
                <a:gd name="T12" fmla="*/ 71 w 142"/>
                <a:gd name="T13" fmla="*/ 37 h 45"/>
                <a:gd name="T14" fmla="*/ 0 w 142"/>
                <a:gd name="T15" fmla="*/ 10 h 45"/>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42" h="45">
                  <a:moveTo>
                    <a:pt x="0" y="10"/>
                  </a:moveTo>
                  <a:lnTo>
                    <a:pt x="31" y="0"/>
                  </a:lnTo>
                  <a:lnTo>
                    <a:pt x="108" y="27"/>
                  </a:lnTo>
                  <a:lnTo>
                    <a:pt x="142" y="20"/>
                  </a:lnTo>
                  <a:lnTo>
                    <a:pt x="124" y="45"/>
                  </a:lnTo>
                  <a:lnTo>
                    <a:pt x="34" y="45"/>
                  </a:lnTo>
                  <a:lnTo>
                    <a:pt x="71" y="37"/>
                  </a:lnTo>
                  <a:lnTo>
                    <a:pt x="0"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924" name="Freeform 260"/>
            <p:cNvSpPr>
              <a:spLocks/>
            </p:cNvSpPr>
            <p:nvPr/>
          </p:nvSpPr>
          <p:spPr bwMode="auto">
            <a:xfrm>
              <a:off x="374" y="1694"/>
              <a:ext cx="143" cy="45"/>
            </a:xfrm>
            <a:custGeom>
              <a:avLst/>
              <a:gdLst>
                <a:gd name="T0" fmla="*/ 143 w 143"/>
                <a:gd name="T1" fmla="*/ 35 h 45"/>
                <a:gd name="T2" fmla="*/ 111 w 143"/>
                <a:gd name="T3" fmla="*/ 45 h 45"/>
                <a:gd name="T4" fmla="*/ 37 w 143"/>
                <a:gd name="T5" fmla="*/ 15 h 45"/>
                <a:gd name="T6" fmla="*/ 0 w 143"/>
                <a:gd name="T7" fmla="*/ 25 h 45"/>
                <a:gd name="T8" fmla="*/ 19 w 143"/>
                <a:gd name="T9" fmla="*/ 0 h 45"/>
                <a:gd name="T10" fmla="*/ 111 w 143"/>
                <a:gd name="T11" fmla="*/ 0 h 45"/>
                <a:gd name="T12" fmla="*/ 71 w 143"/>
                <a:gd name="T13" fmla="*/ 7 h 45"/>
                <a:gd name="T14" fmla="*/ 143 w 143"/>
                <a:gd name="T15" fmla="*/ 35 h 45"/>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43" h="45">
                  <a:moveTo>
                    <a:pt x="143" y="35"/>
                  </a:moveTo>
                  <a:lnTo>
                    <a:pt x="111" y="45"/>
                  </a:lnTo>
                  <a:lnTo>
                    <a:pt x="37" y="15"/>
                  </a:lnTo>
                  <a:lnTo>
                    <a:pt x="0" y="25"/>
                  </a:lnTo>
                  <a:lnTo>
                    <a:pt x="19" y="0"/>
                  </a:lnTo>
                  <a:lnTo>
                    <a:pt x="111" y="0"/>
                  </a:lnTo>
                  <a:lnTo>
                    <a:pt x="71" y="7"/>
                  </a:lnTo>
                  <a:lnTo>
                    <a:pt x="143" y="3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925" name="Freeform 261"/>
            <p:cNvSpPr>
              <a:spLocks/>
            </p:cNvSpPr>
            <p:nvPr/>
          </p:nvSpPr>
          <p:spPr bwMode="auto">
            <a:xfrm>
              <a:off x="374" y="1694"/>
              <a:ext cx="143" cy="45"/>
            </a:xfrm>
            <a:custGeom>
              <a:avLst/>
              <a:gdLst>
                <a:gd name="T0" fmla="*/ 143 w 143"/>
                <a:gd name="T1" fmla="*/ 35 h 45"/>
                <a:gd name="T2" fmla="*/ 111 w 143"/>
                <a:gd name="T3" fmla="*/ 45 h 45"/>
                <a:gd name="T4" fmla="*/ 37 w 143"/>
                <a:gd name="T5" fmla="*/ 15 h 45"/>
                <a:gd name="T6" fmla="*/ 0 w 143"/>
                <a:gd name="T7" fmla="*/ 25 h 45"/>
                <a:gd name="T8" fmla="*/ 19 w 143"/>
                <a:gd name="T9" fmla="*/ 0 h 45"/>
                <a:gd name="T10" fmla="*/ 111 w 143"/>
                <a:gd name="T11" fmla="*/ 0 h 45"/>
                <a:gd name="T12" fmla="*/ 71 w 143"/>
                <a:gd name="T13" fmla="*/ 7 h 45"/>
                <a:gd name="T14" fmla="*/ 143 w 143"/>
                <a:gd name="T15" fmla="*/ 35 h 45"/>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43" h="45">
                  <a:moveTo>
                    <a:pt x="143" y="35"/>
                  </a:moveTo>
                  <a:lnTo>
                    <a:pt x="111" y="45"/>
                  </a:lnTo>
                  <a:lnTo>
                    <a:pt x="37" y="15"/>
                  </a:lnTo>
                  <a:lnTo>
                    <a:pt x="0" y="25"/>
                  </a:lnTo>
                  <a:lnTo>
                    <a:pt x="19" y="0"/>
                  </a:lnTo>
                  <a:lnTo>
                    <a:pt x="111" y="0"/>
                  </a:lnTo>
                  <a:lnTo>
                    <a:pt x="71" y="7"/>
                  </a:lnTo>
                  <a:lnTo>
                    <a:pt x="143" y="3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926" name="Freeform 262"/>
            <p:cNvSpPr>
              <a:spLocks/>
            </p:cNvSpPr>
            <p:nvPr/>
          </p:nvSpPr>
          <p:spPr bwMode="auto">
            <a:xfrm>
              <a:off x="382" y="1639"/>
              <a:ext cx="142" cy="45"/>
            </a:xfrm>
            <a:custGeom>
              <a:avLst/>
              <a:gdLst>
                <a:gd name="T0" fmla="*/ 0 w 142"/>
                <a:gd name="T1" fmla="*/ 35 h 45"/>
                <a:gd name="T2" fmla="*/ 32 w 142"/>
                <a:gd name="T3" fmla="*/ 45 h 45"/>
                <a:gd name="T4" fmla="*/ 108 w 142"/>
                <a:gd name="T5" fmla="*/ 15 h 45"/>
                <a:gd name="T6" fmla="*/ 142 w 142"/>
                <a:gd name="T7" fmla="*/ 25 h 45"/>
                <a:gd name="T8" fmla="*/ 124 w 142"/>
                <a:gd name="T9" fmla="*/ 0 h 45"/>
                <a:gd name="T10" fmla="*/ 34 w 142"/>
                <a:gd name="T11" fmla="*/ 0 h 45"/>
                <a:gd name="T12" fmla="*/ 71 w 142"/>
                <a:gd name="T13" fmla="*/ 7 h 45"/>
                <a:gd name="T14" fmla="*/ 0 w 142"/>
                <a:gd name="T15" fmla="*/ 35 h 45"/>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42" h="45">
                  <a:moveTo>
                    <a:pt x="0" y="35"/>
                  </a:moveTo>
                  <a:lnTo>
                    <a:pt x="32" y="45"/>
                  </a:lnTo>
                  <a:lnTo>
                    <a:pt x="108" y="15"/>
                  </a:lnTo>
                  <a:lnTo>
                    <a:pt x="142" y="25"/>
                  </a:lnTo>
                  <a:lnTo>
                    <a:pt x="124" y="0"/>
                  </a:lnTo>
                  <a:lnTo>
                    <a:pt x="34" y="0"/>
                  </a:lnTo>
                  <a:lnTo>
                    <a:pt x="71" y="7"/>
                  </a:lnTo>
                  <a:lnTo>
                    <a:pt x="0" y="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927" name="Freeform 263"/>
            <p:cNvSpPr>
              <a:spLocks/>
            </p:cNvSpPr>
            <p:nvPr/>
          </p:nvSpPr>
          <p:spPr bwMode="auto">
            <a:xfrm>
              <a:off x="382" y="1639"/>
              <a:ext cx="142" cy="45"/>
            </a:xfrm>
            <a:custGeom>
              <a:avLst/>
              <a:gdLst>
                <a:gd name="T0" fmla="*/ 0 w 142"/>
                <a:gd name="T1" fmla="*/ 35 h 45"/>
                <a:gd name="T2" fmla="*/ 32 w 142"/>
                <a:gd name="T3" fmla="*/ 45 h 45"/>
                <a:gd name="T4" fmla="*/ 108 w 142"/>
                <a:gd name="T5" fmla="*/ 15 h 45"/>
                <a:gd name="T6" fmla="*/ 142 w 142"/>
                <a:gd name="T7" fmla="*/ 25 h 45"/>
                <a:gd name="T8" fmla="*/ 124 w 142"/>
                <a:gd name="T9" fmla="*/ 0 h 45"/>
                <a:gd name="T10" fmla="*/ 34 w 142"/>
                <a:gd name="T11" fmla="*/ 0 h 45"/>
                <a:gd name="T12" fmla="*/ 71 w 142"/>
                <a:gd name="T13" fmla="*/ 7 h 45"/>
                <a:gd name="T14" fmla="*/ 0 w 142"/>
                <a:gd name="T15" fmla="*/ 35 h 45"/>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42" h="45">
                  <a:moveTo>
                    <a:pt x="0" y="35"/>
                  </a:moveTo>
                  <a:lnTo>
                    <a:pt x="32" y="45"/>
                  </a:lnTo>
                  <a:lnTo>
                    <a:pt x="108" y="15"/>
                  </a:lnTo>
                  <a:lnTo>
                    <a:pt x="142" y="25"/>
                  </a:lnTo>
                  <a:lnTo>
                    <a:pt x="124" y="0"/>
                  </a:lnTo>
                  <a:lnTo>
                    <a:pt x="34" y="0"/>
                  </a:lnTo>
                  <a:lnTo>
                    <a:pt x="71" y="7"/>
                  </a:lnTo>
                  <a:lnTo>
                    <a:pt x="0" y="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928" name="Freeform 264"/>
            <p:cNvSpPr>
              <a:spLocks/>
            </p:cNvSpPr>
            <p:nvPr/>
          </p:nvSpPr>
          <p:spPr bwMode="auto">
            <a:xfrm>
              <a:off x="227" y="1691"/>
              <a:ext cx="142" cy="48"/>
            </a:xfrm>
            <a:custGeom>
              <a:avLst/>
              <a:gdLst>
                <a:gd name="T0" fmla="*/ 142 w 142"/>
                <a:gd name="T1" fmla="*/ 10 h 48"/>
                <a:gd name="T2" fmla="*/ 110 w 142"/>
                <a:gd name="T3" fmla="*/ 0 h 48"/>
                <a:gd name="T4" fmla="*/ 36 w 142"/>
                <a:gd name="T5" fmla="*/ 30 h 48"/>
                <a:gd name="T6" fmla="*/ 0 w 142"/>
                <a:gd name="T7" fmla="*/ 20 h 48"/>
                <a:gd name="T8" fmla="*/ 18 w 142"/>
                <a:gd name="T9" fmla="*/ 48 h 48"/>
                <a:gd name="T10" fmla="*/ 110 w 142"/>
                <a:gd name="T11" fmla="*/ 48 h 48"/>
                <a:gd name="T12" fmla="*/ 71 w 142"/>
                <a:gd name="T13" fmla="*/ 38 h 48"/>
                <a:gd name="T14" fmla="*/ 142 w 142"/>
                <a:gd name="T15" fmla="*/ 10 h 4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42" h="48">
                  <a:moveTo>
                    <a:pt x="142" y="10"/>
                  </a:moveTo>
                  <a:lnTo>
                    <a:pt x="110" y="0"/>
                  </a:lnTo>
                  <a:lnTo>
                    <a:pt x="36" y="30"/>
                  </a:lnTo>
                  <a:lnTo>
                    <a:pt x="0" y="20"/>
                  </a:lnTo>
                  <a:lnTo>
                    <a:pt x="18" y="48"/>
                  </a:lnTo>
                  <a:lnTo>
                    <a:pt x="110" y="48"/>
                  </a:lnTo>
                  <a:lnTo>
                    <a:pt x="71" y="38"/>
                  </a:lnTo>
                  <a:lnTo>
                    <a:pt x="142" y="1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929" name="Freeform 265"/>
            <p:cNvSpPr>
              <a:spLocks/>
            </p:cNvSpPr>
            <p:nvPr/>
          </p:nvSpPr>
          <p:spPr bwMode="auto">
            <a:xfrm>
              <a:off x="227" y="1691"/>
              <a:ext cx="142" cy="48"/>
            </a:xfrm>
            <a:custGeom>
              <a:avLst/>
              <a:gdLst>
                <a:gd name="T0" fmla="*/ 142 w 142"/>
                <a:gd name="T1" fmla="*/ 10 h 48"/>
                <a:gd name="T2" fmla="*/ 110 w 142"/>
                <a:gd name="T3" fmla="*/ 0 h 48"/>
                <a:gd name="T4" fmla="*/ 36 w 142"/>
                <a:gd name="T5" fmla="*/ 30 h 48"/>
                <a:gd name="T6" fmla="*/ 0 w 142"/>
                <a:gd name="T7" fmla="*/ 20 h 48"/>
                <a:gd name="T8" fmla="*/ 18 w 142"/>
                <a:gd name="T9" fmla="*/ 48 h 48"/>
                <a:gd name="T10" fmla="*/ 110 w 142"/>
                <a:gd name="T11" fmla="*/ 48 h 48"/>
                <a:gd name="T12" fmla="*/ 71 w 142"/>
                <a:gd name="T13" fmla="*/ 38 h 48"/>
                <a:gd name="T14" fmla="*/ 142 w 142"/>
                <a:gd name="T15" fmla="*/ 10 h 4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42" h="48">
                  <a:moveTo>
                    <a:pt x="142" y="10"/>
                  </a:moveTo>
                  <a:lnTo>
                    <a:pt x="110" y="0"/>
                  </a:lnTo>
                  <a:lnTo>
                    <a:pt x="36" y="30"/>
                  </a:lnTo>
                  <a:lnTo>
                    <a:pt x="0" y="20"/>
                  </a:lnTo>
                  <a:lnTo>
                    <a:pt x="18" y="48"/>
                  </a:lnTo>
                  <a:lnTo>
                    <a:pt x="110" y="48"/>
                  </a:lnTo>
                  <a:lnTo>
                    <a:pt x="71" y="38"/>
                  </a:lnTo>
                  <a:lnTo>
                    <a:pt x="142" y="1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930" name="Freeform 266"/>
            <p:cNvSpPr>
              <a:spLocks/>
            </p:cNvSpPr>
            <p:nvPr/>
          </p:nvSpPr>
          <p:spPr bwMode="auto">
            <a:xfrm>
              <a:off x="234" y="1636"/>
              <a:ext cx="143" cy="45"/>
            </a:xfrm>
            <a:custGeom>
              <a:avLst/>
              <a:gdLst>
                <a:gd name="T0" fmla="*/ 0 w 143"/>
                <a:gd name="T1" fmla="*/ 10 h 45"/>
                <a:gd name="T2" fmla="*/ 32 w 143"/>
                <a:gd name="T3" fmla="*/ 0 h 45"/>
                <a:gd name="T4" fmla="*/ 109 w 143"/>
                <a:gd name="T5" fmla="*/ 28 h 45"/>
                <a:gd name="T6" fmla="*/ 143 w 143"/>
                <a:gd name="T7" fmla="*/ 20 h 45"/>
                <a:gd name="T8" fmla="*/ 124 w 143"/>
                <a:gd name="T9" fmla="*/ 45 h 45"/>
                <a:gd name="T10" fmla="*/ 35 w 143"/>
                <a:gd name="T11" fmla="*/ 45 h 45"/>
                <a:gd name="T12" fmla="*/ 72 w 143"/>
                <a:gd name="T13" fmla="*/ 38 h 45"/>
                <a:gd name="T14" fmla="*/ 0 w 143"/>
                <a:gd name="T15" fmla="*/ 10 h 45"/>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43" h="45">
                  <a:moveTo>
                    <a:pt x="0" y="10"/>
                  </a:moveTo>
                  <a:lnTo>
                    <a:pt x="32" y="0"/>
                  </a:lnTo>
                  <a:lnTo>
                    <a:pt x="109" y="28"/>
                  </a:lnTo>
                  <a:lnTo>
                    <a:pt x="143" y="20"/>
                  </a:lnTo>
                  <a:lnTo>
                    <a:pt x="124" y="45"/>
                  </a:lnTo>
                  <a:lnTo>
                    <a:pt x="35" y="45"/>
                  </a:lnTo>
                  <a:lnTo>
                    <a:pt x="72" y="38"/>
                  </a:lnTo>
                  <a:lnTo>
                    <a:pt x="0" y="1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931" name="Freeform 267"/>
            <p:cNvSpPr>
              <a:spLocks/>
            </p:cNvSpPr>
            <p:nvPr/>
          </p:nvSpPr>
          <p:spPr bwMode="auto">
            <a:xfrm>
              <a:off x="234" y="1636"/>
              <a:ext cx="143" cy="45"/>
            </a:xfrm>
            <a:custGeom>
              <a:avLst/>
              <a:gdLst>
                <a:gd name="T0" fmla="*/ 0 w 143"/>
                <a:gd name="T1" fmla="*/ 10 h 45"/>
                <a:gd name="T2" fmla="*/ 32 w 143"/>
                <a:gd name="T3" fmla="*/ 0 h 45"/>
                <a:gd name="T4" fmla="*/ 109 w 143"/>
                <a:gd name="T5" fmla="*/ 28 h 45"/>
                <a:gd name="T6" fmla="*/ 143 w 143"/>
                <a:gd name="T7" fmla="*/ 20 h 45"/>
                <a:gd name="T8" fmla="*/ 124 w 143"/>
                <a:gd name="T9" fmla="*/ 45 h 45"/>
                <a:gd name="T10" fmla="*/ 35 w 143"/>
                <a:gd name="T11" fmla="*/ 45 h 45"/>
                <a:gd name="T12" fmla="*/ 72 w 143"/>
                <a:gd name="T13" fmla="*/ 38 h 45"/>
                <a:gd name="T14" fmla="*/ 0 w 143"/>
                <a:gd name="T15" fmla="*/ 10 h 45"/>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43" h="45">
                  <a:moveTo>
                    <a:pt x="0" y="10"/>
                  </a:moveTo>
                  <a:lnTo>
                    <a:pt x="32" y="0"/>
                  </a:lnTo>
                  <a:lnTo>
                    <a:pt x="109" y="28"/>
                  </a:lnTo>
                  <a:lnTo>
                    <a:pt x="143" y="20"/>
                  </a:lnTo>
                  <a:lnTo>
                    <a:pt x="124" y="45"/>
                  </a:lnTo>
                  <a:lnTo>
                    <a:pt x="35" y="45"/>
                  </a:lnTo>
                  <a:lnTo>
                    <a:pt x="72" y="38"/>
                  </a:lnTo>
                  <a:lnTo>
                    <a:pt x="0" y="1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932" name="Freeform 268"/>
            <p:cNvSpPr>
              <a:spLocks/>
            </p:cNvSpPr>
            <p:nvPr/>
          </p:nvSpPr>
          <p:spPr bwMode="auto">
            <a:xfrm>
              <a:off x="377" y="1696"/>
              <a:ext cx="142" cy="45"/>
            </a:xfrm>
            <a:custGeom>
              <a:avLst/>
              <a:gdLst>
                <a:gd name="T0" fmla="*/ 142 w 142"/>
                <a:gd name="T1" fmla="*/ 35 h 45"/>
                <a:gd name="T2" fmla="*/ 111 w 142"/>
                <a:gd name="T3" fmla="*/ 45 h 45"/>
                <a:gd name="T4" fmla="*/ 37 w 142"/>
                <a:gd name="T5" fmla="*/ 15 h 45"/>
                <a:gd name="T6" fmla="*/ 0 w 142"/>
                <a:gd name="T7" fmla="*/ 25 h 45"/>
                <a:gd name="T8" fmla="*/ 18 w 142"/>
                <a:gd name="T9" fmla="*/ 0 h 45"/>
                <a:gd name="T10" fmla="*/ 111 w 142"/>
                <a:gd name="T11" fmla="*/ 0 h 45"/>
                <a:gd name="T12" fmla="*/ 71 w 142"/>
                <a:gd name="T13" fmla="*/ 8 h 45"/>
                <a:gd name="T14" fmla="*/ 142 w 142"/>
                <a:gd name="T15" fmla="*/ 35 h 45"/>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42" h="45">
                  <a:moveTo>
                    <a:pt x="142" y="35"/>
                  </a:moveTo>
                  <a:lnTo>
                    <a:pt x="111" y="45"/>
                  </a:lnTo>
                  <a:lnTo>
                    <a:pt x="37" y="15"/>
                  </a:lnTo>
                  <a:lnTo>
                    <a:pt x="0" y="25"/>
                  </a:lnTo>
                  <a:lnTo>
                    <a:pt x="18" y="0"/>
                  </a:lnTo>
                  <a:lnTo>
                    <a:pt x="111" y="0"/>
                  </a:lnTo>
                  <a:lnTo>
                    <a:pt x="71" y="8"/>
                  </a:lnTo>
                  <a:lnTo>
                    <a:pt x="142" y="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933" name="Freeform 269"/>
            <p:cNvSpPr>
              <a:spLocks/>
            </p:cNvSpPr>
            <p:nvPr/>
          </p:nvSpPr>
          <p:spPr bwMode="auto">
            <a:xfrm>
              <a:off x="377" y="1696"/>
              <a:ext cx="142" cy="45"/>
            </a:xfrm>
            <a:custGeom>
              <a:avLst/>
              <a:gdLst>
                <a:gd name="T0" fmla="*/ 142 w 142"/>
                <a:gd name="T1" fmla="*/ 35 h 45"/>
                <a:gd name="T2" fmla="*/ 111 w 142"/>
                <a:gd name="T3" fmla="*/ 45 h 45"/>
                <a:gd name="T4" fmla="*/ 37 w 142"/>
                <a:gd name="T5" fmla="*/ 15 h 45"/>
                <a:gd name="T6" fmla="*/ 0 w 142"/>
                <a:gd name="T7" fmla="*/ 25 h 45"/>
                <a:gd name="T8" fmla="*/ 18 w 142"/>
                <a:gd name="T9" fmla="*/ 0 h 45"/>
                <a:gd name="T10" fmla="*/ 111 w 142"/>
                <a:gd name="T11" fmla="*/ 0 h 45"/>
                <a:gd name="T12" fmla="*/ 71 w 142"/>
                <a:gd name="T13" fmla="*/ 8 h 45"/>
                <a:gd name="T14" fmla="*/ 142 w 142"/>
                <a:gd name="T15" fmla="*/ 35 h 45"/>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42" h="45">
                  <a:moveTo>
                    <a:pt x="142" y="35"/>
                  </a:moveTo>
                  <a:lnTo>
                    <a:pt x="111" y="45"/>
                  </a:lnTo>
                  <a:lnTo>
                    <a:pt x="37" y="15"/>
                  </a:lnTo>
                  <a:lnTo>
                    <a:pt x="0" y="25"/>
                  </a:lnTo>
                  <a:lnTo>
                    <a:pt x="18" y="0"/>
                  </a:lnTo>
                  <a:lnTo>
                    <a:pt x="111" y="0"/>
                  </a:lnTo>
                  <a:lnTo>
                    <a:pt x="71" y="8"/>
                  </a:lnTo>
                  <a:lnTo>
                    <a:pt x="142" y="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934" name="Line 270"/>
            <p:cNvSpPr>
              <a:spLocks noChangeShapeType="1"/>
            </p:cNvSpPr>
            <p:nvPr/>
          </p:nvSpPr>
          <p:spPr bwMode="auto">
            <a:xfrm>
              <a:off x="158" y="1686"/>
              <a:ext cx="1" cy="100"/>
            </a:xfrm>
            <a:prstGeom prst="line">
              <a:avLst/>
            </a:prstGeom>
            <a:noFill/>
            <a:ln w="4763">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935" name="Line 271"/>
            <p:cNvSpPr>
              <a:spLocks noChangeShapeType="1"/>
            </p:cNvSpPr>
            <p:nvPr/>
          </p:nvSpPr>
          <p:spPr bwMode="auto">
            <a:xfrm>
              <a:off x="590" y="1686"/>
              <a:ext cx="1" cy="100"/>
            </a:xfrm>
            <a:prstGeom prst="line">
              <a:avLst/>
            </a:prstGeom>
            <a:noFill/>
            <a:ln w="4763">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936" name="Freeform 272"/>
            <p:cNvSpPr>
              <a:spLocks/>
            </p:cNvSpPr>
            <p:nvPr/>
          </p:nvSpPr>
          <p:spPr bwMode="auto">
            <a:xfrm>
              <a:off x="263" y="1764"/>
              <a:ext cx="214" cy="77"/>
            </a:xfrm>
            <a:custGeom>
              <a:avLst/>
              <a:gdLst>
                <a:gd name="T0" fmla="*/ 32 w 214"/>
                <a:gd name="T1" fmla="*/ 10 h 77"/>
                <a:gd name="T2" fmla="*/ 80 w 214"/>
                <a:gd name="T3" fmla="*/ 10 h 77"/>
                <a:gd name="T4" fmla="*/ 109 w 214"/>
                <a:gd name="T5" fmla="*/ 32 h 77"/>
                <a:gd name="T6" fmla="*/ 138 w 214"/>
                <a:gd name="T7" fmla="*/ 10 h 77"/>
                <a:gd name="T8" fmla="*/ 182 w 214"/>
                <a:gd name="T9" fmla="*/ 10 h 77"/>
                <a:gd name="T10" fmla="*/ 182 w 214"/>
                <a:gd name="T11" fmla="*/ 0 h 77"/>
                <a:gd name="T12" fmla="*/ 214 w 214"/>
                <a:gd name="T13" fmla="*/ 15 h 77"/>
                <a:gd name="T14" fmla="*/ 182 w 214"/>
                <a:gd name="T15" fmla="*/ 30 h 77"/>
                <a:gd name="T16" fmla="*/ 182 w 214"/>
                <a:gd name="T17" fmla="*/ 20 h 77"/>
                <a:gd name="T18" fmla="*/ 143 w 214"/>
                <a:gd name="T19" fmla="*/ 20 h 77"/>
                <a:gd name="T20" fmla="*/ 116 w 214"/>
                <a:gd name="T21" fmla="*/ 37 h 77"/>
                <a:gd name="T22" fmla="*/ 143 w 214"/>
                <a:gd name="T23" fmla="*/ 57 h 77"/>
                <a:gd name="T24" fmla="*/ 182 w 214"/>
                <a:gd name="T25" fmla="*/ 57 h 77"/>
                <a:gd name="T26" fmla="*/ 182 w 214"/>
                <a:gd name="T27" fmla="*/ 45 h 77"/>
                <a:gd name="T28" fmla="*/ 214 w 214"/>
                <a:gd name="T29" fmla="*/ 62 h 77"/>
                <a:gd name="T30" fmla="*/ 182 w 214"/>
                <a:gd name="T31" fmla="*/ 77 h 77"/>
                <a:gd name="T32" fmla="*/ 182 w 214"/>
                <a:gd name="T33" fmla="*/ 67 h 77"/>
                <a:gd name="T34" fmla="*/ 138 w 214"/>
                <a:gd name="T35" fmla="*/ 67 h 77"/>
                <a:gd name="T36" fmla="*/ 109 w 214"/>
                <a:gd name="T37" fmla="*/ 45 h 77"/>
                <a:gd name="T38" fmla="*/ 80 w 214"/>
                <a:gd name="T39" fmla="*/ 67 h 77"/>
                <a:gd name="T40" fmla="*/ 32 w 214"/>
                <a:gd name="T41" fmla="*/ 67 h 77"/>
                <a:gd name="T42" fmla="*/ 32 w 214"/>
                <a:gd name="T43" fmla="*/ 77 h 77"/>
                <a:gd name="T44" fmla="*/ 0 w 214"/>
                <a:gd name="T45" fmla="*/ 62 h 77"/>
                <a:gd name="T46" fmla="*/ 32 w 214"/>
                <a:gd name="T47" fmla="*/ 45 h 77"/>
                <a:gd name="T48" fmla="*/ 32 w 214"/>
                <a:gd name="T49" fmla="*/ 57 h 77"/>
                <a:gd name="T50" fmla="*/ 74 w 214"/>
                <a:gd name="T51" fmla="*/ 57 h 77"/>
                <a:gd name="T52" fmla="*/ 101 w 214"/>
                <a:gd name="T53" fmla="*/ 40 h 77"/>
                <a:gd name="T54" fmla="*/ 74 w 214"/>
                <a:gd name="T55" fmla="*/ 20 h 77"/>
                <a:gd name="T56" fmla="*/ 32 w 214"/>
                <a:gd name="T57" fmla="*/ 20 h 77"/>
                <a:gd name="T58" fmla="*/ 32 w 214"/>
                <a:gd name="T59" fmla="*/ 30 h 77"/>
                <a:gd name="T60" fmla="*/ 0 w 214"/>
                <a:gd name="T61" fmla="*/ 15 h 77"/>
                <a:gd name="T62" fmla="*/ 32 w 214"/>
                <a:gd name="T63" fmla="*/ 0 h 77"/>
                <a:gd name="T64" fmla="*/ 32 w 214"/>
                <a:gd name="T65" fmla="*/ 10 h 7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14" h="77">
                  <a:moveTo>
                    <a:pt x="32" y="10"/>
                  </a:moveTo>
                  <a:lnTo>
                    <a:pt x="80" y="10"/>
                  </a:lnTo>
                  <a:lnTo>
                    <a:pt x="109" y="32"/>
                  </a:lnTo>
                  <a:lnTo>
                    <a:pt x="138" y="10"/>
                  </a:lnTo>
                  <a:lnTo>
                    <a:pt x="182" y="10"/>
                  </a:lnTo>
                  <a:lnTo>
                    <a:pt x="182" y="0"/>
                  </a:lnTo>
                  <a:lnTo>
                    <a:pt x="214" y="15"/>
                  </a:lnTo>
                  <a:lnTo>
                    <a:pt x="182" y="30"/>
                  </a:lnTo>
                  <a:lnTo>
                    <a:pt x="182" y="20"/>
                  </a:lnTo>
                  <a:lnTo>
                    <a:pt x="143" y="20"/>
                  </a:lnTo>
                  <a:lnTo>
                    <a:pt x="116" y="37"/>
                  </a:lnTo>
                  <a:lnTo>
                    <a:pt x="143" y="57"/>
                  </a:lnTo>
                  <a:lnTo>
                    <a:pt x="182" y="57"/>
                  </a:lnTo>
                  <a:lnTo>
                    <a:pt x="182" y="45"/>
                  </a:lnTo>
                  <a:lnTo>
                    <a:pt x="214" y="62"/>
                  </a:lnTo>
                  <a:lnTo>
                    <a:pt x="182" y="77"/>
                  </a:lnTo>
                  <a:lnTo>
                    <a:pt x="182" y="67"/>
                  </a:lnTo>
                  <a:lnTo>
                    <a:pt x="138" y="67"/>
                  </a:lnTo>
                  <a:lnTo>
                    <a:pt x="109" y="45"/>
                  </a:lnTo>
                  <a:lnTo>
                    <a:pt x="80" y="67"/>
                  </a:lnTo>
                  <a:lnTo>
                    <a:pt x="32" y="67"/>
                  </a:lnTo>
                  <a:lnTo>
                    <a:pt x="32" y="77"/>
                  </a:lnTo>
                  <a:lnTo>
                    <a:pt x="0" y="62"/>
                  </a:lnTo>
                  <a:lnTo>
                    <a:pt x="32" y="45"/>
                  </a:lnTo>
                  <a:lnTo>
                    <a:pt x="32" y="57"/>
                  </a:lnTo>
                  <a:lnTo>
                    <a:pt x="74" y="57"/>
                  </a:lnTo>
                  <a:lnTo>
                    <a:pt x="101" y="40"/>
                  </a:lnTo>
                  <a:lnTo>
                    <a:pt x="74" y="20"/>
                  </a:lnTo>
                  <a:lnTo>
                    <a:pt x="32" y="20"/>
                  </a:lnTo>
                  <a:lnTo>
                    <a:pt x="32" y="30"/>
                  </a:lnTo>
                  <a:lnTo>
                    <a:pt x="0" y="15"/>
                  </a:lnTo>
                  <a:lnTo>
                    <a:pt x="32" y="0"/>
                  </a:lnTo>
                  <a:lnTo>
                    <a:pt x="32"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937" name="Freeform 273"/>
            <p:cNvSpPr>
              <a:spLocks/>
            </p:cNvSpPr>
            <p:nvPr/>
          </p:nvSpPr>
          <p:spPr bwMode="auto">
            <a:xfrm>
              <a:off x="263" y="1764"/>
              <a:ext cx="214" cy="77"/>
            </a:xfrm>
            <a:custGeom>
              <a:avLst/>
              <a:gdLst>
                <a:gd name="T0" fmla="*/ 32 w 214"/>
                <a:gd name="T1" fmla="*/ 10 h 77"/>
                <a:gd name="T2" fmla="*/ 80 w 214"/>
                <a:gd name="T3" fmla="*/ 10 h 77"/>
                <a:gd name="T4" fmla="*/ 109 w 214"/>
                <a:gd name="T5" fmla="*/ 32 h 77"/>
                <a:gd name="T6" fmla="*/ 138 w 214"/>
                <a:gd name="T7" fmla="*/ 10 h 77"/>
                <a:gd name="T8" fmla="*/ 182 w 214"/>
                <a:gd name="T9" fmla="*/ 10 h 77"/>
                <a:gd name="T10" fmla="*/ 182 w 214"/>
                <a:gd name="T11" fmla="*/ 0 h 77"/>
                <a:gd name="T12" fmla="*/ 214 w 214"/>
                <a:gd name="T13" fmla="*/ 15 h 77"/>
                <a:gd name="T14" fmla="*/ 182 w 214"/>
                <a:gd name="T15" fmla="*/ 30 h 77"/>
                <a:gd name="T16" fmla="*/ 182 w 214"/>
                <a:gd name="T17" fmla="*/ 20 h 77"/>
                <a:gd name="T18" fmla="*/ 143 w 214"/>
                <a:gd name="T19" fmla="*/ 20 h 77"/>
                <a:gd name="T20" fmla="*/ 116 w 214"/>
                <a:gd name="T21" fmla="*/ 37 h 77"/>
                <a:gd name="T22" fmla="*/ 143 w 214"/>
                <a:gd name="T23" fmla="*/ 57 h 77"/>
                <a:gd name="T24" fmla="*/ 182 w 214"/>
                <a:gd name="T25" fmla="*/ 57 h 77"/>
                <a:gd name="T26" fmla="*/ 182 w 214"/>
                <a:gd name="T27" fmla="*/ 45 h 77"/>
                <a:gd name="T28" fmla="*/ 214 w 214"/>
                <a:gd name="T29" fmla="*/ 62 h 77"/>
                <a:gd name="T30" fmla="*/ 182 w 214"/>
                <a:gd name="T31" fmla="*/ 77 h 77"/>
                <a:gd name="T32" fmla="*/ 182 w 214"/>
                <a:gd name="T33" fmla="*/ 67 h 77"/>
                <a:gd name="T34" fmla="*/ 138 w 214"/>
                <a:gd name="T35" fmla="*/ 67 h 77"/>
                <a:gd name="T36" fmla="*/ 109 w 214"/>
                <a:gd name="T37" fmla="*/ 45 h 77"/>
                <a:gd name="T38" fmla="*/ 80 w 214"/>
                <a:gd name="T39" fmla="*/ 67 h 77"/>
                <a:gd name="T40" fmla="*/ 32 w 214"/>
                <a:gd name="T41" fmla="*/ 67 h 77"/>
                <a:gd name="T42" fmla="*/ 32 w 214"/>
                <a:gd name="T43" fmla="*/ 77 h 77"/>
                <a:gd name="T44" fmla="*/ 0 w 214"/>
                <a:gd name="T45" fmla="*/ 62 h 77"/>
                <a:gd name="T46" fmla="*/ 32 w 214"/>
                <a:gd name="T47" fmla="*/ 45 h 77"/>
                <a:gd name="T48" fmla="*/ 32 w 214"/>
                <a:gd name="T49" fmla="*/ 57 h 77"/>
                <a:gd name="T50" fmla="*/ 74 w 214"/>
                <a:gd name="T51" fmla="*/ 57 h 77"/>
                <a:gd name="T52" fmla="*/ 101 w 214"/>
                <a:gd name="T53" fmla="*/ 40 h 77"/>
                <a:gd name="T54" fmla="*/ 74 w 214"/>
                <a:gd name="T55" fmla="*/ 20 h 77"/>
                <a:gd name="T56" fmla="*/ 32 w 214"/>
                <a:gd name="T57" fmla="*/ 20 h 77"/>
                <a:gd name="T58" fmla="*/ 32 w 214"/>
                <a:gd name="T59" fmla="*/ 30 h 77"/>
                <a:gd name="T60" fmla="*/ 0 w 214"/>
                <a:gd name="T61" fmla="*/ 15 h 77"/>
                <a:gd name="T62" fmla="*/ 32 w 214"/>
                <a:gd name="T63" fmla="*/ 0 h 77"/>
                <a:gd name="T64" fmla="*/ 32 w 214"/>
                <a:gd name="T65" fmla="*/ 10 h 7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14" h="77">
                  <a:moveTo>
                    <a:pt x="32" y="10"/>
                  </a:moveTo>
                  <a:lnTo>
                    <a:pt x="80" y="10"/>
                  </a:lnTo>
                  <a:lnTo>
                    <a:pt x="109" y="32"/>
                  </a:lnTo>
                  <a:lnTo>
                    <a:pt x="138" y="10"/>
                  </a:lnTo>
                  <a:lnTo>
                    <a:pt x="182" y="10"/>
                  </a:lnTo>
                  <a:lnTo>
                    <a:pt x="182" y="0"/>
                  </a:lnTo>
                  <a:lnTo>
                    <a:pt x="214" y="15"/>
                  </a:lnTo>
                  <a:lnTo>
                    <a:pt x="182" y="30"/>
                  </a:lnTo>
                  <a:lnTo>
                    <a:pt x="182" y="20"/>
                  </a:lnTo>
                  <a:lnTo>
                    <a:pt x="143" y="20"/>
                  </a:lnTo>
                  <a:lnTo>
                    <a:pt x="116" y="37"/>
                  </a:lnTo>
                  <a:lnTo>
                    <a:pt x="143" y="57"/>
                  </a:lnTo>
                  <a:lnTo>
                    <a:pt x="182" y="57"/>
                  </a:lnTo>
                  <a:lnTo>
                    <a:pt x="182" y="45"/>
                  </a:lnTo>
                  <a:lnTo>
                    <a:pt x="214" y="62"/>
                  </a:lnTo>
                  <a:lnTo>
                    <a:pt x="182" y="77"/>
                  </a:lnTo>
                  <a:lnTo>
                    <a:pt x="182" y="67"/>
                  </a:lnTo>
                  <a:lnTo>
                    <a:pt x="138" y="67"/>
                  </a:lnTo>
                  <a:lnTo>
                    <a:pt x="109" y="45"/>
                  </a:lnTo>
                  <a:lnTo>
                    <a:pt x="80" y="67"/>
                  </a:lnTo>
                  <a:lnTo>
                    <a:pt x="32" y="67"/>
                  </a:lnTo>
                  <a:lnTo>
                    <a:pt x="32" y="77"/>
                  </a:lnTo>
                  <a:lnTo>
                    <a:pt x="0" y="62"/>
                  </a:lnTo>
                  <a:lnTo>
                    <a:pt x="32" y="45"/>
                  </a:lnTo>
                  <a:lnTo>
                    <a:pt x="32" y="57"/>
                  </a:lnTo>
                  <a:lnTo>
                    <a:pt x="74" y="57"/>
                  </a:lnTo>
                  <a:lnTo>
                    <a:pt x="101" y="40"/>
                  </a:lnTo>
                  <a:lnTo>
                    <a:pt x="74" y="20"/>
                  </a:lnTo>
                  <a:lnTo>
                    <a:pt x="32" y="20"/>
                  </a:lnTo>
                  <a:lnTo>
                    <a:pt x="32" y="30"/>
                  </a:lnTo>
                  <a:lnTo>
                    <a:pt x="0" y="15"/>
                  </a:lnTo>
                  <a:lnTo>
                    <a:pt x="32" y="0"/>
                  </a:lnTo>
                  <a:lnTo>
                    <a:pt x="32"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938" name="Freeform 274"/>
            <p:cNvSpPr>
              <a:spLocks/>
            </p:cNvSpPr>
            <p:nvPr/>
          </p:nvSpPr>
          <p:spPr bwMode="auto">
            <a:xfrm>
              <a:off x="266" y="1766"/>
              <a:ext cx="214" cy="78"/>
            </a:xfrm>
            <a:custGeom>
              <a:avLst/>
              <a:gdLst>
                <a:gd name="T0" fmla="*/ 32 w 214"/>
                <a:gd name="T1" fmla="*/ 10 h 78"/>
                <a:gd name="T2" fmla="*/ 79 w 214"/>
                <a:gd name="T3" fmla="*/ 10 h 78"/>
                <a:gd name="T4" fmla="*/ 108 w 214"/>
                <a:gd name="T5" fmla="*/ 33 h 78"/>
                <a:gd name="T6" fmla="*/ 137 w 214"/>
                <a:gd name="T7" fmla="*/ 10 h 78"/>
                <a:gd name="T8" fmla="*/ 182 w 214"/>
                <a:gd name="T9" fmla="*/ 10 h 78"/>
                <a:gd name="T10" fmla="*/ 182 w 214"/>
                <a:gd name="T11" fmla="*/ 0 h 78"/>
                <a:gd name="T12" fmla="*/ 214 w 214"/>
                <a:gd name="T13" fmla="*/ 15 h 78"/>
                <a:gd name="T14" fmla="*/ 182 w 214"/>
                <a:gd name="T15" fmla="*/ 30 h 78"/>
                <a:gd name="T16" fmla="*/ 182 w 214"/>
                <a:gd name="T17" fmla="*/ 20 h 78"/>
                <a:gd name="T18" fmla="*/ 142 w 214"/>
                <a:gd name="T19" fmla="*/ 20 h 78"/>
                <a:gd name="T20" fmla="*/ 116 w 214"/>
                <a:gd name="T21" fmla="*/ 38 h 78"/>
                <a:gd name="T22" fmla="*/ 142 w 214"/>
                <a:gd name="T23" fmla="*/ 58 h 78"/>
                <a:gd name="T24" fmla="*/ 182 w 214"/>
                <a:gd name="T25" fmla="*/ 58 h 78"/>
                <a:gd name="T26" fmla="*/ 182 w 214"/>
                <a:gd name="T27" fmla="*/ 45 h 78"/>
                <a:gd name="T28" fmla="*/ 214 w 214"/>
                <a:gd name="T29" fmla="*/ 63 h 78"/>
                <a:gd name="T30" fmla="*/ 182 w 214"/>
                <a:gd name="T31" fmla="*/ 78 h 78"/>
                <a:gd name="T32" fmla="*/ 182 w 214"/>
                <a:gd name="T33" fmla="*/ 68 h 78"/>
                <a:gd name="T34" fmla="*/ 137 w 214"/>
                <a:gd name="T35" fmla="*/ 68 h 78"/>
                <a:gd name="T36" fmla="*/ 108 w 214"/>
                <a:gd name="T37" fmla="*/ 45 h 78"/>
                <a:gd name="T38" fmla="*/ 79 w 214"/>
                <a:gd name="T39" fmla="*/ 68 h 78"/>
                <a:gd name="T40" fmla="*/ 32 w 214"/>
                <a:gd name="T41" fmla="*/ 68 h 78"/>
                <a:gd name="T42" fmla="*/ 32 w 214"/>
                <a:gd name="T43" fmla="*/ 78 h 78"/>
                <a:gd name="T44" fmla="*/ 0 w 214"/>
                <a:gd name="T45" fmla="*/ 63 h 78"/>
                <a:gd name="T46" fmla="*/ 32 w 214"/>
                <a:gd name="T47" fmla="*/ 45 h 78"/>
                <a:gd name="T48" fmla="*/ 32 w 214"/>
                <a:gd name="T49" fmla="*/ 58 h 78"/>
                <a:gd name="T50" fmla="*/ 74 w 214"/>
                <a:gd name="T51" fmla="*/ 58 h 78"/>
                <a:gd name="T52" fmla="*/ 100 w 214"/>
                <a:gd name="T53" fmla="*/ 40 h 78"/>
                <a:gd name="T54" fmla="*/ 74 w 214"/>
                <a:gd name="T55" fmla="*/ 20 h 78"/>
                <a:gd name="T56" fmla="*/ 32 w 214"/>
                <a:gd name="T57" fmla="*/ 20 h 78"/>
                <a:gd name="T58" fmla="*/ 32 w 214"/>
                <a:gd name="T59" fmla="*/ 30 h 78"/>
                <a:gd name="T60" fmla="*/ 0 w 214"/>
                <a:gd name="T61" fmla="*/ 15 h 78"/>
                <a:gd name="T62" fmla="*/ 32 w 214"/>
                <a:gd name="T63" fmla="*/ 0 h 78"/>
                <a:gd name="T64" fmla="*/ 32 w 214"/>
                <a:gd name="T65" fmla="*/ 10 h 7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14" h="78">
                  <a:moveTo>
                    <a:pt x="32" y="10"/>
                  </a:moveTo>
                  <a:lnTo>
                    <a:pt x="79" y="10"/>
                  </a:lnTo>
                  <a:lnTo>
                    <a:pt x="108" y="33"/>
                  </a:lnTo>
                  <a:lnTo>
                    <a:pt x="137" y="10"/>
                  </a:lnTo>
                  <a:lnTo>
                    <a:pt x="182" y="10"/>
                  </a:lnTo>
                  <a:lnTo>
                    <a:pt x="182" y="0"/>
                  </a:lnTo>
                  <a:lnTo>
                    <a:pt x="214" y="15"/>
                  </a:lnTo>
                  <a:lnTo>
                    <a:pt x="182" y="30"/>
                  </a:lnTo>
                  <a:lnTo>
                    <a:pt x="182" y="20"/>
                  </a:lnTo>
                  <a:lnTo>
                    <a:pt x="142" y="20"/>
                  </a:lnTo>
                  <a:lnTo>
                    <a:pt x="116" y="38"/>
                  </a:lnTo>
                  <a:lnTo>
                    <a:pt x="142" y="58"/>
                  </a:lnTo>
                  <a:lnTo>
                    <a:pt x="182" y="58"/>
                  </a:lnTo>
                  <a:lnTo>
                    <a:pt x="182" y="45"/>
                  </a:lnTo>
                  <a:lnTo>
                    <a:pt x="214" y="63"/>
                  </a:lnTo>
                  <a:lnTo>
                    <a:pt x="182" y="78"/>
                  </a:lnTo>
                  <a:lnTo>
                    <a:pt x="182" y="68"/>
                  </a:lnTo>
                  <a:lnTo>
                    <a:pt x="137" y="68"/>
                  </a:lnTo>
                  <a:lnTo>
                    <a:pt x="108" y="45"/>
                  </a:lnTo>
                  <a:lnTo>
                    <a:pt x="79" y="68"/>
                  </a:lnTo>
                  <a:lnTo>
                    <a:pt x="32" y="68"/>
                  </a:lnTo>
                  <a:lnTo>
                    <a:pt x="32" y="78"/>
                  </a:lnTo>
                  <a:lnTo>
                    <a:pt x="0" y="63"/>
                  </a:lnTo>
                  <a:lnTo>
                    <a:pt x="32" y="45"/>
                  </a:lnTo>
                  <a:lnTo>
                    <a:pt x="32" y="58"/>
                  </a:lnTo>
                  <a:lnTo>
                    <a:pt x="74" y="58"/>
                  </a:lnTo>
                  <a:lnTo>
                    <a:pt x="100" y="40"/>
                  </a:lnTo>
                  <a:lnTo>
                    <a:pt x="74" y="20"/>
                  </a:lnTo>
                  <a:lnTo>
                    <a:pt x="32" y="20"/>
                  </a:lnTo>
                  <a:lnTo>
                    <a:pt x="32" y="30"/>
                  </a:lnTo>
                  <a:lnTo>
                    <a:pt x="0" y="15"/>
                  </a:lnTo>
                  <a:lnTo>
                    <a:pt x="32" y="0"/>
                  </a:lnTo>
                  <a:lnTo>
                    <a:pt x="32" y="1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939" name="Freeform 275"/>
            <p:cNvSpPr>
              <a:spLocks/>
            </p:cNvSpPr>
            <p:nvPr/>
          </p:nvSpPr>
          <p:spPr bwMode="auto">
            <a:xfrm>
              <a:off x="266" y="1766"/>
              <a:ext cx="214" cy="78"/>
            </a:xfrm>
            <a:custGeom>
              <a:avLst/>
              <a:gdLst>
                <a:gd name="T0" fmla="*/ 32 w 214"/>
                <a:gd name="T1" fmla="*/ 10 h 78"/>
                <a:gd name="T2" fmla="*/ 79 w 214"/>
                <a:gd name="T3" fmla="*/ 10 h 78"/>
                <a:gd name="T4" fmla="*/ 108 w 214"/>
                <a:gd name="T5" fmla="*/ 33 h 78"/>
                <a:gd name="T6" fmla="*/ 137 w 214"/>
                <a:gd name="T7" fmla="*/ 10 h 78"/>
                <a:gd name="T8" fmla="*/ 182 w 214"/>
                <a:gd name="T9" fmla="*/ 10 h 78"/>
                <a:gd name="T10" fmla="*/ 182 w 214"/>
                <a:gd name="T11" fmla="*/ 0 h 78"/>
                <a:gd name="T12" fmla="*/ 214 w 214"/>
                <a:gd name="T13" fmla="*/ 15 h 78"/>
                <a:gd name="T14" fmla="*/ 182 w 214"/>
                <a:gd name="T15" fmla="*/ 30 h 78"/>
                <a:gd name="T16" fmla="*/ 182 w 214"/>
                <a:gd name="T17" fmla="*/ 20 h 78"/>
                <a:gd name="T18" fmla="*/ 142 w 214"/>
                <a:gd name="T19" fmla="*/ 20 h 78"/>
                <a:gd name="T20" fmla="*/ 116 w 214"/>
                <a:gd name="T21" fmla="*/ 38 h 78"/>
                <a:gd name="T22" fmla="*/ 142 w 214"/>
                <a:gd name="T23" fmla="*/ 58 h 78"/>
                <a:gd name="T24" fmla="*/ 182 w 214"/>
                <a:gd name="T25" fmla="*/ 58 h 78"/>
                <a:gd name="T26" fmla="*/ 182 w 214"/>
                <a:gd name="T27" fmla="*/ 45 h 78"/>
                <a:gd name="T28" fmla="*/ 214 w 214"/>
                <a:gd name="T29" fmla="*/ 63 h 78"/>
                <a:gd name="T30" fmla="*/ 182 w 214"/>
                <a:gd name="T31" fmla="*/ 78 h 78"/>
                <a:gd name="T32" fmla="*/ 182 w 214"/>
                <a:gd name="T33" fmla="*/ 68 h 78"/>
                <a:gd name="T34" fmla="*/ 137 w 214"/>
                <a:gd name="T35" fmla="*/ 68 h 78"/>
                <a:gd name="T36" fmla="*/ 108 w 214"/>
                <a:gd name="T37" fmla="*/ 45 h 78"/>
                <a:gd name="T38" fmla="*/ 79 w 214"/>
                <a:gd name="T39" fmla="*/ 68 h 78"/>
                <a:gd name="T40" fmla="*/ 32 w 214"/>
                <a:gd name="T41" fmla="*/ 68 h 78"/>
                <a:gd name="T42" fmla="*/ 32 w 214"/>
                <a:gd name="T43" fmla="*/ 78 h 78"/>
                <a:gd name="T44" fmla="*/ 0 w 214"/>
                <a:gd name="T45" fmla="*/ 63 h 78"/>
                <a:gd name="T46" fmla="*/ 32 w 214"/>
                <a:gd name="T47" fmla="*/ 45 h 78"/>
                <a:gd name="T48" fmla="*/ 32 w 214"/>
                <a:gd name="T49" fmla="*/ 58 h 78"/>
                <a:gd name="T50" fmla="*/ 74 w 214"/>
                <a:gd name="T51" fmla="*/ 58 h 78"/>
                <a:gd name="T52" fmla="*/ 100 w 214"/>
                <a:gd name="T53" fmla="*/ 40 h 78"/>
                <a:gd name="T54" fmla="*/ 74 w 214"/>
                <a:gd name="T55" fmla="*/ 20 h 78"/>
                <a:gd name="T56" fmla="*/ 32 w 214"/>
                <a:gd name="T57" fmla="*/ 20 h 78"/>
                <a:gd name="T58" fmla="*/ 32 w 214"/>
                <a:gd name="T59" fmla="*/ 30 h 78"/>
                <a:gd name="T60" fmla="*/ 0 w 214"/>
                <a:gd name="T61" fmla="*/ 15 h 78"/>
                <a:gd name="T62" fmla="*/ 32 w 214"/>
                <a:gd name="T63" fmla="*/ 0 h 78"/>
                <a:gd name="T64" fmla="*/ 32 w 214"/>
                <a:gd name="T65" fmla="*/ 10 h 7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14" h="78">
                  <a:moveTo>
                    <a:pt x="32" y="10"/>
                  </a:moveTo>
                  <a:lnTo>
                    <a:pt x="79" y="10"/>
                  </a:lnTo>
                  <a:lnTo>
                    <a:pt x="108" y="33"/>
                  </a:lnTo>
                  <a:lnTo>
                    <a:pt x="137" y="10"/>
                  </a:lnTo>
                  <a:lnTo>
                    <a:pt x="182" y="10"/>
                  </a:lnTo>
                  <a:lnTo>
                    <a:pt x="182" y="0"/>
                  </a:lnTo>
                  <a:lnTo>
                    <a:pt x="214" y="15"/>
                  </a:lnTo>
                  <a:lnTo>
                    <a:pt x="182" y="30"/>
                  </a:lnTo>
                  <a:lnTo>
                    <a:pt x="182" y="20"/>
                  </a:lnTo>
                  <a:lnTo>
                    <a:pt x="142" y="20"/>
                  </a:lnTo>
                  <a:lnTo>
                    <a:pt x="116" y="38"/>
                  </a:lnTo>
                  <a:lnTo>
                    <a:pt x="142" y="58"/>
                  </a:lnTo>
                  <a:lnTo>
                    <a:pt x="182" y="58"/>
                  </a:lnTo>
                  <a:lnTo>
                    <a:pt x="182" y="45"/>
                  </a:lnTo>
                  <a:lnTo>
                    <a:pt x="214" y="63"/>
                  </a:lnTo>
                  <a:lnTo>
                    <a:pt x="182" y="78"/>
                  </a:lnTo>
                  <a:lnTo>
                    <a:pt x="182" y="68"/>
                  </a:lnTo>
                  <a:lnTo>
                    <a:pt x="137" y="68"/>
                  </a:lnTo>
                  <a:lnTo>
                    <a:pt x="108" y="45"/>
                  </a:lnTo>
                  <a:lnTo>
                    <a:pt x="79" y="68"/>
                  </a:lnTo>
                  <a:lnTo>
                    <a:pt x="32" y="68"/>
                  </a:lnTo>
                  <a:lnTo>
                    <a:pt x="32" y="78"/>
                  </a:lnTo>
                  <a:lnTo>
                    <a:pt x="0" y="63"/>
                  </a:lnTo>
                  <a:lnTo>
                    <a:pt x="32" y="45"/>
                  </a:lnTo>
                  <a:lnTo>
                    <a:pt x="32" y="58"/>
                  </a:lnTo>
                  <a:lnTo>
                    <a:pt x="74" y="58"/>
                  </a:lnTo>
                  <a:lnTo>
                    <a:pt x="100" y="40"/>
                  </a:lnTo>
                  <a:lnTo>
                    <a:pt x="74" y="20"/>
                  </a:lnTo>
                  <a:lnTo>
                    <a:pt x="32" y="20"/>
                  </a:lnTo>
                  <a:lnTo>
                    <a:pt x="32" y="30"/>
                  </a:lnTo>
                  <a:lnTo>
                    <a:pt x="0" y="15"/>
                  </a:lnTo>
                  <a:lnTo>
                    <a:pt x="32" y="0"/>
                  </a:lnTo>
                  <a:lnTo>
                    <a:pt x="32" y="1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27663" name="Group 306"/>
          <p:cNvGrpSpPr>
            <a:grpSpLocks/>
          </p:cNvGrpSpPr>
          <p:nvPr/>
        </p:nvGrpSpPr>
        <p:grpSpPr bwMode="auto">
          <a:xfrm>
            <a:off x="63500" y="4306888"/>
            <a:ext cx="792163" cy="339725"/>
            <a:chOff x="113" y="2387"/>
            <a:chExt cx="499" cy="214"/>
          </a:xfrm>
        </p:grpSpPr>
        <p:sp>
          <p:nvSpPr>
            <p:cNvPr id="27890" name="AutoShape 278"/>
            <p:cNvSpPr>
              <a:spLocks noChangeAspect="1" noChangeArrowheads="1" noTextEdit="1"/>
            </p:cNvSpPr>
            <p:nvPr/>
          </p:nvSpPr>
          <p:spPr bwMode="auto">
            <a:xfrm>
              <a:off x="113" y="2387"/>
              <a:ext cx="499"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7891" name="Rectangle 280"/>
            <p:cNvSpPr>
              <a:spLocks noChangeArrowheads="1"/>
            </p:cNvSpPr>
            <p:nvPr/>
          </p:nvSpPr>
          <p:spPr bwMode="auto">
            <a:xfrm>
              <a:off x="113" y="2501"/>
              <a:ext cx="379" cy="97"/>
            </a:xfrm>
            <a:prstGeom prst="rect">
              <a:avLst/>
            </a:prstGeom>
            <a:solidFill>
              <a:srgbClr val="0096D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ctr">
                <a:lnSpc>
                  <a:spcPct val="90000"/>
                </a:lnSpc>
                <a:defRPr sz="2400">
                  <a:solidFill>
                    <a:schemeClr val="tx1"/>
                  </a:solidFill>
                  <a:latin typeface="Arial" panose="020B0604020202020204" pitchFamily="34" charset="0"/>
                </a:defRPr>
              </a:lvl1pPr>
              <a:lvl2pPr marL="742950" indent="-285750" algn="ctr">
                <a:lnSpc>
                  <a:spcPct val="90000"/>
                </a:lnSpc>
                <a:defRPr sz="2400">
                  <a:solidFill>
                    <a:schemeClr val="tx1"/>
                  </a:solidFill>
                  <a:latin typeface="Arial" panose="020B0604020202020204" pitchFamily="34" charset="0"/>
                </a:defRPr>
              </a:lvl2pPr>
              <a:lvl3pPr marL="1143000" indent="-228600" algn="ctr">
                <a:lnSpc>
                  <a:spcPct val="90000"/>
                </a:lnSpc>
                <a:defRPr sz="2400">
                  <a:solidFill>
                    <a:schemeClr val="tx1"/>
                  </a:solidFill>
                  <a:latin typeface="Arial" panose="020B0604020202020204" pitchFamily="34" charset="0"/>
                </a:defRPr>
              </a:lvl3pPr>
              <a:lvl4pPr marL="1600200" indent="-228600" algn="ctr">
                <a:lnSpc>
                  <a:spcPct val="90000"/>
                </a:lnSpc>
                <a:defRPr sz="2400">
                  <a:solidFill>
                    <a:schemeClr val="tx1"/>
                  </a:solidFill>
                  <a:latin typeface="Arial" panose="020B0604020202020204" pitchFamily="34" charset="0"/>
                </a:defRPr>
              </a:lvl4pPr>
              <a:lvl5pPr marL="2057400" indent="-228600" algn="ctr">
                <a:lnSpc>
                  <a:spcPct val="90000"/>
                </a:lnSpc>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27892" name="Rectangle 281"/>
            <p:cNvSpPr>
              <a:spLocks noChangeArrowheads="1"/>
            </p:cNvSpPr>
            <p:nvPr/>
          </p:nvSpPr>
          <p:spPr bwMode="auto">
            <a:xfrm>
              <a:off x="114" y="2502"/>
              <a:ext cx="377" cy="95"/>
            </a:xfrm>
            <a:prstGeom prst="rect">
              <a:avLst/>
            </a:prstGeom>
            <a:solidFill>
              <a:srgbClr val="0114A3"/>
            </a:solidFill>
            <a:ln w="4763">
              <a:solidFill>
                <a:srgbClr val="AAE6FF"/>
              </a:solidFill>
              <a:miter lim="800000"/>
              <a:headEnd/>
              <a:tailEnd/>
            </a:ln>
          </p:spPr>
          <p:txBody>
            <a:bodyPr/>
            <a:lstStyle>
              <a:lvl1pPr algn="ctr">
                <a:lnSpc>
                  <a:spcPct val="90000"/>
                </a:lnSpc>
                <a:defRPr sz="2400">
                  <a:solidFill>
                    <a:schemeClr val="tx1"/>
                  </a:solidFill>
                  <a:latin typeface="Arial" panose="020B0604020202020204" pitchFamily="34" charset="0"/>
                </a:defRPr>
              </a:lvl1pPr>
              <a:lvl2pPr marL="742950" indent="-285750" algn="ctr">
                <a:lnSpc>
                  <a:spcPct val="90000"/>
                </a:lnSpc>
                <a:defRPr sz="2400">
                  <a:solidFill>
                    <a:schemeClr val="tx1"/>
                  </a:solidFill>
                  <a:latin typeface="Arial" panose="020B0604020202020204" pitchFamily="34" charset="0"/>
                </a:defRPr>
              </a:lvl2pPr>
              <a:lvl3pPr marL="1143000" indent="-228600" algn="ctr">
                <a:lnSpc>
                  <a:spcPct val="90000"/>
                </a:lnSpc>
                <a:defRPr sz="2400">
                  <a:solidFill>
                    <a:schemeClr val="tx1"/>
                  </a:solidFill>
                  <a:latin typeface="Arial" panose="020B0604020202020204" pitchFamily="34" charset="0"/>
                </a:defRPr>
              </a:lvl3pPr>
              <a:lvl4pPr marL="1600200" indent="-228600" algn="ctr">
                <a:lnSpc>
                  <a:spcPct val="90000"/>
                </a:lnSpc>
                <a:defRPr sz="2400">
                  <a:solidFill>
                    <a:schemeClr val="tx1"/>
                  </a:solidFill>
                  <a:latin typeface="Arial" panose="020B0604020202020204" pitchFamily="34" charset="0"/>
                </a:defRPr>
              </a:lvl4pPr>
              <a:lvl5pPr marL="2057400" indent="-228600" algn="ctr">
                <a:lnSpc>
                  <a:spcPct val="90000"/>
                </a:lnSpc>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27893" name="Freeform 282"/>
            <p:cNvSpPr>
              <a:spLocks/>
            </p:cNvSpPr>
            <p:nvPr/>
          </p:nvSpPr>
          <p:spPr bwMode="auto">
            <a:xfrm>
              <a:off x="492" y="2387"/>
              <a:ext cx="117" cy="211"/>
            </a:xfrm>
            <a:custGeom>
              <a:avLst/>
              <a:gdLst>
                <a:gd name="T0" fmla="*/ 0 w 117"/>
                <a:gd name="T1" fmla="*/ 114 h 211"/>
                <a:gd name="T2" fmla="*/ 117 w 117"/>
                <a:gd name="T3" fmla="*/ 0 h 211"/>
                <a:gd name="T4" fmla="*/ 117 w 117"/>
                <a:gd name="T5" fmla="*/ 97 h 211"/>
                <a:gd name="T6" fmla="*/ 0 w 117"/>
                <a:gd name="T7" fmla="*/ 211 h 211"/>
                <a:gd name="T8" fmla="*/ 0 w 117"/>
                <a:gd name="T9" fmla="*/ 114 h 21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7" h="211">
                  <a:moveTo>
                    <a:pt x="0" y="114"/>
                  </a:moveTo>
                  <a:lnTo>
                    <a:pt x="117" y="0"/>
                  </a:lnTo>
                  <a:lnTo>
                    <a:pt x="117" y="97"/>
                  </a:lnTo>
                  <a:lnTo>
                    <a:pt x="0" y="211"/>
                  </a:lnTo>
                  <a:lnTo>
                    <a:pt x="0" y="114"/>
                  </a:lnTo>
                  <a:close/>
                </a:path>
              </a:pathLst>
            </a:custGeom>
            <a:solidFill>
              <a:srgbClr val="005A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894" name="Freeform 283"/>
            <p:cNvSpPr>
              <a:spLocks/>
            </p:cNvSpPr>
            <p:nvPr/>
          </p:nvSpPr>
          <p:spPr bwMode="auto">
            <a:xfrm>
              <a:off x="492" y="2387"/>
              <a:ext cx="117" cy="211"/>
            </a:xfrm>
            <a:custGeom>
              <a:avLst/>
              <a:gdLst>
                <a:gd name="T0" fmla="*/ 0 w 117"/>
                <a:gd name="T1" fmla="*/ 114 h 211"/>
                <a:gd name="T2" fmla="*/ 117 w 117"/>
                <a:gd name="T3" fmla="*/ 0 h 211"/>
                <a:gd name="T4" fmla="*/ 117 w 117"/>
                <a:gd name="T5" fmla="*/ 97 h 211"/>
                <a:gd name="T6" fmla="*/ 0 w 117"/>
                <a:gd name="T7" fmla="*/ 211 h 211"/>
                <a:gd name="T8" fmla="*/ 0 w 117"/>
                <a:gd name="T9" fmla="*/ 114 h 21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7" h="211">
                  <a:moveTo>
                    <a:pt x="0" y="114"/>
                  </a:moveTo>
                  <a:lnTo>
                    <a:pt x="117" y="0"/>
                  </a:lnTo>
                  <a:lnTo>
                    <a:pt x="117" y="97"/>
                  </a:lnTo>
                  <a:lnTo>
                    <a:pt x="0" y="211"/>
                  </a:lnTo>
                  <a:lnTo>
                    <a:pt x="0" y="114"/>
                  </a:lnTo>
                  <a:close/>
                </a:path>
              </a:pathLst>
            </a:custGeom>
            <a:solidFill>
              <a:srgbClr val="0114A3"/>
            </a:solidFill>
            <a:ln w="4763">
              <a:solidFill>
                <a:srgbClr val="0114A3"/>
              </a:solidFill>
              <a:prstDash val="solid"/>
              <a:round/>
              <a:headEnd/>
              <a:tailEnd/>
            </a:ln>
          </p:spPr>
          <p:txBody>
            <a:bodyPr/>
            <a:lstStyle/>
            <a:p>
              <a:endParaRPr lang="en-US"/>
            </a:p>
          </p:txBody>
        </p:sp>
        <p:sp>
          <p:nvSpPr>
            <p:cNvPr id="27895" name="Freeform 284"/>
            <p:cNvSpPr>
              <a:spLocks/>
            </p:cNvSpPr>
            <p:nvPr/>
          </p:nvSpPr>
          <p:spPr bwMode="auto">
            <a:xfrm>
              <a:off x="113" y="2387"/>
              <a:ext cx="496" cy="114"/>
            </a:xfrm>
            <a:custGeom>
              <a:avLst/>
              <a:gdLst>
                <a:gd name="T0" fmla="*/ 379 w 496"/>
                <a:gd name="T1" fmla="*/ 114 h 114"/>
                <a:gd name="T2" fmla="*/ 496 w 496"/>
                <a:gd name="T3" fmla="*/ 0 h 114"/>
                <a:gd name="T4" fmla="*/ 117 w 496"/>
                <a:gd name="T5" fmla="*/ 0 h 114"/>
                <a:gd name="T6" fmla="*/ 0 w 496"/>
                <a:gd name="T7" fmla="*/ 114 h 114"/>
                <a:gd name="T8" fmla="*/ 379 w 496"/>
                <a:gd name="T9" fmla="*/ 114 h 11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96" h="114">
                  <a:moveTo>
                    <a:pt x="379" y="114"/>
                  </a:moveTo>
                  <a:lnTo>
                    <a:pt x="496" y="0"/>
                  </a:lnTo>
                  <a:lnTo>
                    <a:pt x="117" y="0"/>
                  </a:lnTo>
                  <a:lnTo>
                    <a:pt x="0" y="114"/>
                  </a:lnTo>
                  <a:lnTo>
                    <a:pt x="379" y="114"/>
                  </a:lnTo>
                  <a:close/>
                </a:path>
              </a:pathLst>
            </a:custGeom>
            <a:solidFill>
              <a:srgbClr val="00B4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896" name="Freeform 285"/>
            <p:cNvSpPr>
              <a:spLocks/>
            </p:cNvSpPr>
            <p:nvPr/>
          </p:nvSpPr>
          <p:spPr bwMode="auto">
            <a:xfrm>
              <a:off x="113" y="2387"/>
              <a:ext cx="496" cy="114"/>
            </a:xfrm>
            <a:custGeom>
              <a:avLst/>
              <a:gdLst>
                <a:gd name="T0" fmla="*/ 379 w 496"/>
                <a:gd name="T1" fmla="*/ 114 h 114"/>
                <a:gd name="T2" fmla="*/ 496 w 496"/>
                <a:gd name="T3" fmla="*/ 0 h 114"/>
                <a:gd name="T4" fmla="*/ 117 w 496"/>
                <a:gd name="T5" fmla="*/ 0 h 114"/>
                <a:gd name="T6" fmla="*/ 0 w 496"/>
                <a:gd name="T7" fmla="*/ 114 h 114"/>
                <a:gd name="T8" fmla="*/ 379 w 496"/>
                <a:gd name="T9" fmla="*/ 114 h 11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96" h="114">
                  <a:moveTo>
                    <a:pt x="379" y="114"/>
                  </a:moveTo>
                  <a:lnTo>
                    <a:pt x="496" y="0"/>
                  </a:lnTo>
                  <a:lnTo>
                    <a:pt x="117" y="0"/>
                  </a:lnTo>
                  <a:lnTo>
                    <a:pt x="0" y="114"/>
                  </a:lnTo>
                  <a:lnTo>
                    <a:pt x="379" y="114"/>
                  </a:lnTo>
                  <a:close/>
                </a:path>
              </a:pathLst>
            </a:custGeom>
            <a:solidFill>
              <a:srgbClr val="586CFE"/>
            </a:solidFill>
            <a:ln w="4763" cap="flat" cmpd="sng">
              <a:solidFill>
                <a:srgbClr val="AAE6F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7897" name="Freeform 287"/>
            <p:cNvSpPr>
              <a:spLocks/>
            </p:cNvSpPr>
            <p:nvPr/>
          </p:nvSpPr>
          <p:spPr bwMode="auto">
            <a:xfrm>
              <a:off x="337" y="2439"/>
              <a:ext cx="161" cy="38"/>
            </a:xfrm>
            <a:custGeom>
              <a:avLst/>
              <a:gdLst>
                <a:gd name="T0" fmla="*/ 13 w 161"/>
                <a:gd name="T1" fmla="*/ 7 h 38"/>
                <a:gd name="T2" fmla="*/ 0 w 161"/>
                <a:gd name="T3" fmla="*/ 20 h 38"/>
                <a:gd name="T4" fmla="*/ 96 w 161"/>
                <a:gd name="T5" fmla="*/ 20 h 38"/>
                <a:gd name="T6" fmla="*/ 82 w 161"/>
                <a:gd name="T7" fmla="*/ 38 h 38"/>
                <a:gd name="T8" fmla="*/ 161 w 161"/>
                <a:gd name="T9" fmla="*/ 17 h 38"/>
                <a:gd name="T10" fmla="*/ 120 w 161"/>
                <a:gd name="T11" fmla="*/ 0 h 38"/>
                <a:gd name="T12" fmla="*/ 110 w 161"/>
                <a:gd name="T13" fmla="*/ 7 h 38"/>
                <a:gd name="T14" fmla="*/ 13 w 161"/>
                <a:gd name="T15" fmla="*/ 7 h 3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61" h="38">
                  <a:moveTo>
                    <a:pt x="13" y="7"/>
                  </a:moveTo>
                  <a:lnTo>
                    <a:pt x="0" y="20"/>
                  </a:lnTo>
                  <a:lnTo>
                    <a:pt x="96" y="20"/>
                  </a:lnTo>
                  <a:lnTo>
                    <a:pt x="82" y="38"/>
                  </a:lnTo>
                  <a:lnTo>
                    <a:pt x="161" y="17"/>
                  </a:lnTo>
                  <a:lnTo>
                    <a:pt x="120" y="0"/>
                  </a:lnTo>
                  <a:lnTo>
                    <a:pt x="110" y="7"/>
                  </a:lnTo>
                  <a:lnTo>
                    <a:pt x="13"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898" name="Freeform 288"/>
            <p:cNvSpPr>
              <a:spLocks/>
            </p:cNvSpPr>
            <p:nvPr/>
          </p:nvSpPr>
          <p:spPr bwMode="auto">
            <a:xfrm>
              <a:off x="337" y="2439"/>
              <a:ext cx="161" cy="38"/>
            </a:xfrm>
            <a:custGeom>
              <a:avLst/>
              <a:gdLst>
                <a:gd name="T0" fmla="*/ 13 w 161"/>
                <a:gd name="T1" fmla="*/ 7 h 38"/>
                <a:gd name="T2" fmla="*/ 0 w 161"/>
                <a:gd name="T3" fmla="*/ 20 h 38"/>
                <a:gd name="T4" fmla="*/ 96 w 161"/>
                <a:gd name="T5" fmla="*/ 20 h 38"/>
                <a:gd name="T6" fmla="*/ 82 w 161"/>
                <a:gd name="T7" fmla="*/ 38 h 38"/>
                <a:gd name="T8" fmla="*/ 161 w 161"/>
                <a:gd name="T9" fmla="*/ 17 h 38"/>
                <a:gd name="T10" fmla="*/ 120 w 161"/>
                <a:gd name="T11" fmla="*/ 0 h 38"/>
                <a:gd name="T12" fmla="*/ 110 w 161"/>
                <a:gd name="T13" fmla="*/ 7 h 38"/>
                <a:gd name="T14" fmla="*/ 13 w 161"/>
                <a:gd name="T15" fmla="*/ 7 h 3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61" h="38">
                  <a:moveTo>
                    <a:pt x="13" y="7"/>
                  </a:moveTo>
                  <a:lnTo>
                    <a:pt x="0" y="20"/>
                  </a:lnTo>
                  <a:lnTo>
                    <a:pt x="96" y="20"/>
                  </a:lnTo>
                  <a:lnTo>
                    <a:pt x="82" y="38"/>
                  </a:lnTo>
                  <a:lnTo>
                    <a:pt x="161" y="17"/>
                  </a:lnTo>
                  <a:lnTo>
                    <a:pt x="120" y="0"/>
                  </a:lnTo>
                  <a:lnTo>
                    <a:pt x="110" y="7"/>
                  </a:lnTo>
                  <a:lnTo>
                    <a:pt x="13"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899" name="Freeform 289"/>
            <p:cNvSpPr>
              <a:spLocks/>
            </p:cNvSpPr>
            <p:nvPr/>
          </p:nvSpPr>
          <p:spPr bwMode="auto">
            <a:xfrm>
              <a:off x="385" y="2390"/>
              <a:ext cx="162" cy="42"/>
            </a:xfrm>
            <a:custGeom>
              <a:avLst/>
              <a:gdLst>
                <a:gd name="T0" fmla="*/ 14 w 162"/>
                <a:gd name="T1" fmla="*/ 11 h 42"/>
                <a:gd name="T2" fmla="*/ 0 w 162"/>
                <a:gd name="T3" fmla="*/ 25 h 42"/>
                <a:gd name="T4" fmla="*/ 96 w 162"/>
                <a:gd name="T5" fmla="*/ 25 h 42"/>
                <a:gd name="T6" fmla="*/ 79 w 162"/>
                <a:gd name="T7" fmla="*/ 42 h 42"/>
                <a:gd name="T8" fmla="*/ 162 w 162"/>
                <a:gd name="T9" fmla="*/ 18 h 42"/>
                <a:gd name="T10" fmla="*/ 117 w 162"/>
                <a:gd name="T11" fmla="*/ 0 h 42"/>
                <a:gd name="T12" fmla="*/ 110 w 162"/>
                <a:gd name="T13" fmla="*/ 11 h 42"/>
                <a:gd name="T14" fmla="*/ 14 w 162"/>
                <a:gd name="T15" fmla="*/ 11 h 42"/>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62" h="42">
                  <a:moveTo>
                    <a:pt x="14" y="11"/>
                  </a:moveTo>
                  <a:lnTo>
                    <a:pt x="0" y="25"/>
                  </a:lnTo>
                  <a:lnTo>
                    <a:pt x="96" y="25"/>
                  </a:lnTo>
                  <a:lnTo>
                    <a:pt x="79" y="42"/>
                  </a:lnTo>
                  <a:lnTo>
                    <a:pt x="162" y="18"/>
                  </a:lnTo>
                  <a:lnTo>
                    <a:pt x="117" y="0"/>
                  </a:lnTo>
                  <a:lnTo>
                    <a:pt x="110" y="11"/>
                  </a:lnTo>
                  <a:lnTo>
                    <a:pt x="14"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900" name="Freeform 290"/>
            <p:cNvSpPr>
              <a:spLocks/>
            </p:cNvSpPr>
            <p:nvPr/>
          </p:nvSpPr>
          <p:spPr bwMode="auto">
            <a:xfrm>
              <a:off x="385" y="2390"/>
              <a:ext cx="162" cy="42"/>
            </a:xfrm>
            <a:custGeom>
              <a:avLst/>
              <a:gdLst>
                <a:gd name="T0" fmla="*/ 14 w 162"/>
                <a:gd name="T1" fmla="*/ 11 h 42"/>
                <a:gd name="T2" fmla="*/ 0 w 162"/>
                <a:gd name="T3" fmla="*/ 25 h 42"/>
                <a:gd name="T4" fmla="*/ 96 w 162"/>
                <a:gd name="T5" fmla="*/ 25 h 42"/>
                <a:gd name="T6" fmla="*/ 79 w 162"/>
                <a:gd name="T7" fmla="*/ 42 h 42"/>
                <a:gd name="T8" fmla="*/ 162 w 162"/>
                <a:gd name="T9" fmla="*/ 18 h 42"/>
                <a:gd name="T10" fmla="*/ 117 w 162"/>
                <a:gd name="T11" fmla="*/ 0 h 42"/>
                <a:gd name="T12" fmla="*/ 110 w 162"/>
                <a:gd name="T13" fmla="*/ 11 h 42"/>
                <a:gd name="T14" fmla="*/ 14 w 162"/>
                <a:gd name="T15" fmla="*/ 11 h 42"/>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62" h="42">
                  <a:moveTo>
                    <a:pt x="14" y="11"/>
                  </a:moveTo>
                  <a:lnTo>
                    <a:pt x="0" y="25"/>
                  </a:lnTo>
                  <a:lnTo>
                    <a:pt x="96" y="25"/>
                  </a:lnTo>
                  <a:lnTo>
                    <a:pt x="79" y="42"/>
                  </a:lnTo>
                  <a:lnTo>
                    <a:pt x="162" y="18"/>
                  </a:lnTo>
                  <a:lnTo>
                    <a:pt x="117" y="0"/>
                  </a:lnTo>
                  <a:lnTo>
                    <a:pt x="110" y="11"/>
                  </a:lnTo>
                  <a:lnTo>
                    <a:pt x="14"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901" name="Freeform 291"/>
            <p:cNvSpPr>
              <a:spLocks/>
            </p:cNvSpPr>
            <p:nvPr/>
          </p:nvSpPr>
          <p:spPr bwMode="auto">
            <a:xfrm>
              <a:off x="168" y="2453"/>
              <a:ext cx="162" cy="38"/>
            </a:xfrm>
            <a:custGeom>
              <a:avLst/>
              <a:gdLst>
                <a:gd name="T0" fmla="*/ 148 w 162"/>
                <a:gd name="T1" fmla="*/ 31 h 38"/>
                <a:gd name="T2" fmla="*/ 162 w 162"/>
                <a:gd name="T3" fmla="*/ 17 h 38"/>
                <a:gd name="T4" fmla="*/ 62 w 162"/>
                <a:gd name="T5" fmla="*/ 17 h 38"/>
                <a:gd name="T6" fmla="*/ 79 w 162"/>
                <a:gd name="T7" fmla="*/ 0 h 38"/>
                <a:gd name="T8" fmla="*/ 0 w 162"/>
                <a:gd name="T9" fmla="*/ 20 h 38"/>
                <a:gd name="T10" fmla="*/ 41 w 162"/>
                <a:gd name="T11" fmla="*/ 38 h 38"/>
                <a:gd name="T12" fmla="*/ 48 w 162"/>
                <a:gd name="T13" fmla="*/ 31 h 38"/>
                <a:gd name="T14" fmla="*/ 148 w 162"/>
                <a:gd name="T15" fmla="*/ 31 h 3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62" h="38">
                  <a:moveTo>
                    <a:pt x="148" y="31"/>
                  </a:moveTo>
                  <a:lnTo>
                    <a:pt x="162" y="17"/>
                  </a:lnTo>
                  <a:lnTo>
                    <a:pt x="62" y="17"/>
                  </a:lnTo>
                  <a:lnTo>
                    <a:pt x="79" y="0"/>
                  </a:lnTo>
                  <a:lnTo>
                    <a:pt x="0" y="20"/>
                  </a:lnTo>
                  <a:lnTo>
                    <a:pt x="41" y="38"/>
                  </a:lnTo>
                  <a:lnTo>
                    <a:pt x="48" y="31"/>
                  </a:lnTo>
                  <a:lnTo>
                    <a:pt x="148"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902" name="Freeform 292"/>
            <p:cNvSpPr>
              <a:spLocks/>
            </p:cNvSpPr>
            <p:nvPr/>
          </p:nvSpPr>
          <p:spPr bwMode="auto">
            <a:xfrm>
              <a:off x="168" y="2453"/>
              <a:ext cx="162" cy="38"/>
            </a:xfrm>
            <a:custGeom>
              <a:avLst/>
              <a:gdLst>
                <a:gd name="T0" fmla="*/ 148 w 162"/>
                <a:gd name="T1" fmla="*/ 31 h 38"/>
                <a:gd name="T2" fmla="*/ 162 w 162"/>
                <a:gd name="T3" fmla="*/ 17 h 38"/>
                <a:gd name="T4" fmla="*/ 62 w 162"/>
                <a:gd name="T5" fmla="*/ 17 h 38"/>
                <a:gd name="T6" fmla="*/ 79 w 162"/>
                <a:gd name="T7" fmla="*/ 0 h 38"/>
                <a:gd name="T8" fmla="*/ 0 w 162"/>
                <a:gd name="T9" fmla="*/ 20 h 38"/>
                <a:gd name="T10" fmla="*/ 41 w 162"/>
                <a:gd name="T11" fmla="*/ 38 h 38"/>
                <a:gd name="T12" fmla="*/ 48 w 162"/>
                <a:gd name="T13" fmla="*/ 31 h 38"/>
                <a:gd name="T14" fmla="*/ 148 w 162"/>
                <a:gd name="T15" fmla="*/ 31 h 3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62" h="38">
                  <a:moveTo>
                    <a:pt x="148" y="31"/>
                  </a:moveTo>
                  <a:lnTo>
                    <a:pt x="162" y="17"/>
                  </a:lnTo>
                  <a:lnTo>
                    <a:pt x="62" y="17"/>
                  </a:lnTo>
                  <a:lnTo>
                    <a:pt x="79" y="0"/>
                  </a:lnTo>
                  <a:lnTo>
                    <a:pt x="0" y="20"/>
                  </a:lnTo>
                  <a:lnTo>
                    <a:pt x="41" y="38"/>
                  </a:lnTo>
                  <a:lnTo>
                    <a:pt x="48" y="31"/>
                  </a:lnTo>
                  <a:lnTo>
                    <a:pt x="148"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903" name="Freeform 293"/>
            <p:cNvSpPr>
              <a:spLocks/>
            </p:cNvSpPr>
            <p:nvPr/>
          </p:nvSpPr>
          <p:spPr bwMode="auto">
            <a:xfrm>
              <a:off x="213" y="2404"/>
              <a:ext cx="162" cy="42"/>
            </a:xfrm>
            <a:custGeom>
              <a:avLst/>
              <a:gdLst>
                <a:gd name="T0" fmla="*/ 148 w 162"/>
                <a:gd name="T1" fmla="*/ 31 h 42"/>
                <a:gd name="T2" fmla="*/ 162 w 162"/>
                <a:gd name="T3" fmla="*/ 18 h 42"/>
                <a:gd name="T4" fmla="*/ 65 w 162"/>
                <a:gd name="T5" fmla="*/ 18 h 42"/>
                <a:gd name="T6" fmla="*/ 82 w 162"/>
                <a:gd name="T7" fmla="*/ 0 h 42"/>
                <a:gd name="T8" fmla="*/ 0 w 162"/>
                <a:gd name="T9" fmla="*/ 24 h 42"/>
                <a:gd name="T10" fmla="*/ 45 w 162"/>
                <a:gd name="T11" fmla="*/ 42 h 42"/>
                <a:gd name="T12" fmla="*/ 51 w 162"/>
                <a:gd name="T13" fmla="*/ 31 h 42"/>
                <a:gd name="T14" fmla="*/ 148 w 162"/>
                <a:gd name="T15" fmla="*/ 31 h 42"/>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62" h="42">
                  <a:moveTo>
                    <a:pt x="148" y="31"/>
                  </a:moveTo>
                  <a:lnTo>
                    <a:pt x="162" y="18"/>
                  </a:lnTo>
                  <a:lnTo>
                    <a:pt x="65" y="18"/>
                  </a:lnTo>
                  <a:lnTo>
                    <a:pt x="82" y="0"/>
                  </a:lnTo>
                  <a:lnTo>
                    <a:pt x="0" y="24"/>
                  </a:lnTo>
                  <a:lnTo>
                    <a:pt x="45" y="42"/>
                  </a:lnTo>
                  <a:lnTo>
                    <a:pt x="51" y="31"/>
                  </a:lnTo>
                  <a:lnTo>
                    <a:pt x="148"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904" name="Freeform 294"/>
            <p:cNvSpPr>
              <a:spLocks/>
            </p:cNvSpPr>
            <p:nvPr/>
          </p:nvSpPr>
          <p:spPr bwMode="auto">
            <a:xfrm>
              <a:off x="213" y="2404"/>
              <a:ext cx="162" cy="42"/>
            </a:xfrm>
            <a:custGeom>
              <a:avLst/>
              <a:gdLst>
                <a:gd name="T0" fmla="*/ 148 w 162"/>
                <a:gd name="T1" fmla="*/ 31 h 42"/>
                <a:gd name="T2" fmla="*/ 162 w 162"/>
                <a:gd name="T3" fmla="*/ 18 h 42"/>
                <a:gd name="T4" fmla="*/ 65 w 162"/>
                <a:gd name="T5" fmla="*/ 18 h 42"/>
                <a:gd name="T6" fmla="*/ 82 w 162"/>
                <a:gd name="T7" fmla="*/ 0 h 42"/>
                <a:gd name="T8" fmla="*/ 0 w 162"/>
                <a:gd name="T9" fmla="*/ 24 h 42"/>
                <a:gd name="T10" fmla="*/ 45 w 162"/>
                <a:gd name="T11" fmla="*/ 42 h 42"/>
                <a:gd name="T12" fmla="*/ 51 w 162"/>
                <a:gd name="T13" fmla="*/ 31 h 42"/>
                <a:gd name="T14" fmla="*/ 148 w 162"/>
                <a:gd name="T15" fmla="*/ 31 h 42"/>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62" h="42">
                  <a:moveTo>
                    <a:pt x="148" y="31"/>
                  </a:moveTo>
                  <a:lnTo>
                    <a:pt x="162" y="18"/>
                  </a:lnTo>
                  <a:lnTo>
                    <a:pt x="65" y="18"/>
                  </a:lnTo>
                  <a:lnTo>
                    <a:pt x="82" y="0"/>
                  </a:lnTo>
                  <a:lnTo>
                    <a:pt x="0" y="24"/>
                  </a:lnTo>
                  <a:lnTo>
                    <a:pt x="45" y="42"/>
                  </a:lnTo>
                  <a:lnTo>
                    <a:pt x="51" y="31"/>
                  </a:lnTo>
                  <a:lnTo>
                    <a:pt x="148"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905" name="Freeform 296"/>
            <p:cNvSpPr>
              <a:spLocks/>
            </p:cNvSpPr>
            <p:nvPr/>
          </p:nvSpPr>
          <p:spPr bwMode="auto">
            <a:xfrm>
              <a:off x="340" y="2442"/>
              <a:ext cx="162" cy="38"/>
            </a:xfrm>
            <a:custGeom>
              <a:avLst/>
              <a:gdLst>
                <a:gd name="T0" fmla="*/ 14 w 162"/>
                <a:gd name="T1" fmla="*/ 7 h 38"/>
                <a:gd name="T2" fmla="*/ 0 w 162"/>
                <a:gd name="T3" fmla="*/ 21 h 38"/>
                <a:gd name="T4" fmla="*/ 96 w 162"/>
                <a:gd name="T5" fmla="*/ 21 h 38"/>
                <a:gd name="T6" fmla="*/ 83 w 162"/>
                <a:gd name="T7" fmla="*/ 38 h 38"/>
                <a:gd name="T8" fmla="*/ 162 w 162"/>
                <a:gd name="T9" fmla="*/ 17 h 38"/>
                <a:gd name="T10" fmla="*/ 121 w 162"/>
                <a:gd name="T11" fmla="*/ 0 h 38"/>
                <a:gd name="T12" fmla="*/ 110 w 162"/>
                <a:gd name="T13" fmla="*/ 7 h 38"/>
                <a:gd name="T14" fmla="*/ 14 w 162"/>
                <a:gd name="T15" fmla="*/ 7 h 3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62" h="38">
                  <a:moveTo>
                    <a:pt x="14" y="7"/>
                  </a:moveTo>
                  <a:lnTo>
                    <a:pt x="0" y="21"/>
                  </a:lnTo>
                  <a:lnTo>
                    <a:pt x="96" y="21"/>
                  </a:lnTo>
                  <a:lnTo>
                    <a:pt x="83" y="38"/>
                  </a:lnTo>
                  <a:lnTo>
                    <a:pt x="162" y="17"/>
                  </a:lnTo>
                  <a:lnTo>
                    <a:pt x="121" y="0"/>
                  </a:lnTo>
                  <a:lnTo>
                    <a:pt x="110" y="7"/>
                  </a:lnTo>
                  <a:lnTo>
                    <a:pt x="14" y="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906" name="Freeform 297"/>
            <p:cNvSpPr>
              <a:spLocks/>
            </p:cNvSpPr>
            <p:nvPr/>
          </p:nvSpPr>
          <p:spPr bwMode="auto">
            <a:xfrm>
              <a:off x="340" y="2442"/>
              <a:ext cx="162" cy="38"/>
            </a:xfrm>
            <a:custGeom>
              <a:avLst/>
              <a:gdLst>
                <a:gd name="T0" fmla="*/ 14 w 162"/>
                <a:gd name="T1" fmla="*/ 7 h 38"/>
                <a:gd name="T2" fmla="*/ 0 w 162"/>
                <a:gd name="T3" fmla="*/ 21 h 38"/>
                <a:gd name="T4" fmla="*/ 96 w 162"/>
                <a:gd name="T5" fmla="*/ 21 h 38"/>
                <a:gd name="T6" fmla="*/ 83 w 162"/>
                <a:gd name="T7" fmla="*/ 38 h 38"/>
                <a:gd name="T8" fmla="*/ 162 w 162"/>
                <a:gd name="T9" fmla="*/ 17 h 38"/>
                <a:gd name="T10" fmla="*/ 121 w 162"/>
                <a:gd name="T11" fmla="*/ 0 h 38"/>
                <a:gd name="T12" fmla="*/ 110 w 162"/>
                <a:gd name="T13" fmla="*/ 7 h 38"/>
                <a:gd name="T14" fmla="*/ 14 w 162"/>
                <a:gd name="T15" fmla="*/ 7 h 3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62" h="38">
                  <a:moveTo>
                    <a:pt x="14" y="7"/>
                  </a:moveTo>
                  <a:lnTo>
                    <a:pt x="0" y="21"/>
                  </a:lnTo>
                  <a:lnTo>
                    <a:pt x="96" y="21"/>
                  </a:lnTo>
                  <a:lnTo>
                    <a:pt x="83" y="38"/>
                  </a:lnTo>
                  <a:lnTo>
                    <a:pt x="162" y="17"/>
                  </a:lnTo>
                  <a:lnTo>
                    <a:pt x="121" y="0"/>
                  </a:lnTo>
                  <a:lnTo>
                    <a:pt x="110" y="7"/>
                  </a:lnTo>
                  <a:lnTo>
                    <a:pt x="14" y="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907" name="Freeform 298"/>
            <p:cNvSpPr>
              <a:spLocks/>
            </p:cNvSpPr>
            <p:nvPr/>
          </p:nvSpPr>
          <p:spPr bwMode="auto">
            <a:xfrm>
              <a:off x="388" y="2394"/>
              <a:ext cx="162" cy="41"/>
            </a:xfrm>
            <a:custGeom>
              <a:avLst/>
              <a:gdLst>
                <a:gd name="T0" fmla="*/ 14 w 162"/>
                <a:gd name="T1" fmla="*/ 10 h 41"/>
                <a:gd name="T2" fmla="*/ 0 w 162"/>
                <a:gd name="T3" fmla="*/ 24 h 41"/>
                <a:gd name="T4" fmla="*/ 97 w 162"/>
                <a:gd name="T5" fmla="*/ 24 h 41"/>
                <a:gd name="T6" fmla="*/ 79 w 162"/>
                <a:gd name="T7" fmla="*/ 41 h 41"/>
                <a:gd name="T8" fmla="*/ 162 w 162"/>
                <a:gd name="T9" fmla="*/ 17 h 41"/>
                <a:gd name="T10" fmla="*/ 117 w 162"/>
                <a:gd name="T11" fmla="*/ 0 h 41"/>
                <a:gd name="T12" fmla="*/ 110 w 162"/>
                <a:gd name="T13" fmla="*/ 10 h 41"/>
                <a:gd name="T14" fmla="*/ 14 w 162"/>
                <a:gd name="T15" fmla="*/ 10 h 4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62" h="41">
                  <a:moveTo>
                    <a:pt x="14" y="10"/>
                  </a:moveTo>
                  <a:lnTo>
                    <a:pt x="0" y="24"/>
                  </a:lnTo>
                  <a:lnTo>
                    <a:pt x="97" y="24"/>
                  </a:lnTo>
                  <a:lnTo>
                    <a:pt x="79" y="41"/>
                  </a:lnTo>
                  <a:lnTo>
                    <a:pt x="162" y="17"/>
                  </a:lnTo>
                  <a:lnTo>
                    <a:pt x="117" y="0"/>
                  </a:lnTo>
                  <a:lnTo>
                    <a:pt x="110" y="10"/>
                  </a:lnTo>
                  <a:lnTo>
                    <a:pt x="14" y="1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908" name="Freeform 299"/>
            <p:cNvSpPr>
              <a:spLocks/>
            </p:cNvSpPr>
            <p:nvPr/>
          </p:nvSpPr>
          <p:spPr bwMode="auto">
            <a:xfrm>
              <a:off x="388" y="2394"/>
              <a:ext cx="162" cy="41"/>
            </a:xfrm>
            <a:custGeom>
              <a:avLst/>
              <a:gdLst>
                <a:gd name="T0" fmla="*/ 14 w 162"/>
                <a:gd name="T1" fmla="*/ 10 h 41"/>
                <a:gd name="T2" fmla="*/ 0 w 162"/>
                <a:gd name="T3" fmla="*/ 24 h 41"/>
                <a:gd name="T4" fmla="*/ 97 w 162"/>
                <a:gd name="T5" fmla="*/ 24 h 41"/>
                <a:gd name="T6" fmla="*/ 79 w 162"/>
                <a:gd name="T7" fmla="*/ 41 h 41"/>
                <a:gd name="T8" fmla="*/ 162 w 162"/>
                <a:gd name="T9" fmla="*/ 17 h 41"/>
                <a:gd name="T10" fmla="*/ 117 w 162"/>
                <a:gd name="T11" fmla="*/ 0 h 41"/>
                <a:gd name="T12" fmla="*/ 110 w 162"/>
                <a:gd name="T13" fmla="*/ 10 h 41"/>
                <a:gd name="T14" fmla="*/ 14 w 162"/>
                <a:gd name="T15" fmla="*/ 10 h 4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62" h="41">
                  <a:moveTo>
                    <a:pt x="14" y="10"/>
                  </a:moveTo>
                  <a:lnTo>
                    <a:pt x="0" y="24"/>
                  </a:lnTo>
                  <a:lnTo>
                    <a:pt x="97" y="24"/>
                  </a:lnTo>
                  <a:lnTo>
                    <a:pt x="79" y="41"/>
                  </a:lnTo>
                  <a:lnTo>
                    <a:pt x="162" y="17"/>
                  </a:lnTo>
                  <a:lnTo>
                    <a:pt x="117" y="0"/>
                  </a:lnTo>
                  <a:lnTo>
                    <a:pt x="110" y="10"/>
                  </a:lnTo>
                  <a:lnTo>
                    <a:pt x="14" y="1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909" name="Freeform 300"/>
            <p:cNvSpPr>
              <a:spLocks/>
            </p:cNvSpPr>
            <p:nvPr/>
          </p:nvSpPr>
          <p:spPr bwMode="auto">
            <a:xfrm>
              <a:off x="172" y="2456"/>
              <a:ext cx="161" cy="38"/>
            </a:xfrm>
            <a:custGeom>
              <a:avLst/>
              <a:gdLst>
                <a:gd name="T0" fmla="*/ 147 w 161"/>
                <a:gd name="T1" fmla="*/ 31 h 38"/>
                <a:gd name="T2" fmla="*/ 161 w 161"/>
                <a:gd name="T3" fmla="*/ 17 h 38"/>
                <a:gd name="T4" fmla="*/ 61 w 161"/>
                <a:gd name="T5" fmla="*/ 17 h 38"/>
                <a:gd name="T6" fmla="*/ 79 w 161"/>
                <a:gd name="T7" fmla="*/ 0 h 38"/>
                <a:gd name="T8" fmla="*/ 0 w 161"/>
                <a:gd name="T9" fmla="*/ 21 h 38"/>
                <a:gd name="T10" fmla="*/ 41 w 161"/>
                <a:gd name="T11" fmla="*/ 38 h 38"/>
                <a:gd name="T12" fmla="*/ 48 w 161"/>
                <a:gd name="T13" fmla="*/ 31 h 38"/>
                <a:gd name="T14" fmla="*/ 147 w 161"/>
                <a:gd name="T15" fmla="*/ 31 h 3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61" h="38">
                  <a:moveTo>
                    <a:pt x="147" y="31"/>
                  </a:moveTo>
                  <a:lnTo>
                    <a:pt x="161" y="17"/>
                  </a:lnTo>
                  <a:lnTo>
                    <a:pt x="61" y="17"/>
                  </a:lnTo>
                  <a:lnTo>
                    <a:pt x="79" y="0"/>
                  </a:lnTo>
                  <a:lnTo>
                    <a:pt x="0" y="21"/>
                  </a:lnTo>
                  <a:lnTo>
                    <a:pt x="41" y="38"/>
                  </a:lnTo>
                  <a:lnTo>
                    <a:pt x="48" y="31"/>
                  </a:lnTo>
                  <a:lnTo>
                    <a:pt x="147" y="3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910" name="Freeform 301"/>
            <p:cNvSpPr>
              <a:spLocks/>
            </p:cNvSpPr>
            <p:nvPr/>
          </p:nvSpPr>
          <p:spPr bwMode="auto">
            <a:xfrm>
              <a:off x="172" y="2456"/>
              <a:ext cx="161" cy="38"/>
            </a:xfrm>
            <a:custGeom>
              <a:avLst/>
              <a:gdLst>
                <a:gd name="T0" fmla="*/ 147 w 161"/>
                <a:gd name="T1" fmla="*/ 31 h 38"/>
                <a:gd name="T2" fmla="*/ 161 w 161"/>
                <a:gd name="T3" fmla="*/ 17 h 38"/>
                <a:gd name="T4" fmla="*/ 61 w 161"/>
                <a:gd name="T5" fmla="*/ 17 h 38"/>
                <a:gd name="T6" fmla="*/ 79 w 161"/>
                <a:gd name="T7" fmla="*/ 0 h 38"/>
                <a:gd name="T8" fmla="*/ 0 w 161"/>
                <a:gd name="T9" fmla="*/ 21 h 38"/>
                <a:gd name="T10" fmla="*/ 41 w 161"/>
                <a:gd name="T11" fmla="*/ 38 h 38"/>
                <a:gd name="T12" fmla="*/ 48 w 161"/>
                <a:gd name="T13" fmla="*/ 31 h 38"/>
                <a:gd name="T14" fmla="*/ 147 w 161"/>
                <a:gd name="T15" fmla="*/ 31 h 3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61" h="38">
                  <a:moveTo>
                    <a:pt x="147" y="31"/>
                  </a:moveTo>
                  <a:lnTo>
                    <a:pt x="161" y="17"/>
                  </a:lnTo>
                  <a:lnTo>
                    <a:pt x="61" y="17"/>
                  </a:lnTo>
                  <a:lnTo>
                    <a:pt x="79" y="0"/>
                  </a:lnTo>
                  <a:lnTo>
                    <a:pt x="0" y="21"/>
                  </a:lnTo>
                  <a:lnTo>
                    <a:pt x="41" y="38"/>
                  </a:lnTo>
                  <a:lnTo>
                    <a:pt x="48" y="31"/>
                  </a:lnTo>
                  <a:lnTo>
                    <a:pt x="147" y="3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911" name="Freeform 302"/>
            <p:cNvSpPr>
              <a:spLocks/>
            </p:cNvSpPr>
            <p:nvPr/>
          </p:nvSpPr>
          <p:spPr bwMode="auto">
            <a:xfrm>
              <a:off x="216" y="2408"/>
              <a:ext cx="162" cy="41"/>
            </a:xfrm>
            <a:custGeom>
              <a:avLst/>
              <a:gdLst>
                <a:gd name="T0" fmla="*/ 148 w 162"/>
                <a:gd name="T1" fmla="*/ 31 h 41"/>
                <a:gd name="T2" fmla="*/ 162 w 162"/>
                <a:gd name="T3" fmla="*/ 17 h 41"/>
                <a:gd name="T4" fmla="*/ 66 w 162"/>
                <a:gd name="T5" fmla="*/ 17 h 41"/>
                <a:gd name="T6" fmla="*/ 83 w 162"/>
                <a:gd name="T7" fmla="*/ 0 h 41"/>
                <a:gd name="T8" fmla="*/ 0 w 162"/>
                <a:gd name="T9" fmla="*/ 24 h 41"/>
                <a:gd name="T10" fmla="*/ 45 w 162"/>
                <a:gd name="T11" fmla="*/ 41 h 41"/>
                <a:gd name="T12" fmla="*/ 52 w 162"/>
                <a:gd name="T13" fmla="*/ 31 h 41"/>
                <a:gd name="T14" fmla="*/ 148 w 162"/>
                <a:gd name="T15" fmla="*/ 31 h 4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62" h="41">
                  <a:moveTo>
                    <a:pt x="148" y="31"/>
                  </a:moveTo>
                  <a:lnTo>
                    <a:pt x="162" y="17"/>
                  </a:lnTo>
                  <a:lnTo>
                    <a:pt x="66" y="17"/>
                  </a:lnTo>
                  <a:lnTo>
                    <a:pt x="83" y="0"/>
                  </a:lnTo>
                  <a:lnTo>
                    <a:pt x="0" y="24"/>
                  </a:lnTo>
                  <a:lnTo>
                    <a:pt x="45" y="41"/>
                  </a:lnTo>
                  <a:lnTo>
                    <a:pt x="52" y="31"/>
                  </a:lnTo>
                  <a:lnTo>
                    <a:pt x="148" y="3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912" name="Freeform 303"/>
            <p:cNvSpPr>
              <a:spLocks/>
            </p:cNvSpPr>
            <p:nvPr/>
          </p:nvSpPr>
          <p:spPr bwMode="auto">
            <a:xfrm>
              <a:off x="216" y="2408"/>
              <a:ext cx="162" cy="41"/>
            </a:xfrm>
            <a:custGeom>
              <a:avLst/>
              <a:gdLst>
                <a:gd name="T0" fmla="*/ 148 w 162"/>
                <a:gd name="T1" fmla="*/ 31 h 41"/>
                <a:gd name="T2" fmla="*/ 162 w 162"/>
                <a:gd name="T3" fmla="*/ 17 h 41"/>
                <a:gd name="T4" fmla="*/ 66 w 162"/>
                <a:gd name="T5" fmla="*/ 17 h 41"/>
                <a:gd name="T6" fmla="*/ 83 w 162"/>
                <a:gd name="T7" fmla="*/ 0 h 41"/>
                <a:gd name="T8" fmla="*/ 0 w 162"/>
                <a:gd name="T9" fmla="*/ 24 h 41"/>
                <a:gd name="T10" fmla="*/ 45 w 162"/>
                <a:gd name="T11" fmla="*/ 41 h 41"/>
                <a:gd name="T12" fmla="*/ 52 w 162"/>
                <a:gd name="T13" fmla="*/ 31 h 41"/>
                <a:gd name="T14" fmla="*/ 148 w 162"/>
                <a:gd name="T15" fmla="*/ 31 h 4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62" h="41">
                  <a:moveTo>
                    <a:pt x="148" y="31"/>
                  </a:moveTo>
                  <a:lnTo>
                    <a:pt x="162" y="17"/>
                  </a:lnTo>
                  <a:lnTo>
                    <a:pt x="66" y="17"/>
                  </a:lnTo>
                  <a:lnTo>
                    <a:pt x="83" y="0"/>
                  </a:lnTo>
                  <a:lnTo>
                    <a:pt x="0" y="24"/>
                  </a:lnTo>
                  <a:lnTo>
                    <a:pt x="45" y="41"/>
                  </a:lnTo>
                  <a:lnTo>
                    <a:pt x="52" y="31"/>
                  </a:lnTo>
                  <a:lnTo>
                    <a:pt x="148" y="3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27664" name="Text Box 307"/>
          <p:cNvSpPr txBox="1">
            <a:spLocks noChangeArrowheads="1"/>
          </p:cNvSpPr>
          <p:nvPr/>
        </p:nvSpPr>
        <p:spPr bwMode="auto">
          <a:xfrm>
            <a:off x="-115888" y="3298825"/>
            <a:ext cx="1296988" cy="28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lvl1pPr algn="ctr">
              <a:lnSpc>
                <a:spcPct val="90000"/>
              </a:lnSpc>
              <a:defRPr sz="2400">
                <a:solidFill>
                  <a:schemeClr val="tx1"/>
                </a:solidFill>
                <a:latin typeface="Arial" panose="020B0604020202020204" pitchFamily="34" charset="0"/>
              </a:defRPr>
            </a:lvl1pPr>
            <a:lvl2pPr marL="742950" indent="-285750" algn="ctr">
              <a:lnSpc>
                <a:spcPct val="90000"/>
              </a:lnSpc>
              <a:defRPr sz="2400">
                <a:solidFill>
                  <a:schemeClr val="tx1"/>
                </a:solidFill>
                <a:latin typeface="Arial" panose="020B0604020202020204" pitchFamily="34" charset="0"/>
              </a:defRPr>
            </a:lvl2pPr>
            <a:lvl3pPr marL="1143000" indent="-228600" algn="ctr">
              <a:lnSpc>
                <a:spcPct val="90000"/>
              </a:lnSpc>
              <a:defRPr sz="2400">
                <a:solidFill>
                  <a:schemeClr val="tx1"/>
                </a:solidFill>
                <a:latin typeface="Arial" panose="020B0604020202020204" pitchFamily="34" charset="0"/>
              </a:defRPr>
            </a:lvl3pPr>
            <a:lvl4pPr marL="1600200" indent="-228600" algn="ctr">
              <a:lnSpc>
                <a:spcPct val="90000"/>
              </a:lnSpc>
              <a:defRPr sz="2400">
                <a:solidFill>
                  <a:schemeClr val="tx1"/>
                </a:solidFill>
                <a:latin typeface="Arial" panose="020B0604020202020204" pitchFamily="34" charset="0"/>
              </a:defRPr>
            </a:lvl4pPr>
            <a:lvl5pPr marL="2057400" indent="-228600" algn="ctr">
              <a:lnSpc>
                <a:spcPct val="90000"/>
              </a:lnSpc>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9pPr>
          </a:lstStyle>
          <a:p>
            <a:pPr>
              <a:lnSpc>
                <a:spcPct val="100000"/>
              </a:lnSpc>
              <a:spcBef>
                <a:spcPct val="50000"/>
              </a:spcBef>
            </a:pPr>
            <a:r>
              <a:rPr lang="en-US" altLang="en-US" sz="1400" b="1"/>
              <a:t>CE router</a:t>
            </a:r>
          </a:p>
        </p:txBody>
      </p:sp>
      <p:sp>
        <p:nvSpPr>
          <p:cNvPr id="27665" name="Text Box 308"/>
          <p:cNvSpPr txBox="1">
            <a:spLocks noChangeArrowheads="1"/>
          </p:cNvSpPr>
          <p:nvPr/>
        </p:nvSpPr>
        <p:spPr bwMode="auto">
          <a:xfrm>
            <a:off x="-115888" y="4019550"/>
            <a:ext cx="1296988" cy="28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lvl1pPr algn="ctr">
              <a:lnSpc>
                <a:spcPct val="90000"/>
              </a:lnSpc>
              <a:defRPr sz="2400">
                <a:solidFill>
                  <a:schemeClr val="tx1"/>
                </a:solidFill>
                <a:latin typeface="Arial" panose="020B0604020202020204" pitchFamily="34" charset="0"/>
              </a:defRPr>
            </a:lvl1pPr>
            <a:lvl2pPr marL="742950" indent="-285750" algn="ctr">
              <a:lnSpc>
                <a:spcPct val="90000"/>
              </a:lnSpc>
              <a:defRPr sz="2400">
                <a:solidFill>
                  <a:schemeClr val="tx1"/>
                </a:solidFill>
                <a:latin typeface="Arial" panose="020B0604020202020204" pitchFamily="34" charset="0"/>
              </a:defRPr>
            </a:lvl2pPr>
            <a:lvl3pPr marL="1143000" indent="-228600" algn="ctr">
              <a:lnSpc>
                <a:spcPct val="90000"/>
              </a:lnSpc>
              <a:defRPr sz="2400">
                <a:solidFill>
                  <a:schemeClr val="tx1"/>
                </a:solidFill>
                <a:latin typeface="Arial" panose="020B0604020202020204" pitchFamily="34" charset="0"/>
              </a:defRPr>
            </a:lvl3pPr>
            <a:lvl4pPr marL="1600200" indent="-228600" algn="ctr">
              <a:lnSpc>
                <a:spcPct val="90000"/>
              </a:lnSpc>
              <a:defRPr sz="2400">
                <a:solidFill>
                  <a:schemeClr val="tx1"/>
                </a:solidFill>
                <a:latin typeface="Arial" panose="020B0604020202020204" pitchFamily="34" charset="0"/>
              </a:defRPr>
            </a:lvl4pPr>
            <a:lvl5pPr marL="2057400" indent="-228600" algn="ctr">
              <a:lnSpc>
                <a:spcPct val="90000"/>
              </a:lnSpc>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9pPr>
          </a:lstStyle>
          <a:p>
            <a:pPr>
              <a:lnSpc>
                <a:spcPct val="100000"/>
              </a:lnSpc>
              <a:spcBef>
                <a:spcPct val="50000"/>
              </a:spcBef>
            </a:pPr>
            <a:r>
              <a:rPr lang="en-US" altLang="en-US" sz="1400" b="1"/>
              <a:t>CE switch</a:t>
            </a:r>
          </a:p>
        </p:txBody>
      </p:sp>
      <p:sp>
        <p:nvSpPr>
          <p:cNvPr id="27666" name="Text Box 309"/>
          <p:cNvSpPr txBox="1">
            <a:spLocks noChangeArrowheads="1"/>
          </p:cNvSpPr>
          <p:nvPr/>
        </p:nvSpPr>
        <p:spPr bwMode="auto">
          <a:xfrm>
            <a:off x="8034338" y="2565400"/>
            <a:ext cx="1296987" cy="28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lvl1pPr algn="ctr">
              <a:lnSpc>
                <a:spcPct val="90000"/>
              </a:lnSpc>
              <a:defRPr sz="2400">
                <a:solidFill>
                  <a:schemeClr val="tx1"/>
                </a:solidFill>
                <a:latin typeface="Arial" panose="020B0604020202020204" pitchFamily="34" charset="0"/>
              </a:defRPr>
            </a:lvl1pPr>
            <a:lvl2pPr marL="742950" indent="-285750" algn="ctr">
              <a:lnSpc>
                <a:spcPct val="90000"/>
              </a:lnSpc>
              <a:defRPr sz="2400">
                <a:solidFill>
                  <a:schemeClr val="tx1"/>
                </a:solidFill>
                <a:latin typeface="Arial" panose="020B0604020202020204" pitchFamily="34" charset="0"/>
              </a:defRPr>
            </a:lvl2pPr>
            <a:lvl3pPr marL="1143000" indent="-228600" algn="ctr">
              <a:lnSpc>
                <a:spcPct val="90000"/>
              </a:lnSpc>
              <a:defRPr sz="2400">
                <a:solidFill>
                  <a:schemeClr val="tx1"/>
                </a:solidFill>
                <a:latin typeface="Arial" panose="020B0604020202020204" pitchFamily="34" charset="0"/>
              </a:defRPr>
            </a:lvl3pPr>
            <a:lvl4pPr marL="1600200" indent="-228600" algn="ctr">
              <a:lnSpc>
                <a:spcPct val="90000"/>
              </a:lnSpc>
              <a:defRPr sz="2400">
                <a:solidFill>
                  <a:schemeClr val="tx1"/>
                </a:solidFill>
                <a:latin typeface="Arial" panose="020B0604020202020204" pitchFamily="34" charset="0"/>
              </a:defRPr>
            </a:lvl4pPr>
            <a:lvl5pPr marL="2057400" indent="-228600" algn="ctr">
              <a:lnSpc>
                <a:spcPct val="90000"/>
              </a:lnSpc>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9pPr>
          </a:lstStyle>
          <a:p>
            <a:pPr>
              <a:lnSpc>
                <a:spcPct val="100000"/>
              </a:lnSpc>
              <a:spcBef>
                <a:spcPct val="50000"/>
              </a:spcBef>
            </a:pPr>
            <a:r>
              <a:rPr lang="en-US" altLang="en-US" sz="1400" b="1"/>
              <a:t>CE router</a:t>
            </a:r>
          </a:p>
        </p:txBody>
      </p:sp>
      <p:sp>
        <p:nvSpPr>
          <p:cNvPr id="27667" name="Text Box 390"/>
          <p:cNvSpPr txBox="1">
            <a:spLocks noChangeArrowheads="1"/>
          </p:cNvSpPr>
          <p:nvPr/>
        </p:nvSpPr>
        <p:spPr bwMode="auto">
          <a:xfrm>
            <a:off x="8034338" y="3284538"/>
            <a:ext cx="1296987" cy="28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lvl1pPr algn="ctr">
              <a:lnSpc>
                <a:spcPct val="90000"/>
              </a:lnSpc>
              <a:defRPr sz="2400">
                <a:solidFill>
                  <a:schemeClr val="tx1"/>
                </a:solidFill>
                <a:latin typeface="Arial" panose="020B0604020202020204" pitchFamily="34" charset="0"/>
              </a:defRPr>
            </a:lvl1pPr>
            <a:lvl2pPr marL="742950" indent="-285750" algn="ctr">
              <a:lnSpc>
                <a:spcPct val="90000"/>
              </a:lnSpc>
              <a:defRPr sz="2400">
                <a:solidFill>
                  <a:schemeClr val="tx1"/>
                </a:solidFill>
                <a:latin typeface="Arial" panose="020B0604020202020204" pitchFamily="34" charset="0"/>
              </a:defRPr>
            </a:lvl2pPr>
            <a:lvl3pPr marL="1143000" indent="-228600" algn="ctr">
              <a:lnSpc>
                <a:spcPct val="90000"/>
              </a:lnSpc>
              <a:defRPr sz="2400">
                <a:solidFill>
                  <a:schemeClr val="tx1"/>
                </a:solidFill>
                <a:latin typeface="Arial" panose="020B0604020202020204" pitchFamily="34" charset="0"/>
              </a:defRPr>
            </a:lvl3pPr>
            <a:lvl4pPr marL="1600200" indent="-228600" algn="ctr">
              <a:lnSpc>
                <a:spcPct val="90000"/>
              </a:lnSpc>
              <a:defRPr sz="2400">
                <a:solidFill>
                  <a:schemeClr val="tx1"/>
                </a:solidFill>
                <a:latin typeface="Arial" panose="020B0604020202020204" pitchFamily="34" charset="0"/>
              </a:defRPr>
            </a:lvl4pPr>
            <a:lvl5pPr marL="2057400" indent="-228600" algn="ctr">
              <a:lnSpc>
                <a:spcPct val="90000"/>
              </a:lnSpc>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9pPr>
          </a:lstStyle>
          <a:p>
            <a:pPr>
              <a:lnSpc>
                <a:spcPct val="100000"/>
              </a:lnSpc>
              <a:spcBef>
                <a:spcPct val="50000"/>
              </a:spcBef>
            </a:pPr>
            <a:r>
              <a:rPr lang="en-US" altLang="en-US" sz="1400" b="1"/>
              <a:t>CE router</a:t>
            </a:r>
          </a:p>
        </p:txBody>
      </p:sp>
      <p:sp>
        <p:nvSpPr>
          <p:cNvPr id="27668" name="Text Box 391"/>
          <p:cNvSpPr txBox="1">
            <a:spLocks noChangeArrowheads="1"/>
          </p:cNvSpPr>
          <p:nvPr/>
        </p:nvSpPr>
        <p:spPr bwMode="auto">
          <a:xfrm>
            <a:off x="8034338" y="4005263"/>
            <a:ext cx="1296987" cy="28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lvl1pPr algn="ctr">
              <a:lnSpc>
                <a:spcPct val="90000"/>
              </a:lnSpc>
              <a:defRPr sz="2400">
                <a:solidFill>
                  <a:schemeClr val="tx1"/>
                </a:solidFill>
                <a:latin typeface="Arial" panose="020B0604020202020204" pitchFamily="34" charset="0"/>
              </a:defRPr>
            </a:lvl1pPr>
            <a:lvl2pPr marL="742950" indent="-285750" algn="ctr">
              <a:lnSpc>
                <a:spcPct val="90000"/>
              </a:lnSpc>
              <a:defRPr sz="2400">
                <a:solidFill>
                  <a:schemeClr val="tx1"/>
                </a:solidFill>
                <a:latin typeface="Arial" panose="020B0604020202020204" pitchFamily="34" charset="0"/>
              </a:defRPr>
            </a:lvl2pPr>
            <a:lvl3pPr marL="1143000" indent="-228600" algn="ctr">
              <a:lnSpc>
                <a:spcPct val="90000"/>
              </a:lnSpc>
              <a:defRPr sz="2400">
                <a:solidFill>
                  <a:schemeClr val="tx1"/>
                </a:solidFill>
                <a:latin typeface="Arial" panose="020B0604020202020204" pitchFamily="34" charset="0"/>
              </a:defRPr>
            </a:lvl3pPr>
            <a:lvl4pPr marL="1600200" indent="-228600" algn="ctr">
              <a:lnSpc>
                <a:spcPct val="90000"/>
              </a:lnSpc>
              <a:defRPr sz="2400">
                <a:solidFill>
                  <a:schemeClr val="tx1"/>
                </a:solidFill>
                <a:latin typeface="Arial" panose="020B0604020202020204" pitchFamily="34" charset="0"/>
              </a:defRPr>
            </a:lvl4pPr>
            <a:lvl5pPr marL="2057400" indent="-228600" algn="ctr">
              <a:lnSpc>
                <a:spcPct val="90000"/>
              </a:lnSpc>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9pPr>
          </a:lstStyle>
          <a:p>
            <a:pPr>
              <a:lnSpc>
                <a:spcPct val="100000"/>
              </a:lnSpc>
              <a:spcBef>
                <a:spcPct val="50000"/>
              </a:spcBef>
            </a:pPr>
            <a:r>
              <a:rPr lang="en-US" altLang="en-US" sz="1400" b="1"/>
              <a:t>CE switch</a:t>
            </a:r>
          </a:p>
        </p:txBody>
      </p:sp>
      <p:grpSp>
        <p:nvGrpSpPr>
          <p:cNvPr id="27669" name="Group 501"/>
          <p:cNvGrpSpPr>
            <a:grpSpLocks/>
          </p:cNvGrpSpPr>
          <p:nvPr/>
        </p:nvGrpSpPr>
        <p:grpSpPr bwMode="auto">
          <a:xfrm>
            <a:off x="2224088" y="3298825"/>
            <a:ext cx="431800" cy="935038"/>
            <a:chOff x="1429" y="2115"/>
            <a:chExt cx="272" cy="589"/>
          </a:xfrm>
        </p:grpSpPr>
        <p:sp>
          <p:nvSpPr>
            <p:cNvPr id="27887" name="Oval 498"/>
            <p:cNvSpPr>
              <a:spLocks noChangeArrowheads="1"/>
            </p:cNvSpPr>
            <p:nvPr/>
          </p:nvSpPr>
          <p:spPr bwMode="auto">
            <a:xfrm>
              <a:off x="1429" y="2115"/>
              <a:ext cx="272" cy="136"/>
            </a:xfrm>
            <a:prstGeom prst="ellipse">
              <a:avLst/>
            </a:prstGeom>
            <a:solidFill>
              <a:srgbClr val="9E0C0F"/>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lgn="ctr">
                <a:lnSpc>
                  <a:spcPct val="90000"/>
                </a:lnSpc>
                <a:defRPr sz="2400">
                  <a:solidFill>
                    <a:schemeClr val="tx1"/>
                  </a:solidFill>
                  <a:latin typeface="Arial" panose="020B0604020202020204" pitchFamily="34" charset="0"/>
                </a:defRPr>
              </a:lvl1pPr>
              <a:lvl2pPr marL="742950" indent="-285750" algn="ctr">
                <a:lnSpc>
                  <a:spcPct val="90000"/>
                </a:lnSpc>
                <a:defRPr sz="2400">
                  <a:solidFill>
                    <a:schemeClr val="tx1"/>
                  </a:solidFill>
                  <a:latin typeface="Arial" panose="020B0604020202020204" pitchFamily="34" charset="0"/>
                </a:defRPr>
              </a:lvl2pPr>
              <a:lvl3pPr marL="1143000" indent="-228600" algn="ctr">
                <a:lnSpc>
                  <a:spcPct val="90000"/>
                </a:lnSpc>
                <a:defRPr sz="2400">
                  <a:solidFill>
                    <a:schemeClr val="tx1"/>
                  </a:solidFill>
                  <a:latin typeface="Arial" panose="020B0604020202020204" pitchFamily="34" charset="0"/>
                </a:defRPr>
              </a:lvl3pPr>
              <a:lvl4pPr marL="1600200" indent="-228600" algn="ctr">
                <a:lnSpc>
                  <a:spcPct val="90000"/>
                </a:lnSpc>
                <a:defRPr sz="2400">
                  <a:solidFill>
                    <a:schemeClr val="tx1"/>
                  </a:solidFill>
                  <a:latin typeface="Arial" panose="020B0604020202020204" pitchFamily="34" charset="0"/>
                </a:defRPr>
              </a:lvl4pPr>
              <a:lvl5pPr marL="2057400" indent="-228600" algn="ctr">
                <a:lnSpc>
                  <a:spcPct val="90000"/>
                </a:lnSpc>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27888" name="Oval 499"/>
            <p:cNvSpPr>
              <a:spLocks noChangeArrowheads="1"/>
            </p:cNvSpPr>
            <p:nvPr/>
          </p:nvSpPr>
          <p:spPr bwMode="auto">
            <a:xfrm>
              <a:off x="1429" y="2341"/>
              <a:ext cx="272" cy="136"/>
            </a:xfrm>
            <a:prstGeom prst="ellipse">
              <a:avLst/>
            </a:prstGeom>
            <a:solidFill>
              <a:schemeClr val="folHlink"/>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lgn="ctr">
                <a:lnSpc>
                  <a:spcPct val="90000"/>
                </a:lnSpc>
                <a:defRPr sz="2400">
                  <a:solidFill>
                    <a:schemeClr val="tx1"/>
                  </a:solidFill>
                  <a:latin typeface="Arial" panose="020B0604020202020204" pitchFamily="34" charset="0"/>
                </a:defRPr>
              </a:lvl1pPr>
              <a:lvl2pPr marL="742950" indent="-285750" algn="ctr">
                <a:lnSpc>
                  <a:spcPct val="90000"/>
                </a:lnSpc>
                <a:defRPr sz="2400">
                  <a:solidFill>
                    <a:schemeClr val="tx1"/>
                  </a:solidFill>
                  <a:latin typeface="Arial" panose="020B0604020202020204" pitchFamily="34" charset="0"/>
                </a:defRPr>
              </a:lvl2pPr>
              <a:lvl3pPr marL="1143000" indent="-228600" algn="ctr">
                <a:lnSpc>
                  <a:spcPct val="90000"/>
                </a:lnSpc>
                <a:defRPr sz="2400">
                  <a:solidFill>
                    <a:schemeClr val="tx1"/>
                  </a:solidFill>
                  <a:latin typeface="Arial" panose="020B0604020202020204" pitchFamily="34" charset="0"/>
                </a:defRPr>
              </a:lvl3pPr>
              <a:lvl4pPr marL="1600200" indent="-228600" algn="ctr">
                <a:lnSpc>
                  <a:spcPct val="90000"/>
                </a:lnSpc>
                <a:defRPr sz="2400">
                  <a:solidFill>
                    <a:schemeClr val="tx1"/>
                  </a:solidFill>
                  <a:latin typeface="Arial" panose="020B0604020202020204" pitchFamily="34" charset="0"/>
                </a:defRPr>
              </a:lvl4pPr>
              <a:lvl5pPr marL="2057400" indent="-228600" algn="ctr">
                <a:lnSpc>
                  <a:spcPct val="90000"/>
                </a:lnSpc>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27889" name="Oval 500"/>
            <p:cNvSpPr>
              <a:spLocks noChangeArrowheads="1"/>
            </p:cNvSpPr>
            <p:nvPr/>
          </p:nvSpPr>
          <p:spPr bwMode="auto">
            <a:xfrm>
              <a:off x="1429" y="2568"/>
              <a:ext cx="272" cy="136"/>
            </a:xfrm>
            <a:prstGeom prst="ellipse">
              <a:avLst/>
            </a:prstGeom>
            <a:solidFill>
              <a:srgbClr val="0114A3"/>
            </a:solidFill>
            <a:ln w="4763" algn="ctr">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lgn="ctr">
                <a:lnSpc>
                  <a:spcPct val="90000"/>
                </a:lnSpc>
                <a:defRPr sz="2400">
                  <a:solidFill>
                    <a:schemeClr val="tx1"/>
                  </a:solidFill>
                  <a:latin typeface="Arial" panose="020B0604020202020204" pitchFamily="34" charset="0"/>
                </a:defRPr>
              </a:lvl1pPr>
              <a:lvl2pPr marL="742950" indent="-285750" algn="ctr">
                <a:lnSpc>
                  <a:spcPct val="90000"/>
                </a:lnSpc>
                <a:defRPr sz="2400">
                  <a:solidFill>
                    <a:schemeClr val="tx1"/>
                  </a:solidFill>
                  <a:latin typeface="Arial" panose="020B0604020202020204" pitchFamily="34" charset="0"/>
                </a:defRPr>
              </a:lvl2pPr>
              <a:lvl3pPr marL="1143000" indent="-228600" algn="ctr">
                <a:lnSpc>
                  <a:spcPct val="90000"/>
                </a:lnSpc>
                <a:defRPr sz="2400">
                  <a:solidFill>
                    <a:schemeClr val="tx1"/>
                  </a:solidFill>
                  <a:latin typeface="Arial" panose="020B0604020202020204" pitchFamily="34" charset="0"/>
                </a:defRPr>
              </a:lvl3pPr>
              <a:lvl4pPr marL="1600200" indent="-228600" algn="ctr">
                <a:lnSpc>
                  <a:spcPct val="90000"/>
                </a:lnSpc>
                <a:defRPr sz="2400">
                  <a:solidFill>
                    <a:schemeClr val="tx1"/>
                  </a:solidFill>
                  <a:latin typeface="Arial" panose="020B0604020202020204" pitchFamily="34" charset="0"/>
                </a:defRPr>
              </a:lvl4pPr>
              <a:lvl5pPr marL="2057400" indent="-228600" algn="ctr">
                <a:lnSpc>
                  <a:spcPct val="90000"/>
                </a:lnSpc>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9pPr>
            </a:lstStyle>
            <a:p>
              <a:endParaRPr lang="en-US" altLang="en-US"/>
            </a:p>
          </p:txBody>
        </p:sp>
      </p:grpSp>
      <p:grpSp>
        <p:nvGrpSpPr>
          <p:cNvPr id="27670" name="Group 472"/>
          <p:cNvGrpSpPr>
            <a:grpSpLocks/>
          </p:cNvGrpSpPr>
          <p:nvPr/>
        </p:nvGrpSpPr>
        <p:grpSpPr bwMode="auto">
          <a:xfrm>
            <a:off x="6127750" y="2781300"/>
            <a:ext cx="1079500" cy="1543050"/>
            <a:chOff x="1200" y="1752"/>
            <a:chExt cx="680" cy="972"/>
          </a:xfrm>
        </p:grpSpPr>
        <p:sp>
          <p:nvSpPr>
            <p:cNvPr id="27863" name="Freeform 473"/>
            <p:cNvSpPr>
              <a:spLocks noChangeAspect="1"/>
            </p:cNvSpPr>
            <p:nvPr/>
          </p:nvSpPr>
          <p:spPr bwMode="auto">
            <a:xfrm>
              <a:off x="1202" y="1752"/>
              <a:ext cx="677" cy="281"/>
            </a:xfrm>
            <a:custGeom>
              <a:avLst/>
              <a:gdLst>
                <a:gd name="T0" fmla="*/ 143 w 652"/>
                <a:gd name="T1" fmla="*/ 281 h 217"/>
                <a:gd name="T2" fmla="*/ 0 w 652"/>
                <a:gd name="T3" fmla="*/ 133 h 217"/>
                <a:gd name="T4" fmla="*/ 143 w 652"/>
                <a:gd name="T5" fmla="*/ 0 h 217"/>
                <a:gd name="T6" fmla="*/ 530 w 652"/>
                <a:gd name="T7" fmla="*/ 0 h 217"/>
                <a:gd name="T8" fmla="*/ 677 w 652"/>
                <a:gd name="T9" fmla="*/ 133 h 217"/>
                <a:gd name="T10" fmla="*/ 534 w 652"/>
                <a:gd name="T11" fmla="*/ 281 h 217"/>
                <a:gd name="T12" fmla="*/ 143 w 652"/>
                <a:gd name="T13" fmla="*/ 281 h 21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52" h="217">
                  <a:moveTo>
                    <a:pt x="138" y="217"/>
                  </a:moveTo>
                  <a:lnTo>
                    <a:pt x="0" y="103"/>
                  </a:lnTo>
                  <a:lnTo>
                    <a:pt x="138" y="0"/>
                  </a:lnTo>
                  <a:lnTo>
                    <a:pt x="510" y="0"/>
                  </a:lnTo>
                  <a:lnTo>
                    <a:pt x="652" y="103"/>
                  </a:lnTo>
                  <a:lnTo>
                    <a:pt x="514" y="217"/>
                  </a:lnTo>
                  <a:lnTo>
                    <a:pt x="138" y="217"/>
                  </a:lnTo>
                  <a:close/>
                </a:path>
              </a:pathLst>
            </a:custGeom>
            <a:solidFill>
              <a:srgbClr val="00B4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864" name="Freeform 474"/>
            <p:cNvSpPr>
              <a:spLocks noChangeAspect="1"/>
            </p:cNvSpPr>
            <p:nvPr/>
          </p:nvSpPr>
          <p:spPr bwMode="auto">
            <a:xfrm>
              <a:off x="1200" y="1885"/>
              <a:ext cx="149" cy="838"/>
            </a:xfrm>
            <a:custGeom>
              <a:avLst/>
              <a:gdLst>
                <a:gd name="T0" fmla="*/ 148 w 149"/>
                <a:gd name="T1" fmla="*/ 154 h 845"/>
                <a:gd name="T2" fmla="*/ 149 w 149"/>
                <a:gd name="T3" fmla="*/ 838 h 845"/>
                <a:gd name="T4" fmla="*/ 0 w 149"/>
                <a:gd name="T5" fmla="*/ 642 h 845"/>
                <a:gd name="T6" fmla="*/ 2 w 149"/>
                <a:gd name="T7" fmla="*/ 0 h 845"/>
                <a:gd name="T8" fmla="*/ 148 w 149"/>
                <a:gd name="T9" fmla="*/ 154 h 84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9" h="845">
                  <a:moveTo>
                    <a:pt x="148" y="155"/>
                  </a:moveTo>
                  <a:lnTo>
                    <a:pt x="149" y="845"/>
                  </a:lnTo>
                  <a:lnTo>
                    <a:pt x="0" y="647"/>
                  </a:lnTo>
                  <a:lnTo>
                    <a:pt x="2" y="0"/>
                  </a:lnTo>
                  <a:lnTo>
                    <a:pt x="148" y="155"/>
                  </a:lnTo>
                  <a:close/>
                </a:path>
              </a:pathLst>
            </a:custGeom>
            <a:solidFill>
              <a:srgbClr val="0078AA"/>
            </a:solidFill>
            <a:ln w="6350" cap="flat" cmpd="sng">
              <a:solidFill>
                <a:srgbClr val="AAE6FF"/>
              </a:solidFill>
              <a:prstDash val="solid"/>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7865" name="Line 475"/>
            <p:cNvSpPr>
              <a:spLocks noChangeAspect="1" noChangeShapeType="1"/>
            </p:cNvSpPr>
            <p:nvPr/>
          </p:nvSpPr>
          <p:spPr bwMode="auto">
            <a:xfrm>
              <a:off x="1202" y="1885"/>
              <a:ext cx="1"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866" name="Line 476"/>
            <p:cNvSpPr>
              <a:spLocks noChangeAspect="1" noChangeShapeType="1"/>
            </p:cNvSpPr>
            <p:nvPr/>
          </p:nvSpPr>
          <p:spPr bwMode="auto">
            <a:xfrm flipV="1">
              <a:off x="1202" y="1752"/>
              <a:ext cx="143" cy="133"/>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867" name="Line 477"/>
            <p:cNvSpPr>
              <a:spLocks noChangeAspect="1" noChangeShapeType="1"/>
            </p:cNvSpPr>
            <p:nvPr/>
          </p:nvSpPr>
          <p:spPr bwMode="auto">
            <a:xfrm>
              <a:off x="1345" y="1752"/>
              <a:ext cx="1"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868" name="Line 478"/>
            <p:cNvSpPr>
              <a:spLocks noChangeAspect="1" noChangeShapeType="1"/>
            </p:cNvSpPr>
            <p:nvPr/>
          </p:nvSpPr>
          <p:spPr bwMode="auto">
            <a:xfrm>
              <a:off x="1345" y="1752"/>
              <a:ext cx="387"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869" name="Line 479"/>
            <p:cNvSpPr>
              <a:spLocks noChangeAspect="1" noChangeShapeType="1"/>
            </p:cNvSpPr>
            <p:nvPr/>
          </p:nvSpPr>
          <p:spPr bwMode="auto">
            <a:xfrm>
              <a:off x="1732" y="1752"/>
              <a:ext cx="0"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870" name="Line 480"/>
            <p:cNvSpPr>
              <a:spLocks noChangeAspect="1" noChangeShapeType="1"/>
            </p:cNvSpPr>
            <p:nvPr/>
          </p:nvSpPr>
          <p:spPr bwMode="auto">
            <a:xfrm>
              <a:off x="1732" y="1752"/>
              <a:ext cx="147" cy="133"/>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871" name="Line 481"/>
            <p:cNvSpPr>
              <a:spLocks noChangeAspect="1" noChangeShapeType="1"/>
            </p:cNvSpPr>
            <p:nvPr/>
          </p:nvSpPr>
          <p:spPr bwMode="auto">
            <a:xfrm>
              <a:off x="1879" y="1885"/>
              <a:ext cx="1"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872" name="Line 482"/>
            <p:cNvSpPr>
              <a:spLocks noChangeAspect="1" noChangeShapeType="1"/>
            </p:cNvSpPr>
            <p:nvPr/>
          </p:nvSpPr>
          <p:spPr bwMode="auto">
            <a:xfrm>
              <a:off x="1345" y="2033"/>
              <a:ext cx="1"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873" name="Rectangle 483"/>
            <p:cNvSpPr>
              <a:spLocks noChangeAspect="1" noChangeArrowheads="1"/>
            </p:cNvSpPr>
            <p:nvPr/>
          </p:nvSpPr>
          <p:spPr bwMode="auto">
            <a:xfrm>
              <a:off x="1345" y="2031"/>
              <a:ext cx="391" cy="693"/>
            </a:xfrm>
            <a:prstGeom prst="rect">
              <a:avLst/>
            </a:prstGeom>
            <a:solidFill>
              <a:srgbClr val="0078AA"/>
            </a:solidFill>
            <a:ln w="6350" algn="ctr">
              <a:solidFill>
                <a:srgbClr val="AAE6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lgn="ctr">
                <a:lnSpc>
                  <a:spcPct val="90000"/>
                </a:lnSpc>
                <a:defRPr sz="2400">
                  <a:solidFill>
                    <a:schemeClr val="tx1"/>
                  </a:solidFill>
                  <a:latin typeface="Arial" panose="020B0604020202020204" pitchFamily="34" charset="0"/>
                </a:defRPr>
              </a:lvl1pPr>
              <a:lvl2pPr marL="742950" indent="-285750" algn="ctr">
                <a:lnSpc>
                  <a:spcPct val="90000"/>
                </a:lnSpc>
                <a:defRPr sz="2400">
                  <a:solidFill>
                    <a:schemeClr val="tx1"/>
                  </a:solidFill>
                  <a:latin typeface="Arial" panose="020B0604020202020204" pitchFamily="34" charset="0"/>
                </a:defRPr>
              </a:lvl2pPr>
              <a:lvl3pPr marL="1143000" indent="-228600" algn="ctr">
                <a:lnSpc>
                  <a:spcPct val="90000"/>
                </a:lnSpc>
                <a:defRPr sz="2400">
                  <a:solidFill>
                    <a:schemeClr val="tx1"/>
                  </a:solidFill>
                  <a:latin typeface="Arial" panose="020B0604020202020204" pitchFamily="34" charset="0"/>
                </a:defRPr>
              </a:lvl3pPr>
              <a:lvl4pPr marL="1600200" indent="-228600" algn="ctr">
                <a:lnSpc>
                  <a:spcPct val="90000"/>
                </a:lnSpc>
                <a:defRPr sz="2400">
                  <a:solidFill>
                    <a:schemeClr val="tx1"/>
                  </a:solidFill>
                  <a:latin typeface="Arial" panose="020B0604020202020204" pitchFamily="34" charset="0"/>
                </a:defRPr>
              </a:lvl4pPr>
              <a:lvl5pPr marL="2057400" indent="-228600" algn="ctr">
                <a:lnSpc>
                  <a:spcPct val="90000"/>
                </a:lnSpc>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27874" name="Line 484"/>
            <p:cNvSpPr>
              <a:spLocks noChangeAspect="1" noChangeShapeType="1"/>
            </p:cNvSpPr>
            <p:nvPr/>
          </p:nvSpPr>
          <p:spPr bwMode="auto">
            <a:xfrm>
              <a:off x="1345" y="2033"/>
              <a:ext cx="1"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875" name="Freeform 485"/>
            <p:cNvSpPr>
              <a:spLocks noChangeAspect="1"/>
            </p:cNvSpPr>
            <p:nvPr/>
          </p:nvSpPr>
          <p:spPr bwMode="auto">
            <a:xfrm>
              <a:off x="1734" y="1885"/>
              <a:ext cx="144" cy="833"/>
            </a:xfrm>
            <a:custGeom>
              <a:avLst/>
              <a:gdLst>
                <a:gd name="T0" fmla="*/ 0 w 144"/>
                <a:gd name="T1" fmla="*/ 148 h 833"/>
                <a:gd name="T2" fmla="*/ 1 w 144"/>
                <a:gd name="T3" fmla="*/ 833 h 833"/>
                <a:gd name="T4" fmla="*/ 144 w 144"/>
                <a:gd name="T5" fmla="*/ 689 h 833"/>
                <a:gd name="T6" fmla="*/ 143 w 144"/>
                <a:gd name="T7" fmla="*/ 0 h 833"/>
                <a:gd name="T8" fmla="*/ 0 w 144"/>
                <a:gd name="T9" fmla="*/ 148 h 8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4" h="833">
                  <a:moveTo>
                    <a:pt x="0" y="148"/>
                  </a:moveTo>
                  <a:lnTo>
                    <a:pt x="1" y="833"/>
                  </a:lnTo>
                  <a:lnTo>
                    <a:pt x="144" y="689"/>
                  </a:lnTo>
                  <a:lnTo>
                    <a:pt x="143" y="0"/>
                  </a:lnTo>
                  <a:lnTo>
                    <a:pt x="0" y="148"/>
                  </a:lnTo>
                  <a:close/>
                </a:path>
              </a:pathLst>
            </a:custGeom>
            <a:solidFill>
              <a:srgbClr val="0078AA"/>
            </a:solidFill>
            <a:ln w="6350" cap="flat" cmpd="sng">
              <a:solidFill>
                <a:srgbClr val="AAE6FF"/>
              </a:solidFill>
              <a:prstDash val="solid"/>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7876" name="Line 486"/>
            <p:cNvSpPr>
              <a:spLocks noChangeAspect="1" noChangeShapeType="1"/>
            </p:cNvSpPr>
            <p:nvPr/>
          </p:nvSpPr>
          <p:spPr bwMode="auto">
            <a:xfrm>
              <a:off x="1879" y="1885"/>
              <a:ext cx="1"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877" name="Line 487"/>
            <p:cNvSpPr>
              <a:spLocks noChangeAspect="1" noChangeShapeType="1"/>
            </p:cNvSpPr>
            <p:nvPr/>
          </p:nvSpPr>
          <p:spPr bwMode="auto">
            <a:xfrm>
              <a:off x="1202" y="1885"/>
              <a:ext cx="1"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878" name="Line 488"/>
            <p:cNvSpPr>
              <a:spLocks noChangeAspect="1" noChangeShapeType="1"/>
            </p:cNvSpPr>
            <p:nvPr/>
          </p:nvSpPr>
          <p:spPr bwMode="auto">
            <a:xfrm>
              <a:off x="1345" y="2033"/>
              <a:ext cx="1"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879" name="Line 489"/>
            <p:cNvSpPr>
              <a:spLocks noChangeAspect="1" noChangeShapeType="1"/>
            </p:cNvSpPr>
            <p:nvPr/>
          </p:nvSpPr>
          <p:spPr bwMode="auto">
            <a:xfrm>
              <a:off x="1540" y="1792"/>
              <a:ext cx="0" cy="200"/>
            </a:xfrm>
            <a:prstGeom prst="line">
              <a:avLst/>
            </a:prstGeom>
            <a:noFill/>
            <a:ln w="412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endParaRPr lang="en-US"/>
            </a:p>
          </p:txBody>
        </p:sp>
        <p:sp>
          <p:nvSpPr>
            <p:cNvPr id="27880" name="Line 490"/>
            <p:cNvSpPr>
              <a:spLocks noChangeAspect="1" noChangeShapeType="1"/>
            </p:cNvSpPr>
            <p:nvPr/>
          </p:nvSpPr>
          <p:spPr bwMode="auto">
            <a:xfrm rot="5400000">
              <a:off x="1541" y="1701"/>
              <a:ext cx="1" cy="382"/>
            </a:xfrm>
            <a:prstGeom prst="line">
              <a:avLst/>
            </a:prstGeom>
            <a:noFill/>
            <a:ln w="412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endParaRPr lang="en-US"/>
            </a:p>
          </p:txBody>
        </p:sp>
        <p:sp>
          <p:nvSpPr>
            <p:cNvPr id="27881" name="Freeform 491"/>
            <p:cNvSpPr>
              <a:spLocks noChangeAspect="1"/>
            </p:cNvSpPr>
            <p:nvPr/>
          </p:nvSpPr>
          <p:spPr bwMode="auto">
            <a:xfrm>
              <a:off x="1360" y="1803"/>
              <a:ext cx="364" cy="181"/>
            </a:xfrm>
            <a:custGeom>
              <a:avLst/>
              <a:gdLst>
                <a:gd name="T0" fmla="*/ 0 w 1718"/>
                <a:gd name="T1" fmla="*/ 0 h 851"/>
                <a:gd name="T2" fmla="*/ 90 w 1718"/>
                <a:gd name="T3" fmla="*/ 0 h 851"/>
                <a:gd name="T4" fmla="*/ 273 w 1718"/>
                <a:gd name="T5" fmla="*/ 181 h 851"/>
                <a:gd name="T6" fmla="*/ 364 w 1718"/>
                <a:gd name="T7" fmla="*/ 181 h 85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18" h="851">
                  <a:moveTo>
                    <a:pt x="0" y="0"/>
                  </a:moveTo>
                  <a:lnTo>
                    <a:pt x="427" y="0"/>
                  </a:lnTo>
                  <a:lnTo>
                    <a:pt x="1289" y="850"/>
                  </a:lnTo>
                  <a:lnTo>
                    <a:pt x="1717" y="850"/>
                  </a:lnTo>
                </a:path>
              </a:pathLst>
            </a:custGeom>
            <a:noFill/>
            <a:ln w="34925"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882" name="Freeform 492"/>
            <p:cNvSpPr>
              <a:spLocks noChangeAspect="1"/>
            </p:cNvSpPr>
            <p:nvPr/>
          </p:nvSpPr>
          <p:spPr bwMode="auto">
            <a:xfrm>
              <a:off x="1360" y="1803"/>
              <a:ext cx="364" cy="181"/>
            </a:xfrm>
            <a:custGeom>
              <a:avLst/>
              <a:gdLst>
                <a:gd name="T0" fmla="*/ 364 w 1718"/>
                <a:gd name="T1" fmla="*/ 0 h 851"/>
                <a:gd name="T2" fmla="*/ 273 w 1718"/>
                <a:gd name="T3" fmla="*/ 0 h 851"/>
                <a:gd name="T4" fmla="*/ 90 w 1718"/>
                <a:gd name="T5" fmla="*/ 181 h 851"/>
                <a:gd name="T6" fmla="*/ 0 w 1718"/>
                <a:gd name="T7" fmla="*/ 181 h 85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18" h="851">
                  <a:moveTo>
                    <a:pt x="1717" y="0"/>
                  </a:moveTo>
                  <a:lnTo>
                    <a:pt x="1289" y="0"/>
                  </a:lnTo>
                  <a:lnTo>
                    <a:pt x="427" y="850"/>
                  </a:lnTo>
                  <a:lnTo>
                    <a:pt x="0" y="850"/>
                  </a:lnTo>
                </a:path>
              </a:pathLst>
            </a:custGeom>
            <a:noFill/>
            <a:ln w="34925"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883" name="Line 493"/>
            <p:cNvSpPr>
              <a:spLocks noChangeAspect="1" noChangeShapeType="1"/>
            </p:cNvSpPr>
            <p:nvPr/>
          </p:nvSpPr>
          <p:spPr bwMode="auto">
            <a:xfrm rot="5400000">
              <a:off x="1540" y="1701"/>
              <a:ext cx="1" cy="382"/>
            </a:xfrm>
            <a:prstGeom prst="line">
              <a:avLst/>
            </a:prstGeom>
            <a:noFill/>
            <a:ln w="3175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endParaRPr lang="en-US"/>
            </a:p>
          </p:txBody>
        </p:sp>
        <p:sp>
          <p:nvSpPr>
            <p:cNvPr id="27884" name="Freeform 494"/>
            <p:cNvSpPr>
              <a:spLocks noChangeAspect="1"/>
            </p:cNvSpPr>
            <p:nvPr/>
          </p:nvSpPr>
          <p:spPr bwMode="auto">
            <a:xfrm>
              <a:off x="1360" y="1802"/>
              <a:ext cx="364" cy="181"/>
            </a:xfrm>
            <a:custGeom>
              <a:avLst/>
              <a:gdLst>
                <a:gd name="T0" fmla="*/ 0 w 1718"/>
                <a:gd name="T1" fmla="*/ 0 h 851"/>
                <a:gd name="T2" fmla="*/ 90 w 1718"/>
                <a:gd name="T3" fmla="*/ 0 h 851"/>
                <a:gd name="T4" fmla="*/ 273 w 1718"/>
                <a:gd name="T5" fmla="*/ 181 h 851"/>
                <a:gd name="T6" fmla="*/ 364 w 1718"/>
                <a:gd name="T7" fmla="*/ 181 h 85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18" h="851">
                  <a:moveTo>
                    <a:pt x="0" y="0"/>
                  </a:moveTo>
                  <a:lnTo>
                    <a:pt x="427" y="0"/>
                  </a:lnTo>
                  <a:lnTo>
                    <a:pt x="1289" y="850"/>
                  </a:lnTo>
                  <a:lnTo>
                    <a:pt x="1717" y="850"/>
                  </a:lnTo>
                </a:path>
              </a:pathLst>
            </a:custGeom>
            <a:noFill/>
            <a:ln w="25400" cap="rnd" cmpd="sng">
              <a:solidFill>
                <a:srgbClr val="FFFFFF"/>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885" name="Freeform 495"/>
            <p:cNvSpPr>
              <a:spLocks noChangeAspect="1"/>
            </p:cNvSpPr>
            <p:nvPr/>
          </p:nvSpPr>
          <p:spPr bwMode="auto">
            <a:xfrm>
              <a:off x="1360" y="1802"/>
              <a:ext cx="364" cy="181"/>
            </a:xfrm>
            <a:custGeom>
              <a:avLst/>
              <a:gdLst>
                <a:gd name="T0" fmla="*/ 364 w 1718"/>
                <a:gd name="T1" fmla="*/ 0 h 851"/>
                <a:gd name="T2" fmla="*/ 273 w 1718"/>
                <a:gd name="T3" fmla="*/ 0 h 851"/>
                <a:gd name="T4" fmla="*/ 90 w 1718"/>
                <a:gd name="T5" fmla="*/ 181 h 851"/>
                <a:gd name="T6" fmla="*/ 0 w 1718"/>
                <a:gd name="T7" fmla="*/ 181 h 85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18" h="851">
                  <a:moveTo>
                    <a:pt x="1717" y="0"/>
                  </a:moveTo>
                  <a:lnTo>
                    <a:pt x="1289" y="0"/>
                  </a:lnTo>
                  <a:lnTo>
                    <a:pt x="427" y="850"/>
                  </a:lnTo>
                  <a:lnTo>
                    <a:pt x="0" y="850"/>
                  </a:lnTo>
                </a:path>
              </a:pathLst>
            </a:custGeom>
            <a:noFill/>
            <a:ln w="25400" cap="rnd" cmpd="sng">
              <a:solidFill>
                <a:srgbClr val="FFFFFF"/>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886" name="Line 496"/>
            <p:cNvSpPr>
              <a:spLocks noChangeAspect="1" noChangeShapeType="1"/>
            </p:cNvSpPr>
            <p:nvPr/>
          </p:nvSpPr>
          <p:spPr bwMode="auto">
            <a:xfrm>
              <a:off x="1542" y="1793"/>
              <a:ext cx="0" cy="200"/>
            </a:xfrm>
            <a:prstGeom prst="line">
              <a:avLst/>
            </a:prstGeom>
            <a:noFill/>
            <a:ln w="3175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endParaRPr lang="en-US"/>
            </a:p>
          </p:txBody>
        </p:sp>
      </p:grpSp>
      <p:sp>
        <p:nvSpPr>
          <p:cNvPr id="27671" name="Line 511"/>
          <p:cNvSpPr>
            <a:spLocks noChangeShapeType="1"/>
          </p:cNvSpPr>
          <p:nvPr/>
        </p:nvSpPr>
        <p:spPr bwMode="auto">
          <a:xfrm>
            <a:off x="6559550" y="3767138"/>
            <a:ext cx="208915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lIns="82124" tIns="41061" rIns="82124" bIns="41061"/>
          <a:lstStyle/>
          <a:p>
            <a:endParaRPr lang="en-US"/>
          </a:p>
        </p:txBody>
      </p:sp>
      <p:sp>
        <p:nvSpPr>
          <p:cNvPr id="27672" name="Line 512"/>
          <p:cNvSpPr>
            <a:spLocks noChangeShapeType="1"/>
          </p:cNvSpPr>
          <p:nvPr/>
        </p:nvSpPr>
        <p:spPr bwMode="auto">
          <a:xfrm flipV="1">
            <a:off x="6630988" y="3068638"/>
            <a:ext cx="1873250" cy="36036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lIns="82124" tIns="41061" rIns="82124" bIns="41061"/>
          <a:lstStyle/>
          <a:p>
            <a:endParaRPr lang="en-US"/>
          </a:p>
        </p:txBody>
      </p:sp>
      <p:sp>
        <p:nvSpPr>
          <p:cNvPr id="27673" name="Line 513"/>
          <p:cNvSpPr>
            <a:spLocks noChangeShapeType="1"/>
          </p:cNvSpPr>
          <p:nvPr/>
        </p:nvSpPr>
        <p:spPr bwMode="auto">
          <a:xfrm>
            <a:off x="6559550" y="4149725"/>
            <a:ext cx="1800225" cy="35877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lIns="82124" tIns="41061" rIns="82124" bIns="41061"/>
          <a:lstStyle/>
          <a:p>
            <a:endParaRPr lang="en-US"/>
          </a:p>
        </p:txBody>
      </p:sp>
      <p:grpSp>
        <p:nvGrpSpPr>
          <p:cNvPr id="27674" name="Group 338"/>
          <p:cNvGrpSpPr>
            <a:grpSpLocks/>
          </p:cNvGrpSpPr>
          <p:nvPr/>
        </p:nvGrpSpPr>
        <p:grpSpPr bwMode="auto">
          <a:xfrm>
            <a:off x="8285163" y="2852738"/>
            <a:ext cx="690562" cy="385762"/>
            <a:chOff x="158" y="1616"/>
            <a:chExt cx="435" cy="243"/>
          </a:xfrm>
        </p:grpSpPr>
        <p:sp>
          <p:nvSpPr>
            <p:cNvPr id="27836" name="AutoShape 339"/>
            <p:cNvSpPr>
              <a:spLocks noChangeAspect="1" noChangeArrowheads="1" noTextEdit="1"/>
            </p:cNvSpPr>
            <p:nvPr/>
          </p:nvSpPr>
          <p:spPr bwMode="auto">
            <a:xfrm>
              <a:off x="158" y="1616"/>
              <a:ext cx="435" cy="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7837" name="Oval 340"/>
            <p:cNvSpPr>
              <a:spLocks noChangeArrowheads="1"/>
            </p:cNvSpPr>
            <p:nvPr/>
          </p:nvSpPr>
          <p:spPr bwMode="auto">
            <a:xfrm>
              <a:off x="159" y="1717"/>
              <a:ext cx="433" cy="141"/>
            </a:xfrm>
            <a:prstGeom prst="ellipse">
              <a:avLst/>
            </a:prstGeom>
            <a:solidFill>
              <a:srgbClr val="9E0C0F"/>
            </a:solidFill>
            <a:ln w="4763">
              <a:solidFill>
                <a:schemeClr val="accent2"/>
              </a:solidFill>
              <a:round/>
              <a:headEnd/>
              <a:tailEnd/>
            </a:ln>
          </p:spPr>
          <p:txBody>
            <a:bodyPr/>
            <a:lstStyle>
              <a:lvl1pPr algn="ctr">
                <a:lnSpc>
                  <a:spcPct val="90000"/>
                </a:lnSpc>
                <a:defRPr sz="2400">
                  <a:solidFill>
                    <a:schemeClr val="tx1"/>
                  </a:solidFill>
                  <a:latin typeface="Arial" panose="020B0604020202020204" pitchFamily="34" charset="0"/>
                </a:defRPr>
              </a:lvl1pPr>
              <a:lvl2pPr marL="742950" indent="-285750" algn="ctr">
                <a:lnSpc>
                  <a:spcPct val="90000"/>
                </a:lnSpc>
                <a:defRPr sz="2400">
                  <a:solidFill>
                    <a:schemeClr val="tx1"/>
                  </a:solidFill>
                  <a:latin typeface="Arial" panose="020B0604020202020204" pitchFamily="34" charset="0"/>
                </a:defRPr>
              </a:lvl2pPr>
              <a:lvl3pPr marL="1143000" indent="-228600" algn="ctr">
                <a:lnSpc>
                  <a:spcPct val="90000"/>
                </a:lnSpc>
                <a:defRPr sz="2400">
                  <a:solidFill>
                    <a:schemeClr val="tx1"/>
                  </a:solidFill>
                  <a:latin typeface="Arial" panose="020B0604020202020204" pitchFamily="34" charset="0"/>
                </a:defRPr>
              </a:lvl3pPr>
              <a:lvl4pPr marL="1600200" indent="-228600" algn="ctr">
                <a:lnSpc>
                  <a:spcPct val="90000"/>
                </a:lnSpc>
                <a:defRPr sz="2400">
                  <a:solidFill>
                    <a:schemeClr val="tx1"/>
                  </a:solidFill>
                  <a:latin typeface="Arial" panose="020B0604020202020204" pitchFamily="34" charset="0"/>
                </a:defRPr>
              </a:lvl4pPr>
              <a:lvl5pPr marL="2057400" indent="-228600" algn="ctr">
                <a:lnSpc>
                  <a:spcPct val="90000"/>
                </a:lnSpc>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27838" name="Rectangle 341"/>
            <p:cNvSpPr>
              <a:spLocks noChangeArrowheads="1"/>
            </p:cNvSpPr>
            <p:nvPr/>
          </p:nvSpPr>
          <p:spPr bwMode="auto">
            <a:xfrm>
              <a:off x="158" y="1689"/>
              <a:ext cx="432" cy="100"/>
            </a:xfrm>
            <a:prstGeom prst="rect">
              <a:avLst/>
            </a:prstGeom>
            <a:solidFill>
              <a:srgbClr val="0078A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ctr">
                <a:lnSpc>
                  <a:spcPct val="90000"/>
                </a:lnSpc>
                <a:defRPr sz="2400">
                  <a:solidFill>
                    <a:schemeClr val="tx1"/>
                  </a:solidFill>
                  <a:latin typeface="Arial" panose="020B0604020202020204" pitchFamily="34" charset="0"/>
                </a:defRPr>
              </a:lvl1pPr>
              <a:lvl2pPr marL="742950" indent="-285750" algn="ctr">
                <a:lnSpc>
                  <a:spcPct val="90000"/>
                </a:lnSpc>
                <a:defRPr sz="2400">
                  <a:solidFill>
                    <a:schemeClr val="tx1"/>
                  </a:solidFill>
                  <a:latin typeface="Arial" panose="020B0604020202020204" pitchFamily="34" charset="0"/>
                </a:defRPr>
              </a:lvl2pPr>
              <a:lvl3pPr marL="1143000" indent="-228600" algn="ctr">
                <a:lnSpc>
                  <a:spcPct val="90000"/>
                </a:lnSpc>
                <a:defRPr sz="2400">
                  <a:solidFill>
                    <a:schemeClr val="tx1"/>
                  </a:solidFill>
                  <a:latin typeface="Arial" panose="020B0604020202020204" pitchFamily="34" charset="0"/>
                </a:defRPr>
              </a:lvl3pPr>
              <a:lvl4pPr marL="1600200" indent="-228600" algn="ctr">
                <a:lnSpc>
                  <a:spcPct val="90000"/>
                </a:lnSpc>
                <a:defRPr sz="2400">
                  <a:solidFill>
                    <a:schemeClr val="tx1"/>
                  </a:solidFill>
                  <a:latin typeface="Arial" panose="020B0604020202020204" pitchFamily="34" charset="0"/>
                </a:defRPr>
              </a:lvl4pPr>
              <a:lvl5pPr marL="2057400" indent="-228600" algn="ctr">
                <a:lnSpc>
                  <a:spcPct val="90000"/>
                </a:lnSpc>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27839" name="Rectangle 342"/>
            <p:cNvSpPr>
              <a:spLocks noChangeArrowheads="1"/>
            </p:cNvSpPr>
            <p:nvPr/>
          </p:nvSpPr>
          <p:spPr bwMode="auto">
            <a:xfrm>
              <a:off x="158" y="1689"/>
              <a:ext cx="432" cy="100"/>
            </a:xfrm>
            <a:prstGeom prst="rect">
              <a:avLst/>
            </a:prstGeom>
            <a:solidFill>
              <a:srgbClr val="9E0C0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ctr">
                <a:lnSpc>
                  <a:spcPct val="90000"/>
                </a:lnSpc>
                <a:defRPr sz="2400">
                  <a:solidFill>
                    <a:schemeClr val="tx1"/>
                  </a:solidFill>
                  <a:latin typeface="Arial" panose="020B0604020202020204" pitchFamily="34" charset="0"/>
                </a:defRPr>
              </a:lvl1pPr>
              <a:lvl2pPr marL="742950" indent="-285750" algn="ctr">
                <a:lnSpc>
                  <a:spcPct val="90000"/>
                </a:lnSpc>
                <a:defRPr sz="2400">
                  <a:solidFill>
                    <a:schemeClr val="tx1"/>
                  </a:solidFill>
                  <a:latin typeface="Arial" panose="020B0604020202020204" pitchFamily="34" charset="0"/>
                </a:defRPr>
              </a:lvl2pPr>
              <a:lvl3pPr marL="1143000" indent="-228600" algn="ctr">
                <a:lnSpc>
                  <a:spcPct val="90000"/>
                </a:lnSpc>
                <a:defRPr sz="2400">
                  <a:solidFill>
                    <a:schemeClr val="tx1"/>
                  </a:solidFill>
                  <a:latin typeface="Arial" panose="020B0604020202020204" pitchFamily="34" charset="0"/>
                </a:defRPr>
              </a:lvl3pPr>
              <a:lvl4pPr marL="1600200" indent="-228600" algn="ctr">
                <a:lnSpc>
                  <a:spcPct val="90000"/>
                </a:lnSpc>
                <a:defRPr sz="2400">
                  <a:solidFill>
                    <a:schemeClr val="tx1"/>
                  </a:solidFill>
                  <a:latin typeface="Arial" panose="020B0604020202020204" pitchFamily="34" charset="0"/>
                </a:defRPr>
              </a:lvl4pPr>
              <a:lvl5pPr marL="2057400" indent="-228600" algn="ctr">
                <a:lnSpc>
                  <a:spcPct val="90000"/>
                </a:lnSpc>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27840" name="Oval 343"/>
            <p:cNvSpPr>
              <a:spLocks noChangeArrowheads="1"/>
            </p:cNvSpPr>
            <p:nvPr/>
          </p:nvSpPr>
          <p:spPr bwMode="auto">
            <a:xfrm>
              <a:off x="159" y="1617"/>
              <a:ext cx="433" cy="141"/>
            </a:xfrm>
            <a:prstGeom prst="ellipse">
              <a:avLst/>
            </a:prstGeom>
            <a:solidFill>
              <a:schemeClr val="accent2"/>
            </a:solidFill>
            <a:ln w="4763">
              <a:solidFill>
                <a:srgbClr val="FCAEB9"/>
              </a:solidFill>
              <a:round/>
              <a:headEnd/>
              <a:tailEnd/>
            </a:ln>
          </p:spPr>
          <p:txBody>
            <a:bodyPr/>
            <a:lstStyle>
              <a:lvl1pPr algn="ctr">
                <a:lnSpc>
                  <a:spcPct val="90000"/>
                </a:lnSpc>
                <a:defRPr sz="2400">
                  <a:solidFill>
                    <a:schemeClr val="tx1"/>
                  </a:solidFill>
                  <a:latin typeface="Arial" panose="020B0604020202020204" pitchFamily="34" charset="0"/>
                </a:defRPr>
              </a:lvl1pPr>
              <a:lvl2pPr marL="742950" indent="-285750" algn="ctr">
                <a:lnSpc>
                  <a:spcPct val="90000"/>
                </a:lnSpc>
                <a:defRPr sz="2400">
                  <a:solidFill>
                    <a:schemeClr val="tx1"/>
                  </a:solidFill>
                  <a:latin typeface="Arial" panose="020B0604020202020204" pitchFamily="34" charset="0"/>
                </a:defRPr>
              </a:lvl2pPr>
              <a:lvl3pPr marL="1143000" indent="-228600" algn="ctr">
                <a:lnSpc>
                  <a:spcPct val="90000"/>
                </a:lnSpc>
                <a:defRPr sz="2400">
                  <a:solidFill>
                    <a:schemeClr val="tx1"/>
                  </a:solidFill>
                  <a:latin typeface="Arial" panose="020B0604020202020204" pitchFamily="34" charset="0"/>
                </a:defRPr>
              </a:lvl3pPr>
              <a:lvl4pPr marL="1600200" indent="-228600" algn="ctr">
                <a:lnSpc>
                  <a:spcPct val="90000"/>
                </a:lnSpc>
                <a:defRPr sz="2400">
                  <a:solidFill>
                    <a:schemeClr val="tx1"/>
                  </a:solidFill>
                  <a:latin typeface="Arial" panose="020B0604020202020204" pitchFamily="34" charset="0"/>
                </a:defRPr>
              </a:lvl4pPr>
              <a:lvl5pPr marL="2057400" indent="-228600" algn="ctr">
                <a:lnSpc>
                  <a:spcPct val="90000"/>
                </a:lnSpc>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27841" name="Freeform 344"/>
            <p:cNvSpPr>
              <a:spLocks/>
            </p:cNvSpPr>
            <p:nvPr/>
          </p:nvSpPr>
          <p:spPr bwMode="auto">
            <a:xfrm>
              <a:off x="379" y="1636"/>
              <a:ext cx="143" cy="45"/>
            </a:xfrm>
            <a:custGeom>
              <a:avLst/>
              <a:gdLst>
                <a:gd name="T0" fmla="*/ 0 w 143"/>
                <a:gd name="T1" fmla="*/ 35 h 45"/>
                <a:gd name="T2" fmla="*/ 32 w 143"/>
                <a:gd name="T3" fmla="*/ 45 h 45"/>
                <a:gd name="T4" fmla="*/ 109 w 143"/>
                <a:gd name="T5" fmla="*/ 15 h 45"/>
                <a:gd name="T6" fmla="*/ 143 w 143"/>
                <a:gd name="T7" fmla="*/ 25 h 45"/>
                <a:gd name="T8" fmla="*/ 124 w 143"/>
                <a:gd name="T9" fmla="*/ 0 h 45"/>
                <a:gd name="T10" fmla="*/ 35 w 143"/>
                <a:gd name="T11" fmla="*/ 0 h 45"/>
                <a:gd name="T12" fmla="*/ 72 w 143"/>
                <a:gd name="T13" fmla="*/ 8 h 45"/>
                <a:gd name="T14" fmla="*/ 0 w 143"/>
                <a:gd name="T15" fmla="*/ 35 h 45"/>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43" h="45">
                  <a:moveTo>
                    <a:pt x="0" y="35"/>
                  </a:moveTo>
                  <a:lnTo>
                    <a:pt x="32" y="45"/>
                  </a:lnTo>
                  <a:lnTo>
                    <a:pt x="109" y="15"/>
                  </a:lnTo>
                  <a:lnTo>
                    <a:pt x="143" y="25"/>
                  </a:lnTo>
                  <a:lnTo>
                    <a:pt x="124" y="0"/>
                  </a:lnTo>
                  <a:lnTo>
                    <a:pt x="35" y="0"/>
                  </a:lnTo>
                  <a:lnTo>
                    <a:pt x="72" y="8"/>
                  </a:lnTo>
                  <a:lnTo>
                    <a:pt x="0" y="3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842" name="Freeform 345"/>
            <p:cNvSpPr>
              <a:spLocks/>
            </p:cNvSpPr>
            <p:nvPr/>
          </p:nvSpPr>
          <p:spPr bwMode="auto">
            <a:xfrm>
              <a:off x="379" y="1636"/>
              <a:ext cx="143" cy="45"/>
            </a:xfrm>
            <a:custGeom>
              <a:avLst/>
              <a:gdLst>
                <a:gd name="T0" fmla="*/ 0 w 143"/>
                <a:gd name="T1" fmla="*/ 35 h 45"/>
                <a:gd name="T2" fmla="*/ 32 w 143"/>
                <a:gd name="T3" fmla="*/ 45 h 45"/>
                <a:gd name="T4" fmla="*/ 109 w 143"/>
                <a:gd name="T5" fmla="*/ 15 h 45"/>
                <a:gd name="T6" fmla="*/ 143 w 143"/>
                <a:gd name="T7" fmla="*/ 25 h 45"/>
                <a:gd name="T8" fmla="*/ 124 w 143"/>
                <a:gd name="T9" fmla="*/ 0 h 45"/>
                <a:gd name="T10" fmla="*/ 35 w 143"/>
                <a:gd name="T11" fmla="*/ 0 h 45"/>
                <a:gd name="T12" fmla="*/ 72 w 143"/>
                <a:gd name="T13" fmla="*/ 8 h 45"/>
                <a:gd name="T14" fmla="*/ 0 w 143"/>
                <a:gd name="T15" fmla="*/ 35 h 45"/>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43" h="45">
                  <a:moveTo>
                    <a:pt x="0" y="35"/>
                  </a:moveTo>
                  <a:lnTo>
                    <a:pt x="32" y="45"/>
                  </a:lnTo>
                  <a:lnTo>
                    <a:pt x="109" y="15"/>
                  </a:lnTo>
                  <a:lnTo>
                    <a:pt x="143" y="25"/>
                  </a:lnTo>
                  <a:lnTo>
                    <a:pt x="124" y="0"/>
                  </a:lnTo>
                  <a:lnTo>
                    <a:pt x="35" y="0"/>
                  </a:lnTo>
                  <a:lnTo>
                    <a:pt x="72" y="8"/>
                  </a:lnTo>
                  <a:lnTo>
                    <a:pt x="0" y="3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843" name="Freeform 346"/>
            <p:cNvSpPr>
              <a:spLocks/>
            </p:cNvSpPr>
            <p:nvPr/>
          </p:nvSpPr>
          <p:spPr bwMode="auto">
            <a:xfrm>
              <a:off x="224" y="1689"/>
              <a:ext cx="142" cy="47"/>
            </a:xfrm>
            <a:custGeom>
              <a:avLst/>
              <a:gdLst>
                <a:gd name="T0" fmla="*/ 142 w 142"/>
                <a:gd name="T1" fmla="*/ 10 h 47"/>
                <a:gd name="T2" fmla="*/ 111 w 142"/>
                <a:gd name="T3" fmla="*/ 0 h 47"/>
                <a:gd name="T4" fmla="*/ 37 w 142"/>
                <a:gd name="T5" fmla="*/ 30 h 47"/>
                <a:gd name="T6" fmla="*/ 0 w 142"/>
                <a:gd name="T7" fmla="*/ 20 h 47"/>
                <a:gd name="T8" fmla="*/ 18 w 142"/>
                <a:gd name="T9" fmla="*/ 47 h 47"/>
                <a:gd name="T10" fmla="*/ 111 w 142"/>
                <a:gd name="T11" fmla="*/ 47 h 47"/>
                <a:gd name="T12" fmla="*/ 71 w 142"/>
                <a:gd name="T13" fmla="*/ 37 h 47"/>
                <a:gd name="T14" fmla="*/ 142 w 142"/>
                <a:gd name="T15" fmla="*/ 10 h 47"/>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42" h="47">
                  <a:moveTo>
                    <a:pt x="142" y="10"/>
                  </a:moveTo>
                  <a:lnTo>
                    <a:pt x="111" y="0"/>
                  </a:lnTo>
                  <a:lnTo>
                    <a:pt x="37" y="30"/>
                  </a:lnTo>
                  <a:lnTo>
                    <a:pt x="0" y="20"/>
                  </a:lnTo>
                  <a:lnTo>
                    <a:pt x="18" y="47"/>
                  </a:lnTo>
                  <a:lnTo>
                    <a:pt x="111" y="47"/>
                  </a:lnTo>
                  <a:lnTo>
                    <a:pt x="71" y="37"/>
                  </a:lnTo>
                  <a:lnTo>
                    <a:pt x="142"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844" name="Freeform 347"/>
            <p:cNvSpPr>
              <a:spLocks/>
            </p:cNvSpPr>
            <p:nvPr/>
          </p:nvSpPr>
          <p:spPr bwMode="auto">
            <a:xfrm>
              <a:off x="224" y="1689"/>
              <a:ext cx="142" cy="47"/>
            </a:xfrm>
            <a:custGeom>
              <a:avLst/>
              <a:gdLst>
                <a:gd name="T0" fmla="*/ 142 w 142"/>
                <a:gd name="T1" fmla="*/ 10 h 47"/>
                <a:gd name="T2" fmla="*/ 111 w 142"/>
                <a:gd name="T3" fmla="*/ 0 h 47"/>
                <a:gd name="T4" fmla="*/ 37 w 142"/>
                <a:gd name="T5" fmla="*/ 30 h 47"/>
                <a:gd name="T6" fmla="*/ 0 w 142"/>
                <a:gd name="T7" fmla="*/ 20 h 47"/>
                <a:gd name="T8" fmla="*/ 18 w 142"/>
                <a:gd name="T9" fmla="*/ 47 h 47"/>
                <a:gd name="T10" fmla="*/ 111 w 142"/>
                <a:gd name="T11" fmla="*/ 47 h 47"/>
                <a:gd name="T12" fmla="*/ 71 w 142"/>
                <a:gd name="T13" fmla="*/ 37 h 47"/>
                <a:gd name="T14" fmla="*/ 142 w 142"/>
                <a:gd name="T15" fmla="*/ 10 h 47"/>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42" h="47">
                  <a:moveTo>
                    <a:pt x="142" y="10"/>
                  </a:moveTo>
                  <a:lnTo>
                    <a:pt x="111" y="0"/>
                  </a:lnTo>
                  <a:lnTo>
                    <a:pt x="37" y="30"/>
                  </a:lnTo>
                  <a:lnTo>
                    <a:pt x="0" y="20"/>
                  </a:lnTo>
                  <a:lnTo>
                    <a:pt x="18" y="47"/>
                  </a:lnTo>
                  <a:lnTo>
                    <a:pt x="111" y="47"/>
                  </a:lnTo>
                  <a:lnTo>
                    <a:pt x="71" y="37"/>
                  </a:lnTo>
                  <a:lnTo>
                    <a:pt x="142"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845" name="Freeform 348"/>
            <p:cNvSpPr>
              <a:spLocks/>
            </p:cNvSpPr>
            <p:nvPr/>
          </p:nvSpPr>
          <p:spPr bwMode="auto">
            <a:xfrm>
              <a:off x="232" y="1634"/>
              <a:ext cx="142" cy="45"/>
            </a:xfrm>
            <a:custGeom>
              <a:avLst/>
              <a:gdLst>
                <a:gd name="T0" fmla="*/ 0 w 142"/>
                <a:gd name="T1" fmla="*/ 10 h 45"/>
                <a:gd name="T2" fmla="*/ 31 w 142"/>
                <a:gd name="T3" fmla="*/ 0 h 45"/>
                <a:gd name="T4" fmla="*/ 108 w 142"/>
                <a:gd name="T5" fmla="*/ 27 h 45"/>
                <a:gd name="T6" fmla="*/ 142 w 142"/>
                <a:gd name="T7" fmla="*/ 20 h 45"/>
                <a:gd name="T8" fmla="*/ 124 w 142"/>
                <a:gd name="T9" fmla="*/ 45 h 45"/>
                <a:gd name="T10" fmla="*/ 34 w 142"/>
                <a:gd name="T11" fmla="*/ 45 h 45"/>
                <a:gd name="T12" fmla="*/ 71 w 142"/>
                <a:gd name="T13" fmla="*/ 37 h 45"/>
                <a:gd name="T14" fmla="*/ 0 w 142"/>
                <a:gd name="T15" fmla="*/ 10 h 45"/>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42" h="45">
                  <a:moveTo>
                    <a:pt x="0" y="10"/>
                  </a:moveTo>
                  <a:lnTo>
                    <a:pt x="31" y="0"/>
                  </a:lnTo>
                  <a:lnTo>
                    <a:pt x="108" y="27"/>
                  </a:lnTo>
                  <a:lnTo>
                    <a:pt x="142" y="20"/>
                  </a:lnTo>
                  <a:lnTo>
                    <a:pt x="124" y="45"/>
                  </a:lnTo>
                  <a:lnTo>
                    <a:pt x="34" y="45"/>
                  </a:lnTo>
                  <a:lnTo>
                    <a:pt x="71" y="37"/>
                  </a:lnTo>
                  <a:lnTo>
                    <a:pt x="0"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846" name="Freeform 349"/>
            <p:cNvSpPr>
              <a:spLocks/>
            </p:cNvSpPr>
            <p:nvPr/>
          </p:nvSpPr>
          <p:spPr bwMode="auto">
            <a:xfrm>
              <a:off x="232" y="1634"/>
              <a:ext cx="142" cy="45"/>
            </a:xfrm>
            <a:custGeom>
              <a:avLst/>
              <a:gdLst>
                <a:gd name="T0" fmla="*/ 0 w 142"/>
                <a:gd name="T1" fmla="*/ 10 h 45"/>
                <a:gd name="T2" fmla="*/ 31 w 142"/>
                <a:gd name="T3" fmla="*/ 0 h 45"/>
                <a:gd name="T4" fmla="*/ 108 w 142"/>
                <a:gd name="T5" fmla="*/ 27 h 45"/>
                <a:gd name="T6" fmla="*/ 142 w 142"/>
                <a:gd name="T7" fmla="*/ 20 h 45"/>
                <a:gd name="T8" fmla="*/ 124 w 142"/>
                <a:gd name="T9" fmla="*/ 45 h 45"/>
                <a:gd name="T10" fmla="*/ 34 w 142"/>
                <a:gd name="T11" fmla="*/ 45 h 45"/>
                <a:gd name="T12" fmla="*/ 71 w 142"/>
                <a:gd name="T13" fmla="*/ 37 h 45"/>
                <a:gd name="T14" fmla="*/ 0 w 142"/>
                <a:gd name="T15" fmla="*/ 10 h 45"/>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42" h="45">
                  <a:moveTo>
                    <a:pt x="0" y="10"/>
                  </a:moveTo>
                  <a:lnTo>
                    <a:pt x="31" y="0"/>
                  </a:lnTo>
                  <a:lnTo>
                    <a:pt x="108" y="27"/>
                  </a:lnTo>
                  <a:lnTo>
                    <a:pt x="142" y="20"/>
                  </a:lnTo>
                  <a:lnTo>
                    <a:pt x="124" y="45"/>
                  </a:lnTo>
                  <a:lnTo>
                    <a:pt x="34" y="45"/>
                  </a:lnTo>
                  <a:lnTo>
                    <a:pt x="71" y="37"/>
                  </a:lnTo>
                  <a:lnTo>
                    <a:pt x="0"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847" name="Freeform 350"/>
            <p:cNvSpPr>
              <a:spLocks/>
            </p:cNvSpPr>
            <p:nvPr/>
          </p:nvSpPr>
          <p:spPr bwMode="auto">
            <a:xfrm>
              <a:off x="374" y="1694"/>
              <a:ext cx="143" cy="45"/>
            </a:xfrm>
            <a:custGeom>
              <a:avLst/>
              <a:gdLst>
                <a:gd name="T0" fmla="*/ 143 w 143"/>
                <a:gd name="T1" fmla="*/ 35 h 45"/>
                <a:gd name="T2" fmla="*/ 111 w 143"/>
                <a:gd name="T3" fmla="*/ 45 h 45"/>
                <a:gd name="T4" fmla="*/ 37 w 143"/>
                <a:gd name="T5" fmla="*/ 15 h 45"/>
                <a:gd name="T6" fmla="*/ 0 w 143"/>
                <a:gd name="T7" fmla="*/ 25 h 45"/>
                <a:gd name="T8" fmla="*/ 19 w 143"/>
                <a:gd name="T9" fmla="*/ 0 h 45"/>
                <a:gd name="T10" fmla="*/ 111 w 143"/>
                <a:gd name="T11" fmla="*/ 0 h 45"/>
                <a:gd name="T12" fmla="*/ 71 w 143"/>
                <a:gd name="T13" fmla="*/ 7 h 45"/>
                <a:gd name="T14" fmla="*/ 143 w 143"/>
                <a:gd name="T15" fmla="*/ 35 h 45"/>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43" h="45">
                  <a:moveTo>
                    <a:pt x="143" y="35"/>
                  </a:moveTo>
                  <a:lnTo>
                    <a:pt x="111" y="45"/>
                  </a:lnTo>
                  <a:lnTo>
                    <a:pt x="37" y="15"/>
                  </a:lnTo>
                  <a:lnTo>
                    <a:pt x="0" y="25"/>
                  </a:lnTo>
                  <a:lnTo>
                    <a:pt x="19" y="0"/>
                  </a:lnTo>
                  <a:lnTo>
                    <a:pt x="111" y="0"/>
                  </a:lnTo>
                  <a:lnTo>
                    <a:pt x="71" y="7"/>
                  </a:lnTo>
                  <a:lnTo>
                    <a:pt x="143" y="3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848" name="Freeform 351"/>
            <p:cNvSpPr>
              <a:spLocks/>
            </p:cNvSpPr>
            <p:nvPr/>
          </p:nvSpPr>
          <p:spPr bwMode="auto">
            <a:xfrm>
              <a:off x="374" y="1694"/>
              <a:ext cx="143" cy="45"/>
            </a:xfrm>
            <a:custGeom>
              <a:avLst/>
              <a:gdLst>
                <a:gd name="T0" fmla="*/ 143 w 143"/>
                <a:gd name="T1" fmla="*/ 35 h 45"/>
                <a:gd name="T2" fmla="*/ 111 w 143"/>
                <a:gd name="T3" fmla="*/ 45 h 45"/>
                <a:gd name="T4" fmla="*/ 37 w 143"/>
                <a:gd name="T5" fmla="*/ 15 h 45"/>
                <a:gd name="T6" fmla="*/ 0 w 143"/>
                <a:gd name="T7" fmla="*/ 25 h 45"/>
                <a:gd name="T8" fmla="*/ 19 w 143"/>
                <a:gd name="T9" fmla="*/ 0 h 45"/>
                <a:gd name="T10" fmla="*/ 111 w 143"/>
                <a:gd name="T11" fmla="*/ 0 h 45"/>
                <a:gd name="T12" fmla="*/ 71 w 143"/>
                <a:gd name="T13" fmla="*/ 7 h 45"/>
                <a:gd name="T14" fmla="*/ 143 w 143"/>
                <a:gd name="T15" fmla="*/ 35 h 45"/>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43" h="45">
                  <a:moveTo>
                    <a:pt x="143" y="35"/>
                  </a:moveTo>
                  <a:lnTo>
                    <a:pt x="111" y="45"/>
                  </a:lnTo>
                  <a:lnTo>
                    <a:pt x="37" y="15"/>
                  </a:lnTo>
                  <a:lnTo>
                    <a:pt x="0" y="25"/>
                  </a:lnTo>
                  <a:lnTo>
                    <a:pt x="19" y="0"/>
                  </a:lnTo>
                  <a:lnTo>
                    <a:pt x="111" y="0"/>
                  </a:lnTo>
                  <a:lnTo>
                    <a:pt x="71" y="7"/>
                  </a:lnTo>
                  <a:lnTo>
                    <a:pt x="143" y="3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849" name="Freeform 352"/>
            <p:cNvSpPr>
              <a:spLocks/>
            </p:cNvSpPr>
            <p:nvPr/>
          </p:nvSpPr>
          <p:spPr bwMode="auto">
            <a:xfrm>
              <a:off x="382" y="1639"/>
              <a:ext cx="142" cy="45"/>
            </a:xfrm>
            <a:custGeom>
              <a:avLst/>
              <a:gdLst>
                <a:gd name="T0" fmla="*/ 0 w 142"/>
                <a:gd name="T1" fmla="*/ 35 h 45"/>
                <a:gd name="T2" fmla="*/ 32 w 142"/>
                <a:gd name="T3" fmla="*/ 45 h 45"/>
                <a:gd name="T4" fmla="*/ 108 w 142"/>
                <a:gd name="T5" fmla="*/ 15 h 45"/>
                <a:gd name="T6" fmla="*/ 142 w 142"/>
                <a:gd name="T7" fmla="*/ 25 h 45"/>
                <a:gd name="T8" fmla="*/ 124 w 142"/>
                <a:gd name="T9" fmla="*/ 0 h 45"/>
                <a:gd name="T10" fmla="*/ 34 w 142"/>
                <a:gd name="T11" fmla="*/ 0 h 45"/>
                <a:gd name="T12" fmla="*/ 71 w 142"/>
                <a:gd name="T13" fmla="*/ 7 h 45"/>
                <a:gd name="T14" fmla="*/ 0 w 142"/>
                <a:gd name="T15" fmla="*/ 35 h 45"/>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42" h="45">
                  <a:moveTo>
                    <a:pt x="0" y="35"/>
                  </a:moveTo>
                  <a:lnTo>
                    <a:pt x="32" y="45"/>
                  </a:lnTo>
                  <a:lnTo>
                    <a:pt x="108" y="15"/>
                  </a:lnTo>
                  <a:lnTo>
                    <a:pt x="142" y="25"/>
                  </a:lnTo>
                  <a:lnTo>
                    <a:pt x="124" y="0"/>
                  </a:lnTo>
                  <a:lnTo>
                    <a:pt x="34" y="0"/>
                  </a:lnTo>
                  <a:lnTo>
                    <a:pt x="71" y="7"/>
                  </a:lnTo>
                  <a:lnTo>
                    <a:pt x="0" y="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850" name="Freeform 353"/>
            <p:cNvSpPr>
              <a:spLocks/>
            </p:cNvSpPr>
            <p:nvPr/>
          </p:nvSpPr>
          <p:spPr bwMode="auto">
            <a:xfrm>
              <a:off x="382" y="1639"/>
              <a:ext cx="142" cy="45"/>
            </a:xfrm>
            <a:custGeom>
              <a:avLst/>
              <a:gdLst>
                <a:gd name="T0" fmla="*/ 0 w 142"/>
                <a:gd name="T1" fmla="*/ 35 h 45"/>
                <a:gd name="T2" fmla="*/ 32 w 142"/>
                <a:gd name="T3" fmla="*/ 45 h 45"/>
                <a:gd name="T4" fmla="*/ 108 w 142"/>
                <a:gd name="T5" fmla="*/ 15 h 45"/>
                <a:gd name="T6" fmla="*/ 142 w 142"/>
                <a:gd name="T7" fmla="*/ 25 h 45"/>
                <a:gd name="T8" fmla="*/ 124 w 142"/>
                <a:gd name="T9" fmla="*/ 0 h 45"/>
                <a:gd name="T10" fmla="*/ 34 w 142"/>
                <a:gd name="T11" fmla="*/ 0 h 45"/>
                <a:gd name="T12" fmla="*/ 71 w 142"/>
                <a:gd name="T13" fmla="*/ 7 h 45"/>
                <a:gd name="T14" fmla="*/ 0 w 142"/>
                <a:gd name="T15" fmla="*/ 35 h 45"/>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42" h="45">
                  <a:moveTo>
                    <a:pt x="0" y="35"/>
                  </a:moveTo>
                  <a:lnTo>
                    <a:pt x="32" y="45"/>
                  </a:lnTo>
                  <a:lnTo>
                    <a:pt x="108" y="15"/>
                  </a:lnTo>
                  <a:lnTo>
                    <a:pt x="142" y="25"/>
                  </a:lnTo>
                  <a:lnTo>
                    <a:pt x="124" y="0"/>
                  </a:lnTo>
                  <a:lnTo>
                    <a:pt x="34" y="0"/>
                  </a:lnTo>
                  <a:lnTo>
                    <a:pt x="71" y="7"/>
                  </a:lnTo>
                  <a:lnTo>
                    <a:pt x="0" y="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851" name="Freeform 354"/>
            <p:cNvSpPr>
              <a:spLocks/>
            </p:cNvSpPr>
            <p:nvPr/>
          </p:nvSpPr>
          <p:spPr bwMode="auto">
            <a:xfrm>
              <a:off x="227" y="1691"/>
              <a:ext cx="142" cy="48"/>
            </a:xfrm>
            <a:custGeom>
              <a:avLst/>
              <a:gdLst>
                <a:gd name="T0" fmla="*/ 142 w 142"/>
                <a:gd name="T1" fmla="*/ 10 h 48"/>
                <a:gd name="T2" fmla="*/ 110 w 142"/>
                <a:gd name="T3" fmla="*/ 0 h 48"/>
                <a:gd name="T4" fmla="*/ 36 w 142"/>
                <a:gd name="T5" fmla="*/ 30 h 48"/>
                <a:gd name="T6" fmla="*/ 0 w 142"/>
                <a:gd name="T7" fmla="*/ 20 h 48"/>
                <a:gd name="T8" fmla="*/ 18 w 142"/>
                <a:gd name="T9" fmla="*/ 48 h 48"/>
                <a:gd name="T10" fmla="*/ 110 w 142"/>
                <a:gd name="T11" fmla="*/ 48 h 48"/>
                <a:gd name="T12" fmla="*/ 71 w 142"/>
                <a:gd name="T13" fmla="*/ 38 h 48"/>
                <a:gd name="T14" fmla="*/ 142 w 142"/>
                <a:gd name="T15" fmla="*/ 10 h 4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42" h="48">
                  <a:moveTo>
                    <a:pt x="142" y="10"/>
                  </a:moveTo>
                  <a:lnTo>
                    <a:pt x="110" y="0"/>
                  </a:lnTo>
                  <a:lnTo>
                    <a:pt x="36" y="30"/>
                  </a:lnTo>
                  <a:lnTo>
                    <a:pt x="0" y="20"/>
                  </a:lnTo>
                  <a:lnTo>
                    <a:pt x="18" y="48"/>
                  </a:lnTo>
                  <a:lnTo>
                    <a:pt x="110" y="48"/>
                  </a:lnTo>
                  <a:lnTo>
                    <a:pt x="71" y="38"/>
                  </a:lnTo>
                  <a:lnTo>
                    <a:pt x="142" y="1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852" name="Freeform 355"/>
            <p:cNvSpPr>
              <a:spLocks/>
            </p:cNvSpPr>
            <p:nvPr/>
          </p:nvSpPr>
          <p:spPr bwMode="auto">
            <a:xfrm>
              <a:off x="227" y="1691"/>
              <a:ext cx="142" cy="48"/>
            </a:xfrm>
            <a:custGeom>
              <a:avLst/>
              <a:gdLst>
                <a:gd name="T0" fmla="*/ 142 w 142"/>
                <a:gd name="T1" fmla="*/ 10 h 48"/>
                <a:gd name="T2" fmla="*/ 110 w 142"/>
                <a:gd name="T3" fmla="*/ 0 h 48"/>
                <a:gd name="T4" fmla="*/ 36 w 142"/>
                <a:gd name="T5" fmla="*/ 30 h 48"/>
                <a:gd name="T6" fmla="*/ 0 w 142"/>
                <a:gd name="T7" fmla="*/ 20 h 48"/>
                <a:gd name="T8" fmla="*/ 18 w 142"/>
                <a:gd name="T9" fmla="*/ 48 h 48"/>
                <a:gd name="T10" fmla="*/ 110 w 142"/>
                <a:gd name="T11" fmla="*/ 48 h 48"/>
                <a:gd name="T12" fmla="*/ 71 w 142"/>
                <a:gd name="T13" fmla="*/ 38 h 48"/>
                <a:gd name="T14" fmla="*/ 142 w 142"/>
                <a:gd name="T15" fmla="*/ 10 h 4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42" h="48">
                  <a:moveTo>
                    <a:pt x="142" y="10"/>
                  </a:moveTo>
                  <a:lnTo>
                    <a:pt x="110" y="0"/>
                  </a:lnTo>
                  <a:lnTo>
                    <a:pt x="36" y="30"/>
                  </a:lnTo>
                  <a:lnTo>
                    <a:pt x="0" y="20"/>
                  </a:lnTo>
                  <a:lnTo>
                    <a:pt x="18" y="48"/>
                  </a:lnTo>
                  <a:lnTo>
                    <a:pt x="110" y="48"/>
                  </a:lnTo>
                  <a:lnTo>
                    <a:pt x="71" y="38"/>
                  </a:lnTo>
                  <a:lnTo>
                    <a:pt x="142" y="1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853" name="Freeform 356"/>
            <p:cNvSpPr>
              <a:spLocks/>
            </p:cNvSpPr>
            <p:nvPr/>
          </p:nvSpPr>
          <p:spPr bwMode="auto">
            <a:xfrm>
              <a:off x="234" y="1636"/>
              <a:ext cx="143" cy="45"/>
            </a:xfrm>
            <a:custGeom>
              <a:avLst/>
              <a:gdLst>
                <a:gd name="T0" fmla="*/ 0 w 143"/>
                <a:gd name="T1" fmla="*/ 10 h 45"/>
                <a:gd name="T2" fmla="*/ 32 w 143"/>
                <a:gd name="T3" fmla="*/ 0 h 45"/>
                <a:gd name="T4" fmla="*/ 109 w 143"/>
                <a:gd name="T5" fmla="*/ 28 h 45"/>
                <a:gd name="T6" fmla="*/ 143 w 143"/>
                <a:gd name="T7" fmla="*/ 20 h 45"/>
                <a:gd name="T8" fmla="*/ 124 w 143"/>
                <a:gd name="T9" fmla="*/ 45 h 45"/>
                <a:gd name="T10" fmla="*/ 35 w 143"/>
                <a:gd name="T11" fmla="*/ 45 h 45"/>
                <a:gd name="T12" fmla="*/ 72 w 143"/>
                <a:gd name="T13" fmla="*/ 38 h 45"/>
                <a:gd name="T14" fmla="*/ 0 w 143"/>
                <a:gd name="T15" fmla="*/ 10 h 45"/>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43" h="45">
                  <a:moveTo>
                    <a:pt x="0" y="10"/>
                  </a:moveTo>
                  <a:lnTo>
                    <a:pt x="32" y="0"/>
                  </a:lnTo>
                  <a:lnTo>
                    <a:pt x="109" y="28"/>
                  </a:lnTo>
                  <a:lnTo>
                    <a:pt x="143" y="20"/>
                  </a:lnTo>
                  <a:lnTo>
                    <a:pt x="124" y="45"/>
                  </a:lnTo>
                  <a:lnTo>
                    <a:pt x="35" y="45"/>
                  </a:lnTo>
                  <a:lnTo>
                    <a:pt x="72" y="38"/>
                  </a:lnTo>
                  <a:lnTo>
                    <a:pt x="0" y="1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854" name="Freeform 357"/>
            <p:cNvSpPr>
              <a:spLocks/>
            </p:cNvSpPr>
            <p:nvPr/>
          </p:nvSpPr>
          <p:spPr bwMode="auto">
            <a:xfrm>
              <a:off x="234" y="1636"/>
              <a:ext cx="143" cy="45"/>
            </a:xfrm>
            <a:custGeom>
              <a:avLst/>
              <a:gdLst>
                <a:gd name="T0" fmla="*/ 0 w 143"/>
                <a:gd name="T1" fmla="*/ 10 h 45"/>
                <a:gd name="T2" fmla="*/ 32 w 143"/>
                <a:gd name="T3" fmla="*/ 0 h 45"/>
                <a:gd name="T4" fmla="*/ 109 w 143"/>
                <a:gd name="T5" fmla="*/ 28 h 45"/>
                <a:gd name="T6" fmla="*/ 143 w 143"/>
                <a:gd name="T7" fmla="*/ 20 h 45"/>
                <a:gd name="T8" fmla="*/ 124 w 143"/>
                <a:gd name="T9" fmla="*/ 45 h 45"/>
                <a:gd name="T10" fmla="*/ 35 w 143"/>
                <a:gd name="T11" fmla="*/ 45 h 45"/>
                <a:gd name="T12" fmla="*/ 72 w 143"/>
                <a:gd name="T13" fmla="*/ 38 h 45"/>
                <a:gd name="T14" fmla="*/ 0 w 143"/>
                <a:gd name="T15" fmla="*/ 10 h 45"/>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43" h="45">
                  <a:moveTo>
                    <a:pt x="0" y="10"/>
                  </a:moveTo>
                  <a:lnTo>
                    <a:pt x="32" y="0"/>
                  </a:lnTo>
                  <a:lnTo>
                    <a:pt x="109" y="28"/>
                  </a:lnTo>
                  <a:lnTo>
                    <a:pt x="143" y="20"/>
                  </a:lnTo>
                  <a:lnTo>
                    <a:pt x="124" y="45"/>
                  </a:lnTo>
                  <a:lnTo>
                    <a:pt x="35" y="45"/>
                  </a:lnTo>
                  <a:lnTo>
                    <a:pt x="72" y="38"/>
                  </a:lnTo>
                  <a:lnTo>
                    <a:pt x="0" y="1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855" name="Freeform 358"/>
            <p:cNvSpPr>
              <a:spLocks/>
            </p:cNvSpPr>
            <p:nvPr/>
          </p:nvSpPr>
          <p:spPr bwMode="auto">
            <a:xfrm>
              <a:off x="377" y="1696"/>
              <a:ext cx="142" cy="45"/>
            </a:xfrm>
            <a:custGeom>
              <a:avLst/>
              <a:gdLst>
                <a:gd name="T0" fmla="*/ 142 w 142"/>
                <a:gd name="T1" fmla="*/ 35 h 45"/>
                <a:gd name="T2" fmla="*/ 111 w 142"/>
                <a:gd name="T3" fmla="*/ 45 h 45"/>
                <a:gd name="T4" fmla="*/ 37 w 142"/>
                <a:gd name="T5" fmla="*/ 15 h 45"/>
                <a:gd name="T6" fmla="*/ 0 w 142"/>
                <a:gd name="T7" fmla="*/ 25 h 45"/>
                <a:gd name="T8" fmla="*/ 18 w 142"/>
                <a:gd name="T9" fmla="*/ 0 h 45"/>
                <a:gd name="T10" fmla="*/ 111 w 142"/>
                <a:gd name="T11" fmla="*/ 0 h 45"/>
                <a:gd name="T12" fmla="*/ 71 w 142"/>
                <a:gd name="T13" fmla="*/ 8 h 45"/>
                <a:gd name="T14" fmla="*/ 142 w 142"/>
                <a:gd name="T15" fmla="*/ 35 h 45"/>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42" h="45">
                  <a:moveTo>
                    <a:pt x="142" y="35"/>
                  </a:moveTo>
                  <a:lnTo>
                    <a:pt x="111" y="45"/>
                  </a:lnTo>
                  <a:lnTo>
                    <a:pt x="37" y="15"/>
                  </a:lnTo>
                  <a:lnTo>
                    <a:pt x="0" y="25"/>
                  </a:lnTo>
                  <a:lnTo>
                    <a:pt x="18" y="0"/>
                  </a:lnTo>
                  <a:lnTo>
                    <a:pt x="111" y="0"/>
                  </a:lnTo>
                  <a:lnTo>
                    <a:pt x="71" y="8"/>
                  </a:lnTo>
                  <a:lnTo>
                    <a:pt x="142" y="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856" name="Freeform 359"/>
            <p:cNvSpPr>
              <a:spLocks/>
            </p:cNvSpPr>
            <p:nvPr/>
          </p:nvSpPr>
          <p:spPr bwMode="auto">
            <a:xfrm>
              <a:off x="377" y="1696"/>
              <a:ext cx="142" cy="45"/>
            </a:xfrm>
            <a:custGeom>
              <a:avLst/>
              <a:gdLst>
                <a:gd name="T0" fmla="*/ 142 w 142"/>
                <a:gd name="T1" fmla="*/ 35 h 45"/>
                <a:gd name="T2" fmla="*/ 111 w 142"/>
                <a:gd name="T3" fmla="*/ 45 h 45"/>
                <a:gd name="T4" fmla="*/ 37 w 142"/>
                <a:gd name="T5" fmla="*/ 15 h 45"/>
                <a:gd name="T6" fmla="*/ 0 w 142"/>
                <a:gd name="T7" fmla="*/ 25 h 45"/>
                <a:gd name="T8" fmla="*/ 18 w 142"/>
                <a:gd name="T9" fmla="*/ 0 h 45"/>
                <a:gd name="T10" fmla="*/ 111 w 142"/>
                <a:gd name="T11" fmla="*/ 0 h 45"/>
                <a:gd name="T12" fmla="*/ 71 w 142"/>
                <a:gd name="T13" fmla="*/ 8 h 45"/>
                <a:gd name="T14" fmla="*/ 142 w 142"/>
                <a:gd name="T15" fmla="*/ 35 h 45"/>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42" h="45">
                  <a:moveTo>
                    <a:pt x="142" y="35"/>
                  </a:moveTo>
                  <a:lnTo>
                    <a:pt x="111" y="45"/>
                  </a:lnTo>
                  <a:lnTo>
                    <a:pt x="37" y="15"/>
                  </a:lnTo>
                  <a:lnTo>
                    <a:pt x="0" y="25"/>
                  </a:lnTo>
                  <a:lnTo>
                    <a:pt x="18" y="0"/>
                  </a:lnTo>
                  <a:lnTo>
                    <a:pt x="111" y="0"/>
                  </a:lnTo>
                  <a:lnTo>
                    <a:pt x="71" y="8"/>
                  </a:lnTo>
                  <a:lnTo>
                    <a:pt x="142" y="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857" name="Line 360"/>
            <p:cNvSpPr>
              <a:spLocks noChangeShapeType="1"/>
            </p:cNvSpPr>
            <p:nvPr/>
          </p:nvSpPr>
          <p:spPr bwMode="auto">
            <a:xfrm>
              <a:off x="158" y="1686"/>
              <a:ext cx="1" cy="100"/>
            </a:xfrm>
            <a:prstGeom prst="line">
              <a:avLst/>
            </a:prstGeom>
            <a:noFill/>
            <a:ln w="4763">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858" name="Line 361"/>
            <p:cNvSpPr>
              <a:spLocks noChangeShapeType="1"/>
            </p:cNvSpPr>
            <p:nvPr/>
          </p:nvSpPr>
          <p:spPr bwMode="auto">
            <a:xfrm>
              <a:off x="590" y="1686"/>
              <a:ext cx="1" cy="100"/>
            </a:xfrm>
            <a:prstGeom prst="line">
              <a:avLst/>
            </a:prstGeom>
            <a:noFill/>
            <a:ln w="4763">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859" name="Freeform 362"/>
            <p:cNvSpPr>
              <a:spLocks/>
            </p:cNvSpPr>
            <p:nvPr/>
          </p:nvSpPr>
          <p:spPr bwMode="auto">
            <a:xfrm>
              <a:off x="263" y="1764"/>
              <a:ext cx="214" cy="77"/>
            </a:xfrm>
            <a:custGeom>
              <a:avLst/>
              <a:gdLst>
                <a:gd name="T0" fmla="*/ 32 w 214"/>
                <a:gd name="T1" fmla="*/ 10 h 77"/>
                <a:gd name="T2" fmla="*/ 80 w 214"/>
                <a:gd name="T3" fmla="*/ 10 h 77"/>
                <a:gd name="T4" fmla="*/ 109 w 214"/>
                <a:gd name="T5" fmla="*/ 32 h 77"/>
                <a:gd name="T6" fmla="*/ 138 w 214"/>
                <a:gd name="T7" fmla="*/ 10 h 77"/>
                <a:gd name="T8" fmla="*/ 182 w 214"/>
                <a:gd name="T9" fmla="*/ 10 h 77"/>
                <a:gd name="T10" fmla="*/ 182 w 214"/>
                <a:gd name="T11" fmla="*/ 0 h 77"/>
                <a:gd name="T12" fmla="*/ 214 w 214"/>
                <a:gd name="T13" fmla="*/ 15 h 77"/>
                <a:gd name="T14" fmla="*/ 182 w 214"/>
                <a:gd name="T15" fmla="*/ 30 h 77"/>
                <a:gd name="T16" fmla="*/ 182 w 214"/>
                <a:gd name="T17" fmla="*/ 20 h 77"/>
                <a:gd name="T18" fmla="*/ 143 w 214"/>
                <a:gd name="T19" fmla="*/ 20 h 77"/>
                <a:gd name="T20" fmla="*/ 116 w 214"/>
                <a:gd name="T21" fmla="*/ 37 h 77"/>
                <a:gd name="T22" fmla="*/ 143 w 214"/>
                <a:gd name="T23" fmla="*/ 57 h 77"/>
                <a:gd name="T24" fmla="*/ 182 w 214"/>
                <a:gd name="T25" fmla="*/ 57 h 77"/>
                <a:gd name="T26" fmla="*/ 182 w 214"/>
                <a:gd name="T27" fmla="*/ 45 h 77"/>
                <a:gd name="T28" fmla="*/ 214 w 214"/>
                <a:gd name="T29" fmla="*/ 62 h 77"/>
                <a:gd name="T30" fmla="*/ 182 w 214"/>
                <a:gd name="T31" fmla="*/ 77 h 77"/>
                <a:gd name="T32" fmla="*/ 182 w 214"/>
                <a:gd name="T33" fmla="*/ 67 h 77"/>
                <a:gd name="T34" fmla="*/ 138 w 214"/>
                <a:gd name="T35" fmla="*/ 67 h 77"/>
                <a:gd name="T36" fmla="*/ 109 w 214"/>
                <a:gd name="T37" fmla="*/ 45 h 77"/>
                <a:gd name="T38" fmla="*/ 80 w 214"/>
                <a:gd name="T39" fmla="*/ 67 h 77"/>
                <a:gd name="T40" fmla="*/ 32 w 214"/>
                <a:gd name="T41" fmla="*/ 67 h 77"/>
                <a:gd name="T42" fmla="*/ 32 w 214"/>
                <a:gd name="T43" fmla="*/ 77 h 77"/>
                <a:gd name="T44" fmla="*/ 0 w 214"/>
                <a:gd name="T45" fmla="*/ 62 h 77"/>
                <a:gd name="T46" fmla="*/ 32 w 214"/>
                <a:gd name="T47" fmla="*/ 45 h 77"/>
                <a:gd name="T48" fmla="*/ 32 w 214"/>
                <a:gd name="T49" fmla="*/ 57 h 77"/>
                <a:gd name="T50" fmla="*/ 74 w 214"/>
                <a:gd name="T51" fmla="*/ 57 h 77"/>
                <a:gd name="T52" fmla="*/ 101 w 214"/>
                <a:gd name="T53" fmla="*/ 40 h 77"/>
                <a:gd name="T54" fmla="*/ 74 w 214"/>
                <a:gd name="T55" fmla="*/ 20 h 77"/>
                <a:gd name="T56" fmla="*/ 32 w 214"/>
                <a:gd name="T57" fmla="*/ 20 h 77"/>
                <a:gd name="T58" fmla="*/ 32 w 214"/>
                <a:gd name="T59" fmla="*/ 30 h 77"/>
                <a:gd name="T60" fmla="*/ 0 w 214"/>
                <a:gd name="T61" fmla="*/ 15 h 77"/>
                <a:gd name="T62" fmla="*/ 32 w 214"/>
                <a:gd name="T63" fmla="*/ 0 h 77"/>
                <a:gd name="T64" fmla="*/ 32 w 214"/>
                <a:gd name="T65" fmla="*/ 10 h 7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14" h="77">
                  <a:moveTo>
                    <a:pt x="32" y="10"/>
                  </a:moveTo>
                  <a:lnTo>
                    <a:pt x="80" y="10"/>
                  </a:lnTo>
                  <a:lnTo>
                    <a:pt x="109" y="32"/>
                  </a:lnTo>
                  <a:lnTo>
                    <a:pt x="138" y="10"/>
                  </a:lnTo>
                  <a:lnTo>
                    <a:pt x="182" y="10"/>
                  </a:lnTo>
                  <a:lnTo>
                    <a:pt x="182" y="0"/>
                  </a:lnTo>
                  <a:lnTo>
                    <a:pt x="214" y="15"/>
                  </a:lnTo>
                  <a:lnTo>
                    <a:pt x="182" y="30"/>
                  </a:lnTo>
                  <a:lnTo>
                    <a:pt x="182" y="20"/>
                  </a:lnTo>
                  <a:lnTo>
                    <a:pt x="143" y="20"/>
                  </a:lnTo>
                  <a:lnTo>
                    <a:pt x="116" y="37"/>
                  </a:lnTo>
                  <a:lnTo>
                    <a:pt x="143" y="57"/>
                  </a:lnTo>
                  <a:lnTo>
                    <a:pt x="182" y="57"/>
                  </a:lnTo>
                  <a:lnTo>
                    <a:pt x="182" y="45"/>
                  </a:lnTo>
                  <a:lnTo>
                    <a:pt x="214" y="62"/>
                  </a:lnTo>
                  <a:lnTo>
                    <a:pt x="182" y="77"/>
                  </a:lnTo>
                  <a:lnTo>
                    <a:pt x="182" y="67"/>
                  </a:lnTo>
                  <a:lnTo>
                    <a:pt x="138" y="67"/>
                  </a:lnTo>
                  <a:lnTo>
                    <a:pt x="109" y="45"/>
                  </a:lnTo>
                  <a:lnTo>
                    <a:pt x="80" y="67"/>
                  </a:lnTo>
                  <a:lnTo>
                    <a:pt x="32" y="67"/>
                  </a:lnTo>
                  <a:lnTo>
                    <a:pt x="32" y="77"/>
                  </a:lnTo>
                  <a:lnTo>
                    <a:pt x="0" y="62"/>
                  </a:lnTo>
                  <a:lnTo>
                    <a:pt x="32" y="45"/>
                  </a:lnTo>
                  <a:lnTo>
                    <a:pt x="32" y="57"/>
                  </a:lnTo>
                  <a:lnTo>
                    <a:pt x="74" y="57"/>
                  </a:lnTo>
                  <a:lnTo>
                    <a:pt x="101" y="40"/>
                  </a:lnTo>
                  <a:lnTo>
                    <a:pt x="74" y="20"/>
                  </a:lnTo>
                  <a:lnTo>
                    <a:pt x="32" y="20"/>
                  </a:lnTo>
                  <a:lnTo>
                    <a:pt x="32" y="30"/>
                  </a:lnTo>
                  <a:lnTo>
                    <a:pt x="0" y="15"/>
                  </a:lnTo>
                  <a:lnTo>
                    <a:pt x="32" y="0"/>
                  </a:lnTo>
                  <a:lnTo>
                    <a:pt x="32"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860" name="Freeform 363"/>
            <p:cNvSpPr>
              <a:spLocks/>
            </p:cNvSpPr>
            <p:nvPr/>
          </p:nvSpPr>
          <p:spPr bwMode="auto">
            <a:xfrm>
              <a:off x="263" y="1764"/>
              <a:ext cx="214" cy="77"/>
            </a:xfrm>
            <a:custGeom>
              <a:avLst/>
              <a:gdLst>
                <a:gd name="T0" fmla="*/ 32 w 214"/>
                <a:gd name="T1" fmla="*/ 10 h 77"/>
                <a:gd name="T2" fmla="*/ 80 w 214"/>
                <a:gd name="T3" fmla="*/ 10 h 77"/>
                <a:gd name="T4" fmla="*/ 109 w 214"/>
                <a:gd name="T5" fmla="*/ 32 h 77"/>
                <a:gd name="T6" fmla="*/ 138 w 214"/>
                <a:gd name="T7" fmla="*/ 10 h 77"/>
                <a:gd name="T8" fmla="*/ 182 w 214"/>
                <a:gd name="T9" fmla="*/ 10 h 77"/>
                <a:gd name="T10" fmla="*/ 182 w 214"/>
                <a:gd name="T11" fmla="*/ 0 h 77"/>
                <a:gd name="T12" fmla="*/ 214 w 214"/>
                <a:gd name="T13" fmla="*/ 15 h 77"/>
                <a:gd name="T14" fmla="*/ 182 w 214"/>
                <a:gd name="T15" fmla="*/ 30 h 77"/>
                <a:gd name="T16" fmla="*/ 182 w 214"/>
                <a:gd name="T17" fmla="*/ 20 h 77"/>
                <a:gd name="T18" fmla="*/ 143 w 214"/>
                <a:gd name="T19" fmla="*/ 20 h 77"/>
                <a:gd name="T20" fmla="*/ 116 w 214"/>
                <a:gd name="T21" fmla="*/ 37 h 77"/>
                <a:gd name="T22" fmla="*/ 143 w 214"/>
                <a:gd name="T23" fmla="*/ 57 h 77"/>
                <a:gd name="T24" fmla="*/ 182 w 214"/>
                <a:gd name="T25" fmla="*/ 57 h 77"/>
                <a:gd name="T26" fmla="*/ 182 w 214"/>
                <a:gd name="T27" fmla="*/ 45 h 77"/>
                <a:gd name="T28" fmla="*/ 214 w 214"/>
                <a:gd name="T29" fmla="*/ 62 h 77"/>
                <a:gd name="T30" fmla="*/ 182 w 214"/>
                <a:gd name="T31" fmla="*/ 77 h 77"/>
                <a:gd name="T32" fmla="*/ 182 w 214"/>
                <a:gd name="T33" fmla="*/ 67 h 77"/>
                <a:gd name="T34" fmla="*/ 138 w 214"/>
                <a:gd name="T35" fmla="*/ 67 h 77"/>
                <a:gd name="T36" fmla="*/ 109 w 214"/>
                <a:gd name="T37" fmla="*/ 45 h 77"/>
                <a:gd name="T38" fmla="*/ 80 w 214"/>
                <a:gd name="T39" fmla="*/ 67 h 77"/>
                <a:gd name="T40" fmla="*/ 32 w 214"/>
                <a:gd name="T41" fmla="*/ 67 h 77"/>
                <a:gd name="T42" fmla="*/ 32 w 214"/>
                <a:gd name="T43" fmla="*/ 77 h 77"/>
                <a:gd name="T44" fmla="*/ 0 w 214"/>
                <a:gd name="T45" fmla="*/ 62 h 77"/>
                <a:gd name="T46" fmla="*/ 32 w 214"/>
                <a:gd name="T47" fmla="*/ 45 h 77"/>
                <a:gd name="T48" fmla="*/ 32 w 214"/>
                <a:gd name="T49" fmla="*/ 57 h 77"/>
                <a:gd name="T50" fmla="*/ 74 w 214"/>
                <a:gd name="T51" fmla="*/ 57 h 77"/>
                <a:gd name="T52" fmla="*/ 101 w 214"/>
                <a:gd name="T53" fmla="*/ 40 h 77"/>
                <a:gd name="T54" fmla="*/ 74 w 214"/>
                <a:gd name="T55" fmla="*/ 20 h 77"/>
                <a:gd name="T56" fmla="*/ 32 w 214"/>
                <a:gd name="T57" fmla="*/ 20 h 77"/>
                <a:gd name="T58" fmla="*/ 32 w 214"/>
                <a:gd name="T59" fmla="*/ 30 h 77"/>
                <a:gd name="T60" fmla="*/ 0 w 214"/>
                <a:gd name="T61" fmla="*/ 15 h 77"/>
                <a:gd name="T62" fmla="*/ 32 w 214"/>
                <a:gd name="T63" fmla="*/ 0 h 77"/>
                <a:gd name="T64" fmla="*/ 32 w 214"/>
                <a:gd name="T65" fmla="*/ 10 h 7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14" h="77">
                  <a:moveTo>
                    <a:pt x="32" y="10"/>
                  </a:moveTo>
                  <a:lnTo>
                    <a:pt x="80" y="10"/>
                  </a:lnTo>
                  <a:lnTo>
                    <a:pt x="109" y="32"/>
                  </a:lnTo>
                  <a:lnTo>
                    <a:pt x="138" y="10"/>
                  </a:lnTo>
                  <a:lnTo>
                    <a:pt x="182" y="10"/>
                  </a:lnTo>
                  <a:lnTo>
                    <a:pt x="182" y="0"/>
                  </a:lnTo>
                  <a:lnTo>
                    <a:pt x="214" y="15"/>
                  </a:lnTo>
                  <a:lnTo>
                    <a:pt x="182" y="30"/>
                  </a:lnTo>
                  <a:lnTo>
                    <a:pt x="182" y="20"/>
                  </a:lnTo>
                  <a:lnTo>
                    <a:pt x="143" y="20"/>
                  </a:lnTo>
                  <a:lnTo>
                    <a:pt x="116" y="37"/>
                  </a:lnTo>
                  <a:lnTo>
                    <a:pt x="143" y="57"/>
                  </a:lnTo>
                  <a:lnTo>
                    <a:pt x="182" y="57"/>
                  </a:lnTo>
                  <a:lnTo>
                    <a:pt x="182" y="45"/>
                  </a:lnTo>
                  <a:lnTo>
                    <a:pt x="214" y="62"/>
                  </a:lnTo>
                  <a:lnTo>
                    <a:pt x="182" y="77"/>
                  </a:lnTo>
                  <a:lnTo>
                    <a:pt x="182" y="67"/>
                  </a:lnTo>
                  <a:lnTo>
                    <a:pt x="138" y="67"/>
                  </a:lnTo>
                  <a:lnTo>
                    <a:pt x="109" y="45"/>
                  </a:lnTo>
                  <a:lnTo>
                    <a:pt x="80" y="67"/>
                  </a:lnTo>
                  <a:lnTo>
                    <a:pt x="32" y="67"/>
                  </a:lnTo>
                  <a:lnTo>
                    <a:pt x="32" y="77"/>
                  </a:lnTo>
                  <a:lnTo>
                    <a:pt x="0" y="62"/>
                  </a:lnTo>
                  <a:lnTo>
                    <a:pt x="32" y="45"/>
                  </a:lnTo>
                  <a:lnTo>
                    <a:pt x="32" y="57"/>
                  </a:lnTo>
                  <a:lnTo>
                    <a:pt x="74" y="57"/>
                  </a:lnTo>
                  <a:lnTo>
                    <a:pt x="101" y="40"/>
                  </a:lnTo>
                  <a:lnTo>
                    <a:pt x="74" y="20"/>
                  </a:lnTo>
                  <a:lnTo>
                    <a:pt x="32" y="20"/>
                  </a:lnTo>
                  <a:lnTo>
                    <a:pt x="32" y="30"/>
                  </a:lnTo>
                  <a:lnTo>
                    <a:pt x="0" y="15"/>
                  </a:lnTo>
                  <a:lnTo>
                    <a:pt x="32" y="0"/>
                  </a:lnTo>
                  <a:lnTo>
                    <a:pt x="32"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861" name="Freeform 364"/>
            <p:cNvSpPr>
              <a:spLocks/>
            </p:cNvSpPr>
            <p:nvPr/>
          </p:nvSpPr>
          <p:spPr bwMode="auto">
            <a:xfrm>
              <a:off x="266" y="1766"/>
              <a:ext cx="214" cy="78"/>
            </a:xfrm>
            <a:custGeom>
              <a:avLst/>
              <a:gdLst>
                <a:gd name="T0" fmla="*/ 32 w 214"/>
                <a:gd name="T1" fmla="*/ 10 h 78"/>
                <a:gd name="T2" fmla="*/ 79 w 214"/>
                <a:gd name="T3" fmla="*/ 10 h 78"/>
                <a:gd name="T4" fmla="*/ 108 w 214"/>
                <a:gd name="T5" fmla="*/ 33 h 78"/>
                <a:gd name="T6" fmla="*/ 137 w 214"/>
                <a:gd name="T7" fmla="*/ 10 h 78"/>
                <a:gd name="T8" fmla="*/ 182 w 214"/>
                <a:gd name="T9" fmla="*/ 10 h 78"/>
                <a:gd name="T10" fmla="*/ 182 w 214"/>
                <a:gd name="T11" fmla="*/ 0 h 78"/>
                <a:gd name="T12" fmla="*/ 214 w 214"/>
                <a:gd name="T13" fmla="*/ 15 h 78"/>
                <a:gd name="T14" fmla="*/ 182 w 214"/>
                <a:gd name="T15" fmla="*/ 30 h 78"/>
                <a:gd name="T16" fmla="*/ 182 w 214"/>
                <a:gd name="T17" fmla="*/ 20 h 78"/>
                <a:gd name="T18" fmla="*/ 142 w 214"/>
                <a:gd name="T19" fmla="*/ 20 h 78"/>
                <a:gd name="T20" fmla="*/ 116 w 214"/>
                <a:gd name="T21" fmla="*/ 38 h 78"/>
                <a:gd name="T22" fmla="*/ 142 w 214"/>
                <a:gd name="T23" fmla="*/ 58 h 78"/>
                <a:gd name="T24" fmla="*/ 182 w 214"/>
                <a:gd name="T25" fmla="*/ 58 h 78"/>
                <a:gd name="T26" fmla="*/ 182 w 214"/>
                <a:gd name="T27" fmla="*/ 45 h 78"/>
                <a:gd name="T28" fmla="*/ 214 w 214"/>
                <a:gd name="T29" fmla="*/ 63 h 78"/>
                <a:gd name="T30" fmla="*/ 182 w 214"/>
                <a:gd name="T31" fmla="*/ 78 h 78"/>
                <a:gd name="T32" fmla="*/ 182 w 214"/>
                <a:gd name="T33" fmla="*/ 68 h 78"/>
                <a:gd name="T34" fmla="*/ 137 w 214"/>
                <a:gd name="T35" fmla="*/ 68 h 78"/>
                <a:gd name="T36" fmla="*/ 108 w 214"/>
                <a:gd name="T37" fmla="*/ 45 h 78"/>
                <a:gd name="T38" fmla="*/ 79 w 214"/>
                <a:gd name="T39" fmla="*/ 68 h 78"/>
                <a:gd name="T40" fmla="*/ 32 w 214"/>
                <a:gd name="T41" fmla="*/ 68 h 78"/>
                <a:gd name="T42" fmla="*/ 32 w 214"/>
                <a:gd name="T43" fmla="*/ 78 h 78"/>
                <a:gd name="T44" fmla="*/ 0 w 214"/>
                <a:gd name="T45" fmla="*/ 63 h 78"/>
                <a:gd name="T46" fmla="*/ 32 w 214"/>
                <a:gd name="T47" fmla="*/ 45 h 78"/>
                <a:gd name="T48" fmla="*/ 32 w 214"/>
                <a:gd name="T49" fmla="*/ 58 h 78"/>
                <a:gd name="T50" fmla="*/ 74 w 214"/>
                <a:gd name="T51" fmla="*/ 58 h 78"/>
                <a:gd name="T52" fmla="*/ 100 w 214"/>
                <a:gd name="T53" fmla="*/ 40 h 78"/>
                <a:gd name="T54" fmla="*/ 74 w 214"/>
                <a:gd name="T55" fmla="*/ 20 h 78"/>
                <a:gd name="T56" fmla="*/ 32 w 214"/>
                <a:gd name="T57" fmla="*/ 20 h 78"/>
                <a:gd name="T58" fmla="*/ 32 w 214"/>
                <a:gd name="T59" fmla="*/ 30 h 78"/>
                <a:gd name="T60" fmla="*/ 0 w 214"/>
                <a:gd name="T61" fmla="*/ 15 h 78"/>
                <a:gd name="T62" fmla="*/ 32 w 214"/>
                <a:gd name="T63" fmla="*/ 0 h 78"/>
                <a:gd name="T64" fmla="*/ 32 w 214"/>
                <a:gd name="T65" fmla="*/ 10 h 7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14" h="78">
                  <a:moveTo>
                    <a:pt x="32" y="10"/>
                  </a:moveTo>
                  <a:lnTo>
                    <a:pt x="79" y="10"/>
                  </a:lnTo>
                  <a:lnTo>
                    <a:pt x="108" y="33"/>
                  </a:lnTo>
                  <a:lnTo>
                    <a:pt x="137" y="10"/>
                  </a:lnTo>
                  <a:lnTo>
                    <a:pt x="182" y="10"/>
                  </a:lnTo>
                  <a:lnTo>
                    <a:pt x="182" y="0"/>
                  </a:lnTo>
                  <a:lnTo>
                    <a:pt x="214" y="15"/>
                  </a:lnTo>
                  <a:lnTo>
                    <a:pt x="182" y="30"/>
                  </a:lnTo>
                  <a:lnTo>
                    <a:pt x="182" y="20"/>
                  </a:lnTo>
                  <a:lnTo>
                    <a:pt x="142" y="20"/>
                  </a:lnTo>
                  <a:lnTo>
                    <a:pt x="116" y="38"/>
                  </a:lnTo>
                  <a:lnTo>
                    <a:pt x="142" y="58"/>
                  </a:lnTo>
                  <a:lnTo>
                    <a:pt x="182" y="58"/>
                  </a:lnTo>
                  <a:lnTo>
                    <a:pt x="182" y="45"/>
                  </a:lnTo>
                  <a:lnTo>
                    <a:pt x="214" y="63"/>
                  </a:lnTo>
                  <a:lnTo>
                    <a:pt x="182" y="78"/>
                  </a:lnTo>
                  <a:lnTo>
                    <a:pt x="182" y="68"/>
                  </a:lnTo>
                  <a:lnTo>
                    <a:pt x="137" y="68"/>
                  </a:lnTo>
                  <a:lnTo>
                    <a:pt x="108" y="45"/>
                  </a:lnTo>
                  <a:lnTo>
                    <a:pt x="79" y="68"/>
                  </a:lnTo>
                  <a:lnTo>
                    <a:pt x="32" y="68"/>
                  </a:lnTo>
                  <a:lnTo>
                    <a:pt x="32" y="78"/>
                  </a:lnTo>
                  <a:lnTo>
                    <a:pt x="0" y="63"/>
                  </a:lnTo>
                  <a:lnTo>
                    <a:pt x="32" y="45"/>
                  </a:lnTo>
                  <a:lnTo>
                    <a:pt x="32" y="58"/>
                  </a:lnTo>
                  <a:lnTo>
                    <a:pt x="74" y="58"/>
                  </a:lnTo>
                  <a:lnTo>
                    <a:pt x="100" y="40"/>
                  </a:lnTo>
                  <a:lnTo>
                    <a:pt x="74" y="20"/>
                  </a:lnTo>
                  <a:lnTo>
                    <a:pt x="32" y="20"/>
                  </a:lnTo>
                  <a:lnTo>
                    <a:pt x="32" y="30"/>
                  </a:lnTo>
                  <a:lnTo>
                    <a:pt x="0" y="15"/>
                  </a:lnTo>
                  <a:lnTo>
                    <a:pt x="32" y="0"/>
                  </a:lnTo>
                  <a:lnTo>
                    <a:pt x="32" y="1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862" name="Freeform 365"/>
            <p:cNvSpPr>
              <a:spLocks/>
            </p:cNvSpPr>
            <p:nvPr/>
          </p:nvSpPr>
          <p:spPr bwMode="auto">
            <a:xfrm>
              <a:off x="266" y="1766"/>
              <a:ext cx="214" cy="78"/>
            </a:xfrm>
            <a:custGeom>
              <a:avLst/>
              <a:gdLst>
                <a:gd name="T0" fmla="*/ 32 w 214"/>
                <a:gd name="T1" fmla="*/ 10 h 78"/>
                <a:gd name="T2" fmla="*/ 79 w 214"/>
                <a:gd name="T3" fmla="*/ 10 h 78"/>
                <a:gd name="T4" fmla="*/ 108 w 214"/>
                <a:gd name="T5" fmla="*/ 33 h 78"/>
                <a:gd name="T6" fmla="*/ 137 w 214"/>
                <a:gd name="T7" fmla="*/ 10 h 78"/>
                <a:gd name="T8" fmla="*/ 182 w 214"/>
                <a:gd name="T9" fmla="*/ 10 h 78"/>
                <a:gd name="T10" fmla="*/ 182 w 214"/>
                <a:gd name="T11" fmla="*/ 0 h 78"/>
                <a:gd name="T12" fmla="*/ 214 w 214"/>
                <a:gd name="T13" fmla="*/ 15 h 78"/>
                <a:gd name="T14" fmla="*/ 182 w 214"/>
                <a:gd name="T15" fmla="*/ 30 h 78"/>
                <a:gd name="T16" fmla="*/ 182 w 214"/>
                <a:gd name="T17" fmla="*/ 20 h 78"/>
                <a:gd name="T18" fmla="*/ 142 w 214"/>
                <a:gd name="T19" fmla="*/ 20 h 78"/>
                <a:gd name="T20" fmla="*/ 116 w 214"/>
                <a:gd name="T21" fmla="*/ 38 h 78"/>
                <a:gd name="T22" fmla="*/ 142 w 214"/>
                <a:gd name="T23" fmla="*/ 58 h 78"/>
                <a:gd name="T24" fmla="*/ 182 w 214"/>
                <a:gd name="T25" fmla="*/ 58 h 78"/>
                <a:gd name="T26" fmla="*/ 182 w 214"/>
                <a:gd name="T27" fmla="*/ 45 h 78"/>
                <a:gd name="T28" fmla="*/ 214 w 214"/>
                <a:gd name="T29" fmla="*/ 63 h 78"/>
                <a:gd name="T30" fmla="*/ 182 w 214"/>
                <a:gd name="T31" fmla="*/ 78 h 78"/>
                <a:gd name="T32" fmla="*/ 182 w 214"/>
                <a:gd name="T33" fmla="*/ 68 h 78"/>
                <a:gd name="T34" fmla="*/ 137 w 214"/>
                <a:gd name="T35" fmla="*/ 68 h 78"/>
                <a:gd name="T36" fmla="*/ 108 w 214"/>
                <a:gd name="T37" fmla="*/ 45 h 78"/>
                <a:gd name="T38" fmla="*/ 79 w 214"/>
                <a:gd name="T39" fmla="*/ 68 h 78"/>
                <a:gd name="T40" fmla="*/ 32 w 214"/>
                <a:gd name="T41" fmla="*/ 68 h 78"/>
                <a:gd name="T42" fmla="*/ 32 w 214"/>
                <a:gd name="T43" fmla="*/ 78 h 78"/>
                <a:gd name="T44" fmla="*/ 0 w 214"/>
                <a:gd name="T45" fmla="*/ 63 h 78"/>
                <a:gd name="T46" fmla="*/ 32 w 214"/>
                <a:gd name="T47" fmla="*/ 45 h 78"/>
                <a:gd name="T48" fmla="*/ 32 w 214"/>
                <a:gd name="T49" fmla="*/ 58 h 78"/>
                <a:gd name="T50" fmla="*/ 74 w 214"/>
                <a:gd name="T51" fmla="*/ 58 h 78"/>
                <a:gd name="T52" fmla="*/ 100 w 214"/>
                <a:gd name="T53" fmla="*/ 40 h 78"/>
                <a:gd name="T54" fmla="*/ 74 w 214"/>
                <a:gd name="T55" fmla="*/ 20 h 78"/>
                <a:gd name="T56" fmla="*/ 32 w 214"/>
                <a:gd name="T57" fmla="*/ 20 h 78"/>
                <a:gd name="T58" fmla="*/ 32 w 214"/>
                <a:gd name="T59" fmla="*/ 30 h 78"/>
                <a:gd name="T60" fmla="*/ 0 w 214"/>
                <a:gd name="T61" fmla="*/ 15 h 78"/>
                <a:gd name="T62" fmla="*/ 32 w 214"/>
                <a:gd name="T63" fmla="*/ 0 h 78"/>
                <a:gd name="T64" fmla="*/ 32 w 214"/>
                <a:gd name="T65" fmla="*/ 10 h 7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14" h="78">
                  <a:moveTo>
                    <a:pt x="32" y="10"/>
                  </a:moveTo>
                  <a:lnTo>
                    <a:pt x="79" y="10"/>
                  </a:lnTo>
                  <a:lnTo>
                    <a:pt x="108" y="33"/>
                  </a:lnTo>
                  <a:lnTo>
                    <a:pt x="137" y="10"/>
                  </a:lnTo>
                  <a:lnTo>
                    <a:pt x="182" y="10"/>
                  </a:lnTo>
                  <a:lnTo>
                    <a:pt x="182" y="0"/>
                  </a:lnTo>
                  <a:lnTo>
                    <a:pt x="214" y="15"/>
                  </a:lnTo>
                  <a:lnTo>
                    <a:pt x="182" y="30"/>
                  </a:lnTo>
                  <a:lnTo>
                    <a:pt x="182" y="20"/>
                  </a:lnTo>
                  <a:lnTo>
                    <a:pt x="142" y="20"/>
                  </a:lnTo>
                  <a:lnTo>
                    <a:pt x="116" y="38"/>
                  </a:lnTo>
                  <a:lnTo>
                    <a:pt x="142" y="58"/>
                  </a:lnTo>
                  <a:lnTo>
                    <a:pt x="182" y="58"/>
                  </a:lnTo>
                  <a:lnTo>
                    <a:pt x="182" y="45"/>
                  </a:lnTo>
                  <a:lnTo>
                    <a:pt x="214" y="63"/>
                  </a:lnTo>
                  <a:lnTo>
                    <a:pt x="182" y="78"/>
                  </a:lnTo>
                  <a:lnTo>
                    <a:pt x="182" y="68"/>
                  </a:lnTo>
                  <a:lnTo>
                    <a:pt x="137" y="68"/>
                  </a:lnTo>
                  <a:lnTo>
                    <a:pt x="108" y="45"/>
                  </a:lnTo>
                  <a:lnTo>
                    <a:pt x="79" y="68"/>
                  </a:lnTo>
                  <a:lnTo>
                    <a:pt x="32" y="68"/>
                  </a:lnTo>
                  <a:lnTo>
                    <a:pt x="32" y="78"/>
                  </a:lnTo>
                  <a:lnTo>
                    <a:pt x="0" y="63"/>
                  </a:lnTo>
                  <a:lnTo>
                    <a:pt x="32" y="45"/>
                  </a:lnTo>
                  <a:lnTo>
                    <a:pt x="32" y="58"/>
                  </a:lnTo>
                  <a:lnTo>
                    <a:pt x="74" y="58"/>
                  </a:lnTo>
                  <a:lnTo>
                    <a:pt x="100" y="40"/>
                  </a:lnTo>
                  <a:lnTo>
                    <a:pt x="74" y="20"/>
                  </a:lnTo>
                  <a:lnTo>
                    <a:pt x="32" y="20"/>
                  </a:lnTo>
                  <a:lnTo>
                    <a:pt x="32" y="30"/>
                  </a:lnTo>
                  <a:lnTo>
                    <a:pt x="0" y="15"/>
                  </a:lnTo>
                  <a:lnTo>
                    <a:pt x="32" y="0"/>
                  </a:lnTo>
                  <a:lnTo>
                    <a:pt x="32" y="1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27675" name="Group 366"/>
          <p:cNvGrpSpPr>
            <a:grpSpLocks/>
          </p:cNvGrpSpPr>
          <p:nvPr/>
        </p:nvGrpSpPr>
        <p:grpSpPr bwMode="auto">
          <a:xfrm>
            <a:off x="8215313" y="4292600"/>
            <a:ext cx="792162" cy="339725"/>
            <a:chOff x="113" y="2387"/>
            <a:chExt cx="499" cy="214"/>
          </a:xfrm>
        </p:grpSpPr>
        <p:sp>
          <p:nvSpPr>
            <p:cNvPr id="27813" name="AutoShape 367"/>
            <p:cNvSpPr>
              <a:spLocks noChangeAspect="1" noChangeArrowheads="1" noTextEdit="1"/>
            </p:cNvSpPr>
            <p:nvPr/>
          </p:nvSpPr>
          <p:spPr bwMode="auto">
            <a:xfrm>
              <a:off x="113" y="2387"/>
              <a:ext cx="499"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7814" name="Rectangle 368"/>
            <p:cNvSpPr>
              <a:spLocks noChangeArrowheads="1"/>
            </p:cNvSpPr>
            <p:nvPr/>
          </p:nvSpPr>
          <p:spPr bwMode="auto">
            <a:xfrm>
              <a:off x="113" y="2501"/>
              <a:ext cx="379" cy="97"/>
            </a:xfrm>
            <a:prstGeom prst="rect">
              <a:avLst/>
            </a:prstGeom>
            <a:solidFill>
              <a:srgbClr val="0096D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ctr">
                <a:lnSpc>
                  <a:spcPct val="90000"/>
                </a:lnSpc>
                <a:defRPr sz="2400">
                  <a:solidFill>
                    <a:schemeClr val="tx1"/>
                  </a:solidFill>
                  <a:latin typeface="Arial" panose="020B0604020202020204" pitchFamily="34" charset="0"/>
                </a:defRPr>
              </a:lvl1pPr>
              <a:lvl2pPr marL="742950" indent="-285750" algn="ctr">
                <a:lnSpc>
                  <a:spcPct val="90000"/>
                </a:lnSpc>
                <a:defRPr sz="2400">
                  <a:solidFill>
                    <a:schemeClr val="tx1"/>
                  </a:solidFill>
                  <a:latin typeface="Arial" panose="020B0604020202020204" pitchFamily="34" charset="0"/>
                </a:defRPr>
              </a:lvl2pPr>
              <a:lvl3pPr marL="1143000" indent="-228600" algn="ctr">
                <a:lnSpc>
                  <a:spcPct val="90000"/>
                </a:lnSpc>
                <a:defRPr sz="2400">
                  <a:solidFill>
                    <a:schemeClr val="tx1"/>
                  </a:solidFill>
                  <a:latin typeface="Arial" panose="020B0604020202020204" pitchFamily="34" charset="0"/>
                </a:defRPr>
              </a:lvl3pPr>
              <a:lvl4pPr marL="1600200" indent="-228600" algn="ctr">
                <a:lnSpc>
                  <a:spcPct val="90000"/>
                </a:lnSpc>
                <a:defRPr sz="2400">
                  <a:solidFill>
                    <a:schemeClr val="tx1"/>
                  </a:solidFill>
                  <a:latin typeface="Arial" panose="020B0604020202020204" pitchFamily="34" charset="0"/>
                </a:defRPr>
              </a:lvl4pPr>
              <a:lvl5pPr marL="2057400" indent="-228600" algn="ctr">
                <a:lnSpc>
                  <a:spcPct val="90000"/>
                </a:lnSpc>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27815" name="Rectangle 369"/>
            <p:cNvSpPr>
              <a:spLocks noChangeArrowheads="1"/>
            </p:cNvSpPr>
            <p:nvPr/>
          </p:nvSpPr>
          <p:spPr bwMode="auto">
            <a:xfrm>
              <a:off x="114" y="2502"/>
              <a:ext cx="377" cy="95"/>
            </a:xfrm>
            <a:prstGeom prst="rect">
              <a:avLst/>
            </a:prstGeom>
            <a:solidFill>
              <a:srgbClr val="0114A3"/>
            </a:solidFill>
            <a:ln w="4763">
              <a:solidFill>
                <a:srgbClr val="AAE6FF"/>
              </a:solidFill>
              <a:miter lim="800000"/>
              <a:headEnd/>
              <a:tailEnd/>
            </a:ln>
          </p:spPr>
          <p:txBody>
            <a:bodyPr/>
            <a:lstStyle>
              <a:lvl1pPr algn="ctr">
                <a:lnSpc>
                  <a:spcPct val="90000"/>
                </a:lnSpc>
                <a:defRPr sz="2400">
                  <a:solidFill>
                    <a:schemeClr val="tx1"/>
                  </a:solidFill>
                  <a:latin typeface="Arial" panose="020B0604020202020204" pitchFamily="34" charset="0"/>
                </a:defRPr>
              </a:lvl1pPr>
              <a:lvl2pPr marL="742950" indent="-285750" algn="ctr">
                <a:lnSpc>
                  <a:spcPct val="90000"/>
                </a:lnSpc>
                <a:defRPr sz="2400">
                  <a:solidFill>
                    <a:schemeClr val="tx1"/>
                  </a:solidFill>
                  <a:latin typeface="Arial" panose="020B0604020202020204" pitchFamily="34" charset="0"/>
                </a:defRPr>
              </a:lvl2pPr>
              <a:lvl3pPr marL="1143000" indent="-228600" algn="ctr">
                <a:lnSpc>
                  <a:spcPct val="90000"/>
                </a:lnSpc>
                <a:defRPr sz="2400">
                  <a:solidFill>
                    <a:schemeClr val="tx1"/>
                  </a:solidFill>
                  <a:latin typeface="Arial" panose="020B0604020202020204" pitchFamily="34" charset="0"/>
                </a:defRPr>
              </a:lvl3pPr>
              <a:lvl4pPr marL="1600200" indent="-228600" algn="ctr">
                <a:lnSpc>
                  <a:spcPct val="90000"/>
                </a:lnSpc>
                <a:defRPr sz="2400">
                  <a:solidFill>
                    <a:schemeClr val="tx1"/>
                  </a:solidFill>
                  <a:latin typeface="Arial" panose="020B0604020202020204" pitchFamily="34" charset="0"/>
                </a:defRPr>
              </a:lvl4pPr>
              <a:lvl5pPr marL="2057400" indent="-228600" algn="ctr">
                <a:lnSpc>
                  <a:spcPct val="90000"/>
                </a:lnSpc>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27816" name="Freeform 370"/>
            <p:cNvSpPr>
              <a:spLocks/>
            </p:cNvSpPr>
            <p:nvPr/>
          </p:nvSpPr>
          <p:spPr bwMode="auto">
            <a:xfrm>
              <a:off x="492" y="2387"/>
              <a:ext cx="117" cy="211"/>
            </a:xfrm>
            <a:custGeom>
              <a:avLst/>
              <a:gdLst>
                <a:gd name="T0" fmla="*/ 0 w 117"/>
                <a:gd name="T1" fmla="*/ 114 h 211"/>
                <a:gd name="T2" fmla="*/ 117 w 117"/>
                <a:gd name="T3" fmla="*/ 0 h 211"/>
                <a:gd name="T4" fmla="*/ 117 w 117"/>
                <a:gd name="T5" fmla="*/ 97 h 211"/>
                <a:gd name="T6" fmla="*/ 0 w 117"/>
                <a:gd name="T7" fmla="*/ 211 h 211"/>
                <a:gd name="T8" fmla="*/ 0 w 117"/>
                <a:gd name="T9" fmla="*/ 114 h 21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7" h="211">
                  <a:moveTo>
                    <a:pt x="0" y="114"/>
                  </a:moveTo>
                  <a:lnTo>
                    <a:pt x="117" y="0"/>
                  </a:lnTo>
                  <a:lnTo>
                    <a:pt x="117" y="97"/>
                  </a:lnTo>
                  <a:lnTo>
                    <a:pt x="0" y="211"/>
                  </a:lnTo>
                  <a:lnTo>
                    <a:pt x="0" y="114"/>
                  </a:lnTo>
                  <a:close/>
                </a:path>
              </a:pathLst>
            </a:custGeom>
            <a:solidFill>
              <a:srgbClr val="005A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817" name="Freeform 371"/>
            <p:cNvSpPr>
              <a:spLocks/>
            </p:cNvSpPr>
            <p:nvPr/>
          </p:nvSpPr>
          <p:spPr bwMode="auto">
            <a:xfrm>
              <a:off x="492" y="2387"/>
              <a:ext cx="117" cy="211"/>
            </a:xfrm>
            <a:custGeom>
              <a:avLst/>
              <a:gdLst>
                <a:gd name="T0" fmla="*/ 0 w 117"/>
                <a:gd name="T1" fmla="*/ 114 h 211"/>
                <a:gd name="T2" fmla="*/ 117 w 117"/>
                <a:gd name="T3" fmla="*/ 0 h 211"/>
                <a:gd name="T4" fmla="*/ 117 w 117"/>
                <a:gd name="T5" fmla="*/ 97 h 211"/>
                <a:gd name="T6" fmla="*/ 0 w 117"/>
                <a:gd name="T7" fmla="*/ 211 h 211"/>
                <a:gd name="T8" fmla="*/ 0 w 117"/>
                <a:gd name="T9" fmla="*/ 114 h 21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7" h="211">
                  <a:moveTo>
                    <a:pt x="0" y="114"/>
                  </a:moveTo>
                  <a:lnTo>
                    <a:pt x="117" y="0"/>
                  </a:lnTo>
                  <a:lnTo>
                    <a:pt x="117" y="97"/>
                  </a:lnTo>
                  <a:lnTo>
                    <a:pt x="0" y="211"/>
                  </a:lnTo>
                  <a:lnTo>
                    <a:pt x="0" y="114"/>
                  </a:lnTo>
                  <a:close/>
                </a:path>
              </a:pathLst>
            </a:custGeom>
            <a:solidFill>
              <a:srgbClr val="0114A3"/>
            </a:solidFill>
            <a:ln w="4763">
              <a:solidFill>
                <a:srgbClr val="0114A3"/>
              </a:solidFill>
              <a:prstDash val="solid"/>
              <a:round/>
              <a:headEnd/>
              <a:tailEnd/>
            </a:ln>
          </p:spPr>
          <p:txBody>
            <a:bodyPr/>
            <a:lstStyle/>
            <a:p>
              <a:endParaRPr lang="en-US"/>
            </a:p>
          </p:txBody>
        </p:sp>
        <p:sp>
          <p:nvSpPr>
            <p:cNvPr id="27818" name="Freeform 372"/>
            <p:cNvSpPr>
              <a:spLocks/>
            </p:cNvSpPr>
            <p:nvPr/>
          </p:nvSpPr>
          <p:spPr bwMode="auto">
            <a:xfrm>
              <a:off x="113" y="2387"/>
              <a:ext cx="496" cy="114"/>
            </a:xfrm>
            <a:custGeom>
              <a:avLst/>
              <a:gdLst>
                <a:gd name="T0" fmla="*/ 379 w 496"/>
                <a:gd name="T1" fmla="*/ 114 h 114"/>
                <a:gd name="T2" fmla="*/ 496 w 496"/>
                <a:gd name="T3" fmla="*/ 0 h 114"/>
                <a:gd name="T4" fmla="*/ 117 w 496"/>
                <a:gd name="T5" fmla="*/ 0 h 114"/>
                <a:gd name="T6" fmla="*/ 0 w 496"/>
                <a:gd name="T7" fmla="*/ 114 h 114"/>
                <a:gd name="T8" fmla="*/ 379 w 496"/>
                <a:gd name="T9" fmla="*/ 114 h 11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96" h="114">
                  <a:moveTo>
                    <a:pt x="379" y="114"/>
                  </a:moveTo>
                  <a:lnTo>
                    <a:pt x="496" y="0"/>
                  </a:lnTo>
                  <a:lnTo>
                    <a:pt x="117" y="0"/>
                  </a:lnTo>
                  <a:lnTo>
                    <a:pt x="0" y="114"/>
                  </a:lnTo>
                  <a:lnTo>
                    <a:pt x="379" y="114"/>
                  </a:lnTo>
                  <a:close/>
                </a:path>
              </a:pathLst>
            </a:custGeom>
            <a:solidFill>
              <a:srgbClr val="00B4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819" name="Freeform 373"/>
            <p:cNvSpPr>
              <a:spLocks/>
            </p:cNvSpPr>
            <p:nvPr/>
          </p:nvSpPr>
          <p:spPr bwMode="auto">
            <a:xfrm>
              <a:off x="113" y="2387"/>
              <a:ext cx="496" cy="114"/>
            </a:xfrm>
            <a:custGeom>
              <a:avLst/>
              <a:gdLst>
                <a:gd name="T0" fmla="*/ 379 w 496"/>
                <a:gd name="T1" fmla="*/ 114 h 114"/>
                <a:gd name="T2" fmla="*/ 496 w 496"/>
                <a:gd name="T3" fmla="*/ 0 h 114"/>
                <a:gd name="T4" fmla="*/ 117 w 496"/>
                <a:gd name="T5" fmla="*/ 0 h 114"/>
                <a:gd name="T6" fmla="*/ 0 w 496"/>
                <a:gd name="T7" fmla="*/ 114 h 114"/>
                <a:gd name="T8" fmla="*/ 379 w 496"/>
                <a:gd name="T9" fmla="*/ 114 h 11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96" h="114">
                  <a:moveTo>
                    <a:pt x="379" y="114"/>
                  </a:moveTo>
                  <a:lnTo>
                    <a:pt x="496" y="0"/>
                  </a:lnTo>
                  <a:lnTo>
                    <a:pt x="117" y="0"/>
                  </a:lnTo>
                  <a:lnTo>
                    <a:pt x="0" y="114"/>
                  </a:lnTo>
                  <a:lnTo>
                    <a:pt x="379" y="114"/>
                  </a:lnTo>
                  <a:close/>
                </a:path>
              </a:pathLst>
            </a:custGeom>
            <a:solidFill>
              <a:srgbClr val="586CFE"/>
            </a:solidFill>
            <a:ln w="4763" cap="flat" cmpd="sng">
              <a:solidFill>
                <a:srgbClr val="AAE6F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7820" name="Freeform 374"/>
            <p:cNvSpPr>
              <a:spLocks/>
            </p:cNvSpPr>
            <p:nvPr/>
          </p:nvSpPr>
          <p:spPr bwMode="auto">
            <a:xfrm>
              <a:off x="337" y="2439"/>
              <a:ext cx="161" cy="38"/>
            </a:xfrm>
            <a:custGeom>
              <a:avLst/>
              <a:gdLst>
                <a:gd name="T0" fmla="*/ 13 w 161"/>
                <a:gd name="T1" fmla="*/ 7 h 38"/>
                <a:gd name="T2" fmla="*/ 0 w 161"/>
                <a:gd name="T3" fmla="*/ 20 h 38"/>
                <a:gd name="T4" fmla="*/ 96 w 161"/>
                <a:gd name="T5" fmla="*/ 20 h 38"/>
                <a:gd name="T6" fmla="*/ 82 w 161"/>
                <a:gd name="T7" fmla="*/ 38 h 38"/>
                <a:gd name="T8" fmla="*/ 161 w 161"/>
                <a:gd name="T9" fmla="*/ 17 h 38"/>
                <a:gd name="T10" fmla="*/ 120 w 161"/>
                <a:gd name="T11" fmla="*/ 0 h 38"/>
                <a:gd name="T12" fmla="*/ 110 w 161"/>
                <a:gd name="T13" fmla="*/ 7 h 38"/>
                <a:gd name="T14" fmla="*/ 13 w 161"/>
                <a:gd name="T15" fmla="*/ 7 h 3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61" h="38">
                  <a:moveTo>
                    <a:pt x="13" y="7"/>
                  </a:moveTo>
                  <a:lnTo>
                    <a:pt x="0" y="20"/>
                  </a:lnTo>
                  <a:lnTo>
                    <a:pt x="96" y="20"/>
                  </a:lnTo>
                  <a:lnTo>
                    <a:pt x="82" y="38"/>
                  </a:lnTo>
                  <a:lnTo>
                    <a:pt x="161" y="17"/>
                  </a:lnTo>
                  <a:lnTo>
                    <a:pt x="120" y="0"/>
                  </a:lnTo>
                  <a:lnTo>
                    <a:pt x="110" y="7"/>
                  </a:lnTo>
                  <a:lnTo>
                    <a:pt x="13"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821" name="Freeform 375"/>
            <p:cNvSpPr>
              <a:spLocks/>
            </p:cNvSpPr>
            <p:nvPr/>
          </p:nvSpPr>
          <p:spPr bwMode="auto">
            <a:xfrm>
              <a:off x="337" y="2439"/>
              <a:ext cx="161" cy="38"/>
            </a:xfrm>
            <a:custGeom>
              <a:avLst/>
              <a:gdLst>
                <a:gd name="T0" fmla="*/ 13 w 161"/>
                <a:gd name="T1" fmla="*/ 7 h 38"/>
                <a:gd name="T2" fmla="*/ 0 w 161"/>
                <a:gd name="T3" fmla="*/ 20 h 38"/>
                <a:gd name="T4" fmla="*/ 96 w 161"/>
                <a:gd name="T5" fmla="*/ 20 h 38"/>
                <a:gd name="T6" fmla="*/ 82 w 161"/>
                <a:gd name="T7" fmla="*/ 38 h 38"/>
                <a:gd name="T8" fmla="*/ 161 w 161"/>
                <a:gd name="T9" fmla="*/ 17 h 38"/>
                <a:gd name="T10" fmla="*/ 120 w 161"/>
                <a:gd name="T11" fmla="*/ 0 h 38"/>
                <a:gd name="T12" fmla="*/ 110 w 161"/>
                <a:gd name="T13" fmla="*/ 7 h 38"/>
                <a:gd name="T14" fmla="*/ 13 w 161"/>
                <a:gd name="T15" fmla="*/ 7 h 3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61" h="38">
                  <a:moveTo>
                    <a:pt x="13" y="7"/>
                  </a:moveTo>
                  <a:lnTo>
                    <a:pt x="0" y="20"/>
                  </a:lnTo>
                  <a:lnTo>
                    <a:pt x="96" y="20"/>
                  </a:lnTo>
                  <a:lnTo>
                    <a:pt x="82" y="38"/>
                  </a:lnTo>
                  <a:lnTo>
                    <a:pt x="161" y="17"/>
                  </a:lnTo>
                  <a:lnTo>
                    <a:pt x="120" y="0"/>
                  </a:lnTo>
                  <a:lnTo>
                    <a:pt x="110" y="7"/>
                  </a:lnTo>
                  <a:lnTo>
                    <a:pt x="13"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822" name="Freeform 376"/>
            <p:cNvSpPr>
              <a:spLocks/>
            </p:cNvSpPr>
            <p:nvPr/>
          </p:nvSpPr>
          <p:spPr bwMode="auto">
            <a:xfrm>
              <a:off x="385" y="2390"/>
              <a:ext cx="162" cy="42"/>
            </a:xfrm>
            <a:custGeom>
              <a:avLst/>
              <a:gdLst>
                <a:gd name="T0" fmla="*/ 14 w 162"/>
                <a:gd name="T1" fmla="*/ 11 h 42"/>
                <a:gd name="T2" fmla="*/ 0 w 162"/>
                <a:gd name="T3" fmla="*/ 25 h 42"/>
                <a:gd name="T4" fmla="*/ 96 w 162"/>
                <a:gd name="T5" fmla="*/ 25 h 42"/>
                <a:gd name="T6" fmla="*/ 79 w 162"/>
                <a:gd name="T7" fmla="*/ 42 h 42"/>
                <a:gd name="T8" fmla="*/ 162 w 162"/>
                <a:gd name="T9" fmla="*/ 18 h 42"/>
                <a:gd name="T10" fmla="*/ 117 w 162"/>
                <a:gd name="T11" fmla="*/ 0 h 42"/>
                <a:gd name="T12" fmla="*/ 110 w 162"/>
                <a:gd name="T13" fmla="*/ 11 h 42"/>
                <a:gd name="T14" fmla="*/ 14 w 162"/>
                <a:gd name="T15" fmla="*/ 11 h 42"/>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62" h="42">
                  <a:moveTo>
                    <a:pt x="14" y="11"/>
                  </a:moveTo>
                  <a:lnTo>
                    <a:pt x="0" y="25"/>
                  </a:lnTo>
                  <a:lnTo>
                    <a:pt x="96" y="25"/>
                  </a:lnTo>
                  <a:lnTo>
                    <a:pt x="79" y="42"/>
                  </a:lnTo>
                  <a:lnTo>
                    <a:pt x="162" y="18"/>
                  </a:lnTo>
                  <a:lnTo>
                    <a:pt x="117" y="0"/>
                  </a:lnTo>
                  <a:lnTo>
                    <a:pt x="110" y="11"/>
                  </a:lnTo>
                  <a:lnTo>
                    <a:pt x="14"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823" name="Freeform 377"/>
            <p:cNvSpPr>
              <a:spLocks/>
            </p:cNvSpPr>
            <p:nvPr/>
          </p:nvSpPr>
          <p:spPr bwMode="auto">
            <a:xfrm>
              <a:off x="385" y="2390"/>
              <a:ext cx="162" cy="42"/>
            </a:xfrm>
            <a:custGeom>
              <a:avLst/>
              <a:gdLst>
                <a:gd name="T0" fmla="*/ 14 w 162"/>
                <a:gd name="T1" fmla="*/ 11 h 42"/>
                <a:gd name="T2" fmla="*/ 0 w 162"/>
                <a:gd name="T3" fmla="*/ 25 h 42"/>
                <a:gd name="T4" fmla="*/ 96 w 162"/>
                <a:gd name="T5" fmla="*/ 25 h 42"/>
                <a:gd name="T6" fmla="*/ 79 w 162"/>
                <a:gd name="T7" fmla="*/ 42 h 42"/>
                <a:gd name="T8" fmla="*/ 162 w 162"/>
                <a:gd name="T9" fmla="*/ 18 h 42"/>
                <a:gd name="T10" fmla="*/ 117 w 162"/>
                <a:gd name="T11" fmla="*/ 0 h 42"/>
                <a:gd name="T12" fmla="*/ 110 w 162"/>
                <a:gd name="T13" fmla="*/ 11 h 42"/>
                <a:gd name="T14" fmla="*/ 14 w 162"/>
                <a:gd name="T15" fmla="*/ 11 h 42"/>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62" h="42">
                  <a:moveTo>
                    <a:pt x="14" y="11"/>
                  </a:moveTo>
                  <a:lnTo>
                    <a:pt x="0" y="25"/>
                  </a:lnTo>
                  <a:lnTo>
                    <a:pt x="96" y="25"/>
                  </a:lnTo>
                  <a:lnTo>
                    <a:pt x="79" y="42"/>
                  </a:lnTo>
                  <a:lnTo>
                    <a:pt x="162" y="18"/>
                  </a:lnTo>
                  <a:lnTo>
                    <a:pt x="117" y="0"/>
                  </a:lnTo>
                  <a:lnTo>
                    <a:pt x="110" y="11"/>
                  </a:lnTo>
                  <a:lnTo>
                    <a:pt x="14"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824" name="Freeform 378"/>
            <p:cNvSpPr>
              <a:spLocks/>
            </p:cNvSpPr>
            <p:nvPr/>
          </p:nvSpPr>
          <p:spPr bwMode="auto">
            <a:xfrm>
              <a:off x="168" y="2453"/>
              <a:ext cx="162" cy="38"/>
            </a:xfrm>
            <a:custGeom>
              <a:avLst/>
              <a:gdLst>
                <a:gd name="T0" fmla="*/ 148 w 162"/>
                <a:gd name="T1" fmla="*/ 31 h 38"/>
                <a:gd name="T2" fmla="*/ 162 w 162"/>
                <a:gd name="T3" fmla="*/ 17 h 38"/>
                <a:gd name="T4" fmla="*/ 62 w 162"/>
                <a:gd name="T5" fmla="*/ 17 h 38"/>
                <a:gd name="T6" fmla="*/ 79 w 162"/>
                <a:gd name="T7" fmla="*/ 0 h 38"/>
                <a:gd name="T8" fmla="*/ 0 w 162"/>
                <a:gd name="T9" fmla="*/ 20 h 38"/>
                <a:gd name="T10" fmla="*/ 41 w 162"/>
                <a:gd name="T11" fmla="*/ 38 h 38"/>
                <a:gd name="T12" fmla="*/ 48 w 162"/>
                <a:gd name="T13" fmla="*/ 31 h 38"/>
                <a:gd name="T14" fmla="*/ 148 w 162"/>
                <a:gd name="T15" fmla="*/ 31 h 3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62" h="38">
                  <a:moveTo>
                    <a:pt x="148" y="31"/>
                  </a:moveTo>
                  <a:lnTo>
                    <a:pt x="162" y="17"/>
                  </a:lnTo>
                  <a:lnTo>
                    <a:pt x="62" y="17"/>
                  </a:lnTo>
                  <a:lnTo>
                    <a:pt x="79" y="0"/>
                  </a:lnTo>
                  <a:lnTo>
                    <a:pt x="0" y="20"/>
                  </a:lnTo>
                  <a:lnTo>
                    <a:pt x="41" y="38"/>
                  </a:lnTo>
                  <a:lnTo>
                    <a:pt x="48" y="31"/>
                  </a:lnTo>
                  <a:lnTo>
                    <a:pt x="148"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825" name="Freeform 379"/>
            <p:cNvSpPr>
              <a:spLocks/>
            </p:cNvSpPr>
            <p:nvPr/>
          </p:nvSpPr>
          <p:spPr bwMode="auto">
            <a:xfrm>
              <a:off x="168" y="2453"/>
              <a:ext cx="162" cy="38"/>
            </a:xfrm>
            <a:custGeom>
              <a:avLst/>
              <a:gdLst>
                <a:gd name="T0" fmla="*/ 148 w 162"/>
                <a:gd name="T1" fmla="*/ 31 h 38"/>
                <a:gd name="T2" fmla="*/ 162 w 162"/>
                <a:gd name="T3" fmla="*/ 17 h 38"/>
                <a:gd name="T4" fmla="*/ 62 w 162"/>
                <a:gd name="T5" fmla="*/ 17 h 38"/>
                <a:gd name="T6" fmla="*/ 79 w 162"/>
                <a:gd name="T7" fmla="*/ 0 h 38"/>
                <a:gd name="T8" fmla="*/ 0 w 162"/>
                <a:gd name="T9" fmla="*/ 20 h 38"/>
                <a:gd name="T10" fmla="*/ 41 w 162"/>
                <a:gd name="T11" fmla="*/ 38 h 38"/>
                <a:gd name="T12" fmla="*/ 48 w 162"/>
                <a:gd name="T13" fmla="*/ 31 h 38"/>
                <a:gd name="T14" fmla="*/ 148 w 162"/>
                <a:gd name="T15" fmla="*/ 31 h 3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62" h="38">
                  <a:moveTo>
                    <a:pt x="148" y="31"/>
                  </a:moveTo>
                  <a:lnTo>
                    <a:pt x="162" y="17"/>
                  </a:lnTo>
                  <a:lnTo>
                    <a:pt x="62" y="17"/>
                  </a:lnTo>
                  <a:lnTo>
                    <a:pt x="79" y="0"/>
                  </a:lnTo>
                  <a:lnTo>
                    <a:pt x="0" y="20"/>
                  </a:lnTo>
                  <a:lnTo>
                    <a:pt x="41" y="38"/>
                  </a:lnTo>
                  <a:lnTo>
                    <a:pt x="48" y="31"/>
                  </a:lnTo>
                  <a:lnTo>
                    <a:pt x="148"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826" name="Freeform 380"/>
            <p:cNvSpPr>
              <a:spLocks/>
            </p:cNvSpPr>
            <p:nvPr/>
          </p:nvSpPr>
          <p:spPr bwMode="auto">
            <a:xfrm>
              <a:off x="213" y="2404"/>
              <a:ext cx="162" cy="42"/>
            </a:xfrm>
            <a:custGeom>
              <a:avLst/>
              <a:gdLst>
                <a:gd name="T0" fmla="*/ 148 w 162"/>
                <a:gd name="T1" fmla="*/ 31 h 42"/>
                <a:gd name="T2" fmla="*/ 162 w 162"/>
                <a:gd name="T3" fmla="*/ 18 h 42"/>
                <a:gd name="T4" fmla="*/ 65 w 162"/>
                <a:gd name="T5" fmla="*/ 18 h 42"/>
                <a:gd name="T6" fmla="*/ 82 w 162"/>
                <a:gd name="T7" fmla="*/ 0 h 42"/>
                <a:gd name="T8" fmla="*/ 0 w 162"/>
                <a:gd name="T9" fmla="*/ 24 h 42"/>
                <a:gd name="T10" fmla="*/ 45 w 162"/>
                <a:gd name="T11" fmla="*/ 42 h 42"/>
                <a:gd name="T12" fmla="*/ 51 w 162"/>
                <a:gd name="T13" fmla="*/ 31 h 42"/>
                <a:gd name="T14" fmla="*/ 148 w 162"/>
                <a:gd name="T15" fmla="*/ 31 h 42"/>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62" h="42">
                  <a:moveTo>
                    <a:pt x="148" y="31"/>
                  </a:moveTo>
                  <a:lnTo>
                    <a:pt x="162" y="18"/>
                  </a:lnTo>
                  <a:lnTo>
                    <a:pt x="65" y="18"/>
                  </a:lnTo>
                  <a:lnTo>
                    <a:pt x="82" y="0"/>
                  </a:lnTo>
                  <a:lnTo>
                    <a:pt x="0" y="24"/>
                  </a:lnTo>
                  <a:lnTo>
                    <a:pt x="45" y="42"/>
                  </a:lnTo>
                  <a:lnTo>
                    <a:pt x="51" y="31"/>
                  </a:lnTo>
                  <a:lnTo>
                    <a:pt x="148"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827" name="Freeform 381"/>
            <p:cNvSpPr>
              <a:spLocks/>
            </p:cNvSpPr>
            <p:nvPr/>
          </p:nvSpPr>
          <p:spPr bwMode="auto">
            <a:xfrm>
              <a:off x="213" y="2404"/>
              <a:ext cx="162" cy="42"/>
            </a:xfrm>
            <a:custGeom>
              <a:avLst/>
              <a:gdLst>
                <a:gd name="T0" fmla="*/ 148 w 162"/>
                <a:gd name="T1" fmla="*/ 31 h 42"/>
                <a:gd name="T2" fmla="*/ 162 w 162"/>
                <a:gd name="T3" fmla="*/ 18 h 42"/>
                <a:gd name="T4" fmla="*/ 65 w 162"/>
                <a:gd name="T5" fmla="*/ 18 h 42"/>
                <a:gd name="T6" fmla="*/ 82 w 162"/>
                <a:gd name="T7" fmla="*/ 0 h 42"/>
                <a:gd name="T8" fmla="*/ 0 w 162"/>
                <a:gd name="T9" fmla="*/ 24 h 42"/>
                <a:gd name="T10" fmla="*/ 45 w 162"/>
                <a:gd name="T11" fmla="*/ 42 h 42"/>
                <a:gd name="T12" fmla="*/ 51 w 162"/>
                <a:gd name="T13" fmla="*/ 31 h 42"/>
                <a:gd name="T14" fmla="*/ 148 w 162"/>
                <a:gd name="T15" fmla="*/ 31 h 42"/>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62" h="42">
                  <a:moveTo>
                    <a:pt x="148" y="31"/>
                  </a:moveTo>
                  <a:lnTo>
                    <a:pt x="162" y="18"/>
                  </a:lnTo>
                  <a:lnTo>
                    <a:pt x="65" y="18"/>
                  </a:lnTo>
                  <a:lnTo>
                    <a:pt x="82" y="0"/>
                  </a:lnTo>
                  <a:lnTo>
                    <a:pt x="0" y="24"/>
                  </a:lnTo>
                  <a:lnTo>
                    <a:pt x="45" y="42"/>
                  </a:lnTo>
                  <a:lnTo>
                    <a:pt x="51" y="31"/>
                  </a:lnTo>
                  <a:lnTo>
                    <a:pt x="148"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828" name="Freeform 382"/>
            <p:cNvSpPr>
              <a:spLocks/>
            </p:cNvSpPr>
            <p:nvPr/>
          </p:nvSpPr>
          <p:spPr bwMode="auto">
            <a:xfrm>
              <a:off x="340" y="2442"/>
              <a:ext cx="162" cy="38"/>
            </a:xfrm>
            <a:custGeom>
              <a:avLst/>
              <a:gdLst>
                <a:gd name="T0" fmla="*/ 14 w 162"/>
                <a:gd name="T1" fmla="*/ 7 h 38"/>
                <a:gd name="T2" fmla="*/ 0 w 162"/>
                <a:gd name="T3" fmla="*/ 21 h 38"/>
                <a:gd name="T4" fmla="*/ 96 w 162"/>
                <a:gd name="T5" fmla="*/ 21 h 38"/>
                <a:gd name="T6" fmla="*/ 83 w 162"/>
                <a:gd name="T7" fmla="*/ 38 h 38"/>
                <a:gd name="T8" fmla="*/ 162 w 162"/>
                <a:gd name="T9" fmla="*/ 17 h 38"/>
                <a:gd name="T10" fmla="*/ 121 w 162"/>
                <a:gd name="T11" fmla="*/ 0 h 38"/>
                <a:gd name="T12" fmla="*/ 110 w 162"/>
                <a:gd name="T13" fmla="*/ 7 h 38"/>
                <a:gd name="T14" fmla="*/ 14 w 162"/>
                <a:gd name="T15" fmla="*/ 7 h 3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62" h="38">
                  <a:moveTo>
                    <a:pt x="14" y="7"/>
                  </a:moveTo>
                  <a:lnTo>
                    <a:pt x="0" y="21"/>
                  </a:lnTo>
                  <a:lnTo>
                    <a:pt x="96" y="21"/>
                  </a:lnTo>
                  <a:lnTo>
                    <a:pt x="83" y="38"/>
                  </a:lnTo>
                  <a:lnTo>
                    <a:pt x="162" y="17"/>
                  </a:lnTo>
                  <a:lnTo>
                    <a:pt x="121" y="0"/>
                  </a:lnTo>
                  <a:lnTo>
                    <a:pt x="110" y="7"/>
                  </a:lnTo>
                  <a:lnTo>
                    <a:pt x="14" y="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829" name="Freeform 383"/>
            <p:cNvSpPr>
              <a:spLocks/>
            </p:cNvSpPr>
            <p:nvPr/>
          </p:nvSpPr>
          <p:spPr bwMode="auto">
            <a:xfrm>
              <a:off x="340" y="2442"/>
              <a:ext cx="162" cy="38"/>
            </a:xfrm>
            <a:custGeom>
              <a:avLst/>
              <a:gdLst>
                <a:gd name="T0" fmla="*/ 14 w 162"/>
                <a:gd name="T1" fmla="*/ 7 h 38"/>
                <a:gd name="T2" fmla="*/ 0 w 162"/>
                <a:gd name="T3" fmla="*/ 21 h 38"/>
                <a:gd name="T4" fmla="*/ 96 w 162"/>
                <a:gd name="T5" fmla="*/ 21 h 38"/>
                <a:gd name="T6" fmla="*/ 83 w 162"/>
                <a:gd name="T7" fmla="*/ 38 h 38"/>
                <a:gd name="T8" fmla="*/ 162 w 162"/>
                <a:gd name="T9" fmla="*/ 17 h 38"/>
                <a:gd name="T10" fmla="*/ 121 w 162"/>
                <a:gd name="T11" fmla="*/ 0 h 38"/>
                <a:gd name="T12" fmla="*/ 110 w 162"/>
                <a:gd name="T13" fmla="*/ 7 h 38"/>
                <a:gd name="T14" fmla="*/ 14 w 162"/>
                <a:gd name="T15" fmla="*/ 7 h 3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62" h="38">
                  <a:moveTo>
                    <a:pt x="14" y="7"/>
                  </a:moveTo>
                  <a:lnTo>
                    <a:pt x="0" y="21"/>
                  </a:lnTo>
                  <a:lnTo>
                    <a:pt x="96" y="21"/>
                  </a:lnTo>
                  <a:lnTo>
                    <a:pt x="83" y="38"/>
                  </a:lnTo>
                  <a:lnTo>
                    <a:pt x="162" y="17"/>
                  </a:lnTo>
                  <a:lnTo>
                    <a:pt x="121" y="0"/>
                  </a:lnTo>
                  <a:lnTo>
                    <a:pt x="110" y="7"/>
                  </a:lnTo>
                  <a:lnTo>
                    <a:pt x="14" y="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830" name="Freeform 384"/>
            <p:cNvSpPr>
              <a:spLocks/>
            </p:cNvSpPr>
            <p:nvPr/>
          </p:nvSpPr>
          <p:spPr bwMode="auto">
            <a:xfrm>
              <a:off x="388" y="2394"/>
              <a:ext cx="162" cy="41"/>
            </a:xfrm>
            <a:custGeom>
              <a:avLst/>
              <a:gdLst>
                <a:gd name="T0" fmla="*/ 14 w 162"/>
                <a:gd name="T1" fmla="*/ 10 h 41"/>
                <a:gd name="T2" fmla="*/ 0 w 162"/>
                <a:gd name="T3" fmla="*/ 24 h 41"/>
                <a:gd name="T4" fmla="*/ 97 w 162"/>
                <a:gd name="T5" fmla="*/ 24 h 41"/>
                <a:gd name="T6" fmla="*/ 79 w 162"/>
                <a:gd name="T7" fmla="*/ 41 h 41"/>
                <a:gd name="T8" fmla="*/ 162 w 162"/>
                <a:gd name="T9" fmla="*/ 17 h 41"/>
                <a:gd name="T10" fmla="*/ 117 w 162"/>
                <a:gd name="T11" fmla="*/ 0 h 41"/>
                <a:gd name="T12" fmla="*/ 110 w 162"/>
                <a:gd name="T13" fmla="*/ 10 h 41"/>
                <a:gd name="T14" fmla="*/ 14 w 162"/>
                <a:gd name="T15" fmla="*/ 10 h 4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62" h="41">
                  <a:moveTo>
                    <a:pt x="14" y="10"/>
                  </a:moveTo>
                  <a:lnTo>
                    <a:pt x="0" y="24"/>
                  </a:lnTo>
                  <a:lnTo>
                    <a:pt x="97" y="24"/>
                  </a:lnTo>
                  <a:lnTo>
                    <a:pt x="79" y="41"/>
                  </a:lnTo>
                  <a:lnTo>
                    <a:pt x="162" y="17"/>
                  </a:lnTo>
                  <a:lnTo>
                    <a:pt x="117" y="0"/>
                  </a:lnTo>
                  <a:lnTo>
                    <a:pt x="110" y="10"/>
                  </a:lnTo>
                  <a:lnTo>
                    <a:pt x="14" y="1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831" name="Freeform 385"/>
            <p:cNvSpPr>
              <a:spLocks/>
            </p:cNvSpPr>
            <p:nvPr/>
          </p:nvSpPr>
          <p:spPr bwMode="auto">
            <a:xfrm>
              <a:off x="388" y="2394"/>
              <a:ext cx="162" cy="41"/>
            </a:xfrm>
            <a:custGeom>
              <a:avLst/>
              <a:gdLst>
                <a:gd name="T0" fmla="*/ 14 w 162"/>
                <a:gd name="T1" fmla="*/ 10 h 41"/>
                <a:gd name="T2" fmla="*/ 0 w 162"/>
                <a:gd name="T3" fmla="*/ 24 h 41"/>
                <a:gd name="T4" fmla="*/ 97 w 162"/>
                <a:gd name="T5" fmla="*/ 24 h 41"/>
                <a:gd name="T6" fmla="*/ 79 w 162"/>
                <a:gd name="T7" fmla="*/ 41 h 41"/>
                <a:gd name="T8" fmla="*/ 162 w 162"/>
                <a:gd name="T9" fmla="*/ 17 h 41"/>
                <a:gd name="T10" fmla="*/ 117 w 162"/>
                <a:gd name="T11" fmla="*/ 0 h 41"/>
                <a:gd name="T12" fmla="*/ 110 w 162"/>
                <a:gd name="T13" fmla="*/ 10 h 41"/>
                <a:gd name="T14" fmla="*/ 14 w 162"/>
                <a:gd name="T15" fmla="*/ 10 h 4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62" h="41">
                  <a:moveTo>
                    <a:pt x="14" y="10"/>
                  </a:moveTo>
                  <a:lnTo>
                    <a:pt x="0" y="24"/>
                  </a:lnTo>
                  <a:lnTo>
                    <a:pt x="97" y="24"/>
                  </a:lnTo>
                  <a:lnTo>
                    <a:pt x="79" y="41"/>
                  </a:lnTo>
                  <a:lnTo>
                    <a:pt x="162" y="17"/>
                  </a:lnTo>
                  <a:lnTo>
                    <a:pt x="117" y="0"/>
                  </a:lnTo>
                  <a:lnTo>
                    <a:pt x="110" y="10"/>
                  </a:lnTo>
                  <a:lnTo>
                    <a:pt x="14" y="1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832" name="Freeform 386"/>
            <p:cNvSpPr>
              <a:spLocks/>
            </p:cNvSpPr>
            <p:nvPr/>
          </p:nvSpPr>
          <p:spPr bwMode="auto">
            <a:xfrm>
              <a:off x="172" y="2456"/>
              <a:ext cx="161" cy="38"/>
            </a:xfrm>
            <a:custGeom>
              <a:avLst/>
              <a:gdLst>
                <a:gd name="T0" fmla="*/ 147 w 161"/>
                <a:gd name="T1" fmla="*/ 31 h 38"/>
                <a:gd name="T2" fmla="*/ 161 w 161"/>
                <a:gd name="T3" fmla="*/ 17 h 38"/>
                <a:gd name="T4" fmla="*/ 61 w 161"/>
                <a:gd name="T5" fmla="*/ 17 h 38"/>
                <a:gd name="T6" fmla="*/ 79 w 161"/>
                <a:gd name="T7" fmla="*/ 0 h 38"/>
                <a:gd name="T8" fmla="*/ 0 w 161"/>
                <a:gd name="T9" fmla="*/ 21 h 38"/>
                <a:gd name="T10" fmla="*/ 41 w 161"/>
                <a:gd name="T11" fmla="*/ 38 h 38"/>
                <a:gd name="T12" fmla="*/ 48 w 161"/>
                <a:gd name="T13" fmla="*/ 31 h 38"/>
                <a:gd name="T14" fmla="*/ 147 w 161"/>
                <a:gd name="T15" fmla="*/ 31 h 3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61" h="38">
                  <a:moveTo>
                    <a:pt x="147" y="31"/>
                  </a:moveTo>
                  <a:lnTo>
                    <a:pt x="161" y="17"/>
                  </a:lnTo>
                  <a:lnTo>
                    <a:pt x="61" y="17"/>
                  </a:lnTo>
                  <a:lnTo>
                    <a:pt x="79" y="0"/>
                  </a:lnTo>
                  <a:lnTo>
                    <a:pt x="0" y="21"/>
                  </a:lnTo>
                  <a:lnTo>
                    <a:pt x="41" y="38"/>
                  </a:lnTo>
                  <a:lnTo>
                    <a:pt x="48" y="31"/>
                  </a:lnTo>
                  <a:lnTo>
                    <a:pt x="147" y="3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833" name="Freeform 387"/>
            <p:cNvSpPr>
              <a:spLocks/>
            </p:cNvSpPr>
            <p:nvPr/>
          </p:nvSpPr>
          <p:spPr bwMode="auto">
            <a:xfrm>
              <a:off x="172" y="2456"/>
              <a:ext cx="161" cy="38"/>
            </a:xfrm>
            <a:custGeom>
              <a:avLst/>
              <a:gdLst>
                <a:gd name="T0" fmla="*/ 147 w 161"/>
                <a:gd name="T1" fmla="*/ 31 h 38"/>
                <a:gd name="T2" fmla="*/ 161 w 161"/>
                <a:gd name="T3" fmla="*/ 17 h 38"/>
                <a:gd name="T4" fmla="*/ 61 w 161"/>
                <a:gd name="T5" fmla="*/ 17 h 38"/>
                <a:gd name="T6" fmla="*/ 79 w 161"/>
                <a:gd name="T7" fmla="*/ 0 h 38"/>
                <a:gd name="T8" fmla="*/ 0 w 161"/>
                <a:gd name="T9" fmla="*/ 21 h 38"/>
                <a:gd name="T10" fmla="*/ 41 w 161"/>
                <a:gd name="T11" fmla="*/ 38 h 38"/>
                <a:gd name="T12" fmla="*/ 48 w 161"/>
                <a:gd name="T13" fmla="*/ 31 h 38"/>
                <a:gd name="T14" fmla="*/ 147 w 161"/>
                <a:gd name="T15" fmla="*/ 31 h 3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61" h="38">
                  <a:moveTo>
                    <a:pt x="147" y="31"/>
                  </a:moveTo>
                  <a:lnTo>
                    <a:pt x="161" y="17"/>
                  </a:lnTo>
                  <a:lnTo>
                    <a:pt x="61" y="17"/>
                  </a:lnTo>
                  <a:lnTo>
                    <a:pt x="79" y="0"/>
                  </a:lnTo>
                  <a:lnTo>
                    <a:pt x="0" y="21"/>
                  </a:lnTo>
                  <a:lnTo>
                    <a:pt x="41" y="38"/>
                  </a:lnTo>
                  <a:lnTo>
                    <a:pt x="48" y="31"/>
                  </a:lnTo>
                  <a:lnTo>
                    <a:pt x="147" y="3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834" name="Freeform 388"/>
            <p:cNvSpPr>
              <a:spLocks/>
            </p:cNvSpPr>
            <p:nvPr/>
          </p:nvSpPr>
          <p:spPr bwMode="auto">
            <a:xfrm>
              <a:off x="216" y="2408"/>
              <a:ext cx="162" cy="41"/>
            </a:xfrm>
            <a:custGeom>
              <a:avLst/>
              <a:gdLst>
                <a:gd name="T0" fmla="*/ 148 w 162"/>
                <a:gd name="T1" fmla="*/ 31 h 41"/>
                <a:gd name="T2" fmla="*/ 162 w 162"/>
                <a:gd name="T3" fmla="*/ 17 h 41"/>
                <a:gd name="T4" fmla="*/ 66 w 162"/>
                <a:gd name="T5" fmla="*/ 17 h 41"/>
                <a:gd name="T6" fmla="*/ 83 w 162"/>
                <a:gd name="T7" fmla="*/ 0 h 41"/>
                <a:gd name="T8" fmla="*/ 0 w 162"/>
                <a:gd name="T9" fmla="*/ 24 h 41"/>
                <a:gd name="T10" fmla="*/ 45 w 162"/>
                <a:gd name="T11" fmla="*/ 41 h 41"/>
                <a:gd name="T12" fmla="*/ 52 w 162"/>
                <a:gd name="T13" fmla="*/ 31 h 41"/>
                <a:gd name="T14" fmla="*/ 148 w 162"/>
                <a:gd name="T15" fmla="*/ 31 h 4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62" h="41">
                  <a:moveTo>
                    <a:pt x="148" y="31"/>
                  </a:moveTo>
                  <a:lnTo>
                    <a:pt x="162" y="17"/>
                  </a:lnTo>
                  <a:lnTo>
                    <a:pt x="66" y="17"/>
                  </a:lnTo>
                  <a:lnTo>
                    <a:pt x="83" y="0"/>
                  </a:lnTo>
                  <a:lnTo>
                    <a:pt x="0" y="24"/>
                  </a:lnTo>
                  <a:lnTo>
                    <a:pt x="45" y="41"/>
                  </a:lnTo>
                  <a:lnTo>
                    <a:pt x="52" y="31"/>
                  </a:lnTo>
                  <a:lnTo>
                    <a:pt x="148" y="3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835" name="Freeform 389"/>
            <p:cNvSpPr>
              <a:spLocks/>
            </p:cNvSpPr>
            <p:nvPr/>
          </p:nvSpPr>
          <p:spPr bwMode="auto">
            <a:xfrm>
              <a:off x="216" y="2408"/>
              <a:ext cx="162" cy="41"/>
            </a:xfrm>
            <a:custGeom>
              <a:avLst/>
              <a:gdLst>
                <a:gd name="T0" fmla="*/ 148 w 162"/>
                <a:gd name="T1" fmla="*/ 31 h 41"/>
                <a:gd name="T2" fmla="*/ 162 w 162"/>
                <a:gd name="T3" fmla="*/ 17 h 41"/>
                <a:gd name="T4" fmla="*/ 66 w 162"/>
                <a:gd name="T5" fmla="*/ 17 h 41"/>
                <a:gd name="T6" fmla="*/ 83 w 162"/>
                <a:gd name="T7" fmla="*/ 0 h 41"/>
                <a:gd name="T8" fmla="*/ 0 w 162"/>
                <a:gd name="T9" fmla="*/ 24 h 41"/>
                <a:gd name="T10" fmla="*/ 45 w 162"/>
                <a:gd name="T11" fmla="*/ 41 h 41"/>
                <a:gd name="T12" fmla="*/ 52 w 162"/>
                <a:gd name="T13" fmla="*/ 31 h 41"/>
                <a:gd name="T14" fmla="*/ 148 w 162"/>
                <a:gd name="T15" fmla="*/ 31 h 4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62" h="41">
                  <a:moveTo>
                    <a:pt x="148" y="31"/>
                  </a:moveTo>
                  <a:lnTo>
                    <a:pt x="162" y="17"/>
                  </a:lnTo>
                  <a:lnTo>
                    <a:pt x="66" y="17"/>
                  </a:lnTo>
                  <a:lnTo>
                    <a:pt x="83" y="0"/>
                  </a:lnTo>
                  <a:lnTo>
                    <a:pt x="0" y="24"/>
                  </a:lnTo>
                  <a:lnTo>
                    <a:pt x="45" y="41"/>
                  </a:lnTo>
                  <a:lnTo>
                    <a:pt x="52" y="31"/>
                  </a:lnTo>
                  <a:lnTo>
                    <a:pt x="148" y="3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27676" name="Group 514"/>
          <p:cNvGrpSpPr>
            <a:grpSpLocks/>
          </p:cNvGrpSpPr>
          <p:nvPr/>
        </p:nvGrpSpPr>
        <p:grpSpPr bwMode="auto">
          <a:xfrm>
            <a:off x="6451600" y="3286125"/>
            <a:ext cx="431800" cy="935038"/>
            <a:chOff x="3946" y="2070"/>
            <a:chExt cx="272" cy="589"/>
          </a:xfrm>
        </p:grpSpPr>
        <p:sp>
          <p:nvSpPr>
            <p:cNvPr id="27810" name="Oval 503"/>
            <p:cNvSpPr>
              <a:spLocks noChangeArrowheads="1"/>
            </p:cNvSpPr>
            <p:nvPr/>
          </p:nvSpPr>
          <p:spPr bwMode="auto">
            <a:xfrm>
              <a:off x="3946" y="2070"/>
              <a:ext cx="272" cy="136"/>
            </a:xfrm>
            <a:prstGeom prst="ellipse">
              <a:avLst/>
            </a:prstGeom>
            <a:solidFill>
              <a:srgbClr val="9E0C0F"/>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lgn="ctr">
                <a:lnSpc>
                  <a:spcPct val="90000"/>
                </a:lnSpc>
                <a:defRPr sz="2400">
                  <a:solidFill>
                    <a:schemeClr val="tx1"/>
                  </a:solidFill>
                  <a:latin typeface="Arial" panose="020B0604020202020204" pitchFamily="34" charset="0"/>
                </a:defRPr>
              </a:lvl1pPr>
              <a:lvl2pPr marL="742950" indent="-285750" algn="ctr">
                <a:lnSpc>
                  <a:spcPct val="90000"/>
                </a:lnSpc>
                <a:defRPr sz="2400">
                  <a:solidFill>
                    <a:schemeClr val="tx1"/>
                  </a:solidFill>
                  <a:latin typeface="Arial" panose="020B0604020202020204" pitchFamily="34" charset="0"/>
                </a:defRPr>
              </a:lvl2pPr>
              <a:lvl3pPr marL="1143000" indent="-228600" algn="ctr">
                <a:lnSpc>
                  <a:spcPct val="90000"/>
                </a:lnSpc>
                <a:defRPr sz="2400">
                  <a:solidFill>
                    <a:schemeClr val="tx1"/>
                  </a:solidFill>
                  <a:latin typeface="Arial" panose="020B0604020202020204" pitchFamily="34" charset="0"/>
                </a:defRPr>
              </a:lvl3pPr>
              <a:lvl4pPr marL="1600200" indent="-228600" algn="ctr">
                <a:lnSpc>
                  <a:spcPct val="90000"/>
                </a:lnSpc>
                <a:defRPr sz="2400">
                  <a:solidFill>
                    <a:schemeClr val="tx1"/>
                  </a:solidFill>
                  <a:latin typeface="Arial" panose="020B0604020202020204" pitchFamily="34" charset="0"/>
                </a:defRPr>
              </a:lvl4pPr>
              <a:lvl5pPr marL="2057400" indent="-228600" algn="ctr">
                <a:lnSpc>
                  <a:spcPct val="90000"/>
                </a:lnSpc>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27811" name="Oval 504"/>
            <p:cNvSpPr>
              <a:spLocks noChangeArrowheads="1"/>
            </p:cNvSpPr>
            <p:nvPr/>
          </p:nvSpPr>
          <p:spPr bwMode="auto">
            <a:xfrm>
              <a:off x="3946" y="2296"/>
              <a:ext cx="272" cy="136"/>
            </a:xfrm>
            <a:prstGeom prst="ellipse">
              <a:avLst/>
            </a:prstGeom>
            <a:solidFill>
              <a:schemeClr val="folHlink"/>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lgn="ctr">
                <a:lnSpc>
                  <a:spcPct val="90000"/>
                </a:lnSpc>
                <a:defRPr sz="2400">
                  <a:solidFill>
                    <a:schemeClr val="tx1"/>
                  </a:solidFill>
                  <a:latin typeface="Arial" panose="020B0604020202020204" pitchFamily="34" charset="0"/>
                </a:defRPr>
              </a:lvl1pPr>
              <a:lvl2pPr marL="742950" indent="-285750" algn="ctr">
                <a:lnSpc>
                  <a:spcPct val="90000"/>
                </a:lnSpc>
                <a:defRPr sz="2400">
                  <a:solidFill>
                    <a:schemeClr val="tx1"/>
                  </a:solidFill>
                  <a:latin typeface="Arial" panose="020B0604020202020204" pitchFamily="34" charset="0"/>
                </a:defRPr>
              </a:lvl2pPr>
              <a:lvl3pPr marL="1143000" indent="-228600" algn="ctr">
                <a:lnSpc>
                  <a:spcPct val="90000"/>
                </a:lnSpc>
                <a:defRPr sz="2400">
                  <a:solidFill>
                    <a:schemeClr val="tx1"/>
                  </a:solidFill>
                  <a:latin typeface="Arial" panose="020B0604020202020204" pitchFamily="34" charset="0"/>
                </a:defRPr>
              </a:lvl3pPr>
              <a:lvl4pPr marL="1600200" indent="-228600" algn="ctr">
                <a:lnSpc>
                  <a:spcPct val="90000"/>
                </a:lnSpc>
                <a:defRPr sz="2400">
                  <a:solidFill>
                    <a:schemeClr val="tx1"/>
                  </a:solidFill>
                  <a:latin typeface="Arial" panose="020B0604020202020204" pitchFamily="34" charset="0"/>
                </a:defRPr>
              </a:lvl4pPr>
              <a:lvl5pPr marL="2057400" indent="-228600" algn="ctr">
                <a:lnSpc>
                  <a:spcPct val="90000"/>
                </a:lnSpc>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27812" name="Oval 505"/>
            <p:cNvSpPr>
              <a:spLocks noChangeArrowheads="1"/>
            </p:cNvSpPr>
            <p:nvPr/>
          </p:nvSpPr>
          <p:spPr bwMode="auto">
            <a:xfrm>
              <a:off x="3946" y="2523"/>
              <a:ext cx="272" cy="136"/>
            </a:xfrm>
            <a:prstGeom prst="ellipse">
              <a:avLst/>
            </a:prstGeom>
            <a:solidFill>
              <a:srgbClr val="0114A3"/>
            </a:solidFill>
            <a:ln w="4763" algn="ctr">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lgn="ctr">
                <a:lnSpc>
                  <a:spcPct val="90000"/>
                </a:lnSpc>
                <a:defRPr sz="2400">
                  <a:solidFill>
                    <a:schemeClr val="tx1"/>
                  </a:solidFill>
                  <a:latin typeface="Arial" panose="020B0604020202020204" pitchFamily="34" charset="0"/>
                </a:defRPr>
              </a:lvl1pPr>
              <a:lvl2pPr marL="742950" indent="-285750" algn="ctr">
                <a:lnSpc>
                  <a:spcPct val="90000"/>
                </a:lnSpc>
                <a:defRPr sz="2400">
                  <a:solidFill>
                    <a:schemeClr val="tx1"/>
                  </a:solidFill>
                  <a:latin typeface="Arial" panose="020B0604020202020204" pitchFamily="34" charset="0"/>
                </a:defRPr>
              </a:lvl2pPr>
              <a:lvl3pPr marL="1143000" indent="-228600" algn="ctr">
                <a:lnSpc>
                  <a:spcPct val="90000"/>
                </a:lnSpc>
                <a:defRPr sz="2400">
                  <a:solidFill>
                    <a:schemeClr val="tx1"/>
                  </a:solidFill>
                  <a:latin typeface="Arial" panose="020B0604020202020204" pitchFamily="34" charset="0"/>
                </a:defRPr>
              </a:lvl3pPr>
              <a:lvl4pPr marL="1600200" indent="-228600" algn="ctr">
                <a:lnSpc>
                  <a:spcPct val="90000"/>
                </a:lnSpc>
                <a:defRPr sz="2400">
                  <a:solidFill>
                    <a:schemeClr val="tx1"/>
                  </a:solidFill>
                  <a:latin typeface="Arial" panose="020B0604020202020204" pitchFamily="34" charset="0"/>
                </a:defRPr>
              </a:lvl4pPr>
              <a:lvl5pPr marL="2057400" indent="-228600" algn="ctr">
                <a:lnSpc>
                  <a:spcPct val="90000"/>
                </a:lnSpc>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9pPr>
            </a:lstStyle>
            <a:p>
              <a:endParaRPr lang="en-US" altLang="en-US"/>
            </a:p>
          </p:txBody>
        </p:sp>
      </p:grpSp>
      <p:grpSp>
        <p:nvGrpSpPr>
          <p:cNvPr id="27677" name="Group 541"/>
          <p:cNvGrpSpPr>
            <a:grpSpLocks/>
          </p:cNvGrpSpPr>
          <p:nvPr/>
        </p:nvGrpSpPr>
        <p:grpSpPr bwMode="auto">
          <a:xfrm>
            <a:off x="3995738" y="4868863"/>
            <a:ext cx="1079500" cy="1543050"/>
            <a:chOff x="1200" y="1752"/>
            <a:chExt cx="680" cy="972"/>
          </a:xfrm>
        </p:grpSpPr>
        <p:sp>
          <p:nvSpPr>
            <p:cNvPr id="27786" name="Freeform 542"/>
            <p:cNvSpPr>
              <a:spLocks noChangeAspect="1"/>
            </p:cNvSpPr>
            <p:nvPr/>
          </p:nvSpPr>
          <p:spPr bwMode="auto">
            <a:xfrm>
              <a:off x="1202" y="1752"/>
              <a:ext cx="677" cy="281"/>
            </a:xfrm>
            <a:custGeom>
              <a:avLst/>
              <a:gdLst>
                <a:gd name="T0" fmla="*/ 143 w 652"/>
                <a:gd name="T1" fmla="*/ 281 h 217"/>
                <a:gd name="T2" fmla="*/ 0 w 652"/>
                <a:gd name="T3" fmla="*/ 133 h 217"/>
                <a:gd name="T4" fmla="*/ 143 w 652"/>
                <a:gd name="T5" fmla="*/ 0 h 217"/>
                <a:gd name="T6" fmla="*/ 530 w 652"/>
                <a:gd name="T7" fmla="*/ 0 h 217"/>
                <a:gd name="T8" fmla="*/ 677 w 652"/>
                <a:gd name="T9" fmla="*/ 133 h 217"/>
                <a:gd name="T10" fmla="*/ 534 w 652"/>
                <a:gd name="T11" fmla="*/ 281 h 217"/>
                <a:gd name="T12" fmla="*/ 143 w 652"/>
                <a:gd name="T13" fmla="*/ 281 h 21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52" h="217">
                  <a:moveTo>
                    <a:pt x="138" y="217"/>
                  </a:moveTo>
                  <a:lnTo>
                    <a:pt x="0" y="103"/>
                  </a:lnTo>
                  <a:lnTo>
                    <a:pt x="138" y="0"/>
                  </a:lnTo>
                  <a:lnTo>
                    <a:pt x="510" y="0"/>
                  </a:lnTo>
                  <a:lnTo>
                    <a:pt x="652" y="103"/>
                  </a:lnTo>
                  <a:lnTo>
                    <a:pt x="514" y="217"/>
                  </a:lnTo>
                  <a:lnTo>
                    <a:pt x="138" y="217"/>
                  </a:lnTo>
                  <a:close/>
                </a:path>
              </a:pathLst>
            </a:custGeom>
            <a:solidFill>
              <a:srgbClr val="00B4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787" name="Freeform 543"/>
            <p:cNvSpPr>
              <a:spLocks noChangeAspect="1"/>
            </p:cNvSpPr>
            <p:nvPr/>
          </p:nvSpPr>
          <p:spPr bwMode="auto">
            <a:xfrm>
              <a:off x="1200" y="1885"/>
              <a:ext cx="149" cy="838"/>
            </a:xfrm>
            <a:custGeom>
              <a:avLst/>
              <a:gdLst>
                <a:gd name="T0" fmla="*/ 148 w 149"/>
                <a:gd name="T1" fmla="*/ 154 h 845"/>
                <a:gd name="T2" fmla="*/ 149 w 149"/>
                <a:gd name="T3" fmla="*/ 838 h 845"/>
                <a:gd name="T4" fmla="*/ 0 w 149"/>
                <a:gd name="T5" fmla="*/ 642 h 845"/>
                <a:gd name="T6" fmla="*/ 2 w 149"/>
                <a:gd name="T7" fmla="*/ 0 h 845"/>
                <a:gd name="T8" fmla="*/ 148 w 149"/>
                <a:gd name="T9" fmla="*/ 154 h 84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9" h="845">
                  <a:moveTo>
                    <a:pt x="148" y="155"/>
                  </a:moveTo>
                  <a:lnTo>
                    <a:pt x="149" y="845"/>
                  </a:lnTo>
                  <a:lnTo>
                    <a:pt x="0" y="647"/>
                  </a:lnTo>
                  <a:lnTo>
                    <a:pt x="2" y="0"/>
                  </a:lnTo>
                  <a:lnTo>
                    <a:pt x="148" y="155"/>
                  </a:lnTo>
                  <a:close/>
                </a:path>
              </a:pathLst>
            </a:custGeom>
            <a:solidFill>
              <a:srgbClr val="0078AA"/>
            </a:solidFill>
            <a:ln w="6350" cap="flat" cmpd="sng">
              <a:solidFill>
                <a:srgbClr val="AAE6FF"/>
              </a:solidFill>
              <a:prstDash val="solid"/>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7788" name="Line 544"/>
            <p:cNvSpPr>
              <a:spLocks noChangeAspect="1" noChangeShapeType="1"/>
            </p:cNvSpPr>
            <p:nvPr/>
          </p:nvSpPr>
          <p:spPr bwMode="auto">
            <a:xfrm>
              <a:off x="1202" y="1885"/>
              <a:ext cx="1"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789" name="Line 545"/>
            <p:cNvSpPr>
              <a:spLocks noChangeAspect="1" noChangeShapeType="1"/>
            </p:cNvSpPr>
            <p:nvPr/>
          </p:nvSpPr>
          <p:spPr bwMode="auto">
            <a:xfrm flipV="1">
              <a:off x="1202" y="1752"/>
              <a:ext cx="143" cy="133"/>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790" name="Line 546"/>
            <p:cNvSpPr>
              <a:spLocks noChangeAspect="1" noChangeShapeType="1"/>
            </p:cNvSpPr>
            <p:nvPr/>
          </p:nvSpPr>
          <p:spPr bwMode="auto">
            <a:xfrm>
              <a:off x="1345" y="1752"/>
              <a:ext cx="1"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791" name="Line 547"/>
            <p:cNvSpPr>
              <a:spLocks noChangeAspect="1" noChangeShapeType="1"/>
            </p:cNvSpPr>
            <p:nvPr/>
          </p:nvSpPr>
          <p:spPr bwMode="auto">
            <a:xfrm>
              <a:off x="1345" y="1752"/>
              <a:ext cx="387"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792" name="Line 548"/>
            <p:cNvSpPr>
              <a:spLocks noChangeAspect="1" noChangeShapeType="1"/>
            </p:cNvSpPr>
            <p:nvPr/>
          </p:nvSpPr>
          <p:spPr bwMode="auto">
            <a:xfrm>
              <a:off x="1732" y="1752"/>
              <a:ext cx="0"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793" name="Line 549"/>
            <p:cNvSpPr>
              <a:spLocks noChangeAspect="1" noChangeShapeType="1"/>
            </p:cNvSpPr>
            <p:nvPr/>
          </p:nvSpPr>
          <p:spPr bwMode="auto">
            <a:xfrm>
              <a:off x="1732" y="1752"/>
              <a:ext cx="147" cy="133"/>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794" name="Line 550"/>
            <p:cNvSpPr>
              <a:spLocks noChangeAspect="1" noChangeShapeType="1"/>
            </p:cNvSpPr>
            <p:nvPr/>
          </p:nvSpPr>
          <p:spPr bwMode="auto">
            <a:xfrm>
              <a:off x="1879" y="1885"/>
              <a:ext cx="1"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795" name="Line 551"/>
            <p:cNvSpPr>
              <a:spLocks noChangeAspect="1" noChangeShapeType="1"/>
            </p:cNvSpPr>
            <p:nvPr/>
          </p:nvSpPr>
          <p:spPr bwMode="auto">
            <a:xfrm>
              <a:off x="1345" y="2033"/>
              <a:ext cx="1"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796" name="Rectangle 552"/>
            <p:cNvSpPr>
              <a:spLocks noChangeAspect="1" noChangeArrowheads="1"/>
            </p:cNvSpPr>
            <p:nvPr/>
          </p:nvSpPr>
          <p:spPr bwMode="auto">
            <a:xfrm>
              <a:off x="1345" y="2031"/>
              <a:ext cx="391" cy="693"/>
            </a:xfrm>
            <a:prstGeom prst="rect">
              <a:avLst/>
            </a:prstGeom>
            <a:solidFill>
              <a:srgbClr val="0078AA"/>
            </a:solidFill>
            <a:ln w="6350" algn="ctr">
              <a:solidFill>
                <a:srgbClr val="AAE6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lgn="ctr">
                <a:lnSpc>
                  <a:spcPct val="90000"/>
                </a:lnSpc>
                <a:defRPr sz="2400">
                  <a:solidFill>
                    <a:schemeClr val="tx1"/>
                  </a:solidFill>
                  <a:latin typeface="Arial" panose="020B0604020202020204" pitchFamily="34" charset="0"/>
                </a:defRPr>
              </a:lvl1pPr>
              <a:lvl2pPr marL="742950" indent="-285750" algn="ctr">
                <a:lnSpc>
                  <a:spcPct val="90000"/>
                </a:lnSpc>
                <a:defRPr sz="2400">
                  <a:solidFill>
                    <a:schemeClr val="tx1"/>
                  </a:solidFill>
                  <a:latin typeface="Arial" panose="020B0604020202020204" pitchFamily="34" charset="0"/>
                </a:defRPr>
              </a:lvl2pPr>
              <a:lvl3pPr marL="1143000" indent="-228600" algn="ctr">
                <a:lnSpc>
                  <a:spcPct val="90000"/>
                </a:lnSpc>
                <a:defRPr sz="2400">
                  <a:solidFill>
                    <a:schemeClr val="tx1"/>
                  </a:solidFill>
                  <a:latin typeface="Arial" panose="020B0604020202020204" pitchFamily="34" charset="0"/>
                </a:defRPr>
              </a:lvl3pPr>
              <a:lvl4pPr marL="1600200" indent="-228600" algn="ctr">
                <a:lnSpc>
                  <a:spcPct val="90000"/>
                </a:lnSpc>
                <a:defRPr sz="2400">
                  <a:solidFill>
                    <a:schemeClr val="tx1"/>
                  </a:solidFill>
                  <a:latin typeface="Arial" panose="020B0604020202020204" pitchFamily="34" charset="0"/>
                </a:defRPr>
              </a:lvl4pPr>
              <a:lvl5pPr marL="2057400" indent="-228600" algn="ctr">
                <a:lnSpc>
                  <a:spcPct val="90000"/>
                </a:lnSpc>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27797" name="Line 553"/>
            <p:cNvSpPr>
              <a:spLocks noChangeAspect="1" noChangeShapeType="1"/>
            </p:cNvSpPr>
            <p:nvPr/>
          </p:nvSpPr>
          <p:spPr bwMode="auto">
            <a:xfrm>
              <a:off x="1345" y="2033"/>
              <a:ext cx="1"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798" name="Freeform 554"/>
            <p:cNvSpPr>
              <a:spLocks noChangeAspect="1"/>
            </p:cNvSpPr>
            <p:nvPr/>
          </p:nvSpPr>
          <p:spPr bwMode="auto">
            <a:xfrm>
              <a:off x="1734" y="1885"/>
              <a:ext cx="144" cy="833"/>
            </a:xfrm>
            <a:custGeom>
              <a:avLst/>
              <a:gdLst>
                <a:gd name="T0" fmla="*/ 0 w 144"/>
                <a:gd name="T1" fmla="*/ 148 h 833"/>
                <a:gd name="T2" fmla="*/ 1 w 144"/>
                <a:gd name="T3" fmla="*/ 833 h 833"/>
                <a:gd name="T4" fmla="*/ 144 w 144"/>
                <a:gd name="T5" fmla="*/ 689 h 833"/>
                <a:gd name="T6" fmla="*/ 143 w 144"/>
                <a:gd name="T7" fmla="*/ 0 h 833"/>
                <a:gd name="T8" fmla="*/ 0 w 144"/>
                <a:gd name="T9" fmla="*/ 148 h 8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4" h="833">
                  <a:moveTo>
                    <a:pt x="0" y="148"/>
                  </a:moveTo>
                  <a:lnTo>
                    <a:pt x="1" y="833"/>
                  </a:lnTo>
                  <a:lnTo>
                    <a:pt x="144" y="689"/>
                  </a:lnTo>
                  <a:lnTo>
                    <a:pt x="143" y="0"/>
                  </a:lnTo>
                  <a:lnTo>
                    <a:pt x="0" y="148"/>
                  </a:lnTo>
                  <a:close/>
                </a:path>
              </a:pathLst>
            </a:custGeom>
            <a:solidFill>
              <a:srgbClr val="0078AA"/>
            </a:solidFill>
            <a:ln w="6350" cap="flat" cmpd="sng">
              <a:solidFill>
                <a:srgbClr val="AAE6FF"/>
              </a:solidFill>
              <a:prstDash val="solid"/>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7799" name="Line 555"/>
            <p:cNvSpPr>
              <a:spLocks noChangeAspect="1" noChangeShapeType="1"/>
            </p:cNvSpPr>
            <p:nvPr/>
          </p:nvSpPr>
          <p:spPr bwMode="auto">
            <a:xfrm>
              <a:off x="1879" y="1885"/>
              <a:ext cx="1"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800" name="Line 556"/>
            <p:cNvSpPr>
              <a:spLocks noChangeAspect="1" noChangeShapeType="1"/>
            </p:cNvSpPr>
            <p:nvPr/>
          </p:nvSpPr>
          <p:spPr bwMode="auto">
            <a:xfrm>
              <a:off x="1202" y="1885"/>
              <a:ext cx="1"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801" name="Line 557"/>
            <p:cNvSpPr>
              <a:spLocks noChangeAspect="1" noChangeShapeType="1"/>
            </p:cNvSpPr>
            <p:nvPr/>
          </p:nvSpPr>
          <p:spPr bwMode="auto">
            <a:xfrm>
              <a:off x="1345" y="2033"/>
              <a:ext cx="1" cy="1"/>
            </a:xfrm>
            <a:prstGeom prst="line">
              <a:avLst/>
            </a:prstGeom>
            <a:noFill/>
            <a:ln w="6350">
              <a:solidFill>
                <a:srgbClr val="AAE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802" name="Line 558"/>
            <p:cNvSpPr>
              <a:spLocks noChangeAspect="1" noChangeShapeType="1"/>
            </p:cNvSpPr>
            <p:nvPr/>
          </p:nvSpPr>
          <p:spPr bwMode="auto">
            <a:xfrm>
              <a:off x="1540" y="1792"/>
              <a:ext cx="0" cy="200"/>
            </a:xfrm>
            <a:prstGeom prst="line">
              <a:avLst/>
            </a:prstGeom>
            <a:noFill/>
            <a:ln w="412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endParaRPr lang="en-US"/>
            </a:p>
          </p:txBody>
        </p:sp>
        <p:sp>
          <p:nvSpPr>
            <p:cNvPr id="27803" name="Line 559"/>
            <p:cNvSpPr>
              <a:spLocks noChangeAspect="1" noChangeShapeType="1"/>
            </p:cNvSpPr>
            <p:nvPr/>
          </p:nvSpPr>
          <p:spPr bwMode="auto">
            <a:xfrm rot="5400000">
              <a:off x="1541" y="1701"/>
              <a:ext cx="1" cy="382"/>
            </a:xfrm>
            <a:prstGeom prst="line">
              <a:avLst/>
            </a:prstGeom>
            <a:noFill/>
            <a:ln w="412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endParaRPr lang="en-US"/>
            </a:p>
          </p:txBody>
        </p:sp>
        <p:sp>
          <p:nvSpPr>
            <p:cNvPr id="27804" name="Freeform 560"/>
            <p:cNvSpPr>
              <a:spLocks noChangeAspect="1"/>
            </p:cNvSpPr>
            <p:nvPr/>
          </p:nvSpPr>
          <p:spPr bwMode="auto">
            <a:xfrm>
              <a:off x="1360" y="1803"/>
              <a:ext cx="364" cy="181"/>
            </a:xfrm>
            <a:custGeom>
              <a:avLst/>
              <a:gdLst>
                <a:gd name="T0" fmla="*/ 0 w 1718"/>
                <a:gd name="T1" fmla="*/ 0 h 851"/>
                <a:gd name="T2" fmla="*/ 90 w 1718"/>
                <a:gd name="T3" fmla="*/ 0 h 851"/>
                <a:gd name="T4" fmla="*/ 273 w 1718"/>
                <a:gd name="T5" fmla="*/ 181 h 851"/>
                <a:gd name="T6" fmla="*/ 364 w 1718"/>
                <a:gd name="T7" fmla="*/ 181 h 85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18" h="851">
                  <a:moveTo>
                    <a:pt x="0" y="0"/>
                  </a:moveTo>
                  <a:lnTo>
                    <a:pt x="427" y="0"/>
                  </a:lnTo>
                  <a:lnTo>
                    <a:pt x="1289" y="850"/>
                  </a:lnTo>
                  <a:lnTo>
                    <a:pt x="1717" y="850"/>
                  </a:lnTo>
                </a:path>
              </a:pathLst>
            </a:custGeom>
            <a:noFill/>
            <a:ln w="34925"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805" name="Freeform 561"/>
            <p:cNvSpPr>
              <a:spLocks noChangeAspect="1"/>
            </p:cNvSpPr>
            <p:nvPr/>
          </p:nvSpPr>
          <p:spPr bwMode="auto">
            <a:xfrm>
              <a:off x="1360" y="1803"/>
              <a:ext cx="364" cy="181"/>
            </a:xfrm>
            <a:custGeom>
              <a:avLst/>
              <a:gdLst>
                <a:gd name="T0" fmla="*/ 364 w 1718"/>
                <a:gd name="T1" fmla="*/ 0 h 851"/>
                <a:gd name="T2" fmla="*/ 273 w 1718"/>
                <a:gd name="T3" fmla="*/ 0 h 851"/>
                <a:gd name="T4" fmla="*/ 90 w 1718"/>
                <a:gd name="T5" fmla="*/ 181 h 851"/>
                <a:gd name="T6" fmla="*/ 0 w 1718"/>
                <a:gd name="T7" fmla="*/ 181 h 85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18" h="851">
                  <a:moveTo>
                    <a:pt x="1717" y="0"/>
                  </a:moveTo>
                  <a:lnTo>
                    <a:pt x="1289" y="0"/>
                  </a:lnTo>
                  <a:lnTo>
                    <a:pt x="427" y="850"/>
                  </a:lnTo>
                  <a:lnTo>
                    <a:pt x="0" y="850"/>
                  </a:lnTo>
                </a:path>
              </a:pathLst>
            </a:custGeom>
            <a:noFill/>
            <a:ln w="34925"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806" name="Line 562"/>
            <p:cNvSpPr>
              <a:spLocks noChangeAspect="1" noChangeShapeType="1"/>
            </p:cNvSpPr>
            <p:nvPr/>
          </p:nvSpPr>
          <p:spPr bwMode="auto">
            <a:xfrm rot="5400000">
              <a:off x="1540" y="1701"/>
              <a:ext cx="1" cy="382"/>
            </a:xfrm>
            <a:prstGeom prst="line">
              <a:avLst/>
            </a:prstGeom>
            <a:noFill/>
            <a:ln w="3175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endParaRPr lang="en-US"/>
            </a:p>
          </p:txBody>
        </p:sp>
        <p:sp>
          <p:nvSpPr>
            <p:cNvPr id="27807" name="Freeform 563"/>
            <p:cNvSpPr>
              <a:spLocks noChangeAspect="1"/>
            </p:cNvSpPr>
            <p:nvPr/>
          </p:nvSpPr>
          <p:spPr bwMode="auto">
            <a:xfrm>
              <a:off x="1360" y="1802"/>
              <a:ext cx="364" cy="181"/>
            </a:xfrm>
            <a:custGeom>
              <a:avLst/>
              <a:gdLst>
                <a:gd name="T0" fmla="*/ 0 w 1718"/>
                <a:gd name="T1" fmla="*/ 0 h 851"/>
                <a:gd name="T2" fmla="*/ 90 w 1718"/>
                <a:gd name="T3" fmla="*/ 0 h 851"/>
                <a:gd name="T4" fmla="*/ 273 w 1718"/>
                <a:gd name="T5" fmla="*/ 181 h 851"/>
                <a:gd name="T6" fmla="*/ 364 w 1718"/>
                <a:gd name="T7" fmla="*/ 181 h 85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18" h="851">
                  <a:moveTo>
                    <a:pt x="0" y="0"/>
                  </a:moveTo>
                  <a:lnTo>
                    <a:pt x="427" y="0"/>
                  </a:lnTo>
                  <a:lnTo>
                    <a:pt x="1289" y="850"/>
                  </a:lnTo>
                  <a:lnTo>
                    <a:pt x="1717" y="850"/>
                  </a:lnTo>
                </a:path>
              </a:pathLst>
            </a:custGeom>
            <a:noFill/>
            <a:ln w="25400" cap="rnd" cmpd="sng">
              <a:solidFill>
                <a:srgbClr val="FFFFFF"/>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808" name="Freeform 564"/>
            <p:cNvSpPr>
              <a:spLocks noChangeAspect="1"/>
            </p:cNvSpPr>
            <p:nvPr/>
          </p:nvSpPr>
          <p:spPr bwMode="auto">
            <a:xfrm>
              <a:off x="1360" y="1802"/>
              <a:ext cx="364" cy="181"/>
            </a:xfrm>
            <a:custGeom>
              <a:avLst/>
              <a:gdLst>
                <a:gd name="T0" fmla="*/ 364 w 1718"/>
                <a:gd name="T1" fmla="*/ 0 h 851"/>
                <a:gd name="T2" fmla="*/ 273 w 1718"/>
                <a:gd name="T3" fmla="*/ 0 h 851"/>
                <a:gd name="T4" fmla="*/ 90 w 1718"/>
                <a:gd name="T5" fmla="*/ 181 h 851"/>
                <a:gd name="T6" fmla="*/ 0 w 1718"/>
                <a:gd name="T7" fmla="*/ 181 h 85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18" h="851">
                  <a:moveTo>
                    <a:pt x="1717" y="0"/>
                  </a:moveTo>
                  <a:lnTo>
                    <a:pt x="1289" y="0"/>
                  </a:lnTo>
                  <a:lnTo>
                    <a:pt x="427" y="850"/>
                  </a:lnTo>
                  <a:lnTo>
                    <a:pt x="0" y="850"/>
                  </a:lnTo>
                </a:path>
              </a:pathLst>
            </a:custGeom>
            <a:noFill/>
            <a:ln w="25400" cap="rnd" cmpd="sng">
              <a:solidFill>
                <a:srgbClr val="FFFFFF"/>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809" name="Line 565"/>
            <p:cNvSpPr>
              <a:spLocks noChangeAspect="1" noChangeShapeType="1"/>
            </p:cNvSpPr>
            <p:nvPr/>
          </p:nvSpPr>
          <p:spPr bwMode="auto">
            <a:xfrm>
              <a:off x="1542" y="1793"/>
              <a:ext cx="0" cy="200"/>
            </a:xfrm>
            <a:prstGeom prst="line">
              <a:avLst/>
            </a:prstGeom>
            <a:noFill/>
            <a:ln w="3175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endParaRPr lang="en-US"/>
            </a:p>
          </p:txBody>
        </p:sp>
      </p:grpSp>
      <p:sp>
        <p:nvSpPr>
          <p:cNvPr id="27678" name="Freeform 570"/>
          <p:cNvSpPr>
            <a:spLocks/>
          </p:cNvSpPr>
          <p:nvPr/>
        </p:nvSpPr>
        <p:spPr bwMode="auto">
          <a:xfrm>
            <a:off x="2555875" y="3357563"/>
            <a:ext cx="3960813" cy="274637"/>
          </a:xfrm>
          <a:custGeom>
            <a:avLst/>
            <a:gdLst>
              <a:gd name="T0" fmla="*/ 0 w 2495"/>
              <a:gd name="T1" fmla="*/ 0 h 173"/>
              <a:gd name="T2" fmla="*/ 917575 w 2495"/>
              <a:gd name="T3" fmla="*/ 274637 h 173"/>
              <a:gd name="T4" fmla="*/ 3013075 w 2495"/>
              <a:gd name="T5" fmla="*/ 274637 h 173"/>
              <a:gd name="T6" fmla="*/ 3960813 w 2495"/>
              <a:gd name="T7" fmla="*/ 1587 h 17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495" h="173">
                <a:moveTo>
                  <a:pt x="0" y="0"/>
                </a:moveTo>
                <a:lnTo>
                  <a:pt x="578" y="173"/>
                </a:lnTo>
                <a:lnTo>
                  <a:pt x="1898" y="173"/>
                </a:lnTo>
                <a:lnTo>
                  <a:pt x="2495" y="1"/>
                </a:lnTo>
              </a:path>
            </a:pathLst>
          </a:custGeom>
          <a:noFill/>
          <a:ln w="38100" cap="flat" cmpd="sng">
            <a:solidFill>
              <a:srgbClr val="9E0C0F"/>
            </a:solidFill>
            <a:prstDash val="sysDot"/>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lIns="82124" tIns="41061" rIns="82124" bIns="41061"/>
          <a:lstStyle/>
          <a:p>
            <a:endParaRPr lang="en-US"/>
          </a:p>
        </p:txBody>
      </p:sp>
      <p:sp>
        <p:nvSpPr>
          <p:cNvPr id="27679" name="Freeform 571"/>
          <p:cNvSpPr>
            <a:spLocks/>
          </p:cNvSpPr>
          <p:nvPr/>
        </p:nvSpPr>
        <p:spPr bwMode="auto">
          <a:xfrm>
            <a:off x="2593975" y="3735388"/>
            <a:ext cx="3960813" cy="1587"/>
          </a:xfrm>
          <a:custGeom>
            <a:avLst/>
            <a:gdLst>
              <a:gd name="T0" fmla="*/ 0 w 2495"/>
              <a:gd name="T1" fmla="*/ 0 h 1"/>
              <a:gd name="T2" fmla="*/ 3960813 w 2495"/>
              <a:gd name="T3" fmla="*/ 1587 h 1"/>
              <a:gd name="T4" fmla="*/ 0 60000 65536"/>
              <a:gd name="T5" fmla="*/ 0 60000 65536"/>
            </a:gdLst>
            <a:ahLst/>
            <a:cxnLst>
              <a:cxn ang="T4">
                <a:pos x="T0" y="T1"/>
              </a:cxn>
              <a:cxn ang="T5">
                <a:pos x="T2" y="T3"/>
              </a:cxn>
            </a:cxnLst>
            <a:rect l="0" t="0" r="r" b="b"/>
            <a:pathLst>
              <a:path w="2495" h="1">
                <a:moveTo>
                  <a:pt x="0" y="0"/>
                </a:moveTo>
                <a:lnTo>
                  <a:pt x="2495" y="1"/>
                </a:lnTo>
              </a:path>
            </a:pathLst>
          </a:custGeom>
          <a:noFill/>
          <a:ln w="38100" cap="flat" cmpd="sng">
            <a:solidFill>
              <a:schemeClr val="folHlink"/>
            </a:solidFill>
            <a:prstDash val="sysDot"/>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lIns="82124" tIns="41061" rIns="82124" bIns="41061"/>
          <a:lstStyle/>
          <a:p>
            <a:endParaRPr lang="en-US"/>
          </a:p>
        </p:txBody>
      </p:sp>
      <p:sp>
        <p:nvSpPr>
          <p:cNvPr id="27680" name="Freeform 572"/>
          <p:cNvSpPr>
            <a:spLocks/>
          </p:cNvSpPr>
          <p:nvPr/>
        </p:nvSpPr>
        <p:spPr bwMode="auto">
          <a:xfrm>
            <a:off x="2536825" y="3848100"/>
            <a:ext cx="3960813" cy="269875"/>
          </a:xfrm>
          <a:custGeom>
            <a:avLst/>
            <a:gdLst>
              <a:gd name="T0" fmla="*/ 0 w 2495"/>
              <a:gd name="T1" fmla="*/ 268288 h 170"/>
              <a:gd name="T2" fmla="*/ 981075 w 2495"/>
              <a:gd name="T3" fmla="*/ 6350 h 170"/>
              <a:gd name="T4" fmla="*/ 2968625 w 2495"/>
              <a:gd name="T5" fmla="*/ 0 h 170"/>
              <a:gd name="T6" fmla="*/ 3960813 w 2495"/>
              <a:gd name="T7" fmla="*/ 269875 h 17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495" h="170">
                <a:moveTo>
                  <a:pt x="0" y="169"/>
                </a:moveTo>
                <a:lnTo>
                  <a:pt x="618" y="4"/>
                </a:lnTo>
                <a:lnTo>
                  <a:pt x="1870" y="0"/>
                </a:lnTo>
                <a:lnTo>
                  <a:pt x="2495" y="170"/>
                </a:lnTo>
              </a:path>
            </a:pathLst>
          </a:custGeom>
          <a:noFill/>
          <a:ln w="38100" cap="flat" cmpd="sng">
            <a:solidFill>
              <a:srgbClr val="0114A3"/>
            </a:solidFill>
            <a:prstDash val="sysDot"/>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lIns="82124" tIns="41061" rIns="82124" bIns="41061"/>
          <a:lstStyle/>
          <a:p>
            <a:endParaRPr lang="en-US"/>
          </a:p>
        </p:txBody>
      </p:sp>
      <p:grpSp>
        <p:nvGrpSpPr>
          <p:cNvPr id="27681" name="Group 573"/>
          <p:cNvGrpSpPr>
            <a:grpSpLocks/>
          </p:cNvGrpSpPr>
          <p:nvPr/>
        </p:nvGrpSpPr>
        <p:grpSpPr bwMode="auto">
          <a:xfrm rot="3288084">
            <a:off x="2951956" y="4617245"/>
            <a:ext cx="1152525" cy="360362"/>
            <a:chOff x="2784" y="960"/>
            <a:chExt cx="1296" cy="144"/>
          </a:xfrm>
        </p:grpSpPr>
        <p:sp>
          <p:nvSpPr>
            <p:cNvPr id="27783" name="Rectangle 574"/>
            <p:cNvSpPr>
              <a:spLocks noChangeArrowheads="1"/>
            </p:cNvSpPr>
            <p:nvPr/>
          </p:nvSpPr>
          <p:spPr bwMode="auto">
            <a:xfrm>
              <a:off x="2832" y="960"/>
              <a:ext cx="1200" cy="144"/>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lvl1pPr algn="ctr">
                <a:lnSpc>
                  <a:spcPct val="90000"/>
                </a:lnSpc>
                <a:defRPr sz="2400">
                  <a:solidFill>
                    <a:schemeClr val="tx1"/>
                  </a:solidFill>
                  <a:latin typeface="Arial" panose="020B0604020202020204" pitchFamily="34" charset="0"/>
                </a:defRPr>
              </a:lvl1pPr>
              <a:lvl2pPr marL="742950" indent="-285750" algn="ctr">
                <a:lnSpc>
                  <a:spcPct val="90000"/>
                </a:lnSpc>
                <a:defRPr sz="2400">
                  <a:solidFill>
                    <a:schemeClr val="tx1"/>
                  </a:solidFill>
                  <a:latin typeface="Arial" panose="020B0604020202020204" pitchFamily="34" charset="0"/>
                </a:defRPr>
              </a:lvl2pPr>
              <a:lvl3pPr marL="1143000" indent="-228600" algn="ctr">
                <a:lnSpc>
                  <a:spcPct val="90000"/>
                </a:lnSpc>
                <a:defRPr sz="2400">
                  <a:solidFill>
                    <a:schemeClr val="tx1"/>
                  </a:solidFill>
                  <a:latin typeface="Arial" panose="020B0604020202020204" pitchFamily="34" charset="0"/>
                </a:defRPr>
              </a:lvl3pPr>
              <a:lvl4pPr marL="1600200" indent="-228600" algn="ctr">
                <a:lnSpc>
                  <a:spcPct val="90000"/>
                </a:lnSpc>
                <a:defRPr sz="2400">
                  <a:solidFill>
                    <a:schemeClr val="tx1"/>
                  </a:solidFill>
                  <a:latin typeface="Arial" panose="020B0604020202020204" pitchFamily="34" charset="0"/>
                </a:defRPr>
              </a:lvl4pPr>
              <a:lvl5pPr marL="2057400" indent="-228600" algn="ctr">
                <a:lnSpc>
                  <a:spcPct val="90000"/>
                </a:lnSpc>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27784" name="Oval 575"/>
            <p:cNvSpPr>
              <a:spLocks noChangeArrowheads="1"/>
            </p:cNvSpPr>
            <p:nvPr/>
          </p:nvSpPr>
          <p:spPr bwMode="auto">
            <a:xfrm>
              <a:off x="2784" y="960"/>
              <a:ext cx="96" cy="144"/>
            </a:xfrm>
            <a:prstGeom prst="ellipse">
              <a:avLst/>
            </a:prstGeom>
            <a:solidFill>
              <a:srgbClr val="CCE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lvl1pPr algn="ctr">
                <a:lnSpc>
                  <a:spcPct val="90000"/>
                </a:lnSpc>
                <a:defRPr sz="2400">
                  <a:solidFill>
                    <a:schemeClr val="tx1"/>
                  </a:solidFill>
                  <a:latin typeface="Arial" panose="020B0604020202020204" pitchFamily="34" charset="0"/>
                </a:defRPr>
              </a:lvl1pPr>
              <a:lvl2pPr marL="742950" indent="-285750" algn="ctr">
                <a:lnSpc>
                  <a:spcPct val="90000"/>
                </a:lnSpc>
                <a:defRPr sz="2400">
                  <a:solidFill>
                    <a:schemeClr val="tx1"/>
                  </a:solidFill>
                  <a:latin typeface="Arial" panose="020B0604020202020204" pitchFamily="34" charset="0"/>
                </a:defRPr>
              </a:lvl2pPr>
              <a:lvl3pPr marL="1143000" indent="-228600" algn="ctr">
                <a:lnSpc>
                  <a:spcPct val="90000"/>
                </a:lnSpc>
                <a:defRPr sz="2400">
                  <a:solidFill>
                    <a:schemeClr val="tx1"/>
                  </a:solidFill>
                  <a:latin typeface="Arial" panose="020B0604020202020204" pitchFamily="34" charset="0"/>
                </a:defRPr>
              </a:lvl3pPr>
              <a:lvl4pPr marL="1600200" indent="-228600" algn="ctr">
                <a:lnSpc>
                  <a:spcPct val="90000"/>
                </a:lnSpc>
                <a:defRPr sz="2400">
                  <a:solidFill>
                    <a:schemeClr val="tx1"/>
                  </a:solidFill>
                  <a:latin typeface="Arial" panose="020B0604020202020204" pitchFamily="34" charset="0"/>
                </a:defRPr>
              </a:lvl4pPr>
              <a:lvl5pPr marL="2057400" indent="-228600" algn="ctr">
                <a:lnSpc>
                  <a:spcPct val="90000"/>
                </a:lnSpc>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27785" name="Oval 576"/>
            <p:cNvSpPr>
              <a:spLocks noChangeArrowheads="1"/>
            </p:cNvSpPr>
            <p:nvPr/>
          </p:nvSpPr>
          <p:spPr bwMode="auto">
            <a:xfrm>
              <a:off x="3984" y="960"/>
              <a:ext cx="96" cy="144"/>
            </a:xfrm>
            <a:prstGeom prst="ellipse">
              <a:avLst/>
            </a:prstGeom>
            <a:solidFill>
              <a:srgbClr val="CCE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lvl1pPr algn="ctr">
                <a:lnSpc>
                  <a:spcPct val="90000"/>
                </a:lnSpc>
                <a:defRPr sz="2400">
                  <a:solidFill>
                    <a:schemeClr val="tx1"/>
                  </a:solidFill>
                  <a:latin typeface="Arial" panose="020B0604020202020204" pitchFamily="34" charset="0"/>
                </a:defRPr>
              </a:lvl1pPr>
              <a:lvl2pPr marL="742950" indent="-285750" algn="ctr">
                <a:lnSpc>
                  <a:spcPct val="90000"/>
                </a:lnSpc>
                <a:defRPr sz="2400">
                  <a:solidFill>
                    <a:schemeClr val="tx1"/>
                  </a:solidFill>
                  <a:latin typeface="Arial" panose="020B0604020202020204" pitchFamily="34" charset="0"/>
                </a:defRPr>
              </a:lvl2pPr>
              <a:lvl3pPr marL="1143000" indent="-228600" algn="ctr">
                <a:lnSpc>
                  <a:spcPct val="90000"/>
                </a:lnSpc>
                <a:defRPr sz="2400">
                  <a:solidFill>
                    <a:schemeClr val="tx1"/>
                  </a:solidFill>
                  <a:latin typeface="Arial" panose="020B0604020202020204" pitchFamily="34" charset="0"/>
                </a:defRPr>
              </a:lvl3pPr>
              <a:lvl4pPr marL="1600200" indent="-228600" algn="ctr">
                <a:lnSpc>
                  <a:spcPct val="90000"/>
                </a:lnSpc>
                <a:defRPr sz="2400">
                  <a:solidFill>
                    <a:schemeClr val="tx1"/>
                  </a:solidFill>
                  <a:latin typeface="Arial" panose="020B0604020202020204" pitchFamily="34" charset="0"/>
                </a:defRPr>
              </a:lvl4pPr>
              <a:lvl5pPr marL="2057400" indent="-228600" algn="ctr">
                <a:lnSpc>
                  <a:spcPct val="90000"/>
                </a:lnSpc>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9pPr>
            </a:lstStyle>
            <a:p>
              <a:endParaRPr lang="en-US" altLang="en-US"/>
            </a:p>
          </p:txBody>
        </p:sp>
      </p:grpSp>
      <p:grpSp>
        <p:nvGrpSpPr>
          <p:cNvPr id="27682" name="Group 582"/>
          <p:cNvGrpSpPr>
            <a:grpSpLocks/>
          </p:cNvGrpSpPr>
          <p:nvPr/>
        </p:nvGrpSpPr>
        <p:grpSpPr bwMode="auto">
          <a:xfrm rot="7476096">
            <a:off x="4968081" y="4617245"/>
            <a:ext cx="1152525" cy="360362"/>
            <a:chOff x="2784" y="960"/>
            <a:chExt cx="1296" cy="144"/>
          </a:xfrm>
        </p:grpSpPr>
        <p:sp>
          <p:nvSpPr>
            <p:cNvPr id="27780" name="Rectangle 583"/>
            <p:cNvSpPr>
              <a:spLocks noChangeArrowheads="1"/>
            </p:cNvSpPr>
            <p:nvPr/>
          </p:nvSpPr>
          <p:spPr bwMode="auto">
            <a:xfrm>
              <a:off x="2832" y="960"/>
              <a:ext cx="1200" cy="144"/>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lvl1pPr algn="ctr">
                <a:lnSpc>
                  <a:spcPct val="90000"/>
                </a:lnSpc>
                <a:defRPr sz="2400">
                  <a:solidFill>
                    <a:schemeClr val="tx1"/>
                  </a:solidFill>
                  <a:latin typeface="Arial" panose="020B0604020202020204" pitchFamily="34" charset="0"/>
                </a:defRPr>
              </a:lvl1pPr>
              <a:lvl2pPr marL="742950" indent="-285750" algn="ctr">
                <a:lnSpc>
                  <a:spcPct val="90000"/>
                </a:lnSpc>
                <a:defRPr sz="2400">
                  <a:solidFill>
                    <a:schemeClr val="tx1"/>
                  </a:solidFill>
                  <a:latin typeface="Arial" panose="020B0604020202020204" pitchFamily="34" charset="0"/>
                </a:defRPr>
              </a:lvl2pPr>
              <a:lvl3pPr marL="1143000" indent="-228600" algn="ctr">
                <a:lnSpc>
                  <a:spcPct val="90000"/>
                </a:lnSpc>
                <a:defRPr sz="2400">
                  <a:solidFill>
                    <a:schemeClr val="tx1"/>
                  </a:solidFill>
                  <a:latin typeface="Arial" panose="020B0604020202020204" pitchFamily="34" charset="0"/>
                </a:defRPr>
              </a:lvl3pPr>
              <a:lvl4pPr marL="1600200" indent="-228600" algn="ctr">
                <a:lnSpc>
                  <a:spcPct val="90000"/>
                </a:lnSpc>
                <a:defRPr sz="2400">
                  <a:solidFill>
                    <a:schemeClr val="tx1"/>
                  </a:solidFill>
                  <a:latin typeface="Arial" panose="020B0604020202020204" pitchFamily="34" charset="0"/>
                </a:defRPr>
              </a:lvl4pPr>
              <a:lvl5pPr marL="2057400" indent="-228600" algn="ctr">
                <a:lnSpc>
                  <a:spcPct val="90000"/>
                </a:lnSpc>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27781" name="Oval 584"/>
            <p:cNvSpPr>
              <a:spLocks noChangeArrowheads="1"/>
            </p:cNvSpPr>
            <p:nvPr/>
          </p:nvSpPr>
          <p:spPr bwMode="auto">
            <a:xfrm>
              <a:off x="2784" y="960"/>
              <a:ext cx="96" cy="144"/>
            </a:xfrm>
            <a:prstGeom prst="ellipse">
              <a:avLst/>
            </a:prstGeom>
            <a:solidFill>
              <a:srgbClr val="CCE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lvl1pPr algn="ctr">
                <a:lnSpc>
                  <a:spcPct val="90000"/>
                </a:lnSpc>
                <a:defRPr sz="2400">
                  <a:solidFill>
                    <a:schemeClr val="tx1"/>
                  </a:solidFill>
                  <a:latin typeface="Arial" panose="020B0604020202020204" pitchFamily="34" charset="0"/>
                </a:defRPr>
              </a:lvl1pPr>
              <a:lvl2pPr marL="742950" indent="-285750" algn="ctr">
                <a:lnSpc>
                  <a:spcPct val="90000"/>
                </a:lnSpc>
                <a:defRPr sz="2400">
                  <a:solidFill>
                    <a:schemeClr val="tx1"/>
                  </a:solidFill>
                  <a:latin typeface="Arial" panose="020B0604020202020204" pitchFamily="34" charset="0"/>
                </a:defRPr>
              </a:lvl2pPr>
              <a:lvl3pPr marL="1143000" indent="-228600" algn="ctr">
                <a:lnSpc>
                  <a:spcPct val="90000"/>
                </a:lnSpc>
                <a:defRPr sz="2400">
                  <a:solidFill>
                    <a:schemeClr val="tx1"/>
                  </a:solidFill>
                  <a:latin typeface="Arial" panose="020B0604020202020204" pitchFamily="34" charset="0"/>
                </a:defRPr>
              </a:lvl3pPr>
              <a:lvl4pPr marL="1600200" indent="-228600" algn="ctr">
                <a:lnSpc>
                  <a:spcPct val="90000"/>
                </a:lnSpc>
                <a:defRPr sz="2400">
                  <a:solidFill>
                    <a:schemeClr val="tx1"/>
                  </a:solidFill>
                  <a:latin typeface="Arial" panose="020B0604020202020204" pitchFamily="34" charset="0"/>
                </a:defRPr>
              </a:lvl4pPr>
              <a:lvl5pPr marL="2057400" indent="-228600" algn="ctr">
                <a:lnSpc>
                  <a:spcPct val="90000"/>
                </a:lnSpc>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27782" name="Oval 585"/>
            <p:cNvSpPr>
              <a:spLocks noChangeArrowheads="1"/>
            </p:cNvSpPr>
            <p:nvPr/>
          </p:nvSpPr>
          <p:spPr bwMode="auto">
            <a:xfrm>
              <a:off x="3984" y="960"/>
              <a:ext cx="96" cy="144"/>
            </a:xfrm>
            <a:prstGeom prst="ellipse">
              <a:avLst/>
            </a:prstGeom>
            <a:solidFill>
              <a:srgbClr val="CCE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lvl1pPr algn="ctr">
                <a:lnSpc>
                  <a:spcPct val="90000"/>
                </a:lnSpc>
                <a:defRPr sz="2400">
                  <a:solidFill>
                    <a:schemeClr val="tx1"/>
                  </a:solidFill>
                  <a:latin typeface="Arial" panose="020B0604020202020204" pitchFamily="34" charset="0"/>
                </a:defRPr>
              </a:lvl1pPr>
              <a:lvl2pPr marL="742950" indent="-285750" algn="ctr">
                <a:lnSpc>
                  <a:spcPct val="90000"/>
                </a:lnSpc>
                <a:defRPr sz="2400">
                  <a:solidFill>
                    <a:schemeClr val="tx1"/>
                  </a:solidFill>
                  <a:latin typeface="Arial" panose="020B0604020202020204" pitchFamily="34" charset="0"/>
                </a:defRPr>
              </a:lvl2pPr>
              <a:lvl3pPr marL="1143000" indent="-228600" algn="ctr">
                <a:lnSpc>
                  <a:spcPct val="90000"/>
                </a:lnSpc>
                <a:defRPr sz="2400">
                  <a:solidFill>
                    <a:schemeClr val="tx1"/>
                  </a:solidFill>
                  <a:latin typeface="Arial" panose="020B0604020202020204" pitchFamily="34" charset="0"/>
                </a:defRPr>
              </a:lvl3pPr>
              <a:lvl4pPr marL="1600200" indent="-228600" algn="ctr">
                <a:lnSpc>
                  <a:spcPct val="90000"/>
                </a:lnSpc>
                <a:defRPr sz="2400">
                  <a:solidFill>
                    <a:schemeClr val="tx1"/>
                  </a:solidFill>
                  <a:latin typeface="Arial" panose="020B0604020202020204" pitchFamily="34" charset="0"/>
                </a:defRPr>
              </a:lvl4pPr>
              <a:lvl5pPr marL="2057400" indent="-228600" algn="ctr">
                <a:lnSpc>
                  <a:spcPct val="90000"/>
                </a:lnSpc>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9pPr>
            </a:lstStyle>
            <a:p>
              <a:endParaRPr lang="en-US" altLang="en-US"/>
            </a:p>
          </p:txBody>
        </p:sp>
      </p:grpSp>
      <p:sp>
        <p:nvSpPr>
          <p:cNvPr id="27683" name="Freeform 587"/>
          <p:cNvSpPr>
            <a:spLocks/>
          </p:cNvSpPr>
          <p:nvPr/>
        </p:nvSpPr>
        <p:spPr bwMode="auto">
          <a:xfrm>
            <a:off x="2889250" y="3721100"/>
            <a:ext cx="3289300" cy="1941513"/>
          </a:xfrm>
          <a:custGeom>
            <a:avLst/>
            <a:gdLst>
              <a:gd name="T0" fmla="*/ 0 w 2072"/>
              <a:gd name="T1" fmla="*/ 0 h 1223"/>
              <a:gd name="T2" fmla="*/ 1606550 w 2072"/>
              <a:gd name="T3" fmla="*/ 1809750 h 1223"/>
              <a:gd name="T4" fmla="*/ 3289300 w 2072"/>
              <a:gd name="T5" fmla="*/ 25400 h 1223"/>
              <a:gd name="T6" fmla="*/ 0 60000 65536"/>
              <a:gd name="T7" fmla="*/ 0 60000 65536"/>
              <a:gd name="T8" fmla="*/ 0 60000 65536"/>
            </a:gdLst>
            <a:ahLst/>
            <a:cxnLst>
              <a:cxn ang="T6">
                <a:pos x="T0" y="T1"/>
              </a:cxn>
              <a:cxn ang="T7">
                <a:pos x="T2" y="T3"/>
              </a:cxn>
              <a:cxn ang="T8">
                <a:pos x="T4" y="T5"/>
              </a:cxn>
            </a:cxnLst>
            <a:rect l="0" t="0" r="r" b="b"/>
            <a:pathLst>
              <a:path w="2072" h="1223">
                <a:moveTo>
                  <a:pt x="0" y="0"/>
                </a:moveTo>
                <a:cubicBezTo>
                  <a:pt x="169" y="190"/>
                  <a:pt x="667" y="1137"/>
                  <a:pt x="1012" y="1140"/>
                </a:cubicBezTo>
                <a:cubicBezTo>
                  <a:pt x="1409" y="1223"/>
                  <a:pt x="1851" y="250"/>
                  <a:pt x="2072" y="16"/>
                </a:cubicBezTo>
              </a:path>
            </a:pathLst>
          </a:custGeom>
          <a:noFill/>
          <a:ln w="38100" cap="flat" cmpd="sng">
            <a:solidFill>
              <a:schemeClr val="folHlink"/>
            </a:solidFill>
            <a:prstDash val="sysDot"/>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lIns="82124" tIns="41061" rIns="82124" bIns="41061"/>
          <a:lstStyle/>
          <a:p>
            <a:endParaRPr lang="en-US"/>
          </a:p>
        </p:txBody>
      </p:sp>
      <p:sp>
        <p:nvSpPr>
          <p:cNvPr id="27684" name="Text Box 613"/>
          <p:cNvSpPr txBox="1">
            <a:spLocks noChangeArrowheads="1"/>
          </p:cNvSpPr>
          <p:nvPr/>
        </p:nvSpPr>
        <p:spPr bwMode="auto">
          <a:xfrm>
            <a:off x="2268538" y="5445125"/>
            <a:ext cx="1296987" cy="28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lvl1pPr algn="ctr">
              <a:lnSpc>
                <a:spcPct val="90000"/>
              </a:lnSpc>
              <a:defRPr sz="2400">
                <a:solidFill>
                  <a:schemeClr val="tx1"/>
                </a:solidFill>
                <a:latin typeface="Arial" panose="020B0604020202020204" pitchFamily="34" charset="0"/>
              </a:defRPr>
            </a:lvl1pPr>
            <a:lvl2pPr marL="742950" indent="-285750" algn="ctr">
              <a:lnSpc>
                <a:spcPct val="90000"/>
              </a:lnSpc>
              <a:defRPr sz="2400">
                <a:solidFill>
                  <a:schemeClr val="tx1"/>
                </a:solidFill>
                <a:latin typeface="Arial" panose="020B0604020202020204" pitchFamily="34" charset="0"/>
              </a:defRPr>
            </a:lvl2pPr>
            <a:lvl3pPr marL="1143000" indent="-228600" algn="ctr">
              <a:lnSpc>
                <a:spcPct val="90000"/>
              </a:lnSpc>
              <a:defRPr sz="2400">
                <a:solidFill>
                  <a:schemeClr val="tx1"/>
                </a:solidFill>
                <a:latin typeface="Arial" panose="020B0604020202020204" pitchFamily="34" charset="0"/>
              </a:defRPr>
            </a:lvl3pPr>
            <a:lvl4pPr marL="1600200" indent="-228600" algn="ctr">
              <a:lnSpc>
                <a:spcPct val="90000"/>
              </a:lnSpc>
              <a:defRPr sz="2400">
                <a:solidFill>
                  <a:schemeClr val="tx1"/>
                </a:solidFill>
                <a:latin typeface="Arial" panose="020B0604020202020204" pitchFamily="34" charset="0"/>
              </a:defRPr>
            </a:lvl4pPr>
            <a:lvl5pPr marL="2057400" indent="-228600" algn="ctr">
              <a:lnSpc>
                <a:spcPct val="90000"/>
              </a:lnSpc>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9pPr>
          </a:lstStyle>
          <a:p>
            <a:pPr>
              <a:lnSpc>
                <a:spcPct val="100000"/>
              </a:lnSpc>
              <a:spcBef>
                <a:spcPct val="50000"/>
              </a:spcBef>
            </a:pPr>
            <a:r>
              <a:rPr lang="en-US" altLang="en-US" sz="1400" b="1"/>
              <a:t>CE switch</a:t>
            </a:r>
          </a:p>
        </p:txBody>
      </p:sp>
      <p:sp>
        <p:nvSpPr>
          <p:cNvPr id="27685" name="Line 614"/>
          <p:cNvSpPr>
            <a:spLocks noChangeShapeType="1"/>
          </p:cNvSpPr>
          <p:nvPr/>
        </p:nvSpPr>
        <p:spPr bwMode="auto">
          <a:xfrm flipV="1">
            <a:off x="3063875" y="5905500"/>
            <a:ext cx="151288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lIns="82124" tIns="41061" rIns="82124" bIns="41061"/>
          <a:lstStyle/>
          <a:p>
            <a:endParaRPr lang="en-US"/>
          </a:p>
        </p:txBody>
      </p:sp>
      <p:sp>
        <p:nvSpPr>
          <p:cNvPr id="27686" name="Freeform 588"/>
          <p:cNvSpPr>
            <a:spLocks/>
          </p:cNvSpPr>
          <p:nvPr/>
        </p:nvSpPr>
        <p:spPr bwMode="auto">
          <a:xfrm>
            <a:off x="2870200" y="4013200"/>
            <a:ext cx="3327400" cy="1917700"/>
          </a:xfrm>
          <a:custGeom>
            <a:avLst/>
            <a:gdLst>
              <a:gd name="T0" fmla="*/ 3327400 w 2096"/>
              <a:gd name="T1" fmla="*/ 0 h 1208"/>
              <a:gd name="T2" fmla="*/ 1701800 w 2096"/>
              <a:gd name="T3" fmla="*/ 1911350 h 1208"/>
              <a:gd name="T4" fmla="*/ 0 w 2096"/>
              <a:gd name="T5" fmla="*/ 50800 h 1208"/>
              <a:gd name="T6" fmla="*/ 0 60000 65536"/>
              <a:gd name="T7" fmla="*/ 0 60000 65536"/>
              <a:gd name="T8" fmla="*/ 0 60000 65536"/>
            </a:gdLst>
            <a:ahLst/>
            <a:cxnLst>
              <a:cxn ang="T6">
                <a:pos x="T0" y="T1"/>
              </a:cxn>
              <a:cxn ang="T7">
                <a:pos x="T2" y="T3"/>
              </a:cxn>
              <a:cxn ang="T8">
                <a:pos x="T4" y="T5"/>
              </a:cxn>
            </a:cxnLst>
            <a:rect l="0" t="0" r="r" b="b"/>
            <a:pathLst>
              <a:path w="2096" h="1208">
                <a:moveTo>
                  <a:pt x="2096" y="0"/>
                </a:moveTo>
                <a:cubicBezTo>
                  <a:pt x="1925" y="201"/>
                  <a:pt x="1421" y="1199"/>
                  <a:pt x="1072" y="1204"/>
                </a:cubicBezTo>
                <a:cubicBezTo>
                  <a:pt x="699" y="1208"/>
                  <a:pt x="223" y="276"/>
                  <a:pt x="0" y="32"/>
                </a:cubicBezTo>
              </a:path>
            </a:pathLst>
          </a:custGeom>
          <a:noFill/>
          <a:ln w="38100" cap="flat" cmpd="sng">
            <a:solidFill>
              <a:srgbClr val="0114A3"/>
            </a:solidFill>
            <a:prstDash val="sysDot"/>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lIns="82124" tIns="41061" rIns="82124" bIns="41061"/>
          <a:lstStyle/>
          <a:p>
            <a:endParaRPr lang="en-US"/>
          </a:p>
        </p:txBody>
      </p:sp>
      <p:grpSp>
        <p:nvGrpSpPr>
          <p:cNvPr id="27687" name="Group 589"/>
          <p:cNvGrpSpPr>
            <a:grpSpLocks/>
          </p:cNvGrpSpPr>
          <p:nvPr/>
        </p:nvGrpSpPr>
        <p:grpSpPr bwMode="auto">
          <a:xfrm>
            <a:off x="2411413" y="5734050"/>
            <a:ext cx="792162" cy="339725"/>
            <a:chOff x="113" y="2387"/>
            <a:chExt cx="499" cy="214"/>
          </a:xfrm>
        </p:grpSpPr>
        <p:sp>
          <p:nvSpPr>
            <p:cNvPr id="27757" name="AutoShape 590"/>
            <p:cNvSpPr>
              <a:spLocks noChangeAspect="1" noChangeArrowheads="1" noTextEdit="1"/>
            </p:cNvSpPr>
            <p:nvPr/>
          </p:nvSpPr>
          <p:spPr bwMode="auto">
            <a:xfrm>
              <a:off x="113" y="2387"/>
              <a:ext cx="499"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7758" name="Rectangle 591"/>
            <p:cNvSpPr>
              <a:spLocks noChangeArrowheads="1"/>
            </p:cNvSpPr>
            <p:nvPr/>
          </p:nvSpPr>
          <p:spPr bwMode="auto">
            <a:xfrm>
              <a:off x="113" y="2501"/>
              <a:ext cx="379" cy="97"/>
            </a:xfrm>
            <a:prstGeom prst="rect">
              <a:avLst/>
            </a:prstGeom>
            <a:solidFill>
              <a:srgbClr val="0096D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ctr">
                <a:lnSpc>
                  <a:spcPct val="90000"/>
                </a:lnSpc>
                <a:defRPr sz="2400">
                  <a:solidFill>
                    <a:schemeClr val="tx1"/>
                  </a:solidFill>
                  <a:latin typeface="Arial" panose="020B0604020202020204" pitchFamily="34" charset="0"/>
                </a:defRPr>
              </a:lvl1pPr>
              <a:lvl2pPr marL="742950" indent="-285750" algn="ctr">
                <a:lnSpc>
                  <a:spcPct val="90000"/>
                </a:lnSpc>
                <a:defRPr sz="2400">
                  <a:solidFill>
                    <a:schemeClr val="tx1"/>
                  </a:solidFill>
                  <a:latin typeface="Arial" panose="020B0604020202020204" pitchFamily="34" charset="0"/>
                </a:defRPr>
              </a:lvl2pPr>
              <a:lvl3pPr marL="1143000" indent="-228600" algn="ctr">
                <a:lnSpc>
                  <a:spcPct val="90000"/>
                </a:lnSpc>
                <a:defRPr sz="2400">
                  <a:solidFill>
                    <a:schemeClr val="tx1"/>
                  </a:solidFill>
                  <a:latin typeface="Arial" panose="020B0604020202020204" pitchFamily="34" charset="0"/>
                </a:defRPr>
              </a:lvl3pPr>
              <a:lvl4pPr marL="1600200" indent="-228600" algn="ctr">
                <a:lnSpc>
                  <a:spcPct val="90000"/>
                </a:lnSpc>
                <a:defRPr sz="2400">
                  <a:solidFill>
                    <a:schemeClr val="tx1"/>
                  </a:solidFill>
                  <a:latin typeface="Arial" panose="020B0604020202020204" pitchFamily="34" charset="0"/>
                </a:defRPr>
              </a:lvl4pPr>
              <a:lvl5pPr marL="2057400" indent="-228600" algn="ctr">
                <a:lnSpc>
                  <a:spcPct val="90000"/>
                </a:lnSpc>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27759" name="Rectangle 592"/>
            <p:cNvSpPr>
              <a:spLocks noChangeArrowheads="1"/>
            </p:cNvSpPr>
            <p:nvPr/>
          </p:nvSpPr>
          <p:spPr bwMode="auto">
            <a:xfrm>
              <a:off x="114" y="2502"/>
              <a:ext cx="377" cy="95"/>
            </a:xfrm>
            <a:prstGeom prst="rect">
              <a:avLst/>
            </a:prstGeom>
            <a:solidFill>
              <a:srgbClr val="0114A3"/>
            </a:solidFill>
            <a:ln w="4763">
              <a:solidFill>
                <a:srgbClr val="AAE6FF"/>
              </a:solidFill>
              <a:miter lim="800000"/>
              <a:headEnd/>
              <a:tailEnd/>
            </a:ln>
          </p:spPr>
          <p:txBody>
            <a:bodyPr/>
            <a:lstStyle>
              <a:lvl1pPr algn="ctr">
                <a:lnSpc>
                  <a:spcPct val="90000"/>
                </a:lnSpc>
                <a:defRPr sz="2400">
                  <a:solidFill>
                    <a:schemeClr val="tx1"/>
                  </a:solidFill>
                  <a:latin typeface="Arial" panose="020B0604020202020204" pitchFamily="34" charset="0"/>
                </a:defRPr>
              </a:lvl1pPr>
              <a:lvl2pPr marL="742950" indent="-285750" algn="ctr">
                <a:lnSpc>
                  <a:spcPct val="90000"/>
                </a:lnSpc>
                <a:defRPr sz="2400">
                  <a:solidFill>
                    <a:schemeClr val="tx1"/>
                  </a:solidFill>
                  <a:latin typeface="Arial" panose="020B0604020202020204" pitchFamily="34" charset="0"/>
                </a:defRPr>
              </a:lvl2pPr>
              <a:lvl3pPr marL="1143000" indent="-228600" algn="ctr">
                <a:lnSpc>
                  <a:spcPct val="90000"/>
                </a:lnSpc>
                <a:defRPr sz="2400">
                  <a:solidFill>
                    <a:schemeClr val="tx1"/>
                  </a:solidFill>
                  <a:latin typeface="Arial" panose="020B0604020202020204" pitchFamily="34" charset="0"/>
                </a:defRPr>
              </a:lvl3pPr>
              <a:lvl4pPr marL="1600200" indent="-228600" algn="ctr">
                <a:lnSpc>
                  <a:spcPct val="90000"/>
                </a:lnSpc>
                <a:defRPr sz="2400">
                  <a:solidFill>
                    <a:schemeClr val="tx1"/>
                  </a:solidFill>
                  <a:latin typeface="Arial" panose="020B0604020202020204" pitchFamily="34" charset="0"/>
                </a:defRPr>
              </a:lvl4pPr>
              <a:lvl5pPr marL="2057400" indent="-228600" algn="ctr">
                <a:lnSpc>
                  <a:spcPct val="90000"/>
                </a:lnSpc>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27760" name="Freeform 593"/>
            <p:cNvSpPr>
              <a:spLocks/>
            </p:cNvSpPr>
            <p:nvPr/>
          </p:nvSpPr>
          <p:spPr bwMode="auto">
            <a:xfrm>
              <a:off x="492" y="2387"/>
              <a:ext cx="117" cy="211"/>
            </a:xfrm>
            <a:custGeom>
              <a:avLst/>
              <a:gdLst>
                <a:gd name="T0" fmla="*/ 0 w 117"/>
                <a:gd name="T1" fmla="*/ 114 h 211"/>
                <a:gd name="T2" fmla="*/ 117 w 117"/>
                <a:gd name="T3" fmla="*/ 0 h 211"/>
                <a:gd name="T4" fmla="*/ 117 w 117"/>
                <a:gd name="T5" fmla="*/ 97 h 211"/>
                <a:gd name="T6" fmla="*/ 0 w 117"/>
                <a:gd name="T7" fmla="*/ 211 h 211"/>
                <a:gd name="T8" fmla="*/ 0 w 117"/>
                <a:gd name="T9" fmla="*/ 114 h 21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7" h="211">
                  <a:moveTo>
                    <a:pt x="0" y="114"/>
                  </a:moveTo>
                  <a:lnTo>
                    <a:pt x="117" y="0"/>
                  </a:lnTo>
                  <a:lnTo>
                    <a:pt x="117" y="97"/>
                  </a:lnTo>
                  <a:lnTo>
                    <a:pt x="0" y="211"/>
                  </a:lnTo>
                  <a:lnTo>
                    <a:pt x="0" y="114"/>
                  </a:lnTo>
                  <a:close/>
                </a:path>
              </a:pathLst>
            </a:custGeom>
            <a:solidFill>
              <a:srgbClr val="005A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761" name="Freeform 594"/>
            <p:cNvSpPr>
              <a:spLocks/>
            </p:cNvSpPr>
            <p:nvPr/>
          </p:nvSpPr>
          <p:spPr bwMode="auto">
            <a:xfrm>
              <a:off x="492" y="2387"/>
              <a:ext cx="117" cy="211"/>
            </a:xfrm>
            <a:custGeom>
              <a:avLst/>
              <a:gdLst>
                <a:gd name="T0" fmla="*/ 0 w 117"/>
                <a:gd name="T1" fmla="*/ 114 h 211"/>
                <a:gd name="T2" fmla="*/ 117 w 117"/>
                <a:gd name="T3" fmla="*/ 0 h 211"/>
                <a:gd name="T4" fmla="*/ 117 w 117"/>
                <a:gd name="T5" fmla="*/ 97 h 211"/>
                <a:gd name="T6" fmla="*/ 0 w 117"/>
                <a:gd name="T7" fmla="*/ 211 h 211"/>
                <a:gd name="T8" fmla="*/ 0 w 117"/>
                <a:gd name="T9" fmla="*/ 114 h 21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7" h="211">
                  <a:moveTo>
                    <a:pt x="0" y="114"/>
                  </a:moveTo>
                  <a:lnTo>
                    <a:pt x="117" y="0"/>
                  </a:lnTo>
                  <a:lnTo>
                    <a:pt x="117" y="97"/>
                  </a:lnTo>
                  <a:lnTo>
                    <a:pt x="0" y="211"/>
                  </a:lnTo>
                  <a:lnTo>
                    <a:pt x="0" y="114"/>
                  </a:lnTo>
                  <a:close/>
                </a:path>
              </a:pathLst>
            </a:custGeom>
            <a:solidFill>
              <a:srgbClr val="0114A3"/>
            </a:solidFill>
            <a:ln w="4763">
              <a:solidFill>
                <a:srgbClr val="0114A3"/>
              </a:solidFill>
              <a:prstDash val="solid"/>
              <a:round/>
              <a:headEnd/>
              <a:tailEnd/>
            </a:ln>
          </p:spPr>
          <p:txBody>
            <a:bodyPr/>
            <a:lstStyle/>
            <a:p>
              <a:endParaRPr lang="en-US"/>
            </a:p>
          </p:txBody>
        </p:sp>
        <p:sp>
          <p:nvSpPr>
            <p:cNvPr id="27762" name="Freeform 595"/>
            <p:cNvSpPr>
              <a:spLocks/>
            </p:cNvSpPr>
            <p:nvPr/>
          </p:nvSpPr>
          <p:spPr bwMode="auto">
            <a:xfrm>
              <a:off x="113" y="2387"/>
              <a:ext cx="496" cy="114"/>
            </a:xfrm>
            <a:custGeom>
              <a:avLst/>
              <a:gdLst>
                <a:gd name="T0" fmla="*/ 379 w 496"/>
                <a:gd name="T1" fmla="*/ 114 h 114"/>
                <a:gd name="T2" fmla="*/ 496 w 496"/>
                <a:gd name="T3" fmla="*/ 0 h 114"/>
                <a:gd name="T4" fmla="*/ 117 w 496"/>
                <a:gd name="T5" fmla="*/ 0 h 114"/>
                <a:gd name="T6" fmla="*/ 0 w 496"/>
                <a:gd name="T7" fmla="*/ 114 h 114"/>
                <a:gd name="T8" fmla="*/ 379 w 496"/>
                <a:gd name="T9" fmla="*/ 114 h 11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96" h="114">
                  <a:moveTo>
                    <a:pt x="379" y="114"/>
                  </a:moveTo>
                  <a:lnTo>
                    <a:pt x="496" y="0"/>
                  </a:lnTo>
                  <a:lnTo>
                    <a:pt x="117" y="0"/>
                  </a:lnTo>
                  <a:lnTo>
                    <a:pt x="0" y="114"/>
                  </a:lnTo>
                  <a:lnTo>
                    <a:pt x="379" y="114"/>
                  </a:lnTo>
                  <a:close/>
                </a:path>
              </a:pathLst>
            </a:custGeom>
            <a:solidFill>
              <a:srgbClr val="00B4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763" name="Freeform 596"/>
            <p:cNvSpPr>
              <a:spLocks/>
            </p:cNvSpPr>
            <p:nvPr/>
          </p:nvSpPr>
          <p:spPr bwMode="auto">
            <a:xfrm>
              <a:off x="113" y="2387"/>
              <a:ext cx="496" cy="114"/>
            </a:xfrm>
            <a:custGeom>
              <a:avLst/>
              <a:gdLst>
                <a:gd name="T0" fmla="*/ 379 w 496"/>
                <a:gd name="T1" fmla="*/ 114 h 114"/>
                <a:gd name="T2" fmla="*/ 496 w 496"/>
                <a:gd name="T3" fmla="*/ 0 h 114"/>
                <a:gd name="T4" fmla="*/ 117 w 496"/>
                <a:gd name="T5" fmla="*/ 0 h 114"/>
                <a:gd name="T6" fmla="*/ 0 w 496"/>
                <a:gd name="T7" fmla="*/ 114 h 114"/>
                <a:gd name="T8" fmla="*/ 379 w 496"/>
                <a:gd name="T9" fmla="*/ 114 h 11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96" h="114">
                  <a:moveTo>
                    <a:pt x="379" y="114"/>
                  </a:moveTo>
                  <a:lnTo>
                    <a:pt x="496" y="0"/>
                  </a:lnTo>
                  <a:lnTo>
                    <a:pt x="117" y="0"/>
                  </a:lnTo>
                  <a:lnTo>
                    <a:pt x="0" y="114"/>
                  </a:lnTo>
                  <a:lnTo>
                    <a:pt x="379" y="114"/>
                  </a:lnTo>
                  <a:close/>
                </a:path>
              </a:pathLst>
            </a:custGeom>
            <a:solidFill>
              <a:srgbClr val="586CFE"/>
            </a:solidFill>
            <a:ln w="4763" cap="flat" cmpd="sng">
              <a:solidFill>
                <a:srgbClr val="AAE6F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7764" name="Freeform 597"/>
            <p:cNvSpPr>
              <a:spLocks/>
            </p:cNvSpPr>
            <p:nvPr/>
          </p:nvSpPr>
          <p:spPr bwMode="auto">
            <a:xfrm>
              <a:off x="337" y="2439"/>
              <a:ext cx="161" cy="38"/>
            </a:xfrm>
            <a:custGeom>
              <a:avLst/>
              <a:gdLst>
                <a:gd name="T0" fmla="*/ 13 w 161"/>
                <a:gd name="T1" fmla="*/ 7 h 38"/>
                <a:gd name="T2" fmla="*/ 0 w 161"/>
                <a:gd name="T3" fmla="*/ 20 h 38"/>
                <a:gd name="T4" fmla="*/ 96 w 161"/>
                <a:gd name="T5" fmla="*/ 20 h 38"/>
                <a:gd name="T6" fmla="*/ 82 w 161"/>
                <a:gd name="T7" fmla="*/ 38 h 38"/>
                <a:gd name="T8" fmla="*/ 161 w 161"/>
                <a:gd name="T9" fmla="*/ 17 h 38"/>
                <a:gd name="T10" fmla="*/ 120 w 161"/>
                <a:gd name="T11" fmla="*/ 0 h 38"/>
                <a:gd name="T12" fmla="*/ 110 w 161"/>
                <a:gd name="T13" fmla="*/ 7 h 38"/>
                <a:gd name="T14" fmla="*/ 13 w 161"/>
                <a:gd name="T15" fmla="*/ 7 h 3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61" h="38">
                  <a:moveTo>
                    <a:pt x="13" y="7"/>
                  </a:moveTo>
                  <a:lnTo>
                    <a:pt x="0" y="20"/>
                  </a:lnTo>
                  <a:lnTo>
                    <a:pt x="96" y="20"/>
                  </a:lnTo>
                  <a:lnTo>
                    <a:pt x="82" y="38"/>
                  </a:lnTo>
                  <a:lnTo>
                    <a:pt x="161" y="17"/>
                  </a:lnTo>
                  <a:lnTo>
                    <a:pt x="120" y="0"/>
                  </a:lnTo>
                  <a:lnTo>
                    <a:pt x="110" y="7"/>
                  </a:lnTo>
                  <a:lnTo>
                    <a:pt x="13"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765" name="Freeform 598"/>
            <p:cNvSpPr>
              <a:spLocks/>
            </p:cNvSpPr>
            <p:nvPr/>
          </p:nvSpPr>
          <p:spPr bwMode="auto">
            <a:xfrm>
              <a:off x="337" y="2439"/>
              <a:ext cx="161" cy="38"/>
            </a:xfrm>
            <a:custGeom>
              <a:avLst/>
              <a:gdLst>
                <a:gd name="T0" fmla="*/ 13 w 161"/>
                <a:gd name="T1" fmla="*/ 7 h 38"/>
                <a:gd name="T2" fmla="*/ 0 w 161"/>
                <a:gd name="T3" fmla="*/ 20 h 38"/>
                <a:gd name="T4" fmla="*/ 96 w 161"/>
                <a:gd name="T5" fmla="*/ 20 h 38"/>
                <a:gd name="T6" fmla="*/ 82 w 161"/>
                <a:gd name="T7" fmla="*/ 38 h 38"/>
                <a:gd name="T8" fmla="*/ 161 w 161"/>
                <a:gd name="T9" fmla="*/ 17 h 38"/>
                <a:gd name="T10" fmla="*/ 120 w 161"/>
                <a:gd name="T11" fmla="*/ 0 h 38"/>
                <a:gd name="T12" fmla="*/ 110 w 161"/>
                <a:gd name="T13" fmla="*/ 7 h 38"/>
                <a:gd name="T14" fmla="*/ 13 w 161"/>
                <a:gd name="T15" fmla="*/ 7 h 3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61" h="38">
                  <a:moveTo>
                    <a:pt x="13" y="7"/>
                  </a:moveTo>
                  <a:lnTo>
                    <a:pt x="0" y="20"/>
                  </a:lnTo>
                  <a:lnTo>
                    <a:pt x="96" y="20"/>
                  </a:lnTo>
                  <a:lnTo>
                    <a:pt x="82" y="38"/>
                  </a:lnTo>
                  <a:lnTo>
                    <a:pt x="161" y="17"/>
                  </a:lnTo>
                  <a:lnTo>
                    <a:pt x="120" y="0"/>
                  </a:lnTo>
                  <a:lnTo>
                    <a:pt x="110" y="7"/>
                  </a:lnTo>
                  <a:lnTo>
                    <a:pt x="13"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766" name="Freeform 599"/>
            <p:cNvSpPr>
              <a:spLocks/>
            </p:cNvSpPr>
            <p:nvPr/>
          </p:nvSpPr>
          <p:spPr bwMode="auto">
            <a:xfrm>
              <a:off x="385" y="2390"/>
              <a:ext cx="162" cy="42"/>
            </a:xfrm>
            <a:custGeom>
              <a:avLst/>
              <a:gdLst>
                <a:gd name="T0" fmla="*/ 14 w 162"/>
                <a:gd name="T1" fmla="*/ 11 h 42"/>
                <a:gd name="T2" fmla="*/ 0 w 162"/>
                <a:gd name="T3" fmla="*/ 25 h 42"/>
                <a:gd name="T4" fmla="*/ 96 w 162"/>
                <a:gd name="T5" fmla="*/ 25 h 42"/>
                <a:gd name="T6" fmla="*/ 79 w 162"/>
                <a:gd name="T7" fmla="*/ 42 h 42"/>
                <a:gd name="T8" fmla="*/ 162 w 162"/>
                <a:gd name="T9" fmla="*/ 18 h 42"/>
                <a:gd name="T10" fmla="*/ 117 w 162"/>
                <a:gd name="T11" fmla="*/ 0 h 42"/>
                <a:gd name="T12" fmla="*/ 110 w 162"/>
                <a:gd name="T13" fmla="*/ 11 h 42"/>
                <a:gd name="T14" fmla="*/ 14 w 162"/>
                <a:gd name="T15" fmla="*/ 11 h 42"/>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62" h="42">
                  <a:moveTo>
                    <a:pt x="14" y="11"/>
                  </a:moveTo>
                  <a:lnTo>
                    <a:pt x="0" y="25"/>
                  </a:lnTo>
                  <a:lnTo>
                    <a:pt x="96" y="25"/>
                  </a:lnTo>
                  <a:lnTo>
                    <a:pt x="79" y="42"/>
                  </a:lnTo>
                  <a:lnTo>
                    <a:pt x="162" y="18"/>
                  </a:lnTo>
                  <a:lnTo>
                    <a:pt x="117" y="0"/>
                  </a:lnTo>
                  <a:lnTo>
                    <a:pt x="110" y="11"/>
                  </a:lnTo>
                  <a:lnTo>
                    <a:pt x="14"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767" name="Freeform 600"/>
            <p:cNvSpPr>
              <a:spLocks/>
            </p:cNvSpPr>
            <p:nvPr/>
          </p:nvSpPr>
          <p:spPr bwMode="auto">
            <a:xfrm>
              <a:off x="385" y="2390"/>
              <a:ext cx="162" cy="42"/>
            </a:xfrm>
            <a:custGeom>
              <a:avLst/>
              <a:gdLst>
                <a:gd name="T0" fmla="*/ 14 w 162"/>
                <a:gd name="T1" fmla="*/ 11 h 42"/>
                <a:gd name="T2" fmla="*/ 0 w 162"/>
                <a:gd name="T3" fmla="*/ 25 h 42"/>
                <a:gd name="T4" fmla="*/ 96 w 162"/>
                <a:gd name="T5" fmla="*/ 25 h 42"/>
                <a:gd name="T6" fmla="*/ 79 w 162"/>
                <a:gd name="T7" fmla="*/ 42 h 42"/>
                <a:gd name="T8" fmla="*/ 162 w 162"/>
                <a:gd name="T9" fmla="*/ 18 h 42"/>
                <a:gd name="T10" fmla="*/ 117 w 162"/>
                <a:gd name="T11" fmla="*/ 0 h 42"/>
                <a:gd name="T12" fmla="*/ 110 w 162"/>
                <a:gd name="T13" fmla="*/ 11 h 42"/>
                <a:gd name="T14" fmla="*/ 14 w 162"/>
                <a:gd name="T15" fmla="*/ 11 h 42"/>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62" h="42">
                  <a:moveTo>
                    <a:pt x="14" y="11"/>
                  </a:moveTo>
                  <a:lnTo>
                    <a:pt x="0" y="25"/>
                  </a:lnTo>
                  <a:lnTo>
                    <a:pt x="96" y="25"/>
                  </a:lnTo>
                  <a:lnTo>
                    <a:pt x="79" y="42"/>
                  </a:lnTo>
                  <a:lnTo>
                    <a:pt x="162" y="18"/>
                  </a:lnTo>
                  <a:lnTo>
                    <a:pt x="117" y="0"/>
                  </a:lnTo>
                  <a:lnTo>
                    <a:pt x="110" y="11"/>
                  </a:lnTo>
                  <a:lnTo>
                    <a:pt x="14"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768" name="Freeform 601"/>
            <p:cNvSpPr>
              <a:spLocks/>
            </p:cNvSpPr>
            <p:nvPr/>
          </p:nvSpPr>
          <p:spPr bwMode="auto">
            <a:xfrm>
              <a:off x="168" y="2453"/>
              <a:ext cx="162" cy="38"/>
            </a:xfrm>
            <a:custGeom>
              <a:avLst/>
              <a:gdLst>
                <a:gd name="T0" fmla="*/ 148 w 162"/>
                <a:gd name="T1" fmla="*/ 31 h 38"/>
                <a:gd name="T2" fmla="*/ 162 w 162"/>
                <a:gd name="T3" fmla="*/ 17 h 38"/>
                <a:gd name="T4" fmla="*/ 62 w 162"/>
                <a:gd name="T5" fmla="*/ 17 h 38"/>
                <a:gd name="T6" fmla="*/ 79 w 162"/>
                <a:gd name="T7" fmla="*/ 0 h 38"/>
                <a:gd name="T8" fmla="*/ 0 w 162"/>
                <a:gd name="T9" fmla="*/ 20 h 38"/>
                <a:gd name="T10" fmla="*/ 41 w 162"/>
                <a:gd name="T11" fmla="*/ 38 h 38"/>
                <a:gd name="T12" fmla="*/ 48 w 162"/>
                <a:gd name="T13" fmla="*/ 31 h 38"/>
                <a:gd name="T14" fmla="*/ 148 w 162"/>
                <a:gd name="T15" fmla="*/ 31 h 3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62" h="38">
                  <a:moveTo>
                    <a:pt x="148" y="31"/>
                  </a:moveTo>
                  <a:lnTo>
                    <a:pt x="162" y="17"/>
                  </a:lnTo>
                  <a:lnTo>
                    <a:pt x="62" y="17"/>
                  </a:lnTo>
                  <a:lnTo>
                    <a:pt x="79" y="0"/>
                  </a:lnTo>
                  <a:lnTo>
                    <a:pt x="0" y="20"/>
                  </a:lnTo>
                  <a:lnTo>
                    <a:pt x="41" y="38"/>
                  </a:lnTo>
                  <a:lnTo>
                    <a:pt x="48" y="31"/>
                  </a:lnTo>
                  <a:lnTo>
                    <a:pt x="148"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769" name="Freeform 602"/>
            <p:cNvSpPr>
              <a:spLocks/>
            </p:cNvSpPr>
            <p:nvPr/>
          </p:nvSpPr>
          <p:spPr bwMode="auto">
            <a:xfrm>
              <a:off x="168" y="2453"/>
              <a:ext cx="162" cy="38"/>
            </a:xfrm>
            <a:custGeom>
              <a:avLst/>
              <a:gdLst>
                <a:gd name="T0" fmla="*/ 148 w 162"/>
                <a:gd name="T1" fmla="*/ 31 h 38"/>
                <a:gd name="T2" fmla="*/ 162 w 162"/>
                <a:gd name="T3" fmla="*/ 17 h 38"/>
                <a:gd name="T4" fmla="*/ 62 w 162"/>
                <a:gd name="T5" fmla="*/ 17 h 38"/>
                <a:gd name="T6" fmla="*/ 79 w 162"/>
                <a:gd name="T7" fmla="*/ 0 h 38"/>
                <a:gd name="T8" fmla="*/ 0 w 162"/>
                <a:gd name="T9" fmla="*/ 20 h 38"/>
                <a:gd name="T10" fmla="*/ 41 w 162"/>
                <a:gd name="T11" fmla="*/ 38 h 38"/>
                <a:gd name="T12" fmla="*/ 48 w 162"/>
                <a:gd name="T13" fmla="*/ 31 h 38"/>
                <a:gd name="T14" fmla="*/ 148 w 162"/>
                <a:gd name="T15" fmla="*/ 31 h 3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62" h="38">
                  <a:moveTo>
                    <a:pt x="148" y="31"/>
                  </a:moveTo>
                  <a:lnTo>
                    <a:pt x="162" y="17"/>
                  </a:lnTo>
                  <a:lnTo>
                    <a:pt x="62" y="17"/>
                  </a:lnTo>
                  <a:lnTo>
                    <a:pt x="79" y="0"/>
                  </a:lnTo>
                  <a:lnTo>
                    <a:pt x="0" y="20"/>
                  </a:lnTo>
                  <a:lnTo>
                    <a:pt x="41" y="38"/>
                  </a:lnTo>
                  <a:lnTo>
                    <a:pt x="48" y="31"/>
                  </a:lnTo>
                  <a:lnTo>
                    <a:pt x="148"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770" name="Freeform 603"/>
            <p:cNvSpPr>
              <a:spLocks/>
            </p:cNvSpPr>
            <p:nvPr/>
          </p:nvSpPr>
          <p:spPr bwMode="auto">
            <a:xfrm>
              <a:off x="213" y="2404"/>
              <a:ext cx="162" cy="42"/>
            </a:xfrm>
            <a:custGeom>
              <a:avLst/>
              <a:gdLst>
                <a:gd name="T0" fmla="*/ 148 w 162"/>
                <a:gd name="T1" fmla="*/ 31 h 42"/>
                <a:gd name="T2" fmla="*/ 162 w 162"/>
                <a:gd name="T3" fmla="*/ 18 h 42"/>
                <a:gd name="T4" fmla="*/ 65 w 162"/>
                <a:gd name="T5" fmla="*/ 18 h 42"/>
                <a:gd name="T6" fmla="*/ 82 w 162"/>
                <a:gd name="T7" fmla="*/ 0 h 42"/>
                <a:gd name="T8" fmla="*/ 0 w 162"/>
                <a:gd name="T9" fmla="*/ 24 h 42"/>
                <a:gd name="T10" fmla="*/ 45 w 162"/>
                <a:gd name="T11" fmla="*/ 42 h 42"/>
                <a:gd name="T12" fmla="*/ 51 w 162"/>
                <a:gd name="T13" fmla="*/ 31 h 42"/>
                <a:gd name="T14" fmla="*/ 148 w 162"/>
                <a:gd name="T15" fmla="*/ 31 h 42"/>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62" h="42">
                  <a:moveTo>
                    <a:pt x="148" y="31"/>
                  </a:moveTo>
                  <a:lnTo>
                    <a:pt x="162" y="18"/>
                  </a:lnTo>
                  <a:lnTo>
                    <a:pt x="65" y="18"/>
                  </a:lnTo>
                  <a:lnTo>
                    <a:pt x="82" y="0"/>
                  </a:lnTo>
                  <a:lnTo>
                    <a:pt x="0" y="24"/>
                  </a:lnTo>
                  <a:lnTo>
                    <a:pt x="45" y="42"/>
                  </a:lnTo>
                  <a:lnTo>
                    <a:pt x="51" y="31"/>
                  </a:lnTo>
                  <a:lnTo>
                    <a:pt x="148"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771" name="Freeform 604"/>
            <p:cNvSpPr>
              <a:spLocks/>
            </p:cNvSpPr>
            <p:nvPr/>
          </p:nvSpPr>
          <p:spPr bwMode="auto">
            <a:xfrm>
              <a:off x="213" y="2404"/>
              <a:ext cx="162" cy="42"/>
            </a:xfrm>
            <a:custGeom>
              <a:avLst/>
              <a:gdLst>
                <a:gd name="T0" fmla="*/ 148 w 162"/>
                <a:gd name="T1" fmla="*/ 31 h 42"/>
                <a:gd name="T2" fmla="*/ 162 w 162"/>
                <a:gd name="T3" fmla="*/ 18 h 42"/>
                <a:gd name="T4" fmla="*/ 65 w 162"/>
                <a:gd name="T5" fmla="*/ 18 h 42"/>
                <a:gd name="T6" fmla="*/ 82 w 162"/>
                <a:gd name="T7" fmla="*/ 0 h 42"/>
                <a:gd name="T8" fmla="*/ 0 w 162"/>
                <a:gd name="T9" fmla="*/ 24 h 42"/>
                <a:gd name="T10" fmla="*/ 45 w 162"/>
                <a:gd name="T11" fmla="*/ 42 h 42"/>
                <a:gd name="T12" fmla="*/ 51 w 162"/>
                <a:gd name="T13" fmla="*/ 31 h 42"/>
                <a:gd name="T14" fmla="*/ 148 w 162"/>
                <a:gd name="T15" fmla="*/ 31 h 42"/>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62" h="42">
                  <a:moveTo>
                    <a:pt x="148" y="31"/>
                  </a:moveTo>
                  <a:lnTo>
                    <a:pt x="162" y="18"/>
                  </a:lnTo>
                  <a:lnTo>
                    <a:pt x="65" y="18"/>
                  </a:lnTo>
                  <a:lnTo>
                    <a:pt x="82" y="0"/>
                  </a:lnTo>
                  <a:lnTo>
                    <a:pt x="0" y="24"/>
                  </a:lnTo>
                  <a:lnTo>
                    <a:pt x="45" y="42"/>
                  </a:lnTo>
                  <a:lnTo>
                    <a:pt x="51" y="31"/>
                  </a:lnTo>
                  <a:lnTo>
                    <a:pt x="148"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772" name="Freeform 605"/>
            <p:cNvSpPr>
              <a:spLocks/>
            </p:cNvSpPr>
            <p:nvPr/>
          </p:nvSpPr>
          <p:spPr bwMode="auto">
            <a:xfrm>
              <a:off x="340" y="2442"/>
              <a:ext cx="162" cy="38"/>
            </a:xfrm>
            <a:custGeom>
              <a:avLst/>
              <a:gdLst>
                <a:gd name="T0" fmla="*/ 14 w 162"/>
                <a:gd name="T1" fmla="*/ 7 h 38"/>
                <a:gd name="T2" fmla="*/ 0 w 162"/>
                <a:gd name="T3" fmla="*/ 21 h 38"/>
                <a:gd name="T4" fmla="*/ 96 w 162"/>
                <a:gd name="T5" fmla="*/ 21 h 38"/>
                <a:gd name="T6" fmla="*/ 83 w 162"/>
                <a:gd name="T7" fmla="*/ 38 h 38"/>
                <a:gd name="T8" fmla="*/ 162 w 162"/>
                <a:gd name="T9" fmla="*/ 17 h 38"/>
                <a:gd name="T10" fmla="*/ 121 w 162"/>
                <a:gd name="T11" fmla="*/ 0 h 38"/>
                <a:gd name="T12" fmla="*/ 110 w 162"/>
                <a:gd name="T13" fmla="*/ 7 h 38"/>
                <a:gd name="T14" fmla="*/ 14 w 162"/>
                <a:gd name="T15" fmla="*/ 7 h 3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62" h="38">
                  <a:moveTo>
                    <a:pt x="14" y="7"/>
                  </a:moveTo>
                  <a:lnTo>
                    <a:pt x="0" y="21"/>
                  </a:lnTo>
                  <a:lnTo>
                    <a:pt x="96" y="21"/>
                  </a:lnTo>
                  <a:lnTo>
                    <a:pt x="83" y="38"/>
                  </a:lnTo>
                  <a:lnTo>
                    <a:pt x="162" y="17"/>
                  </a:lnTo>
                  <a:lnTo>
                    <a:pt x="121" y="0"/>
                  </a:lnTo>
                  <a:lnTo>
                    <a:pt x="110" y="7"/>
                  </a:lnTo>
                  <a:lnTo>
                    <a:pt x="14" y="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773" name="Freeform 606"/>
            <p:cNvSpPr>
              <a:spLocks/>
            </p:cNvSpPr>
            <p:nvPr/>
          </p:nvSpPr>
          <p:spPr bwMode="auto">
            <a:xfrm>
              <a:off x="340" y="2442"/>
              <a:ext cx="162" cy="38"/>
            </a:xfrm>
            <a:custGeom>
              <a:avLst/>
              <a:gdLst>
                <a:gd name="T0" fmla="*/ 14 w 162"/>
                <a:gd name="T1" fmla="*/ 7 h 38"/>
                <a:gd name="T2" fmla="*/ 0 w 162"/>
                <a:gd name="T3" fmla="*/ 21 h 38"/>
                <a:gd name="T4" fmla="*/ 96 w 162"/>
                <a:gd name="T5" fmla="*/ 21 h 38"/>
                <a:gd name="T6" fmla="*/ 83 w 162"/>
                <a:gd name="T7" fmla="*/ 38 h 38"/>
                <a:gd name="T8" fmla="*/ 162 w 162"/>
                <a:gd name="T9" fmla="*/ 17 h 38"/>
                <a:gd name="T10" fmla="*/ 121 w 162"/>
                <a:gd name="T11" fmla="*/ 0 h 38"/>
                <a:gd name="T12" fmla="*/ 110 w 162"/>
                <a:gd name="T13" fmla="*/ 7 h 38"/>
                <a:gd name="T14" fmla="*/ 14 w 162"/>
                <a:gd name="T15" fmla="*/ 7 h 3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62" h="38">
                  <a:moveTo>
                    <a:pt x="14" y="7"/>
                  </a:moveTo>
                  <a:lnTo>
                    <a:pt x="0" y="21"/>
                  </a:lnTo>
                  <a:lnTo>
                    <a:pt x="96" y="21"/>
                  </a:lnTo>
                  <a:lnTo>
                    <a:pt x="83" y="38"/>
                  </a:lnTo>
                  <a:lnTo>
                    <a:pt x="162" y="17"/>
                  </a:lnTo>
                  <a:lnTo>
                    <a:pt x="121" y="0"/>
                  </a:lnTo>
                  <a:lnTo>
                    <a:pt x="110" y="7"/>
                  </a:lnTo>
                  <a:lnTo>
                    <a:pt x="14" y="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774" name="Freeform 607"/>
            <p:cNvSpPr>
              <a:spLocks/>
            </p:cNvSpPr>
            <p:nvPr/>
          </p:nvSpPr>
          <p:spPr bwMode="auto">
            <a:xfrm>
              <a:off x="388" y="2394"/>
              <a:ext cx="162" cy="41"/>
            </a:xfrm>
            <a:custGeom>
              <a:avLst/>
              <a:gdLst>
                <a:gd name="T0" fmla="*/ 14 w 162"/>
                <a:gd name="T1" fmla="*/ 10 h 41"/>
                <a:gd name="T2" fmla="*/ 0 w 162"/>
                <a:gd name="T3" fmla="*/ 24 h 41"/>
                <a:gd name="T4" fmla="*/ 97 w 162"/>
                <a:gd name="T5" fmla="*/ 24 h 41"/>
                <a:gd name="T6" fmla="*/ 79 w 162"/>
                <a:gd name="T7" fmla="*/ 41 h 41"/>
                <a:gd name="T8" fmla="*/ 162 w 162"/>
                <a:gd name="T9" fmla="*/ 17 h 41"/>
                <a:gd name="T10" fmla="*/ 117 w 162"/>
                <a:gd name="T11" fmla="*/ 0 h 41"/>
                <a:gd name="T12" fmla="*/ 110 w 162"/>
                <a:gd name="T13" fmla="*/ 10 h 41"/>
                <a:gd name="T14" fmla="*/ 14 w 162"/>
                <a:gd name="T15" fmla="*/ 10 h 4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62" h="41">
                  <a:moveTo>
                    <a:pt x="14" y="10"/>
                  </a:moveTo>
                  <a:lnTo>
                    <a:pt x="0" y="24"/>
                  </a:lnTo>
                  <a:lnTo>
                    <a:pt x="97" y="24"/>
                  </a:lnTo>
                  <a:lnTo>
                    <a:pt x="79" y="41"/>
                  </a:lnTo>
                  <a:lnTo>
                    <a:pt x="162" y="17"/>
                  </a:lnTo>
                  <a:lnTo>
                    <a:pt x="117" y="0"/>
                  </a:lnTo>
                  <a:lnTo>
                    <a:pt x="110" y="10"/>
                  </a:lnTo>
                  <a:lnTo>
                    <a:pt x="14" y="1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775" name="Freeform 608"/>
            <p:cNvSpPr>
              <a:spLocks/>
            </p:cNvSpPr>
            <p:nvPr/>
          </p:nvSpPr>
          <p:spPr bwMode="auto">
            <a:xfrm>
              <a:off x="388" y="2394"/>
              <a:ext cx="162" cy="41"/>
            </a:xfrm>
            <a:custGeom>
              <a:avLst/>
              <a:gdLst>
                <a:gd name="T0" fmla="*/ 14 w 162"/>
                <a:gd name="T1" fmla="*/ 10 h 41"/>
                <a:gd name="T2" fmla="*/ 0 w 162"/>
                <a:gd name="T3" fmla="*/ 24 h 41"/>
                <a:gd name="T4" fmla="*/ 97 w 162"/>
                <a:gd name="T5" fmla="*/ 24 h 41"/>
                <a:gd name="T6" fmla="*/ 79 w 162"/>
                <a:gd name="T7" fmla="*/ 41 h 41"/>
                <a:gd name="T8" fmla="*/ 162 w 162"/>
                <a:gd name="T9" fmla="*/ 17 h 41"/>
                <a:gd name="T10" fmla="*/ 117 w 162"/>
                <a:gd name="T11" fmla="*/ 0 h 41"/>
                <a:gd name="T12" fmla="*/ 110 w 162"/>
                <a:gd name="T13" fmla="*/ 10 h 41"/>
                <a:gd name="T14" fmla="*/ 14 w 162"/>
                <a:gd name="T15" fmla="*/ 10 h 4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62" h="41">
                  <a:moveTo>
                    <a:pt x="14" y="10"/>
                  </a:moveTo>
                  <a:lnTo>
                    <a:pt x="0" y="24"/>
                  </a:lnTo>
                  <a:lnTo>
                    <a:pt x="97" y="24"/>
                  </a:lnTo>
                  <a:lnTo>
                    <a:pt x="79" y="41"/>
                  </a:lnTo>
                  <a:lnTo>
                    <a:pt x="162" y="17"/>
                  </a:lnTo>
                  <a:lnTo>
                    <a:pt x="117" y="0"/>
                  </a:lnTo>
                  <a:lnTo>
                    <a:pt x="110" y="10"/>
                  </a:lnTo>
                  <a:lnTo>
                    <a:pt x="14" y="1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776" name="Freeform 609"/>
            <p:cNvSpPr>
              <a:spLocks/>
            </p:cNvSpPr>
            <p:nvPr/>
          </p:nvSpPr>
          <p:spPr bwMode="auto">
            <a:xfrm>
              <a:off x="172" y="2456"/>
              <a:ext cx="161" cy="38"/>
            </a:xfrm>
            <a:custGeom>
              <a:avLst/>
              <a:gdLst>
                <a:gd name="T0" fmla="*/ 147 w 161"/>
                <a:gd name="T1" fmla="*/ 31 h 38"/>
                <a:gd name="T2" fmla="*/ 161 w 161"/>
                <a:gd name="T3" fmla="*/ 17 h 38"/>
                <a:gd name="T4" fmla="*/ 61 w 161"/>
                <a:gd name="T5" fmla="*/ 17 h 38"/>
                <a:gd name="T6" fmla="*/ 79 w 161"/>
                <a:gd name="T7" fmla="*/ 0 h 38"/>
                <a:gd name="T8" fmla="*/ 0 w 161"/>
                <a:gd name="T9" fmla="*/ 21 h 38"/>
                <a:gd name="T10" fmla="*/ 41 w 161"/>
                <a:gd name="T11" fmla="*/ 38 h 38"/>
                <a:gd name="T12" fmla="*/ 48 w 161"/>
                <a:gd name="T13" fmla="*/ 31 h 38"/>
                <a:gd name="T14" fmla="*/ 147 w 161"/>
                <a:gd name="T15" fmla="*/ 31 h 3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61" h="38">
                  <a:moveTo>
                    <a:pt x="147" y="31"/>
                  </a:moveTo>
                  <a:lnTo>
                    <a:pt x="161" y="17"/>
                  </a:lnTo>
                  <a:lnTo>
                    <a:pt x="61" y="17"/>
                  </a:lnTo>
                  <a:lnTo>
                    <a:pt x="79" y="0"/>
                  </a:lnTo>
                  <a:lnTo>
                    <a:pt x="0" y="21"/>
                  </a:lnTo>
                  <a:lnTo>
                    <a:pt x="41" y="38"/>
                  </a:lnTo>
                  <a:lnTo>
                    <a:pt x="48" y="31"/>
                  </a:lnTo>
                  <a:lnTo>
                    <a:pt x="147" y="3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777" name="Freeform 610"/>
            <p:cNvSpPr>
              <a:spLocks/>
            </p:cNvSpPr>
            <p:nvPr/>
          </p:nvSpPr>
          <p:spPr bwMode="auto">
            <a:xfrm>
              <a:off x="172" y="2456"/>
              <a:ext cx="161" cy="38"/>
            </a:xfrm>
            <a:custGeom>
              <a:avLst/>
              <a:gdLst>
                <a:gd name="T0" fmla="*/ 147 w 161"/>
                <a:gd name="T1" fmla="*/ 31 h 38"/>
                <a:gd name="T2" fmla="*/ 161 w 161"/>
                <a:gd name="T3" fmla="*/ 17 h 38"/>
                <a:gd name="T4" fmla="*/ 61 w 161"/>
                <a:gd name="T5" fmla="*/ 17 h 38"/>
                <a:gd name="T6" fmla="*/ 79 w 161"/>
                <a:gd name="T7" fmla="*/ 0 h 38"/>
                <a:gd name="T8" fmla="*/ 0 w 161"/>
                <a:gd name="T9" fmla="*/ 21 h 38"/>
                <a:gd name="T10" fmla="*/ 41 w 161"/>
                <a:gd name="T11" fmla="*/ 38 h 38"/>
                <a:gd name="T12" fmla="*/ 48 w 161"/>
                <a:gd name="T13" fmla="*/ 31 h 38"/>
                <a:gd name="T14" fmla="*/ 147 w 161"/>
                <a:gd name="T15" fmla="*/ 31 h 3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61" h="38">
                  <a:moveTo>
                    <a:pt x="147" y="31"/>
                  </a:moveTo>
                  <a:lnTo>
                    <a:pt x="161" y="17"/>
                  </a:lnTo>
                  <a:lnTo>
                    <a:pt x="61" y="17"/>
                  </a:lnTo>
                  <a:lnTo>
                    <a:pt x="79" y="0"/>
                  </a:lnTo>
                  <a:lnTo>
                    <a:pt x="0" y="21"/>
                  </a:lnTo>
                  <a:lnTo>
                    <a:pt x="41" y="38"/>
                  </a:lnTo>
                  <a:lnTo>
                    <a:pt x="48" y="31"/>
                  </a:lnTo>
                  <a:lnTo>
                    <a:pt x="147" y="3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778" name="Freeform 611"/>
            <p:cNvSpPr>
              <a:spLocks/>
            </p:cNvSpPr>
            <p:nvPr/>
          </p:nvSpPr>
          <p:spPr bwMode="auto">
            <a:xfrm>
              <a:off x="216" y="2408"/>
              <a:ext cx="162" cy="41"/>
            </a:xfrm>
            <a:custGeom>
              <a:avLst/>
              <a:gdLst>
                <a:gd name="T0" fmla="*/ 148 w 162"/>
                <a:gd name="T1" fmla="*/ 31 h 41"/>
                <a:gd name="T2" fmla="*/ 162 w 162"/>
                <a:gd name="T3" fmla="*/ 17 h 41"/>
                <a:gd name="T4" fmla="*/ 66 w 162"/>
                <a:gd name="T5" fmla="*/ 17 h 41"/>
                <a:gd name="T6" fmla="*/ 83 w 162"/>
                <a:gd name="T7" fmla="*/ 0 h 41"/>
                <a:gd name="T8" fmla="*/ 0 w 162"/>
                <a:gd name="T9" fmla="*/ 24 h 41"/>
                <a:gd name="T10" fmla="*/ 45 w 162"/>
                <a:gd name="T11" fmla="*/ 41 h 41"/>
                <a:gd name="T12" fmla="*/ 52 w 162"/>
                <a:gd name="T13" fmla="*/ 31 h 41"/>
                <a:gd name="T14" fmla="*/ 148 w 162"/>
                <a:gd name="T15" fmla="*/ 31 h 4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62" h="41">
                  <a:moveTo>
                    <a:pt x="148" y="31"/>
                  </a:moveTo>
                  <a:lnTo>
                    <a:pt x="162" y="17"/>
                  </a:lnTo>
                  <a:lnTo>
                    <a:pt x="66" y="17"/>
                  </a:lnTo>
                  <a:lnTo>
                    <a:pt x="83" y="0"/>
                  </a:lnTo>
                  <a:lnTo>
                    <a:pt x="0" y="24"/>
                  </a:lnTo>
                  <a:lnTo>
                    <a:pt x="45" y="41"/>
                  </a:lnTo>
                  <a:lnTo>
                    <a:pt x="52" y="31"/>
                  </a:lnTo>
                  <a:lnTo>
                    <a:pt x="148" y="3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779" name="Freeform 612"/>
            <p:cNvSpPr>
              <a:spLocks/>
            </p:cNvSpPr>
            <p:nvPr/>
          </p:nvSpPr>
          <p:spPr bwMode="auto">
            <a:xfrm>
              <a:off x="216" y="2408"/>
              <a:ext cx="162" cy="41"/>
            </a:xfrm>
            <a:custGeom>
              <a:avLst/>
              <a:gdLst>
                <a:gd name="T0" fmla="*/ 148 w 162"/>
                <a:gd name="T1" fmla="*/ 31 h 41"/>
                <a:gd name="T2" fmla="*/ 162 w 162"/>
                <a:gd name="T3" fmla="*/ 17 h 41"/>
                <a:gd name="T4" fmla="*/ 66 w 162"/>
                <a:gd name="T5" fmla="*/ 17 h 41"/>
                <a:gd name="T6" fmla="*/ 83 w 162"/>
                <a:gd name="T7" fmla="*/ 0 h 41"/>
                <a:gd name="T8" fmla="*/ 0 w 162"/>
                <a:gd name="T9" fmla="*/ 24 h 41"/>
                <a:gd name="T10" fmla="*/ 45 w 162"/>
                <a:gd name="T11" fmla="*/ 41 h 41"/>
                <a:gd name="T12" fmla="*/ 52 w 162"/>
                <a:gd name="T13" fmla="*/ 31 h 41"/>
                <a:gd name="T14" fmla="*/ 148 w 162"/>
                <a:gd name="T15" fmla="*/ 31 h 4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62" h="41">
                  <a:moveTo>
                    <a:pt x="148" y="31"/>
                  </a:moveTo>
                  <a:lnTo>
                    <a:pt x="162" y="17"/>
                  </a:lnTo>
                  <a:lnTo>
                    <a:pt x="66" y="17"/>
                  </a:lnTo>
                  <a:lnTo>
                    <a:pt x="83" y="0"/>
                  </a:lnTo>
                  <a:lnTo>
                    <a:pt x="0" y="24"/>
                  </a:lnTo>
                  <a:lnTo>
                    <a:pt x="45" y="41"/>
                  </a:lnTo>
                  <a:lnTo>
                    <a:pt x="52" y="31"/>
                  </a:lnTo>
                  <a:lnTo>
                    <a:pt x="148" y="3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27688" name="Text Box 615"/>
          <p:cNvSpPr txBox="1">
            <a:spLocks noChangeArrowheads="1"/>
          </p:cNvSpPr>
          <p:nvPr/>
        </p:nvSpPr>
        <p:spPr bwMode="auto">
          <a:xfrm>
            <a:off x="6049963" y="5084763"/>
            <a:ext cx="1296987" cy="28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lvl1pPr algn="ctr">
              <a:lnSpc>
                <a:spcPct val="90000"/>
              </a:lnSpc>
              <a:defRPr sz="2400">
                <a:solidFill>
                  <a:schemeClr val="tx1"/>
                </a:solidFill>
                <a:latin typeface="Arial" panose="020B0604020202020204" pitchFamily="34" charset="0"/>
              </a:defRPr>
            </a:lvl1pPr>
            <a:lvl2pPr marL="742950" indent="-285750" algn="ctr">
              <a:lnSpc>
                <a:spcPct val="90000"/>
              </a:lnSpc>
              <a:defRPr sz="2400">
                <a:solidFill>
                  <a:schemeClr val="tx1"/>
                </a:solidFill>
                <a:latin typeface="Arial" panose="020B0604020202020204" pitchFamily="34" charset="0"/>
              </a:defRPr>
            </a:lvl2pPr>
            <a:lvl3pPr marL="1143000" indent="-228600" algn="ctr">
              <a:lnSpc>
                <a:spcPct val="90000"/>
              </a:lnSpc>
              <a:defRPr sz="2400">
                <a:solidFill>
                  <a:schemeClr val="tx1"/>
                </a:solidFill>
                <a:latin typeface="Arial" panose="020B0604020202020204" pitchFamily="34" charset="0"/>
              </a:defRPr>
            </a:lvl3pPr>
            <a:lvl4pPr marL="1600200" indent="-228600" algn="ctr">
              <a:lnSpc>
                <a:spcPct val="90000"/>
              </a:lnSpc>
              <a:defRPr sz="2400">
                <a:solidFill>
                  <a:schemeClr val="tx1"/>
                </a:solidFill>
                <a:latin typeface="Arial" panose="020B0604020202020204" pitchFamily="34" charset="0"/>
              </a:defRPr>
            </a:lvl4pPr>
            <a:lvl5pPr marL="2057400" indent="-228600" algn="ctr">
              <a:lnSpc>
                <a:spcPct val="90000"/>
              </a:lnSpc>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9pPr>
          </a:lstStyle>
          <a:p>
            <a:pPr>
              <a:lnSpc>
                <a:spcPct val="100000"/>
              </a:lnSpc>
              <a:spcBef>
                <a:spcPct val="50000"/>
              </a:spcBef>
            </a:pPr>
            <a:r>
              <a:rPr lang="en-US" altLang="en-US" sz="1400" b="1"/>
              <a:t>CE router</a:t>
            </a:r>
          </a:p>
        </p:txBody>
      </p:sp>
      <p:sp>
        <p:nvSpPr>
          <p:cNvPr id="27689" name="Line 616"/>
          <p:cNvSpPr>
            <a:spLocks noChangeShapeType="1"/>
          </p:cNvSpPr>
          <p:nvPr/>
        </p:nvSpPr>
        <p:spPr bwMode="auto">
          <a:xfrm>
            <a:off x="4575175" y="5567363"/>
            <a:ext cx="208915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lIns="82124" tIns="41061" rIns="82124" bIns="41061"/>
          <a:lstStyle/>
          <a:p>
            <a:endParaRPr lang="en-US"/>
          </a:p>
        </p:txBody>
      </p:sp>
      <p:grpSp>
        <p:nvGrpSpPr>
          <p:cNvPr id="27690" name="Group 617"/>
          <p:cNvGrpSpPr>
            <a:grpSpLocks/>
          </p:cNvGrpSpPr>
          <p:nvPr/>
        </p:nvGrpSpPr>
        <p:grpSpPr bwMode="auto">
          <a:xfrm>
            <a:off x="6300788" y="5373688"/>
            <a:ext cx="690562" cy="385762"/>
            <a:chOff x="158" y="1979"/>
            <a:chExt cx="435" cy="243"/>
          </a:xfrm>
        </p:grpSpPr>
        <p:sp>
          <p:nvSpPr>
            <p:cNvPr id="27730" name="AutoShape 618"/>
            <p:cNvSpPr>
              <a:spLocks noChangeAspect="1" noChangeArrowheads="1" noTextEdit="1"/>
            </p:cNvSpPr>
            <p:nvPr/>
          </p:nvSpPr>
          <p:spPr bwMode="auto">
            <a:xfrm>
              <a:off x="158" y="1979"/>
              <a:ext cx="435" cy="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7731" name="Oval 619"/>
            <p:cNvSpPr>
              <a:spLocks noChangeArrowheads="1"/>
            </p:cNvSpPr>
            <p:nvPr/>
          </p:nvSpPr>
          <p:spPr bwMode="auto">
            <a:xfrm>
              <a:off x="159" y="2080"/>
              <a:ext cx="433" cy="141"/>
            </a:xfrm>
            <a:prstGeom prst="ellipse">
              <a:avLst/>
            </a:prstGeom>
            <a:solidFill>
              <a:srgbClr val="6B6A42"/>
            </a:solidFill>
            <a:ln w="4763">
              <a:solidFill>
                <a:srgbClr val="6B6A42"/>
              </a:solidFill>
              <a:round/>
              <a:headEnd/>
              <a:tailEnd/>
            </a:ln>
          </p:spPr>
          <p:txBody>
            <a:bodyPr/>
            <a:lstStyle>
              <a:lvl1pPr algn="ctr">
                <a:lnSpc>
                  <a:spcPct val="90000"/>
                </a:lnSpc>
                <a:defRPr sz="2400">
                  <a:solidFill>
                    <a:schemeClr val="tx1"/>
                  </a:solidFill>
                  <a:latin typeface="Arial" panose="020B0604020202020204" pitchFamily="34" charset="0"/>
                </a:defRPr>
              </a:lvl1pPr>
              <a:lvl2pPr marL="742950" indent="-285750" algn="ctr">
                <a:lnSpc>
                  <a:spcPct val="90000"/>
                </a:lnSpc>
                <a:defRPr sz="2400">
                  <a:solidFill>
                    <a:schemeClr val="tx1"/>
                  </a:solidFill>
                  <a:latin typeface="Arial" panose="020B0604020202020204" pitchFamily="34" charset="0"/>
                </a:defRPr>
              </a:lvl2pPr>
              <a:lvl3pPr marL="1143000" indent="-228600" algn="ctr">
                <a:lnSpc>
                  <a:spcPct val="90000"/>
                </a:lnSpc>
                <a:defRPr sz="2400">
                  <a:solidFill>
                    <a:schemeClr val="tx1"/>
                  </a:solidFill>
                  <a:latin typeface="Arial" panose="020B0604020202020204" pitchFamily="34" charset="0"/>
                </a:defRPr>
              </a:lvl3pPr>
              <a:lvl4pPr marL="1600200" indent="-228600" algn="ctr">
                <a:lnSpc>
                  <a:spcPct val="90000"/>
                </a:lnSpc>
                <a:defRPr sz="2400">
                  <a:solidFill>
                    <a:schemeClr val="tx1"/>
                  </a:solidFill>
                  <a:latin typeface="Arial" panose="020B0604020202020204" pitchFamily="34" charset="0"/>
                </a:defRPr>
              </a:lvl4pPr>
              <a:lvl5pPr marL="2057400" indent="-228600" algn="ctr">
                <a:lnSpc>
                  <a:spcPct val="90000"/>
                </a:lnSpc>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27732" name="Rectangle 620"/>
            <p:cNvSpPr>
              <a:spLocks noChangeArrowheads="1"/>
            </p:cNvSpPr>
            <p:nvPr/>
          </p:nvSpPr>
          <p:spPr bwMode="auto">
            <a:xfrm>
              <a:off x="158" y="2052"/>
              <a:ext cx="432" cy="100"/>
            </a:xfrm>
            <a:prstGeom prst="rect">
              <a:avLst/>
            </a:prstGeom>
            <a:solidFill>
              <a:srgbClr val="0078A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ctr">
                <a:lnSpc>
                  <a:spcPct val="90000"/>
                </a:lnSpc>
                <a:defRPr sz="2400">
                  <a:solidFill>
                    <a:schemeClr val="tx1"/>
                  </a:solidFill>
                  <a:latin typeface="Arial" panose="020B0604020202020204" pitchFamily="34" charset="0"/>
                </a:defRPr>
              </a:lvl1pPr>
              <a:lvl2pPr marL="742950" indent="-285750" algn="ctr">
                <a:lnSpc>
                  <a:spcPct val="90000"/>
                </a:lnSpc>
                <a:defRPr sz="2400">
                  <a:solidFill>
                    <a:schemeClr val="tx1"/>
                  </a:solidFill>
                  <a:latin typeface="Arial" panose="020B0604020202020204" pitchFamily="34" charset="0"/>
                </a:defRPr>
              </a:lvl2pPr>
              <a:lvl3pPr marL="1143000" indent="-228600" algn="ctr">
                <a:lnSpc>
                  <a:spcPct val="90000"/>
                </a:lnSpc>
                <a:defRPr sz="2400">
                  <a:solidFill>
                    <a:schemeClr val="tx1"/>
                  </a:solidFill>
                  <a:latin typeface="Arial" panose="020B0604020202020204" pitchFamily="34" charset="0"/>
                </a:defRPr>
              </a:lvl3pPr>
              <a:lvl4pPr marL="1600200" indent="-228600" algn="ctr">
                <a:lnSpc>
                  <a:spcPct val="90000"/>
                </a:lnSpc>
                <a:defRPr sz="2400">
                  <a:solidFill>
                    <a:schemeClr val="tx1"/>
                  </a:solidFill>
                  <a:latin typeface="Arial" panose="020B0604020202020204" pitchFamily="34" charset="0"/>
                </a:defRPr>
              </a:lvl4pPr>
              <a:lvl5pPr marL="2057400" indent="-228600" algn="ctr">
                <a:lnSpc>
                  <a:spcPct val="90000"/>
                </a:lnSpc>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27733" name="Rectangle 621"/>
            <p:cNvSpPr>
              <a:spLocks noChangeArrowheads="1"/>
            </p:cNvSpPr>
            <p:nvPr/>
          </p:nvSpPr>
          <p:spPr bwMode="auto">
            <a:xfrm>
              <a:off x="158" y="2052"/>
              <a:ext cx="432" cy="100"/>
            </a:xfrm>
            <a:prstGeom prst="rect">
              <a:avLst/>
            </a:prstGeom>
            <a:solidFill>
              <a:srgbClr val="6B6A4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ctr">
                <a:lnSpc>
                  <a:spcPct val="90000"/>
                </a:lnSpc>
                <a:defRPr sz="2400">
                  <a:solidFill>
                    <a:schemeClr val="tx1"/>
                  </a:solidFill>
                  <a:latin typeface="Arial" panose="020B0604020202020204" pitchFamily="34" charset="0"/>
                </a:defRPr>
              </a:lvl1pPr>
              <a:lvl2pPr marL="742950" indent="-285750" algn="ctr">
                <a:lnSpc>
                  <a:spcPct val="90000"/>
                </a:lnSpc>
                <a:defRPr sz="2400">
                  <a:solidFill>
                    <a:schemeClr val="tx1"/>
                  </a:solidFill>
                  <a:latin typeface="Arial" panose="020B0604020202020204" pitchFamily="34" charset="0"/>
                </a:defRPr>
              </a:lvl2pPr>
              <a:lvl3pPr marL="1143000" indent="-228600" algn="ctr">
                <a:lnSpc>
                  <a:spcPct val="90000"/>
                </a:lnSpc>
                <a:defRPr sz="2400">
                  <a:solidFill>
                    <a:schemeClr val="tx1"/>
                  </a:solidFill>
                  <a:latin typeface="Arial" panose="020B0604020202020204" pitchFamily="34" charset="0"/>
                </a:defRPr>
              </a:lvl3pPr>
              <a:lvl4pPr marL="1600200" indent="-228600" algn="ctr">
                <a:lnSpc>
                  <a:spcPct val="90000"/>
                </a:lnSpc>
                <a:defRPr sz="2400">
                  <a:solidFill>
                    <a:schemeClr val="tx1"/>
                  </a:solidFill>
                  <a:latin typeface="Arial" panose="020B0604020202020204" pitchFamily="34" charset="0"/>
                </a:defRPr>
              </a:lvl4pPr>
              <a:lvl5pPr marL="2057400" indent="-228600" algn="ctr">
                <a:lnSpc>
                  <a:spcPct val="90000"/>
                </a:lnSpc>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27734" name="Oval 622"/>
            <p:cNvSpPr>
              <a:spLocks noChangeArrowheads="1"/>
            </p:cNvSpPr>
            <p:nvPr/>
          </p:nvSpPr>
          <p:spPr bwMode="auto">
            <a:xfrm>
              <a:off x="159" y="1980"/>
              <a:ext cx="433" cy="141"/>
            </a:xfrm>
            <a:prstGeom prst="ellipse">
              <a:avLst/>
            </a:prstGeom>
            <a:solidFill>
              <a:srgbClr val="C3C16F"/>
            </a:solidFill>
            <a:ln w="4763">
              <a:solidFill>
                <a:srgbClr val="6B6A42"/>
              </a:solidFill>
              <a:round/>
              <a:headEnd/>
              <a:tailEnd/>
            </a:ln>
          </p:spPr>
          <p:txBody>
            <a:bodyPr/>
            <a:lstStyle>
              <a:lvl1pPr algn="ctr">
                <a:lnSpc>
                  <a:spcPct val="90000"/>
                </a:lnSpc>
                <a:defRPr sz="2400">
                  <a:solidFill>
                    <a:schemeClr val="tx1"/>
                  </a:solidFill>
                  <a:latin typeface="Arial" panose="020B0604020202020204" pitchFamily="34" charset="0"/>
                </a:defRPr>
              </a:lvl1pPr>
              <a:lvl2pPr marL="742950" indent="-285750" algn="ctr">
                <a:lnSpc>
                  <a:spcPct val="90000"/>
                </a:lnSpc>
                <a:defRPr sz="2400">
                  <a:solidFill>
                    <a:schemeClr val="tx1"/>
                  </a:solidFill>
                  <a:latin typeface="Arial" panose="020B0604020202020204" pitchFamily="34" charset="0"/>
                </a:defRPr>
              </a:lvl2pPr>
              <a:lvl3pPr marL="1143000" indent="-228600" algn="ctr">
                <a:lnSpc>
                  <a:spcPct val="90000"/>
                </a:lnSpc>
                <a:defRPr sz="2400">
                  <a:solidFill>
                    <a:schemeClr val="tx1"/>
                  </a:solidFill>
                  <a:latin typeface="Arial" panose="020B0604020202020204" pitchFamily="34" charset="0"/>
                </a:defRPr>
              </a:lvl3pPr>
              <a:lvl4pPr marL="1600200" indent="-228600" algn="ctr">
                <a:lnSpc>
                  <a:spcPct val="90000"/>
                </a:lnSpc>
                <a:defRPr sz="2400">
                  <a:solidFill>
                    <a:schemeClr val="tx1"/>
                  </a:solidFill>
                  <a:latin typeface="Arial" panose="020B0604020202020204" pitchFamily="34" charset="0"/>
                </a:defRPr>
              </a:lvl4pPr>
              <a:lvl5pPr marL="2057400" indent="-228600" algn="ctr">
                <a:lnSpc>
                  <a:spcPct val="90000"/>
                </a:lnSpc>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27735" name="Freeform 623"/>
            <p:cNvSpPr>
              <a:spLocks/>
            </p:cNvSpPr>
            <p:nvPr/>
          </p:nvSpPr>
          <p:spPr bwMode="auto">
            <a:xfrm>
              <a:off x="379" y="1999"/>
              <a:ext cx="143" cy="45"/>
            </a:xfrm>
            <a:custGeom>
              <a:avLst/>
              <a:gdLst>
                <a:gd name="T0" fmla="*/ 0 w 143"/>
                <a:gd name="T1" fmla="*/ 35 h 45"/>
                <a:gd name="T2" fmla="*/ 32 w 143"/>
                <a:gd name="T3" fmla="*/ 45 h 45"/>
                <a:gd name="T4" fmla="*/ 109 w 143"/>
                <a:gd name="T5" fmla="*/ 15 h 45"/>
                <a:gd name="T6" fmla="*/ 143 w 143"/>
                <a:gd name="T7" fmla="*/ 25 h 45"/>
                <a:gd name="T8" fmla="*/ 124 w 143"/>
                <a:gd name="T9" fmla="*/ 0 h 45"/>
                <a:gd name="T10" fmla="*/ 35 w 143"/>
                <a:gd name="T11" fmla="*/ 0 h 45"/>
                <a:gd name="T12" fmla="*/ 72 w 143"/>
                <a:gd name="T13" fmla="*/ 8 h 45"/>
                <a:gd name="T14" fmla="*/ 0 w 143"/>
                <a:gd name="T15" fmla="*/ 35 h 45"/>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43" h="45">
                  <a:moveTo>
                    <a:pt x="0" y="35"/>
                  </a:moveTo>
                  <a:lnTo>
                    <a:pt x="32" y="45"/>
                  </a:lnTo>
                  <a:lnTo>
                    <a:pt x="109" y="15"/>
                  </a:lnTo>
                  <a:lnTo>
                    <a:pt x="143" y="25"/>
                  </a:lnTo>
                  <a:lnTo>
                    <a:pt x="124" y="0"/>
                  </a:lnTo>
                  <a:lnTo>
                    <a:pt x="35" y="0"/>
                  </a:lnTo>
                  <a:lnTo>
                    <a:pt x="72" y="8"/>
                  </a:lnTo>
                  <a:lnTo>
                    <a:pt x="0" y="3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736" name="Freeform 624"/>
            <p:cNvSpPr>
              <a:spLocks/>
            </p:cNvSpPr>
            <p:nvPr/>
          </p:nvSpPr>
          <p:spPr bwMode="auto">
            <a:xfrm>
              <a:off x="379" y="1999"/>
              <a:ext cx="143" cy="45"/>
            </a:xfrm>
            <a:custGeom>
              <a:avLst/>
              <a:gdLst>
                <a:gd name="T0" fmla="*/ 0 w 143"/>
                <a:gd name="T1" fmla="*/ 35 h 45"/>
                <a:gd name="T2" fmla="*/ 32 w 143"/>
                <a:gd name="T3" fmla="*/ 45 h 45"/>
                <a:gd name="T4" fmla="*/ 109 w 143"/>
                <a:gd name="T5" fmla="*/ 15 h 45"/>
                <a:gd name="T6" fmla="*/ 143 w 143"/>
                <a:gd name="T7" fmla="*/ 25 h 45"/>
                <a:gd name="T8" fmla="*/ 124 w 143"/>
                <a:gd name="T9" fmla="*/ 0 h 45"/>
                <a:gd name="T10" fmla="*/ 35 w 143"/>
                <a:gd name="T11" fmla="*/ 0 h 45"/>
                <a:gd name="T12" fmla="*/ 72 w 143"/>
                <a:gd name="T13" fmla="*/ 8 h 45"/>
                <a:gd name="T14" fmla="*/ 0 w 143"/>
                <a:gd name="T15" fmla="*/ 35 h 45"/>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43" h="45">
                  <a:moveTo>
                    <a:pt x="0" y="35"/>
                  </a:moveTo>
                  <a:lnTo>
                    <a:pt x="32" y="45"/>
                  </a:lnTo>
                  <a:lnTo>
                    <a:pt x="109" y="15"/>
                  </a:lnTo>
                  <a:lnTo>
                    <a:pt x="143" y="25"/>
                  </a:lnTo>
                  <a:lnTo>
                    <a:pt x="124" y="0"/>
                  </a:lnTo>
                  <a:lnTo>
                    <a:pt x="35" y="0"/>
                  </a:lnTo>
                  <a:lnTo>
                    <a:pt x="72" y="8"/>
                  </a:lnTo>
                  <a:lnTo>
                    <a:pt x="0" y="3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737" name="Freeform 625"/>
            <p:cNvSpPr>
              <a:spLocks/>
            </p:cNvSpPr>
            <p:nvPr/>
          </p:nvSpPr>
          <p:spPr bwMode="auto">
            <a:xfrm>
              <a:off x="224" y="2052"/>
              <a:ext cx="142" cy="47"/>
            </a:xfrm>
            <a:custGeom>
              <a:avLst/>
              <a:gdLst>
                <a:gd name="T0" fmla="*/ 142 w 142"/>
                <a:gd name="T1" fmla="*/ 10 h 47"/>
                <a:gd name="T2" fmla="*/ 111 w 142"/>
                <a:gd name="T3" fmla="*/ 0 h 47"/>
                <a:gd name="T4" fmla="*/ 37 w 142"/>
                <a:gd name="T5" fmla="*/ 30 h 47"/>
                <a:gd name="T6" fmla="*/ 0 w 142"/>
                <a:gd name="T7" fmla="*/ 20 h 47"/>
                <a:gd name="T8" fmla="*/ 18 w 142"/>
                <a:gd name="T9" fmla="*/ 47 h 47"/>
                <a:gd name="T10" fmla="*/ 111 w 142"/>
                <a:gd name="T11" fmla="*/ 47 h 47"/>
                <a:gd name="T12" fmla="*/ 71 w 142"/>
                <a:gd name="T13" fmla="*/ 37 h 47"/>
                <a:gd name="T14" fmla="*/ 142 w 142"/>
                <a:gd name="T15" fmla="*/ 10 h 47"/>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42" h="47">
                  <a:moveTo>
                    <a:pt x="142" y="10"/>
                  </a:moveTo>
                  <a:lnTo>
                    <a:pt x="111" y="0"/>
                  </a:lnTo>
                  <a:lnTo>
                    <a:pt x="37" y="30"/>
                  </a:lnTo>
                  <a:lnTo>
                    <a:pt x="0" y="20"/>
                  </a:lnTo>
                  <a:lnTo>
                    <a:pt x="18" y="47"/>
                  </a:lnTo>
                  <a:lnTo>
                    <a:pt x="111" y="47"/>
                  </a:lnTo>
                  <a:lnTo>
                    <a:pt x="71" y="37"/>
                  </a:lnTo>
                  <a:lnTo>
                    <a:pt x="142"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738" name="Freeform 626"/>
            <p:cNvSpPr>
              <a:spLocks/>
            </p:cNvSpPr>
            <p:nvPr/>
          </p:nvSpPr>
          <p:spPr bwMode="auto">
            <a:xfrm>
              <a:off x="224" y="2052"/>
              <a:ext cx="142" cy="47"/>
            </a:xfrm>
            <a:custGeom>
              <a:avLst/>
              <a:gdLst>
                <a:gd name="T0" fmla="*/ 142 w 142"/>
                <a:gd name="T1" fmla="*/ 10 h 47"/>
                <a:gd name="T2" fmla="*/ 111 w 142"/>
                <a:gd name="T3" fmla="*/ 0 h 47"/>
                <a:gd name="T4" fmla="*/ 37 w 142"/>
                <a:gd name="T5" fmla="*/ 30 h 47"/>
                <a:gd name="T6" fmla="*/ 0 w 142"/>
                <a:gd name="T7" fmla="*/ 20 h 47"/>
                <a:gd name="T8" fmla="*/ 18 w 142"/>
                <a:gd name="T9" fmla="*/ 47 h 47"/>
                <a:gd name="T10" fmla="*/ 111 w 142"/>
                <a:gd name="T11" fmla="*/ 47 h 47"/>
                <a:gd name="T12" fmla="*/ 71 w 142"/>
                <a:gd name="T13" fmla="*/ 37 h 47"/>
                <a:gd name="T14" fmla="*/ 142 w 142"/>
                <a:gd name="T15" fmla="*/ 10 h 47"/>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42" h="47">
                  <a:moveTo>
                    <a:pt x="142" y="10"/>
                  </a:moveTo>
                  <a:lnTo>
                    <a:pt x="111" y="0"/>
                  </a:lnTo>
                  <a:lnTo>
                    <a:pt x="37" y="30"/>
                  </a:lnTo>
                  <a:lnTo>
                    <a:pt x="0" y="20"/>
                  </a:lnTo>
                  <a:lnTo>
                    <a:pt x="18" y="47"/>
                  </a:lnTo>
                  <a:lnTo>
                    <a:pt x="111" y="47"/>
                  </a:lnTo>
                  <a:lnTo>
                    <a:pt x="71" y="37"/>
                  </a:lnTo>
                  <a:lnTo>
                    <a:pt x="142"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739" name="Freeform 627"/>
            <p:cNvSpPr>
              <a:spLocks/>
            </p:cNvSpPr>
            <p:nvPr/>
          </p:nvSpPr>
          <p:spPr bwMode="auto">
            <a:xfrm>
              <a:off x="232" y="1997"/>
              <a:ext cx="142" cy="45"/>
            </a:xfrm>
            <a:custGeom>
              <a:avLst/>
              <a:gdLst>
                <a:gd name="T0" fmla="*/ 0 w 142"/>
                <a:gd name="T1" fmla="*/ 10 h 45"/>
                <a:gd name="T2" fmla="*/ 31 w 142"/>
                <a:gd name="T3" fmla="*/ 0 h 45"/>
                <a:gd name="T4" fmla="*/ 108 w 142"/>
                <a:gd name="T5" fmla="*/ 27 h 45"/>
                <a:gd name="T6" fmla="*/ 142 w 142"/>
                <a:gd name="T7" fmla="*/ 20 h 45"/>
                <a:gd name="T8" fmla="*/ 124 w 142"/>
                <a:gd name="T9" fmla="*/ 45 h 45"/>
                <a:gd name="T10" fmla="*/ 34 w 142"/>
                <a:gd name="T11" fmla="*/ 45 h 45"/>
                <a:gd name="T12" fmla="*/ 71 w 142"/>
                <a:gd name="T13" fmla="*/ 37 h 45"/>
                <a:gd name="T14" fmla="*/ 0 w 142"/>
                <a:gd name="T15" fmla="*/ 10 h 45"/>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42" h="45">
                  <a:moveTo>
                    <a:pt x="0" y="10"/>
                  </a:moveTo>
                  <a:lnTo>
                    <a:pt x="31" y="0"/>
                  </a:lnTo>
                  <a:lnTo>
                    <a:pt x="108" y="27"/>
                  </a:lnTo>
                  <a:lnTo>
                    <a:pt x="142" y="20"/>
                  </a:lnTo>
                  <a:lnTo>
                    <a:pt x="124" y="45"/>
                  </a:lnTo>
                  <a:lnTo>
                    <a:pt x="34" y="45"/>
                  </a:lnTo>
                  <a:lnTo>
                    <a:pt x="71" y="37"/>
                  </a:lnTo>
                  <a:lnTo>
                    <a:pt x="0"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740" name="Freeform 628"/>
            <p:cNvSpPr>
              <a:spLocks/>
            </p:cNvSpPr>
            <p:nvPr/>
          </p:nvSpPr>
          <p:spPr bwMode="auto">
            <a:xfrm>
              <a:off x="232" y="1997"/>
              <a:ext cx="142" cy="45"/>
            </a:xfrm>
            <a:custGeom>
              <a:avLst/>
              <a:gdLst>
                <a:gd name="T0" fmla="*/ 0 w 142"/>
                <a:gd name="T1" fmla="*/ 10 h 45"/>
                <a:gd name="T2" fmla="*/ 31 w 142"/>
                <a:gd name="T3" fmla="*/ 0 h 45"/>
                <a:gd name="T4" fmla="*/ 108 w 142"/>
                <a:gd name="T5" fmla="*/ 27 h 45"/>
                <a:gd name="T6" fmla="*/ 142 w 142"/>
                <a:gd name="T7" fmla="*/ 20 h 45"/>
                <a:gd name="T8" fmla="*/ 124 w 142"/>
                <a:gd name="T9" fmla="*/ 45 h 45"/>
                <a:gd name="T10" fmla="*/ 34 w 142"/>
                <a:gd name="T11" fmla="*/ 45 h 45"/>
                <a:gd name="T12" fmla="*/ 71 w 142"/>
                <a:gd name="T13" fmla="*/ 37 h 45"/>
                <a:gd name="T14" fmla="*/ 0 w 142"/>
                <a:gd name="T15" fmla="*/ 10 h 45"/>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42" h="45">
                  <a:moveTo>
                    <a:pt x="0" y="10"/>
                  </a:moveTo>
                  <a:lnTo>
                    <a:pt x="31" y="0"/>
                  </a:lnTo>
                  <a:lnTo>
                    <a:pt x="108" y="27"/>
                  </a:lnTo>
                  <a:lnTo>
                    <a:pt x="142" y="20"/>
                  </a:lnTo>
                  <a:lnTo>
                    <a:pt x="124" y="45"/>
                  </a:lnTo>
                  <a:lnTo>
                    <a:pt x="34" y="45"/>
                  </a:lnTo>
                  <a:lnTo>
                    <a:pt x="71" y="37"/>
                  </a:lnTo>
                  <a:lnTo>
                    <a:pt x="0"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741" name="Freeform 629"/>
            <p:cNvSpPr>
              <a:spLocks/>
            </p:cNvSpPr>
            <p:nvPr/>
          </p:nvSpPr>
          <p:spPr bwMode="auto">
            <a:xfrm>
              <a:off x="374" y="2057"/>
              <a:ext cx="143" cy="45"/>
            </a:xfrm>
            <a:custGeom>
              <a:avLst/>
              <a:gdLst>
                <a:gd name="T0" fmla="*/ 143 w 143"/>
                <a:gd name="T1" fmla="*/ 35 h 45"/>
                <a:gd name="T2" fmla="*/ 111 w 143"/>
                <a:gd name="T3" fmla="*/ 45 h 45"/>
                <a:gd name="T4" fmla="*/ 37 w 143"/>
                <a:gd name="T5" fmla="*/ 15 h 45"/>
                <a:gd name="T6" fmla="*/ 0 w 143"/>
                <a:gd name="T7" fmla="*/ 25 h 45"/>
                <a:gd name="T8" fmla="*/ 19 w 143"/>
                <a:gd name="T9" fmla="*/ 0 h 45"/>
                <a:gd name="T10" fmla="*/ 111 w 143"/>
                <a:gd name="T11" fmla="*/ 0 h 45"/>
                <a:gd name="T12" fmla="*/ 71 w 143"/>
                <a:gd name="T13" fmla="*/ 7 h 45"/>
                <a:gd name="T14" fmla="*/ 143 w 143"/>
                <a:gd name="T15" fmla="*/ 35 h 45"/>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43" h="45">
                  <a:moveTo>
                    <a:pt x="143" y="35"/>
                  </a:moveTo>
                  <a:lnTo>
                    <a:pt x="111" y="45"/>
                  </a:lnTo>
                  <a:lnTo>
                    <a:pt x="37" y="15"/>
                  </a:lnTo>
                  <a:lnTo>
                    <a:pt x="0" y="25"/>
                  </a:lnTo>
                  <a:lnTo>
                    <a:pt x="19" y="0"/>
                  </a:lnTo>
                  <a:lnTo>
                    <a:pt x="111" y="0"/>
                  </a:lnTo>
                  <a:lnTo>
                    <a:pt x="71" y="7"/>
                  </a:lnTo>
                  <a:lnTo>
                    <a:pt x="143" y="3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742" name="Freeform 630"/>
            <p:cNvSpPr>
              <a:spLocks/>
            </p:cNvSpPr>
            <p:nvPr/>
          </p:nvSpPr>
          <p:spPr bwMode="auto">
            <a:xfrm>
              <a:off x="374" y="2057"/>
              <a:ext cx="143" cy="45"/>
            </a:xfrm>
            <a:custGeom>
              <a:avLst/>
              <a:gdLst>
                <a:gd name="T0" fmla="*/ 143 w 143"/>
                <a:gd name="T1" fmla="*/ 35 h 45"/>
                <a:gd name="T2" fmla="*/ 111 w 143"/>
                <a:gd name="T3" fmla="*/ 45 h 45"/>
                <a:gd name="T4" fmla="*/ 37 w 143"/>
                <a:gd name="T5" fmla="*/ 15 h 45"/>
                <a:gd name="T6" fmla="*/ 0 w 143"/>
                <a:gd name="T7" fmla="*/ 25 h 45"/>
                <a:gd name="T8" fmla="*/ 19 w 143"/>
                <a:gd name="T9" fmla="*/ 0 h 45"/>
                <a:gd name="T10" fmla="*/ 111 w 143"/>
                <a:gd name="T11" fmla="*/ 0 h 45"/>
                <a:gd name="T12" fmla="*/ 71 w 143"/>
                <a:gd name="T13" fmla="*/ 7 h 45"/>
                <a:gd name="T14" fmla="*/ 143 w 143"/>
                <a:gd name="T15" fmla="*/ 35 h 45"/>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43" h="45">
                  <a:moveTo>
                    <a:pt x="143" y="35"/>
                  </a:moveTo>
                  <a:lnTo>
                    <a:pt x="111" y="45"/>
                  </a:lnTo>
                  <a:lnTo>
                    <a:pt x="37" y="15"/>
                  </a:lnTo>
                  <a:lnTo>
                    <a:pt x="0" y="25"/>
                  </a:lnTo>
                  <a:lnTo>
                    <a:pt x="19" y="0"/>
                  </a:lnTo>
                  <a:lnTo>
                    <a:pt x="111" y="0"/>
                  </a:lnTo>
                  <a:lnTo>
                    <a:pt x="71" y="7"/>
                  </a:lnTo>
                  <a:lnTo>
                    <a:pt x="143" y="3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743" name="Freeform 631"/>
            <p:cNvSpPr>
              <a:spLocks/>
            </p:cNvSpPr>
            <p:nvPr/>
          </p:nvSpPr>
          <p:spPr bwMode="auto">
            <a:xfrm>
              <a:off x="382" y="2002"/>
              <a:ext cx="142" cy="45"/>
            </a:xfrm>
            <a:custGeom>
              <a:avLst/>
              <a:gdLst>
                <a:gd name="T0" fmla="*/ 0 w 142"/>
                <a:gd name="T1" fmla="*/ 35 h 45"/>
                <a:gd name="T2" fmla="*/ 32 w 142"/>
                <a:gd name="T3" fmla="*/ 45 h 45"/>
                <a:gd name="T4" fmla="*/ 108 w 142"/>
                <a:gd name="T5" fmla="*/ 15 h 45"/>
                <a:gd name="T6" fmla="*/ 142 w 142"/>
                <a:gd name="T7" fmla="*/ 25 h 45"/>
                <a:gd name="T8" fmla="*/ 124 w 142"/>
                <a:gd name="T9" fmla="*/ 0 h 45"/>
                <a:gd name="T10" fmla="*/ 34 w 142"/>
                <a:gd name="T11" fmla="*/ 0 h 45"/>
                <a:gd name="T12" fmla="*/ 71 w 142"/>
                <a:gd name="T13" fmla="*/ 7 h 45"/>
                <a:gd name="T14" fmla="*/ 0 w 142"/>
                <a:gd name="T15" fmla="*/ 35 h 45"/>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42" h="45">
                  <a:moveTo>
                    <a:pt x="0" y="35"/>
                  </a:moveTo>
                  <a:lnTo>
                    <a:pt x="32" y="45"/>
                  </a:lnTo>
                  <a:lnTo>
                    <a:pt x="108" y="15"/>
                  </a:lnTo>
                  <a:lnTo>
                    <a:pt x="142" y="25"/>
                  </a:lnTo>
                  <a:lnTo>
                    <a:pt x="124" y="0"/>
                  </a:lnTo>
                  <a:lnTo>
                    <a:pt x="34" y="0"/>
                  </a:lnTo>
                  <a:lnTo>
                    <a:pt x="71" y="7"/>
                  </a:lnTo>
                  <a:lnTo>
                    <a:pt x="0" y="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744" name="Freeform 632"/>
            <p:cNvSpPr>
              <a:spLocks/>
            </p:cNvSpPr>
            <p:nvPr/>
          </p:nvSpPr>
          <p:spPr bwMode="auto">
            <a:xfrm>
              <a:off x="382" y="2002"/>
              <a:ext cx="142" cy="45"/>
            </a:xfrm>
            <a:custGeom>
              <a:avLst/>
              <a:gdLst>
                <a:gd name="T0" fmla="*/ 0 w 142"/>
                <a:gd name="T1" fmla="*/ 35 h 45"/>
                <a:gd name="T2" fmla="*/ 32 w 142"/>
                <a:gd name="T3" fmla="*/ 45 h 45"/>
                <a:gd name="T4" fmla="*/ 108 w 142"/>
                <a:gd name="T5" fmla="*/ 15 h 45"/>
                <a:gd name="T6" fmla="*/ 142 w 142"/>
                <a:gd name="T7" fmla="*/ 25 h 45"/>
                <a:gd name="T8" fmla="*/ 124 w 142"/>
                <a:gd name="T9" fmla="*/ 0 h 45"/>
                <a:gd name="T10" fmla="*/ 34 w 142"/>
                <a:gd name="T11" fmla="*/ 0 h 45"/>
                <a:gd name="T12" fmla="*/ 71 w 142"/>
                <a:gd name="T13" fmla="*/ 7 h 45"/>
                <a:gd name="T14" fmla="*/ 0 w 142"/>
                <a:gd name="T15" fmla="*/ 35 h 45"/>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42" h="45">
                  <a:moveTo>
                    <a:pt x="0" y="35"/>
                  </a:moveTo>
                  <a:lnTo>
                    <a:pt x="32" y="45"/>
                  </a:lnTo>
                  <a:lnTo>
                    <a:pt x="108" y="15"/>
                  </a:lnTo>
                  <a:lnTo>
                    <a:pt x="142" y="25"/>
                  </a:lnTo>
                  <a:lnTo>
                    <a:pt x="124" y="0"/>
                  </a:lnTo>
                  <a:lnTo>
                    <a:pt x="34" y="0"/>
                  </a:lnTo>
                  <a:lnTo>
                    <a:pt x="71" y="7"/>
                  </a:lnTo>
                  <a:lnTo>
                    <a:pt x="0" y="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745" name="Freeform 633"/>
            <p:cNvSpPr>
              <a:spLocks/>
            </p:cNvSpPr>
            <p:nvPr/>
          </p:nvSpPr>
          <p:spPr bwMode="auto">
            <a:xfrm>
              <a:off x="227" y="2054"/>
              <a:ext cx="142" cy="48"/>
            </a:xfrm>
            <a:custGeom>
              <a:avLst/>
              <a:gdLst>
                <a:gd name="T0" fmla="*/ 142 w 142"/>
                <a:gd name="T1" fmla="*/ 10 h 48"/>
                <a:gd name="T2" fmla="*/ 110 w 142"/>
                <a:gd name="T3" fmla="*/ 0 h 48"/>
                <a:gd name="T4" fmla="*/ 36 w 142"/>
                <a:gd name="T5" fmla="*/ 30 h 48"/>
                <a:gd name="T6" fmla="*/ 0 w 142"/>
                <a:gd name="T7" fmla="*/ 20 h 48"/>
                <a:gd name="T8" fmla="*/ 18 w 142"/>
                <a:gd name="T9" fmla="*/ 48 h 48"/>
                <a:gd name="T10" fmla="*/ 110 w 142"/>
                <a:gd name="T11" fmla="*/ 48 h 48"/>
                <a:gd name="T12" fmla="*/ 71 w 142"/>
                <a:gd name="T13" fmla="*/ 38 h 48"/>
                <a:gd name="T14" fmla="*/ 142 w 142"/>
                <a:gd name="T15" fmla="*/ 10 h 4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42" h="48">
                  <a:moveTo>
                    <a:pt x="142" y="10"/>
                  </a:moveTo>
                  <a:lnTo>
                    <a:pt x="110" y="0"/>
                  </a:lnTo>
                  <a:lnTo>
                    <a:pt x="36" y="30"/>
                  </a:lnTo>
                  <a:lnTo>
                    <a:pt x="0" y="20"/>
                  </a:lnTo>
                  <a:lnTo>
                    <a:pt x="18" y="48"/>
                  </a:lnTo>
                  <a:lnTo>
                    <a:pt x="110" y="48"/>
                  </a:lnTo>
                  <a:lnTo>
                    <a:pt x="71" y="38"/>
                  </a:lnTo>
                  <a:lnTo>
                    <a:pt x="142" y="1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746" name="Freeform 634"/>
            <p:cNvSpPr>
              <a:spLocks/>
            </p:cNvSpPr>
            <p:nvPr/>
          </p:nvSpPr>
          <p:spPr bwMode="auto">
            <a:xfrm>
              <a:off x="227" y="2054"/>
              <a:ext cx="142" cy="48"/>
            </a:xfrm>
            <a:custGeom>
              <a:avLst/>
              <a:gdLst>
                <a:gd name="T0" fmla="*/ 142 w 142"/>
                <a:gd name="T1" fmla="*/ 10 h 48"/>
                <a:gd name="T2" fmla="*/ 110 w 142"/>
                <a:gd name="T3" fmla="*/ 0 h 48"/>
                <a:gd name="T4" fmla="*/ 36 w 142"/>
                <a:gd name="T5" fmla="*/ 30 h 48"/>
                <a:gd name="T6" fmla="*/ 0 w 142"/>
                <a:gd name="T7" fmla="*/ 20 h 48"/>
                <a:gd name="T8" fmla="*/ 18 w 142"/>
                <a:gd name="T9" fmla="*/ 48 h 48"/>
                <a:gd name="T10" fmla="*/ 110 w 142"/>
                <a:gd name="T11" fmla="*/ 48 h 48"/>
                <a:gd name="T12" fmla="*/ 71 w 142"/>
                <a:gd name="T13" fmla="*/ 38 h 48"/>
                <a:gd name="T14" fmla="*/ 142 w 142"/>
                <a:gd name="T15" fmla="*/ 10 h 4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42" h="48">
                  <a:moveTo>
                    <a:pt x="142" y="10"/>
                  </a:moveTo>
                  <a:lnTo>
                    <a:pt x="110" y="0"/>
                  </a:lnTo>
                  <a:lnTo>
                    <a:pt x="36" y="30"/>
                  </a:lnTo>
                  <a:lnTo>
                    <a:pt x="0" y="20"/>
                  </a:lnTo>
                  <a:lnTo>
                    <a:pt x="18" y="48"/>
                  </a:lnTo>
                  <a:lnTo>
                    <a:pt x="110" y="48"/>
                  </a:lnTo>
                  <a:lnTo>
                    <a:pt x="71" y="38"/>
                  </a:lnTo>
                  <a:lnTo>
                    <a:pt x="142" y="1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747" name="Freeform 635"/>
            <p:cNvSpPr>
              <a:spLocks/>
            </p:cNvSpPr>
            <p:nvPr/>
          </p:nvSpPr>
          <p:spPr bwMode="auto">
            <a:xfrm>
              <a:off x="234" y="1999"/>
              <a:ext cx="143" cy="45"/>
            </a:xfrm>
            <a:custGeom>
              <a:avLst/>
              <a:gdLst>
                <a:gd name="T0" fmla="*/ 0 w 143"/>
                <a:gd name="T1" fmla="*/ 10 h 45"/>
                <a:gd name="T2" fmla="*/ 32 w 143"/>
                <a:gd name="T3" fmla="*/ 0 h 45"/>
                <a:gd name="T4" fmla="*/ 109 w 143"/>
                <a:gd name="T5" fmla="*/ 28 h 45"/>
                <a:gd name="T6" fmla="*/ 143 w 143"/>
                <a:gd name="T7" fmla="*/ 20 h 45"/>
                <a:gd name="T8" fmla="*/ 124 w 143"/>
                <a:gd name="T9" fmla="*/ 45 h 45"/>
                <a:gd name="T10" fmla="*/ 35 w 143"/>
                <a:gd name="T11" fmla="*/ 45 h 45"/>
                <a:gd name="T12" fmla="*/ 72 w 143"/>
                <a:gd name="T13" fmla="*/ 38 h 45"/>
                <a:gd name="T14" fmla="*/ 0 w 143"/>
                <a:gd name="T15" fmla="*/ 10 h 45"/>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43" h="45">
                  <a:moveTo>
                    <a:pt x="0" y="10"/>
                  </a:moveTo>
                  <a:lnTo>
                    <a:pt x="32" y="0"/>
                  </a:lnTo>
                  <a:lnTo>
                    <a:pt x="109" y="28"/>
                  </a:lnTo>
                  <a:lnTo>
                    <a:pt x="143" y="20"/>
                  </a:lnTo>
                  <a:lnTo>
                    <a:pt x="124" y="45"/>
                  </a:lnTo>
                  <a:lnTo>
                    <a:pt x="35" y="45"/>
                  </a:lnTo>
                  <a:lnTo>
                    <a:pt x="72" y="38"/>
                  </a:lnTo>
                  <a:lnTo>
                    <a:pt x="0" y="1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748" name="Freeform 636"/>
            <p:cNvSpPr>
              <a:spLocks/>
            </p:cNvSpPr>
            <p:nvPr/>
          </p:nvSpPr>
          <p:spPr bwMode="auto">
            <a:xfrm>
              <a:off x="234" y="1999"/>
              <a:ext cx="143" cy="45"/>
            </a:xfrm>
            <a:custGeom>
              <a:avLst/>
              <a:gdLst>
                <a:gd name="T0" fmla="*/ 0 w 143"/>
                <a:gd name="T1" fmla="*/ 10 h 45"/>
                <a:gd name="T2" fmla="*/ 32 w 143"/>
                <a:gd name="T3" fmla="*/ 0 h 45"/>
                <a:gd name="T4" fmla="*/ 109 w 143"/>
                <a:gd name="T5" fmla="*/ 28 h 45"/>
                <a:gd name="T6" fmla="*/ 143 w 143"/>
                <a:gd name="T7" fmla="*/ 20 h 45"/>
                <a:gd name="T8" fmla="*/ 124 w 143"/>
                <a:gd name="T9" fmla="*/ 45 h 45"/>
                <a:gd name="T10" fmla="*/ 35 w 143"/>
                <a:gd name="T11" fmla="*/ 45 h 45"/>
                <a:gd name="T12" fmla="*/ 72 w 143"/>
                <a:gd name="T13" fmla="*/ 38 h 45"/>
                <a:gd name="T14" fmla="*/ 0 w 143"/>
                <a:gd name="T15" fmla="*/ 10 h 45"/>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43" h="45">
                  <a:moveTo>
                    <a:pt x="0" y="10"/>
                  </a:moveTo>
                  <a:lnTo>
                    <a:pt x="32" y="0"/>
                  </a:lnTo>
                  <a:lnTo>
                    <a:pt x="109" y="28"/>
                  </a:lnTo>
                  <a:lnTo>
                    <a:pt x="143" y="20"/>
                  </a:lnTo>
                  <a:lnTo>
                    <a:pt x="124" y="45"/>
                  </a:lnTo>
                  <a:lnTo>
                    <a:pt x="35" y="45"/>
                  </a:lnTo>
                  <a:lnTo>
                    <a:pt x="72" y="38"/>
                  </a:lnTo>
                  <a:lnTo>
                    <a:pt x="0" y="1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749" name="Freeform 637"/>
            <p:cNvSpPr>
              <a:spLocks/>
            </p:cNvSpPr>
            <p:nvPr/>
          </p:nvSpPr>
          <p:spPr bwMode="auto">
            <a:xfrm>
              <a:off x="377" y="2059"/>
              <a:ext cx="142" cy="45"/>
            </a:xfrm>
            <a:custGeom>
              <a:avLst/>
              <a:gdLst>
                <a:gd name="T0" fmla="*/ 142 w 142"/>
                <a:gd name="T1" fmla="*/ 35 h 45"/>
                <a:gd name="T2" fmla="*/ 111 w 142"/>
                <a:gd name="T3" fmla="*/ 45 h 45"/>
                <a:gd name="T4" fmla="*/ 37 w 142"/>
                <a:gd name="T5" fmla="*/ 15 h 45"/>
                <a:gd name="T6" fmla="*/ 0 w 142"/>
                <a:gd name="T7" fmla="*/ 25 h 45"/>
                <a:gd name="T8" fmla="*/ 18 w 142"/>
                <a:gd name="T9" fmla="*/ 0 h 45"/>
                <a:gd name="T10" fmla="*/ 111 w 142"/>
                <a:gd name="T11" fmla="*/ 0 h 45"/>
                <a:gd name="T12" fmla="*/ 71 w 142"/>
                <a:gd name="T13" fmla="*/ 8 h 45"/>
                <a:gd name="T14" fmla="*/ 142 w 142"/>
                <a:gd name="T15" fmla="*/ 35 h 45"/>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42" h="45">
                  <a:moveTo>
                    <a:pt x="142" y="35"/>
                  </a:moveTo>
                  <a:lnTo>
                    <a:pt x="111" y="45"/>
                  </a:lnTo>
                  <a:lnTo>
                    <a:pt x="37" y="15"/>
                  </a:lnTo>
                  <a:lnTo>
                    <a:pt x="0" y="25"/>
                  </a:lnTo>
                  <a:lnTo>
                    <a:pt x="18" y="0"/>
                  </a:lnTo>
                  <a:lnTo>
                    <a:pt x="111" y="0"/>
                  </a:lnTo>
                  <a:lnTo>
                    <a:pt x="71" y="8"/>
                  </a:lnTo>
                  <a:lnTo>
                    <a:pt x="142" y="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750" name="Freeform 638"/>
            <p:cNvSpPr>
              <a:spLocks/>
            </p:cNvSpPr>
            <p:nvPr/>
          </p:nvSpPr>
          <p:spPr bwMode="auto">
            <a:xfrm>
              <a:off x="377" y="2059"/>
              <a:ext cx="142" cy="45"/>
            </a:xfrm>
            <a:custGeom>
              <a:avLst/>
              <a:gdLst>
                <a:gd name="T0" fmla="*/ 142 w 142"/>
                <a:gd name="T1" fmla="*/ 35 h 45"/>
                <a:gd name="T2" fmla="*/ 111 w 142"/>
                <a:gd name="T3" fmla="*/ 45 h 45"/>
                <a:gd name="T4" fmla="*/ 37 w 142"/>
                <a:gd name="T5" fmla="*/ 15 h 45"/>
                <a:gd name="T6" fmla="*/ 0 w 142"/>
                <a:gd name="T7" fmla="*/ 25 h 45"/>
                <a:gd name="T8" fmla="*/ 18 w 142"/>
                <a:gd name="T9" fmla="*/ 0 h 45"/>
                <a:gd name="T10" fmla="*/ 111 w 142"/>
                <a:gd name="T11" fmla="*/ 0 h 45"/>
                <a:gd name="T12" fmla="*/ 71 w 142"/>
                <a:gd name="T13" fmla="*/ 8 h 45"/>
                <a:gd name="T14" fmla="*/ 142 w 142"/>
                <a:gd name="T15" fmla="*/ 35 h 45"/>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42" h="45">
                  <a:moveTo>
                    <a:pt x="142" y="35"/>
                  </a:moveTo>
                  <a:lnTo>
                    <a:pt x="111" y="45"/>
                  </a:lnTo>
                  <a:lnTo>
                    <a:pt x="37" y="15"/>
                  </a:lnTo>
                  <a:lnTo>
                    <a:pt x="0" y="25"/>
                  </a:lnTo>
                  <a:lnTo>
                    <a:pt x="18" y="0"/>
                  </a:lnTo>
                  <a:lnTo>
                    <a:pt x="111" y="0"/>
                  </a:lnTo>
                  <a:lnTo>
                    <a:pt x="71" y="8"/>
                  </a:lnTo>
                  <a:lnTo>
                    <a:pt x="142" y="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751" name="Line 639"/>
            <p:cNvSpPr>
              <a:spLocks noChangeShapeType="1"/>
            </p:cNvSpPr>
            <p:nvPr/>
          </p:nvSpPr>
          <p:spPr bwMode="auto">
            <a:xfrm>
              <a:off x="158" y="2049"/>
              <a:ext cx="1" cy="100"/>
            </a:xfrm>
            <a:prstGeom prst="line">
              <a:avLst/>
            </a:prstGeom>
            <a:noFill/>
            <a:ln w="4763">
              <a:solidFill>
                <a:srgbClr val="6B6A4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752" name="Line 640"/>
            <p:cNvSpPr>
              <a:spLocks noChangeShapeType="1"/>
            </p:cNvSpPr>
            <p:nvPr/>
          </p:nvSpPr>
          <p:spPr bwMode="auto">
            <a:xfrm>
              <a:off x="590" y="2049"/>
              <a:ext cx="1" cy="100"/>
            </a:xfrm>
            <a:prstGeom prst="line">
              <a:avLst/>
            </a:prstGeom>
            <a:noFill/>
            <a:ln w="4763">
              <a:solidFill>
                <a:srgbClr val="6B6A4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753" name="Freeform 641"/>
            <p:cNvSpPr>
              <a:spLocks/>
            </p:cNvSpPr>
            <p:nvPr/>
          </p:nvSpPr>
          <p:spPr bwMode="auto">
            <a:xfrm>
              <a:off x="263" y="2127"/>
              <a:ext cx="214" cy="77"/>
            </a:xfrm>
            <a:custGeom>
              <a:avLst/>
              <a:gdLst>
                <a:gd name="T0" fmla="*/ 32 w 214"/>
                <a:gd name="T1" fmla="*/ 10 h 77"/>
                <a:gd name="T2" fmla="*/ 80 w 214"/>
                <a:gd name="T3" fmla="*/ 10 h 77"/>
                <a:gd name="T4" fmla="*/ 109 w 214"/>
                <a:gd name="T5" fmla="*/ 32 h 77"/>
                <a:gd name="T6" fmla="*/ 138 w 214"/>
                <a:gd name="T7" fmla="*/ 10 h 77"/>
                <a:gd name="T8" fmla="*/ 182 w 214"/>
                <a:gd name="T9" fmla="*/ 10 h 77"/>
                <a:gd name="T10" fmla="*/ 182 w 214"/>
                <a:gd name="T11" fmla="*/ 0 h 77"/>
                <a:gd name="T12" fmla="*/ 214 w 214"/>
                <a:gd name="T13" fmla="*/ 15 h 77"/>
                <a:gd name="T14" fmla="*/ 182 w 214"/>
                <a:gd name="T15" fmla="*/ 30 h 77"/>
                <a:gd name="T16" fmla="*/ 182 w 214"/>
                <a:gd name="T17" fmla="*/ 20 h 77"/>
                <a:gd name="T18" fmla="*/ 143 w 214"/>
                <a:gd name="T19" fmla="*/ 20 h 77"/>
                <a:gd name="T20" fmla="*/ 116 w 214"/>
                <a:gd name="T21" fmla="*/ 37 h 77"/>
                <a:gd name="T22" fmla="*/ 143 w 214"/>
                <a:gd name="T23" fmla="*/ 57 h 77"/>
                <a:gd name="T24" fmla="*/ 182 w 214"/>
                <a:gd name="T25" fmla="*/ 57 h 77"/>
                <a:gd name="T26" fmla="*/ 182 w 214"/>
                <a:gd name="T27" fmla="*/ 45 h 77"/>
                <a:gd name="T28" fmla="*/ 214 w 214"/>
                <a:gd name="T29" fmla="*/ 62 h 77"/>
                <a:gd name="T30" fmla="*/ 182 w 214"/>
                <a:gd name="T31" fmla="*/ 77 h 77"/>
                <a:gd name="T32" fmla="*/ 182 w 214"/>
                <a:gd name="T33" fmla="*/ 67 h 77"/>
                <a:gd name="T34" fmla="*/ 138 w 214"/>
                <a:gd name="T35" fmla="*/ 67 h 77"/>
                <a:gd name="T36" fmla="*/ 109 w 214"/>
                <a:gd name="T37" fmla="*/ 45 h 77"/>
                <a:gd name="T38" fmla="*/ 80 w 214"/>
                <a:gd name="T39" fmla="*/ 67 h 77"/>
                <a:gd name="T40" fmla="*/ 32 w 214"/>
                <a:gd name="T41" fmla="*/ 67 h 77"/>
                <a:gd name="T42" fmla="*/ 32 w 214"/>
                <a:gd name="T43" fmla="*/ 77 h 77"/>
                <a:gd name="T44" fmla="*/ 0 w 214"/>
                <a:gd name="T45" fmla="*/ 62 h 77"/>
                <a:gd name="T46" fmla="*/ 32 w 214"/>
                <a:gd name="T47" fmla="*/ 45 h 77"/>
                <a:gd name="T48" fmla="*/ 32 w 214"/>
                <a:gd name="T49" fmla="*/ 57 h 77"/>
                <a:gd name="T50" fmla="*/ 74 w 214"/>
                <a:gd name="T51" fmla="*/ 57 h 77"/>
                <a:gd name="T52" fmla="*/ 101 w 214"/>
                <a:gd name="T53" fmla="*/ 40 h 77"/>
                <a:gd name="T54" fmla="*/ 74 w 214"/>
                <a:gd name="T55" fmla="*/ 20 h 77"/>
                <a:gd name="T56" fmla="*/ 32 w 214"/>
                <a:gd name="T57" fmla="*/ 20 h 77"/>
                <a:gd name="T58" fmla="*/ 32 w 214"/>
                <a:gd name="T59" fmla="*/ 30 h 77"/>
                <a:gd name="T60" fmla="*/ 0 w 214"/>
                <a:gd name="T61" fmla="*/ 15 h 77"/>
                <a:gd name="T62" fmla="*/ 32 w 214"/>
                <a:gd name="T63" fmla="*/ 0 h 77"/>
                <a:gd name="T64" fmla="*/ 32 w 214"/>
                <a:gd name="T65" fmla="*/ 10 h 7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14" h="77">
                  <a:moveTo>
                    <a:pt x="32" y="10"/>
                  </a:moveTo>
                  <a:lnTo>
                    <a:pt x="80" y="10"/>
                  </a:lnTo>
                  <a:lnTo>
                    <a:pt x="109" y="32"/>
                  </a:lnTo>
                  <a:lnTo>
                    <a:pt x="138" y="10"/>
                  </a:lnTo>
                  <a:lnTo>
                    <a:pt x="182" y="10"/>
                  </a:lnTo>
                  <a:lnTo>
                    <a:pt x="182" y="0"/>
                  </a:lnTo>
                  <a:lnTo>
                    <a:pt x="214" y="15"/>
                  </a:lnTo>
                  <a:lnTo>
                    <a:pt x="182" y="30"/>
                  </a:lnTo>
                  <a:lnTo>
                    <a:pt x="182" y="20"/>
                  </a:lnTo>
                  <a:lnTo>
                    <a:pt x="143" y="20"/>
                  </a:lnTo>
                  <a:lnTo>
                    <a:pt x="116" y="37"/>
                  </a:lnTo>
                  <a:lnTo>
                    <a:pt x="143" y="57"/>
                  </a:lnTo>
                  <a:lnTo>
                    <a:pt x="182" y="57"/>
                  </a:lnTo>
                  <a:lnTo>
                    <a:pt x="182" y="45"/>
                  </a:lnTo>
                  <a:lnTo>
                    <a:pt x="214" y="62"/>
                  </a:lnTo>
                  <a:lnTo>
                    <a:pt x="182" y="77"/>
                  </a:lnTo>
                  <a:lnTo>
                    <a:pt x="182" y="67"/>
                  </a:lnTo>
                  <a:lnTo>
                    <a:pt x="138" y="67"/>
                  </a:lnTo>
                  <a:lnTo>
                    <a:pt x="109" y="45"/>
                  </a:lnTo>
                  <a:lnTo>
                    <a:pt x="80" y="67"/>
                  </a:lnTo>
                  <a:lnTo>
                    <a:pt x="32" y="67"/>
                  </a:lnTo>
                  <a:lnTo>
                    <a:pt x="32" y="77"/>
                  </a:lnTo>
                  <a:lnTo>
                    <a:pt x="0" y="62"/>
                  </a:lnTo>
                  <a:lnTo>
                    <a:pt x="32" y="45"/>
                  </a:lnTo>
                  <a:lnTo>
                    <a:pt x="32" y="57"/>
                  </a:lnTo>
                  <a:lnTo>
                    <a:pt x="74" y="57"/>
                  </a:lnTo>
                  <a:lnTo>
                    <a:pt x="101" y="40"/>
                  </a:lnTo>
                  <a:lnTo>
                    <a:pt x="74" y="20"/>
                  </a:lnTo>
                  <a:lnTo>
                    <a:pt x="32" y="20"/>
                  </a:lnTo>
                  <a:lnTo>
                    <a:pt x="32" y="30"/>
                  </a:lnTo>
                  <a:lnTo>
                    <a:pt x="0" y="15"/>
                  </a:lnTo>
                  <a:lnTo>
                    <a:pt x="32" y="0"/>
                  </a:lnTo>
                  <a:lnTo>
                    <a:pt x="32"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754" name="Freeform 642"/>
            <p:cNvSpPr>
              <a:spLocks/>
            </p:cNvSpPr>
            <p:nvPr/>
          </p:nvSpPr>
          <p:spPr bwMode="auto">
            <a:xfrm>
              <a:off x="263" y="2127"/>
              <a:ext cx="214" cy="77"/>
            </a:xfrm>
            <a:custGeom>
              <a:avLst/>
              <a:gdLst>
                <a:gd name="T0" fmla="*/ 32 w 214"/>
                <a:gd name="T1" fmla="*/ 10 h 77"/>
                <a:gd name="T2" fmla="*/ 80 w 214"/>
                <a:gd name="T3" fmla="*/ 10 h 77"/>
                <a:gd name="T4" fmla="*/ 109 w 214"/>
                <a:gd name="T5" fmla="*/ 32 h 77"/>
                <a:gd name="T6" fmla="*/ 138 w 214"/>
                <a:gd name="T7" fmla="*/ 10 h 77"/>
                <a:gd name="T8" fmla="*/ 182 w 214"/>
                <a:gd name="T9" fmla="*/ 10 h 77"/>
                <a:gd name="T10" fmla="*/ 182 w 214"/>
                <a:gd name="T11" fmla="*/ 0 h 77"/>
                <a:gd name="T12" fmla="*/ 214 w 214"/>
                <a:gd name="T13" fmla="*/ 15 h 77"/>
                <a:gd name="T14" fmla="*/ 182 w 214"/>
                <a:gd name="T15" fmla="*/ 30 h 77"/>
                <a:gd name="T16" fmla="*/ 182 w 214"/>
                <a:gd name="T17" fmla="*/ 20 h 77"/>
                <a:gd name="T18" fmla="*/ 143 w 214"/>
                <a:gd name="T19" fmla="*/ 20 h 77"/>
                <a:gd name="T20" fmla="*/ 116 w 214"/>
                <a:gd name="T21" fmla="*/ 37 h 77"/>
                <a:gd name="T22" fmla="*/ 143 w 214"/>
                <a:gd name="T23" fmla="*/ 57 h 77"/>
                <a:gd name="T24" fmla="*/ 182 w 214"/>
                <a:gd name="T25" fmla="*/ 57 h 77"/>
                <a:gd name="T26" fmla="*/ 182 w 214"/>
                <a:gd name="T27" fmla="*/ 45 h 77"/>
                <a:gd name="T28" fmla="*/ 214 w 214"/>
                <a:gd name="T29" fmla="*/ 62 h 77"/>
                <a:gd name="T30" fmla="*/ 182 w 214"/>
                <a:gd name="T31" fmla="*/ 77 h 77"/>
                <a:gd name="T32" fmla="*/ 182 w 214"/>
                <a:gd name="T33" fmla="*/ 67 h 77"/>
                <a:gd name="T34" fmla="*/ 138 w 214"/>
                <a:gd name="T35" fmla="*/ 67 h 77"/>
                <a:gd name="T36" fmla="*/ 109 w 214"/>
                <a:gd name="T37" fmla="*/ 45 h 77"/>
                <a:gd name="T38" fmla="*/ 80 w 214"/>
                <a:gd name="T39" fmla="*/ 67 h 77"/>
                <a:gd name="T40" fmla="*/ 32 w 214"/>
                <a:gd name="T41" fmla="*/ 67 h 77"/>
                <a:gd name="T42" fmla="*/ 32 w 214"/>
                <a:gd name="T43" fmla="*/ 77 h 77"/>
                <a:gd name="T44" fmla="*/ 0 w 214"/>
                <a:gd name="T45" fmla="*/ 62 h 77"/>
                <a:gd name="T46" fmla="*/ 32 w 214"/>
                <a:gd name="T47" fmla="*/ 45 h 77"/>
                <a:gd name="T48" fmla="*/ 32 w 214"/>
                <a:gd name="T49" fmla="*/ 57 h 77"/>
                <a:gd name="T50" fmla="*/ 74 w 214"/>
                <a:gd name="T51" fmla="*/ 57 h 77"/>
                <a:gd name="T52" fmla="*/ 101 w 214"/>
                <a:gd name="T53" fmla="*/ 40 h 77"/>
                <a:gd name="T54" fmla="*/ 74 w 214"/>
                <a:gd name="T55" fmla="*/ 20 h 77"/>
                <a:gd name="T56" fmla="*/ 32 w 214"/>
                <a:gd name="T57" fmla="*/ 20 h 77"/>
                <a:gd name="T58" fmla="*/ 32 w 214"/>
                <a:gd name="T59" fmla="*/ 30 h 77"/>
                <a:gd name="T60" fmla="*/ 0 w 214"/>
                <a:gd name="T61" fmla="*/ 15 h 77"/>
                <a:gd name="T62" fmla="*/ 32 w 214"/>
                <a:gd name="T63" fmla="*/ 0 h 77"/>
                <a:gd name="T64" fmla="*/ 32 w 214"/>
                <a:gd name="T65" fmla="*/ 10 h 7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14" h="77">
                  <a:moveTo>
                    <a:pt x="32" y="10"/>
                  </a:moveTo>
                  <a:lnTo>
                    <a:pt x="80" y="10"/>
                  </a:lnTo>
                  <a:lnTo>
                    <a:pt x="109" y="32"/>
                  </a:lnTo>
                  <a:lnTo>
                    <a:pt x="138" y="10"/>
                  </a:lnTo>
                  <a:lnTo>
                    <a:pt x="182" y="10"/>
                  </a:lnTo>
                  <a:lnTo>
                    <a:pt x="182" y="0"/>
                  </a:lnTo>
                  <a:lnTo>
                    <a:pt x="214" y="15"/>
                  </a:lnTo>
                  <a:lnTo>
                    <a:pt x="182" y="30"/>
                  </a:lnTo>
                  <a:lnTo>
                    <a:pt x="182" y="20"/>
                  </a:lnTo>
                  <a:lnTo>
                    <a:pt x="143" y="20"/>
                  </a:lnTo>
                  <a:lnTo>
                    <a:pt x="116" y="37"/>
                  </a:lnTo>
                  <a:lnTo>
                    <a:pt x="143" y="57"/>
                  </a:lnTo>
                  <a:lnTo>
                    <a:pt x="182" y="57"/>
                  </a:lnTo>
                  <a:lnTo>
                    <a:pt x="182" y="45"/>
                  </a:lnTo>
                  <a:lnTo>
                    <a:pt x="214" y="62"/>
                  </a:lnTo>
                  <a:lnTo>
                    <a:pt x="182" y="77"/>
                  </a:lnTo>
                  <a:lnTo>
                    <a:pt x="182" y="67"/>
                  </a:lnTo>
                  <a:lnTo>
                    <a:pt x="138" y="67"/>
                  </a:lnTo>
                  <a:lnTo>
                    <a:pt x="109" y="45"/>
                  </a:lnTo>
                  <a:lnTo>
                    <a:pt x="80" y="67"/>
                  </a:lnTo>
                  <a:lnTo>
                    <a:pt x="32" y="67"/>
                  </a:lnTo>
                  <a:lnTo>
                    <a:pt x="32" y="77"/>
                  </a:lnTo>
                  <a:lnTo>
                    <a:pt x="0" y="62"/>
                  </a:lnTo>
                  <a:lnTo>
                    <a:pt x="32" y="45"/>
                  </a:lnTo>
                  <a:lnTo>
                    <a:pt x="32" y="57"/>
                  </a:lnTo>
                  <a:lnTo>
                    <a:pt x="74" y="57"/>
                  </a:lnTo>
                  <a:lnTo>
                    <a:pt x="101" y="40"/>
                  </a:lnTo>
                  <a:lnTo>
                    <a:pt x="74" y="20"/>
                  </a:lnTo>
                  <a:lnTo>
                    <a:pt x="32" y="20"/>
                  </a:lnTo>
                  <a:lnTo>
                    <a:pt x="32" y="30"/>
                  </a:lnTo>
                  <a:lnTo>
                    <a:pt x="0" y="15"/>
                  </a:lnTo>
                  <a:lnTo>
                    <a:pt x="32" y="0"/>
                  </a:lnTo>
                  <a:lnTo>
                    <a:pt x="32"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755" name="Freeform 643"/>
            <p:cNvSpPr>
              <a:spLocks/>
            </p:cNvSpPr>
            <p:nvPr/>
          </p:nvSpPr>
          <p:spPr bwMode="auto">
            <a:xfrm>
              <a:off x="266" y="2129"/>
              <a:ext cx="214" cy="78"/>
            </a:xfrm>
            <a:custGeom>
              <a:avLst/>
              <a:gdLst>
                <a:gd name="T0" fmla="*/ 32 w 214"/>
                <a:gd name="T1" fmla="*/ 10 h 78"/>
                <a:gd name="T2" fmla="*/ 79 w 214"/>
                <a:gd name="T3" fmla="*/ 10 h 78"/>
                <a:gd name="T4" fmla="*/ 108 w 214"/>
                <a:gd name="T5" fmla="*/ 33 h 78"/>
                <a:gd name="T6" fmla="*/ 137 w 214"/>
                <a:gd name="T7" fmla="*/ 10 h 78"/>
                <a:gd name="T8" fmla="*/ 182 w 214"/>
                <a:gd name="T9" fmla="*/ 10 h 78"/>
                <a:gd name="T10" fmla="*/ 182 w 214"/>
                <a:gd name="T11" fmla="*/ 0 h 78"/>
                <a:gd name="T12" fmla="*/ 214 w 214"/>
                <a:gd name="T13" fmla="*/ 15 h 78"/>
                <a:gd name="T14" fmla="*/ 182 w 214"/>
                <a:gd name="T15" fmla="*/ 30 h 78"/>
                <a:gd name="T16" fmla="*/ 182 w 214"/>
                <a:gd name="T17" fmla="*/ 20 h 78"/>
                <a:gd name="T18" fmla="*/ 142 w 214"/>
                <a:gd name="T19" fmla="*/ 20 h 78"/>
                <a:gd name="T20" fmla="*/ 116 w 214"/>
                <a:gd name="T21" fmla="*/ 38 h 78"/>
                <a:gd name="T22" fmla="*/ 142 w 214"/>
                <a:gd name="T23" fmla="*/ 58 h 78"/>
                <a:gd name="T24" fmla="*/ 182 w 214"/>
                <a:gd name="T25" fmla="*/ 58 h 78"/>
                <a:gd name="T26" fmla="*/ 182 w 214"/>
                <a:gd name="T27" fmla="*/ 45 h 78"/>
                <a:gd name="T28" fmla="*/ 214 w 214"/>
                <a:gd name="T29" fmla="*/ 63 h 78"/>
                <a:gd name="T30" fmla="*/ 182 w 214"/>
                <a:gd name="T31" fmla="*/ 78 h 78"/>
                <a:gd name="T32" fmla="*/ 182 w 214"/>
                <a:gd name="T33" fmla="*/ 68 h 78"/>
                <a:gd name="T34" fmla="*/ 137 w 214"/>
                <a:gd name="T35" fmla="*/ 68 h 78"/>
                <a:gd name="T36" fmla="*/ 108 w 214"/>
                <a:gd name="T37" fmla="*/ 45 h 78"/>
                <a:gd name="T38" fmla="*/ 79 w 214"/>
                <a:gd name="T39" fmla="*/ 68 h 78"/>
                <a:gd name="T40" fmla="*/ 32 w 214"/>
                <a:gd name="T41" fmla="*/ 68 h 78"/>
                <a:gd name="T42" fmla="*/ 32 w 214"/>
                <a:gd name="T43" fmla="*/ 78 h 78"/>
                <a:gd name="T44" fmla="*/ 0 w 214"/>
                <a:gd name="T45" fmla="*/ 63 h 78"/>
                <a:gd name="T46" fmla="*/ 32 w 214"/>
                <a:gd name="T47" fmla="*/ 45 h 78"/>
                <a:gd name="T48" fmla="*/ 32 w 214"/>
                <a:gd name="T49" fmla="*/ 58 h 78"/>
                <a:gd name="T50" fmla="*/ 74 w 214"/>
                <a:gd name="T51" fmla="*/ 58 h 78"/>
                <a:gd name="T52" fmla="*/ 100 w 214"/>
                <a:gd name="T53" fmla="*/ 40 h 78"/>
                <a:gd name="T54" fmla="*/ 74 w 214"/>
                <a:gd name="T55" fmla="*/ 20 h 78"/>
                <a:gd name="T56" fmla="*/ 32 w 214"/>
                <a:gd name="T57" fmla="*/ 20 h 78"/>
                <a:gd name="T58" fmla="*/ 32 w 214"/>
                <a:gd name="T59" fmla="*/ 30 h 78"/>
                <a:gd name="T60" fmla="*/ 0 w 214"/>
                <a:gd name="T61" fmla="*/ 15 h 78"/>
                <a:gd name="T62" fmla="*/ 32 w 214"/>
                <a:gd name="T63" fmla="*/ 0 h 78"/>
                <a:gd name="T64" fmla="*/ 32 w 214"/>
                <a:gd name="T65" fmla="*/ 10 h 7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14" h="78">
                  <a:moveTo>
                    <a:pt x="32" y="10"/>
                  </a:moveTo>
                  <a:lnTo>
                    <a:pt x="79" y="10"/>
                  </a:lnTo>
                  <a:lnTo>
                    <a:pt x="108" y="33"/>
                  </a:lnTo>
                  <a:lnTo>
                    <a:pt x="137" y="10"/>
                  </a:lnTo>
                  <a:lnTo>
                    <a:pt x="182" y="10"/>
                  </a:lnTo>
                  <a:lnTo>
                    <a:pt x="182" y="0"/>
                  </a:lnTo>
                  <a:lnTo>
                    <a:pt x="214" y="15"/>
                  </a:lnTo>
                  <a:lnTo>
                    <a:pt x="182" y="30"/>
                  </a:lnTo>
                  <a:lnTo>
                    <a:pt x="182" y="20"/>
                  </a:lnTo>
                  <a:lnTo>
                    <a:pt x="142" y="20"/>
                  </a:lnTo>
                  <a:lnTo>
                    <a:pt x="116" y="38"/>
                  </a:lnTo>
                  <a:lnTo>
                    <a:pt x="142" y="58"/>
                  </a:lnTo>
                  <a:lnTo>
                    <a:pt x="182" y="58"/>
                  </a:lnTo>
                  <a:lnTo>
                    <a:pt x="182" y="45"/>
                  </a:lnTo>
                  <a:lnTo>
                    <a:pt x="214" y="63"/>
                  </a:lnTo>
                  <a:lnTo>
                    <a:pt x="182" y="78"/>
                  </a:lnTo>
                  <a:lnTo>
                    <a:pt x="182" y="68"/>
                  </a:lnTo>
                  <a:lnTo>
                    <a:pt x="137" y="68"/>
                  </a:lnTo>
                  <a:lnTo>
                    <a:pt x="108" y="45"/>
                  </a:lnTo>
                  <a:lnTo>
                    <a:pt x="79" y="68"/>
                  </a:lnTo>
                  <a:lnTo>
                    <a:pt x="32" y="68"/>
                  </a:lnTo>
                  <a:lnTo>
                    <a:pt x="32" y="78"/>
                  </a:lnTo>
                  <a:lnTo>
                    <a:pt x="0" y="63"/>
                  </a:lnTo>
                  <a:lnTo>
                    <a:pt x="32" y="45"/>
                  </a:lnTo>
                  <a:lnTo>
                    <a:pt x="32" y="58"/>
                  </a:lnTo>
                  <a:lnTo>
                    <a:pt x="74" y="58"/>
                  </a:lnTo>
                  <a:lnTo>
                    <a:pt x="100" y="40"/>
                  </a:lnTo>
                  <a:lnTo>
                    <a:pt x="74" y="20"/>
                  </a:lnTo>
                  <a:lnTo>
                    <a:pt x="32" y="20"/>
                  </a:lnTo>
                  <a:lnTo>
                    <a:pt x="32" y="30"/>
                  </a:lnTo>
                  <a:lnTo>
                    <a:pt x="0" y="15"/>
                  </a:lnTo>
                  <a:lnTo>
                    <a:pt x="32" y="0"/>
                  </a:lnTo>
                  <a:lnTo>
                    <a:pt x="32" y="1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756" name="Freeform 644"/>
            <p:cNvSpPr>
              <a:spLocks/>
            </p:cNvSpPr>
            <p:nvPr/>
          </p:nvSpPr>
          <p:spPr bwMode="auto">
            <a:xfrm>
              <a:off x="266" y="2129"/>
              <a:ext cx="214" cy="78"/>
            </a:xfrm>
            <a:custGeom>
              <a:avLst/>
              <a:gdLst>
                <a:gd name="T0" fmla="*/ 32 w 214"/>
                <a:gd name="T1" fmla="*/ 10 h 78"/>
                <a:gd name="T2" fmla="*/ 79 w 214"/>
                <a:gd name="T3" fmla="*/ 10 h 78"/>
                <a:gd name="T4" fmla="*/ 108 w 214"/>
                <a:gd name="T5" fmla="*/ 33 h 78"/>
                <a:gd name="T6" fmla="*/ 137 w 214"/>
                <a:gd name="T7" fmla="*/ 10 h 78"/>
                <a:gd name="T8" fmla="*/ 182 w 214"/>
                <a:gd name="T9" fmla="*/ 10 h 78"/>
                <a:gd name="T10" fmla="*/ 182 w 214"/>
                <a:gd name="T11" fmla="*/ 0 h 78"/>
                <a:gd name="T12" fmla="*/ 214 w 214"/>
                <a:gd name="T13" fmla="*/ 15 h 78"/>
                <a:gd name="T14" fmla="*/ 182 w 214"/>
                <a:gd name="T15" fmla="*/ 30 h 78"/>
                <a:gd name="T16" fmla="*/ 182 w 214"/>
                <a:gd name="T17" fmla="*/ 20 h 78"/>
                <a:gd name="T18" fmla="*/ 142 w 214"/>
                <a:gd name="T19" fmla="*/ 20 h 78"/>
                <a:gd name="T20" fmla="*/ 116 w 214"/>
                <a:gd name="T21" fmla="*/ 38 h 78"/>
                <a:gd name="T22" fmla="*/ 142 w 214"/>
                <a:gd name="T23" fmla="*/ 58 h 78"/>
                <a:gd name="T24" fmla="*/ 182 w 214"/>
                <a:gd name="T25" fmla="*/ 58 h 78"/>
                <a:gd name="T26" fmla="*/ 182 w 214"/>
                <a:gd name="T27" fmla="*/ 45 h 78"/>
                <a:gd name="T28" fmla="*/ 214 w 214"/>
                <a:gd name="T29" fmla="*/ 63 h 78"/>
                <a:gd name="T30" fmla="*/ 182 w 214"/>
                <a:gd name="T31" fmla="*/ 78 h 78"/>
                <a:gd name="T32" fmla="*/ 182 w 214"/>
                <a:gd name="T33" fmla="*/ 68 h 78"/>
                <a:gd name="T34" fmla="*/ 137 w 214"/>
                <a:gd name="T35" fmla="*/ 68 h 78"/>
                <a:gd name="T36" fmla="*/ 108 w 214"/>
                <a:gd name="T37" fmla="*/ 45 h 78"/>
                <a:gd name="T38" fmla="*/ 79 w 214"/>
                <a:gd name="T39" fmla="*/ 68 h 78"/>
                <a:gd name="T40" fmla="*/ 32 w 214"/>
                <a:gd name="T41" fmla="*/ 68 h 78"/>
                <a:gd name="T42" fmla="*/ 32 w 214"/>
                <a:gd name="T43" fmla="*/ 78 h 78"/>
                <a:gd name="T44" fmla="*/ 0 w 214"/>
                <a:gd name="T45" fmla="*/ 63 h 78"/>
                <a:gd name="T46" fmla="*/ 32 w 214"/>
                <a:gd name="T47" fmla="*/ 45 h 78"/>
                <a:gd name="T48" fmla="*/ 32 w 214"/>
                <a:gd name="T49" fmla="*/ 58 h 78"/>
                <a:gd name="T50" fmla="*/ 74 w 214"/>
                <a:gd name="T51" fmla="*/ 58 h 78"/>
                <a:gd name="T52" fmla="*/ 100 w 214"/>
                <a:gd name="T53" fmla="*/ 40 h 78"/>
                <a:gd name="T54" fmla="*/ 74 w 214"/>
                <a:gd name="T55" fmla="*/ 20 h 78"/>
                <a:gd name="T56" fmla="*/ 32 w 214"/>
                <a:gd name="T57" fmla="*/ 20 h 78"/>
                <a:gd name="T58" fmla="*/ 32 w 214"/>
                <a:gd name="T59" fmla="*/ 30 h 78"/>
                <a:gd name="T60" fmla="*/ 0 w 214"/>
                <a:gd name="T61" fmla="*/ 15 h 78"/>
                <a:gd name="T62" fmla="*/ 32 w 214"/>
                <a:gd name="T63" fmla="*/ 0 h 78"/>
                <a:gd name="T64" fmla="*/ 32 w 214"/>
                <a:gd name="T65" fmla="*/ 10 h 7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14" h="78">
                  <a:moveTo>
                    <a:pt x="32" y="10"/>
                  </a:moveTo>
                  <a:lnTo>
                    <a:pt x="79" y="10"/>
                  </a:lnTo>
                  <a:lnTo>
                    <a:pt x="108" y="33"/>
                  </a:lnTo>
                  <a:lnTo>
                    <a:pt x="137" y="10"/>
                  </a:lnTo>
                  <a:lnTo>
                    <a:pt x="182" y="10"/>
                  </a:lnTo>
                  <a:lnTo>
                    <a:pt x="182" y="0"/>
                  </a:lnTo>
                  <a:lnTo>
                    <a:pt x="214" y="15"/>
                  </a:lnTo>
                  <a:lnTo>
                    <a:pt x="182" y="30"/>
                  </a:lnTo>
                  <a:lnTo>
                    <a:pt x="182" y="20"/>
                  </a:lnTo>
                  <a:lnTo>
                    <a:pt x="142" y="20"/>
                  </a:lnTo>
                  <a:lnTo>
                    <a:pt x="116" y="38"/>
                  </a:lnTo>
                  <a:lnTo>
                    <a:pt x="142" y="58"/>
                  </a:lnTo>
                  <a:lnTo>
                    <a:pt x="182" y="58"/>
                  </a:lnTo>
                  <a:lnTo>
                    <a:pt x="182" y="45"/>
                  </a:lnTo>
                  <a:lnTo>
                    <a:pt x="214" y="63"/>
                  </a:lnTo>
                  <a:lnTo>
                    <a:pt x="182" y="78"/>
                  </a:lnTo>
                  <a:lnTo>
                    <a:pt x="182" y="68"/>
                  </a:lnTo>
                  <a:lnTo>
                    <a:pt x="137" y="68"/>
                  </a:lnTo>
                  <a:lnTo>
                    <a:pt x="108" y="45"/>
                  </a:lnTo>
                  <a:lnTo>
                    <a:pt x="79" y="68"/>
                  </a:lnTo>
                  <a:lnTo>
                    <a:pt x="32" y="68"/>
                  </a:lnTo>
                  <a:lnTo>
                    <a:pt x="32" y="78"/>
                  </a:lnTo>
                  <a:lnTo>
                    <a:pt x="0" y="63"/>
                  </a:lnTo>
                  <a:lnTo>
                    <a:pt x="32" y="45"/>
                  </a:lnTo>
                  <a:lnTo>
                    <a:pt x="32" y="58"/>
                  </a:lnTo>
                  <a:lnTo>
                    <a:pt x="74" y="58"/>
                  </a:lnTo>
                  <a:lnTo>
                    <a:pt x="100" y="40"/>
                  </a:lnTo>
                  <a:lnTo>
                    <a:pt x="74" y="20"/>
                  </a:lnTo>
                  <a:lnTo>
                    <a:pt x="32" y="20"/>
                  </a:lnTo>
                  <a:lnTo>
                    <a:pt x="32" y="30"/>
                  </a:lnTo>
                  <a:lnTo>
                    <a:pt x="0" y="15"/>
                  </a:lnTo>
                  <a:lnTo>
                    <a:pt x="32" y="0"/>
                  </a:lnTo>
                  <a:lnTo>
                    <a:pt x="32" y="1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27691" name="Group 577"/>
          <p:cNvGrpSpPr>
            <a:grpSpLocks/>
          </p:cNvGrpSpPr>
          <p:nvPr/>
        </p:nvGrpSpPr>
        <p:grpSpPr bwMode="auto">
          <a:xfrm>
            <a:off x="4319588" y="5441950"/>
            <a:ext cx="431800" cy="576263"/>
            <a:chOff x="2744" y="3474"/>
            <a:chExt cx="272" cy="363"/>
          </a:xfrm>
        </p:grpSpPr>
        <p:sp>
          <p:nvSpPr>
            <p:cNvPr id="27728" name="Oval 568"/>
            <p:cNvSpPr>
              <a:spLocks noChangeArrowheads="1"/>
            </p:cNvSpPr>
            <p:nvPr/>
          </p:nvSpPr>
          <p:spPr bwMode="auto">
            <a:xfrm>
              <a:off x="2744" y="3474"/>
              <a:ext cx="272" cy="136"/>
            </a:xfrm>
            <a:prstGeom prst="ellipse">
              <a:avLst/>
            </a:prstGeom>
            <a:solidFill>
              <a:schemeClr val="folHlink"/>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lgn="ctr">
                <a:lnSpc>
                  <a:spcPct val="90000"/>
                </a:lnSpc>
                <a:defRPr sz="2400">
                  <a:solidFill>
                    <a:schemeClr val="tx1"/>
                  </a:solidFill>
                  <a:latin typeface="Arial" panose="020B0604020202020204" pitchFamily="34" charset="0"/>
                </a:defRPr>
              </a:lvl1pPr>
              <a:lvl2pPr marL="742950" indent="-285750" algn="ctr">
                <a:lnSpc>
                  <a:spcPct val="90000"/>
                </a:lnSpc>
                <a:defRPr sz="2400">
                  <a:solidFill>
                    <a:schemeClr val="tx1"/>
                  </a:solidFill>
                  <a:latin typeface="Arial" panose="020B0604020202020204" pitchFamily="34" charset="0"/>
                </a:defRPr>
              </a:lvl2pPr>
              <a:lvl3pPr marL="1143000" indent="-228600" algn="ctr">
                <a:lnSpc>
                  <a:spcPct val="90000"/>
                </a:lnSpc>
                <a:defRPr sz="2400">
                  <a:solidFill>
                    <a:schemeClr val="tx1"/>
                  </a:solidFill>
                  <a:latin typeface="Arial" panose="020B0604020202020204" pitchFamily="34" charset="0"/>
                </a:defRPr>
              </a:lvl3pPr>
              <a:lvl4pPr marL="1600200" indent="-228600" algn="ctr">
                <a:lnSpc>
                  <a:spcPct val="90000"/>
                </a:lnSpc>
                <a:defRPr sz="2400">
                  <a:solidFill>
                    <a:schemeClr val="tx1"/>
                  </a:solidFill>
                  <a:latin typeface="Arial" panose="020B0604020202020204" pitchFamily="34" charset="0"/>
                </a:defRPr>
              </a:lvl4pPr>
              <a:lvl5pPr marL="2057400" indent="-228600" algn="ctr">
                <a:lnSpc>
                  <a:spcPct val="90000"/>
                </a:lnSpc>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27729" name="Oval 569"/>
            <p:cNvSpPr>
              <a:spLocks noChangeArrowheads="1"/>
            </p:cNvSpPr>
            <p:nvPr/>
          </p:nvSpPr>
          <p:spPr bwMode="auto">
            <a:xfrm>
              <a:off x="2744" y="3701"/>
              <a:ext cx="272" cy="136"/>
            </a:xfrm>
            <a:prstGeom prst="ellipse">
              <a:avLst/>
            </a:prstGeom>
            <a:solidFill>
              <a:srgbClr val="0114A3"/>
            </a:solidFill>
            <a:ln w="4763" algn="ctr">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lgn="ctr">
                <a:lnSpc>
                  <a:spcPct val="90000"/>
                </a:lnSpc>
                <a:defRPr sz="2400">
                  <a:solidFill>
                    <a:schemeClr val="tx1"/>
                  </a:solidFill>
                  <a:latin typeface="Arial" panose="020B0604020202020204" pitchFamily="34" charset="0"/>
                </a:defRPr>
              </a:lvl1pPr>
              <a:lvl2pPr marL="742950" indent="-285750" algn="ctr">
                <a:lnSpc>
                  <a:spcPct val="90000"/>
                </a:lnSpc>
                <a:defRPr sz="2400">
                  <a:solidFill>
                    <a:schemeClr val="tx1"/>
                  </a:solidFill>
                  <a:latin typeface="Arial" panose="020B0604020202020204" pitchFamily="34" charset="0"/>
                </a:defRPr>
              </a:lvl2pPr>
              <a:lvl3pPr marL="1143000" indent="-228600" algn="ctr">
                <a:lnSpc>
                  <a:spcPct val="90000"/>
                </a:lnSpc>
                <a:defRPr sz="2400">
                  <a:solidFill>
                    <a:schemeClr val="tx1"/>
                  </a:solidFill>
                  <a:latin typeface="Arial" panose="020B0604020202020204" pitchFamily="34" charset="0"/>
                </a:defRPr>
              </a:lvl3pPr>
              <a:lvl4pPr marL="1600200" indent="-228600" algn="ctr">
                <a:lnSpc>
                  <a:spcPct val="90000"/>
                </a:lnSpc>
                <a:defRPr sz="2400">
                  <a:solidFill>
                    <a:schemeClr val="tx1"/>
                  </a:solidFill>
                  <a:latin typeface="Arial" panose="020B0604020202020204" pitchFamily="34" charset="0"/>
                </a:defRPr>
              </a:lvl4pPr>
              <a:lvl5pPr marL="2057400" indent="-228600" algn="ctr">
                <a:lnSpc>
                  <a:spcPct val="90000"/>
                </a:lnSpc>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9pPr>
            </a:lstStyle>
            <a:p>
              <a:endParaRPr lang="en-US" altLang="en-US"/>
            </a:p>
          </p:txBody>
        </p:sp>
      </p:grpSp>
      <p:sp>
        <p:nvSpPr>
          <p:cNvPr id="1083014" name="AutoShape 646"/>
          <p:cNvSpPr>
            <a:spLocks noChangeArrowheads="1"/>
          </p:cNvSpPr>
          <p:nvPr/>
        </p:nvSpPr>
        <p:spPr bwMode="auto">
          <a:xfrm>
            <a:off x="179388" y="1989138"/>
            <a:ext cx="1800225" cy="431800"/>
          </a:xfrm>
          <a:prstGeom prst="wedgeRectCallout">
            <a:avLst>
              <a:gd name="adj1" fmla="val 24250"/>
              <a:gd name="adj2" fmla="val 246690"/>
            </a:avLst>
          </a:prstGeom>
          <a:solidFill>
            <a:srgbClr val="C3C16F"/>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lIns="82124" tIns="41061" rIns="82124" bIns="41061"/>
          <a:lstStyle>
            <a:lvl1pPr defTabSz="814388">
              <a:lnSpc>
                <a:spcPct val="95000"/>
              </a:lnSpc>
              <a:spcBef>
                <a:spcPct val="50000"/>
              </a:spcBef>
              <a:buClr>
                <a:schemeClr val="tx2"/>
              </a:buClr>
              <a:buSzPct val="100000"/>
              <a:buFont typeface="Wingdings" panose="05000000000000000000" pitchFamily="2" charset="2"/>
              <a:buChar char="§"/>
              <a:defRPr sz="2400">
                <a:solidFill>
                  <a:schemeClr val="tx1"/>
                </a:solidFill>
                <a:latin typeface="Arial" panose="020B0604020202020204" pitchFamily="34" charset="0"/>
              </a:defRPr>
            </a:lvl1pPr>
            <a:lvl2pPr marL="742950" indent="-285750" defTabSz="814388">
              <a:lnSpc>
                <a:spcPct val="95000"/>
              </a:lnSpc>
              <a:spcBef>
                <a:spcPct val="35000"/>
              </a:spcBef>
              <a:defRPr sz="2000">
                <a:solidFill>
                  <a:schemeClr val="tx1"/>
                </a:solidFill>
                <a:latin typeface="Arial" panose="020B0604020202020204" pitchFamily="34" charset="0"/>
              </a:defRPr>
            </a:lvl2pPr>
            <a:lvl3pPr marL="1143000" indent="-228600" defTabSz="814388">
              <a:lnSpc>
                <a:spcPct val="95000"/>
              </a:lnSpc>
              <a:spcBef>
                <a:spcPct val="35000"/>
              </a:spcBef>
              <a:defRPr sz="2000">
                <a:solidFill>
                  <a:schemeClr val="tx1"/>
                </a:solidFill>
                <a:latin typeface="Arial" panose="020B0604020202020204" pitchFamily="34" charset="0"/>
              </a:defRPr>
            </a:lvl3pPr>
            <a:lvl4pPr marL="1600200" indent="-228600" defTabSz="814388">
              <a:lnSpc>
                <a:spcPct val="95000"/>
              </a:lnSpc>
              <a:spcBef>
                <a:spcPct val="35000"/>
              </a:spcBef>
              <a:defRPr sz="2000">
                <a:solidFill>
                  <a:schemeClr val="tx1"/>
                </a:solidFill>
                <a:latin typeface="Arial" panose="020B0604020202020204" pitchFamily="34" charset="0"/>
              </a:defRPr>
            </a:lvl4pPr>
            <a:lvl5pPr marL="2057400" indent="-228600" defTabSz="814388">
              <a:lnSpc>
                <a:spcPct val="95000"/>
              </a:lnSpc>
              <a:spcBef>
                <a:spcPct val="35000"/>
              </a:spcBef>
              <a:defRPr sz="2000">
                <a:solidFill>
                  <a:schemeClr val="tx1"/>
                </a:solidFill>
                <a:latin typeface="Arial" panose="020B0604020202020204" pitchFamily="34" charset="0"/>
              </a:defRPr>
            </a:lvl5pPr>
            <a:lvl6pPr marL="2514600" indent="-228600" defTabSz="814388" eaLnBrk="0" fontAlgn="base" hangingPunct="0">
              <a:lnSpc>
                <a:spcPct val="95000"/>
              </a:lnSpc>
              <a:spcBef>
                <a:spcPct val="35000"/>
              </a:spcBef>
              <a:spcAft>
                <a:spcPct val="0"/>
              </a:spcAft>
              <a:defRPr sz="2000">
                <a:solidFill>
                  <a:schemeClr val="tx1"/>
                </a:solidFill>
                <a:latin typeface="Arial" panose="020B0604020202020204" pitchFamily="34" charset="0"/>
              </a:defRPr>
            </a:lvl6pPr>
            <a:lvl7pPr marL="2971800" indent="-228600" defTabSz="814388" eaLnBrk="0" fontAlgn="base" hangingPunct="0">
              <a:lnSpc>
                <a:spcPct val="95000"/>
              </a:lnSpc>
              <a:spcBef>
                <a:spcPct val="35000"/>
              </a:spcBef>
              <a:spcAft>
                <a:spcPct val="0"/>
              </a:spcAft>
              <a:defRPr sz="2000">
                <a:solidFill>
                  <a:schemeClr val="tx1"/>
                </a:solidFill>
                <a:latin typeface="Arial" panose="020B0604020202020204" pitchFamily="34" charset="0"/>
              </a:defRPr>
            </a:lvl7pPr>
            <a:lvl8pPr marL="3429000" indent="-228600" defTabSz="814388" eaLnBrk="0" fontAlgn="base" hangingPunct="0">
              <a:lnSpc>
                <a:spcPct val="95000"/>
              </a:lnSpc>
              <a:spcBef>
                <a:spcPct val="35000"/>
              </a:spcBef>
              <a:spcAft>
                <a:spcPct val="0"/>
              </a:spcAft>
              <a:defRPr sz="2000">
                <a:solidFill>
                  <a:schemeClr val="tx1"/>
                </a:solidFill>
                <a:latin typeface="Arial" panose="020B0604020202020204" pitchFamily="34" charset="0"/>
              </a:defRPr>
            </a:lvl8pPr>
            <a:lvl9pPr marL="3886200" indent="-228600" defTabSz="814388" eaLnBrk="0" fontAlgn="base" hangingPunct="0">
              <a:lnSpc>
                <a:spcPct val="95000"/>
              </a:lnSpc>
              <a:spcBef>
                <a:spcPct val="35000"/>
              </a:spcBef>
              <a:spcAft>
                <a:spcPct val="0"/>
              </a:spcAft>
              <a:defRPr sz="2000">
                <a:solidFill>
                  <a:schemeClr val="tx1"/>
                </a:solidFill>
                <a:latin typeface="Arial" panose="020B0604020202020204" pitchFamily="34" charset="0"/>
              </a:defRPr>
            </a:lvl9pPr>
          </a:lstStyle>
          <a:p>
            <a:pPr algn="ctr">
              <a:lnSpc>
                <a:spcPct val="90000"/>
              </a:lnSpc>
              <a:spcBef>
                <a:spcPct val="0"/>
              </a:spcBef>
              <a:buClrTx/>
              <a:buSzTx/>
              <a:buFontTx/>
              <a:buNone/>
            </a:pPr>
            <a:r>
              <a:rPr lang="en-AU" altLang="en-US" sz="1200" b="1"/>
              <a:t>Attachment circuits</a:t>
            </a:r>
          </a:p>
          <a:p>
            <a:pPr algn="ctr">
              <a:lnSpc>
                <a:spcPct val="90000"/>
              </a:lnSpc>
              <a:spcBef>
                <a:spcPct val="0"/>
              </a:spcBef>
              <a:buClrTx/>
              <a:buSzTx/>
              <a:buFontTx/>
              <a:buNone/>
            </a:pPr>
            <a:r>
              <a:rPr lang="en-AU" altLang="en-US" sz="1200" b="1"/>
              <a:t>Port or VLAN mode</a:t>
            </a:r>
          </a:p>
        </p:txBody>
      </p:sp>
      <p:sp>
        <p:nvSpPr>
          <p:cNvPr id="1083015" name="AutoShape 647"/>
          <p:cNvSpPr>
            <a:spLocks noChangeArrowheads="1"/>
          </p:cNvSpPr>
          <p:nvPr/>
        </p:nvSpPr>
        <p:spPr bwMode="auto">
          <a:xfrm>
            <a:off x="3708400" y="2276475"/>
            <a:ext cx="2376488" cy="361950"/>
          </a:xfrm>
          <a:prstGeom prst="wedgeRectCallout">
            <a:avLst>
              <a:gd name="adj1" fmla="val -5912"/>
              <a:gd name="adj2" fmla="val 303949"/>
            </a:avLst>
          </a:prstGeom>
          <a:solidFill>
            <a:srgbClr val="C3C16F"/>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lIns="82124" tIns="41061" rIns="82124" bIns="41061"/>
          <a:lstStyle>
            <a:lvl1pPr defTabSz="814388">
              <a:lnSpc>
                <a:spcPct val="95000"/>
              </a:lnSpc>
              <a:spcBef>
                <a:spcPct val="50000"/>
              </a:spcBef>
              <a:buClr>
                <a:schemeClr val="tx2"/>
              </a:buClr>
              <a:buSzPct val="100000"/>
              <a:buFont typeface="Wingdings" panose="05000000000000000000" pitchFamily="2" charset="2"/>
              <a:buChar char="§"/>
              <a:defRPr sz="2400">
                <a:solidFill>
                  <a:schemeClr val="tx1"/>
                </a:solidFill>
                <a:latin typeface="Arial" panose="020B0604020202020204" pitchFamily="34" charset="0"/>
              </a:defRPr>
            </a:lvl1pPr>
            <a:lvl2pPr marL="742950" indent="-285750" defTabSz="814388">
              <a:lnSpc>
                <a:spcPct val="95000"/>
              </a:lnSpc>
              <a:spcBef>
                <a:spcPct val="35000"/>
              </a:spcBef>
              <a:defRPr sz="2000">
                <a:solidFill>
                  <a:schemeClr val="tx1"/>
                </a:solidFill>
                <a:latin typeface="Arial" panose="020B0604020202020204" pitchFamily="34" charset="0"/>
              </a:defRPr>
            </a:lvl2pPr>
            <a:lvl3pPr marL="1143000" indent="-228600" defTabSz="814388">
              <a:lnSpc>
                <a:spcPct val="95000"/>
              </a:lnSpc>
              <a:spcBef>
                <a:spcPct val="35000"/>
              </a:spcBef>
              <a:defRPr sz="2000">
                <a:solidFill>
                  <a:schemeClr val="tx1"/>
                </a:solidFill>
                <a:latin typeface="Arial" panose="020B0604020202020204" pitchFamily="34" charset="0"/>
              </a:defRPr>
            </a:lvl3pPr>
            <a:lvl4pPr marL="1600200" indent="-228600" defTabSz="814388">
              <a:lnSpc>
                <a:spcPct val="95000"/>
              </a:lnSpc>
              <a:spcBef>
                <a:spcPct val="35000"/>
              </a:spcBef>
              <a:defRPr sz="2000">
                <a:solidFill>
                  <a:schemeClr val="tx1"/>
                </a:solidFill>
                <a:latin typeface="Arial" panose="020B0604020202020204" pitchFamily="34" charset="0"/>
              </a:defRPr>
            </a:lvl4pPr>
            <a:lvl5pPr marL="2057400" indent="-228600" defTabSz="814388">
              <a:lnSpc>
                <a:spcPct val="95000"/>
              </a:lnSpc>
              <a:spcBef>
                <a:spcPct val="35000"/>
              </a:spcBef>
              <a:defRPr sz="2000">
                <a:solidFill>
                  <a:schemeClr val="tx1"/>
                </a:solidFill>
                <a:latin typeface="Arial" panose="020B0604020202020204" pitchFamily="34" charset="0"/>
              </a:defRPr>
            </a:lvl5pPr>
            <a:lvl6pPr marL="2514600" indent="-228600" defTabSz="814388" eaLnBrk="0" fontAlgn="base" hangingPunct="0">
              <a:lnSpc>
                <a:spcPct val="95000"/>
              </a:lnSpc>
              <a:spcBef>
                <a:spcPct val="35000"/>
              </a:spcBef>
              <a:spcAft>
                <a:spcPct val="0"/>
              </a:spcAft>
              <a:defRPr sz="2000">
                <a:solidFill>
                  <a:schemeClr val="tx1"/>
                </a:solidFill>
                <a:latin typeface="Arial" panose="020B0604020202020204" pitchFamily="34" charset="0"/>
              </a:defRPr>
            </a:lvl6pPr>
            <a:lvl7pPr marL="2971800" indent="-228600" defTabSz="814388" eaLnBrk="0" fontAlgn="base" hangingPunct="0">
              <a:lnSpc>
                <a:spcPct val="95000"/>
              </a:lnSpc>
              <a:spcBef>
                <a:spcPct val="35000"/>
              </a:spcBef>
              <a:spcAft>
                <a:spcPct val="0"/>
              </a:spcAft>
              <a:defRPr sz="2000">
                <a:solidFill>
                  <a:schemeClr val="tx1"/>
                </a:solidFill>
                <a:latin typeface="Arial" panose="020B0604020202020204" pitchFamily="34" charset="0"/>
              </a:defRPr>
            </a:lvl7pPr>
            <a:lvl8pPr marL="3429000" indent="-228600" defTabSz="814388" eaLnBrk="0" fontAlgn="base" hangingPunct="0">
              <a:lnSpc>
                <a:spcPct val="95000"/>
              </a:lnSpc>
              <a:spcBef>
                <a:spcPct val="35000"/>
              </a:spcBef>
              <a:spcAft>
                <a:spcPct val="0"/>
              </a:spcAft>
              <a:defRPr sz="2000">
                <a:solidFill>
                  <a:schemeClr val="tx1"/>
                </a:solidFill>
                <a:latin typeface="Arial" panose="020B0604020202020204" pitchFamily="34" charset="0"/>
              </a:defRPr>
            </a:lvl8pPr>
            <a:lvl9pPr marL="3886200" indent="-228600" defTabSz="814388" eaLnBrk="0" fontAlgn="base" hangingPunct="0">
              <a:lnSpc>
                <a:spcPct val="95000"/>
              </a:lnSpc>
              <a:spcBef>
                <a:spcPct val="35000"/>
              </a:spcBef>
              <a:spcAft>
                <a:spcPct val="0"/>
              </a:spcAft>
              <a:defRPr sz="2000">
                <a:solidFill>
                  <a:schemeClr val="tx1"/>
                </a:solidFill>
                <a:latin typeface="Arial" panose="020B0604020202020204" pitchFamily="34" charset="0"/>
              </a:defRPr>
            </a:lvl9pPr>
          </a:lstStyle>
          <a:p>
            <a:pPr algn="ctr">
              <a:lnSpc>
                <a:spcPct val="90000"/>
              </a:lnSpc>
              <a:spcBef>
                <a:spcPct val="0"/>
              </a:spcBef>
              <a:buClrTx/>
              <a:buSzTx/>
              <a:buFontTx/>
              <a:buNone/>
            </a:pPr>
            <a:r>
              <a:rPr lang="en-AU" altLang="en-US" sz="1200" b="1"/>
              <a:t>Mesh of LSP between N-PEs</a:t>
            </a:r>
          </a:p>
        </p:txBody>
      </p:sp>
      <p:sp>
        <p:nvSpPr>
          <p:cNvPr id="27694" name="Text Box 648"/>
          <p:cNvSpPr txBox="1">
            <a:spLocks noChangeArrowheads="1"/>
          </p:cNvSpPr>
          <p:nvPr/>
        </p:nvSpPr>
        <p:spPr bwMode="auto">
          <a:xfrm>
            <a:off x="6372225" y="2420938"/>
            <a:ext cx="638175" cy="317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lvl1pPr algn="ctr">
              <a:lnSpc>
                <a:spcPct val="90000"/>
              </a:lnSpc>
              <a:defRPr sz="2400">
                <a:solidFill>
                  <a:schemeClr val="tx1"/>
                </a:solidFill>
                <a:latin typeface="Arial" panose="020B0604020202020204" pitchFamily="34" charset="0"/>
              </a:defRPr>
            </a:lvl1pPr>
            <a:lvl2pPr marL="742950" indent="-285750" algn="ctr">
              <a:lnSpc>
                <a:spcPct val="90000"/>
              </a:lnSpc>
              <a:defRPr sz="2400">
                <a:solidFill>
                  <a:schemeClr val="tx1"/>
                </a:solidFill>
                <a:latin typeface="Arial" panose="020B0604020202020204" pitchFamily="34" charset="0"/>
              </a:defRPr>
            </a:lvl2pPr>
            <a:lvl3pPr marL="1143000" indent="-228600" algn="ctr">
              <a:lnSpc>
                <a:spcPct val="90000"/>
              </a:lnSpc>
              <a:defRPr sz="2400">
                <a:solidFill>
                  <a:schemeClr val="tx1"/>
                </a:solidFill>
                <a:latin typeface="Arial" panose="020B0604020202020204" pitchFamily="34" charset="0"/>
              </a:defRPr>
            </a:lvl3pPr>
            <a:lvl4pPr marL="1600200" indent="-228600" algn="ctr">
              <a:lnSpc>
                <a:spcPct val="90000"/>
              </a:lnSpc>
              <a:defRPr sz="2400">
                <a:solidFill>
                  <a:schemeClr val="tx1"/>
                </a:solidFill>
                <a:latin typeface="Arial" panose="020B0604020202020204" pitchFamily="34" charset="0"/>
              </a:defRPr>
            </a:lvl4pPr>
            <a:lvl5pPr marL="2057400" indent="-228600" algn="ctr">
              <a:lnSpc>
                <a:spcPct val="90000"/>
              </a:lnSpc>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9pPr>
          </a:lstStyle>
          <a:p>
            <a:pPr>
              <a:lnSpc>
                <a:spcPct val="100000"/>
              </a:lnSpc>
              <a:spcBef>
                <a:spcPct val="50000"/>
              </a:spcBef>
            </a:pPr>
            <a:r>
              <a:rPr lang="en-US" altLang="en-US" sz="1600" b="1"/>
              <a:t>N-PE</a:t>
            </a:r>
          </a:p>
        </p:txBody>
      </p:sp>
      <p:sp>
        <p:nvSpPr>
          <p:cNvPr id="27695" name="Text Box 649"/>
          <p:cNvSpPr txBox="1">
            <a:spLocks noChangeArrowheads="1"/>
          </p:cNvSpPr>
          <p:nvPr/>
        </p:nvSpPr>
        <p:spPr bwMode="auto">
          <a:xfrm>
            <a:off x="4211638" y="6308725"/>
            <a:ext cx="638175" cy="317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lvl1pPr algn="ctr">
              <a:lnSpc>
                <a:spcPct val="90000"/>
              </a:lnSpc>
              <a:defRPr sz="2400">
                <a:solidFill>
                  <a:schemeClr val="tx1"/>
                </a:solidFill>
                <a:latin typeface="Arial" panose="020B0604020202020204" pitchFamily="34" charset="0"/>
              </a:defRPr>
            </a:lvl1pPr>
            <a:lvl2pPr marL="742950" indent="-285750" algn="ctr">
              <a:lnSpc>
                <a:spcPct val="90000"/>
              </a:lnSpc>
              <a:defRPr sz="2400">
                <a:solidFill>
                  <a:schemeClr val="tx1"/>
                </a:solidFill>
                <a:latin typeface="Arial" panose="020B0604020202020204" pitchFamily="34" charset="0"/>
              </a:defRPr>
            </a:lvl2pPr>
            <a:lvl3pPr marL="1143000" indent="-228600" algn="ctr">
              <a:lnSpc>
                <a:spcPct val="90000"/>
              </a:lnSpc>
              <a:defRPr sz="2400">
                <a:solidFill>
                  <a:schemeClr val="tx1"/>
                </a:solidFill>
                <a:latin typeface="Arial" panose="020B0604020202020204" pitchFamily="34" charset="0"/>
              </a:defRPr>
            </a:lvl3pPr>
            <a:lvl4pPr marL="1600200" indent="-228600" algn="ctr">
              <a:lnSpc>
                <a:spcPct val="90000"/>
              </a:lnSpc>
              <a:defRPr sz="2400">
                <a:solidFill>
                  <a:schemeClr val="tx1"/>
                </a:solidFill>
                <a:latin typeface="Arial" panose="020B0604020202020204" pitchFamily="34" charset="0"/>
              </a:defRPr>
            </a:lvl4pPr>
            <a:lvl5pPr marL="2057400" indent="-228600" algn="ctr">
              <a:lnSpc>
                <a:spcPct val="90000"/>
              </a:lnSpc>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9pPr>
          </a:lstStyle>
          <a:p>
            <a:pPr>
              <a:lnSpc>
                <a:spcPct val="100000"/>
              </a:lnSpc>
              <a:spcBef>
                <a:spcPct val="50000"/>
              </a:spcBef>
            </a:pPr>
            <a:r>
              <a:rPr lang="en-US" altLang="en-US" sz="1600" b="1"/>
              <a:t>N-PE</a:t>
            </a:r>
          </a:p>
        </p:txBody>
      </p:sp>
      <p:sp>
        <p:nvSpPr>
          <p:cNvPr id="1083018" name="AutoShape 650"/>
          <p:cNvSpPr>
            <a:spLocks noChangeArrowheads="1"/>
          </p:cNvSpPr>
          <p:nvPr/>
        </p:nvSpPr>
        <p:spPr bwMode="auto">
          <a:xfrm>
            <a:off x="2195513" y="1557338"/>
            <a:ext cx="2305050" cy="287337"/>
          </a:xfrm>
          <a:prstGeom prst="wedgeRectCallout">
            <a:avLst>
              <a:gd name="adj1" fmla="val -4546"/>
              <a:gd name="adj2" fmla="val 620718"/>
            </a:avLst>
          </a:prstGeom>
          <a:solidFill>
            <a:srgbClr val="C3C16F"/>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lIns="82124" tIns="41061" rIns="82124" bIns="41061"/>
          <a:lstStyle>
            <a:lvl1pPr defTabSz="814388">
              <a:lnSpc>
                <a:spcPct val="95000"/>
              </a:lnSpc>
              <a:spcBef>
                <a:spcPct val="50000"/>
              </a:spcBef>
              <a:buClr>
                <a:schemeClr val="tx2"/>
              </a:buClr>
              <a:buSzPct val="100000"/>
              <a:buFont typeface="Wingdings" panose="05000000000000000000" pitchFamily="2" charset="2"/>
              <a:buChar char="§"/>
              <a:defRPr sz="2400">
                <a:solidFill>
                  <a:schemeClr val="tx1"/>
                </a:solidFill>
                <a:latin typeface="Arial" panose="020B0604020202020204" pitchFamily="34" charset="0"/>
              </a:defRPr>
            </a:lvl1pPr>
            <a:lvl2pPr marL="742950" indent="-285750" defTabSz="814388">
              <a:lnSpc>
                <a:spcPct val="95000"/>
              </a:lnSpc>
              <a:spcBef>
                <a:spcPct val="35000"/>
              </a:spcBef>
              <a:defRPr sz="2000">
                <a:solidFill>
                  <a:schemeClr val="tx1"/>
                </a:solidFill>
                <a:latin typeface="Arial" panose="020B0604020202020204" pitchFamily="34" charset="0"/>
              </a:defRPr>
            </a:lvl2pPr>
            <a:lvl3pPr marL="1143000" indent="-228600" defTabSz="814388">
              <a:lnSpc>
                <a:spcPct val="95000"/>
              </a:lnSpc>
              <a:spcBef>
                <a:spcPct val="35000"/>
              </a:spcBef>
              <a:defRPr sz="2000">
                <a:solidFill>
                  <a:schemeClr val="tx1"/>
                </a:solidFill>
                <a:latin typeface="Arial" panose="020B0604020202020204" pitchFamily="34" charset="0"/>
              </a:defRPr>
            </a:lvl3pPr>
            <a:lvl4pPr marL="1600200" indent="-228600" defTabSz="814388">
              <a:lnSpc>
                <a:spcPct val="95000"/>
              </a:lnSpc>
              <a:spcBef>
                <a:spcPct val="35000"/>
              </a:spcBef>
              <a:defRPr sz="2000">
                <a:solidFill>
                  <a:schemeClr val="tx1"/>
                </a:solidFill>
                <a:latin typeface="Arial" panose="020B0604020202020204" pitchFamily="34" charset="0"/>
              </a:defRPr>
            </a:lvl4pPr>
            <a:lvl5pPr marL="2057400" indent="-228600" defTabSz="814388">
              <a:lnSpc>
                <a:spcPct val="95000"/>
              </a:lnSpc>
              <a:spcBef>
                <a:spcPct val="35000"/>
              </a:spcBef>
              <a:defRPr sz="2000">
                <a:solidFill>
                  <a:schemeClr val="tx1"/>
                </a:solidFill>
                <a:latin typeface="Arial" panose="020B0604020202020204" pitchFamily="34" charset="0"/>
              </a:defRPr>
            </a:lvl5pPr>
            <a:lvl6pPr marL="2514600" indent="-228600" defTabSz="814388" eaLnBrk="0" fontAlgn="base" hangingPunct="0">
              <a:lnSpc>
                <a:spcPct val="95000"/>
              </a:lnSpc>
              <a:spcBef>
                <a:spcPct val="35000"/>
              </a:spcBef>
              <a:spcAft>
                <a:spcPct val="0"/>
              </a:spcAft>
              <a:defRPr sz="2000">
                <a:solidFill>
                  <a:schemeClr val="tx1"/>
                </a:solidFill>
                <a:latin typeface="Arial" panose="020B0604020202020204" pitchFamily="34" charset="0"/>
              </a:defRPr>
            </a:lvl6pPr>
            <a:lvl7pPr marL="2971800" indent="-228600" defTabSz="814388" eaLnBrk="0" fontAlgn="base" hangingPunct="0">
              <a:lnSpc>
                <a:spcPct val="95000"/>
              </a:lnSpc>
              <a:spcBef>
                <a:spcPct val="35000"/>
              </a:spcBef>
              <a:spcAft>
                <a:spcPct val="0"/>
              </a:spcAft>
              <a:defRPr sz="2000">
                <a:solidFill>
                  <a:schemeClr val="tx1"/>
                </a:solidFill>
                <a:latin typeface="Arial" panose="020B0604020202020204" pitchFamily="34" charset="0"/>
              </a:defRPr>
            </a:lvl7pPr>
            <a:lvl8pPr marL="3429000" indent="-228600" defTabSz="814388" eaLnBrk="0" fontAlgn="base" hangingPunct="0">
              <a:lnSpc>
                <a:spcPct val="95000"/>
              </a:lnSpc>
              <a:spcBef>
                <a:spcPct val="35000"/>
              </a:spcBef>
              <a:spcAft>
                <a:spcPct val="0"/>
              </a:spcAft>
              <a:defRPr sz="2000">
                <a:solidFill>
                  <a:schemeClr val="tx1"/>
                </a:solidFill>
                <a:latin typeface="Arial" panose="020B0604020202020204" pitchFamily="34" charset="0"/>
              </a:defRPr>
            </a:lvl8pPr>
            <a:lvl9pPr marL="3886200" indent="-228600" defTabSz="814388" eaLnBrk="0" fontAlgn="base" hangingPunct="0">
              <a:lnSpc>
                <a:spcPct val="95000"/>
              </a:lnSpc>
              <a:spcBef>
                <a:spcPct val="35000"/>
              </a:spcBef>
              <a:spcAft>
                <a:spcPct val="0"/>
              </a:spcAft>
              <a:defRPr sz="2000">
                <a:solidFill>
                  <a:schemeClr val="tx1"/>
                </a:solidFill>
                <a:latin typeface="Arial" panose="020B0604020202020204" pitchFamily="34" charset="0"/>
              </a:defRPr>
            </a:lvl9pPr>
          </a:lstStyle>
          <a:p>
            <a:pPr algn="ctr">
              <a:lnSpc>
                <a:spcPct val="90000"/>
              </a:lnSpc>
              <a:spcBef>
                <a:spcPct val="0"/>
              </a:spcBef>
              <a:buClrTx/>
              <a:buSzTx/>
              <a:buFontTx/>
              <a:buNone/>
            </a:pPr>
            <a:r>
              <a:rPr lang="en-AU" altLang="en-US" sz="1200" b="1"/>
              <a:t>Pseudo Wires within LSP</a:t>
            </a:r>
          </a:p>
        </p:txBody>
      </p:sp>
      <p:sp>
        <p:nvSpPr>
          <p:cNvPr id="1083019" name="AutoShape 651"/>
          <p:cNvSpPr>
            <a:spLocks noChangeArrowheads="1"/>
          </p:cNvSpPr>
          <p:nvPr/>
        </p:nvSpPr>
        <p:spPr bwMode="auto">
          <a:xfrm>
            <a:off x="6838950" y="1700213"/>
            <a:ext cx="2305050" cy="576262"/>
          </a:xfrm>
          <a:prstGeom prst="wedgeRectCallout">
            <a:avLst>
              <a:gd name="adj1" fmla="val -52546"/>
              <a:gd name="adj2" fmla="val 237051"/>
            </a:avLst>
          </a:prstGeom>
          <a:solidFill>
            <a:srgbClr val="C3C16F"/>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lIns="82124" tIns="41061" rIns="82124" bIns="41061"/>
          <a:lstStyle>
            <a:lvl1pPr defTabSz="814388">
              <a:lnSpc>
                <a:spcPct val="95000"/>
              </a:lnSpc>
              <a:spcBef>
                <a:spcPct val="50000"/>
              </a:spcBef>
              <a:buClr>
                <a:schemeClr val="tx2"/>
              </a:buClr>
              <a:buSzPct val="100000"/>
              <a:buFont typeface="Wingdings" panose="05000000000000000000" pitchFamily="2" charset="2"/>
              <a:buChar char="§"/>
              <a:defRPr sz="2400">
                <a:solidFill>
                  <a:schemeClr val="tx1"/>
                </a:solidFill>
                <a:latin typeface="Arial" panose="020B0604020202020204" pitchFamily="34" charset="0"/>
              </a:defRPr>
            </a:lvl1pPr>
            <a:lvl2pPr marL="742950" indent="-285750" defTabSz="814388">
              <a:lnSpc>
                <a:spcPct val="95000"/>
              </a:lnSpc>
              <a:spcBef>
                <a:spcPct val="35000"/>
              </a:spcBef>
              <a:defRPr sz="2000">
                <a:solidFill>
                  <a:schemeClr val="tx1"/>
                </a:solidFill>
                <a:latin typeface="Arial" panose="020B0604020202020204" pitchFamily="34" charset="0"/>
              </a:defRPr>
            </a:lvl2pPr>
            <a:lvl3pPr marL="1143000" indent="-228600" defTabSz="814388">
              <a:lnSpc>
                <a:spcPct val="95000"/>
              </a:lnSpc>
              <a:spcBef>
                <a:spcPct val="35000"/>
              </a:spcBef>
              <a:defRPr sz="2000">
                <a:solidFill>
                  <a:schemeClr val="tx1"/>
                </a:solidFill>
                <a:latin typeface="Arial" panose="020B0604020202020204" pitchFamily="34" charset="0"/>
              </a:defRPr>
            </a:lvl3pPr>
            <a:lvl4pPr marL="1600200" indent="-228600" defTabSz="814388">
              <a:lnSpc>
                <a:spcPct val="95000"/>
              </a:lnSpc>
              <a:spcBef>
                <a:spcPct val="35000"/>
              </a:spcBef>
              <a:defRPr sz="2000">
                <a:solidFill>
                  <a:schemeClr val="tx1"/>
                </a:solidFill>
                <a:latin typeface="Arial" panose="020B0604020202020204" pitchFamily="34" charset="0"/>
              </a:defRPr>
            </a:lvl4pPr>
            <a:lvl5pPr marL="2057400" indent="-228600" defTabSz="814388">
              <a:lnSpc>
                <a:spcPct val="95000"/>
              </a:lnSpc>
              <a:spcBef>
                <a:spcPct val="35000"/>
              </a:spcBef>
              <a:defRPr sz="2000">
                <a:solidFill>
                  <a:schemeClr val="tx1"/>
                </a:solidFill>
                <a:latin typeface="Arial" panose="020B0604020202020204" pitchFamily="34" charset="0"/>
              </a:defRPr>
            </a:lvl5pPr>
            <a:lvl6pPr marL="2514600" indent="-228600" defTabSz="814388" eaLnBrk="0" fontAlgn="base" hangingPunct="0">
              <a:lnSpc>
                <a:spcPct val="95000"/>
              </a:lnSpc>
              <a:spcBef>
                <a:spcPct val="35000"/>
              </a:spcBef>
              <a:spcAft>
                <a:spcPct val="0"/>
              </a:spcAft>
              <a:defRPr sz="2000">
                <a:solidFill>
                  <a:schemeClr val="tx1"/>
                </a:solidFill>
                <a:latin typeface="Arial" panose="020B0604020202020204" pitchFamily="34" charset="0"/>
              </a:defRPr>
            </a:lvl6pPr>
            <a:lvl7pPr marL="2971800" indent="-228600" defTabSz="814388" eaLnBrk="0" fontAlgn="base" hangingPunct="0">
              <a:lnSpc>
                <a:spcPct val="95000"/>
              </a:lnSpc>
              <a:spcBef>
                <a:spcPct val="35000"/>
              </a:spcBef>
              <a:spcAft>
                <a:spcPct val="0"/>
              </a:spcAft>
              <a:defRPr sz="2000">
                <a:solidFill>
                  <a:schemeClr val="tx1"/>
                </a:solidFill>
                <a:latin typeface="Arial" panose="020B0604020202020204" pitchFamily="34" charset="0"/>
              </a:defRPr>
            </a:lvl7pPr>
            <a:lvl8pPr marL="3429000" indent="-228600" defTabSz="814388" eaLnBrk="0" fontAlgn="base" hangingPunct="0">
              <a:lnSpc>
                <a:spcPct val="95000"/>
              </a:lnSpc>
              <a:spcBef>
                <a:spcPct val="35000"/>
              </a:spcBef>
              <a:spcAft>
                <a:spcPct val="0"/>
              </a:spcAft>
              <a:defRPr sz="2000">
                <a:solidFill>
                  <a:schemeClr val="tx1"/>
                </a:solidFill>
                <a:latin typeface="Arial" panose="020B0604020202020204" pitchFamily="34" charset="0"/>
              </a:defRPr>
            </a:lvl8pPr>
            <a:lvl9pPr marL="3886200" indent="-228600" defTabSz="814388" eaLnBrk="0" fontAlgn="base" hangingPunct="0">
              <a:lnSpc>
                <a:spcPct val="95000"/>
              </a:lnSpc>
              <a:spcBef>
                <a:spcPct val="35000"/>
              </a:spcBef>
              <a:spcAft>
                <a:spcPct val="0"/>
              </a:spcAft>
              <a:defRPr sz="2000">
                <a:solidFill>
                  <a:schemeClr val="tx1"/>
                </a:solidFill>
                <a:latin typeface="Arial" panose="020B0604020202020204" pitchFamily="34" charset="0"/>
              </a:defRPr>
            </a:lvl9pPr>
          </a:lstStyle>
          <a:p>
            <a:pPr algn="ctr">
              <a:lnSpc>
                <a:spcPct val="90000"/>
              </a:lnSpc>
              <a:spcBef>
                <a:spcPct val="0"/>
              </a:spcBef>
              <a:buClrTx/>
              <a:buSzTx/>
              <a:buFontTx/>
              <a:buNone/>
            </a:pPr>
            <a:r>
              <a:rPr lang="en-AU" altLang="en-US" sz="1200" b="1"/>
              <a:t>Virtual Switch Interface (VSI) terminates PW and provides Ethernet bridge function</a:t>
            </a:r>
          </a:p>
        </p:txBody>
      </p:sp>
      <p:sp>
        <p:nvSpPr>
          <p:cNvPr id="1083020" name="AutoShape 652"/>
          <p:cNvSpPr>
            <a:spLocks noChangeArrowheads="1"/>
          </p:cNvSpPr>
          <p:nvPr/>
        </p:nvSpPr>
        <p:spPr bwMode="auto">
          <a:xfrm>
            <a:off x="0" y="4941888"/>
            <a:ext cx="2627313" cy="574675"/>
          </a:xfrm>
          <a:prstGeom prst="wedgeRectCallout">
            <a:avLst>
              <a:gd name="adj1" fmla="val 55801"/>
              <a:gd name="adj2" fmla="val -95306"/>
            </a:avLst>
          </a:prstGeom>
          <a:solidFill>
            <a:srgbClr val="C3C16F"/>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lIns="82124" tIns="41061" rIns="82124" bIns="41061"/>
          <a:lstStyle>
            <a:lvl1pPr defTabSz="814388">
              <a:lnSpc>
                <a:spcPct val="95000"/>
              </a:lnSpc>
              <a:spcBef>
                <a:spcPct val="50000"/>
              </a:spcBef>
              <a:buClr>
                <a:schemeClr val="tx2"/>
              </a:buClr>
              <a:buSzPct val="100000"/>
              <a:buFont typeface="Wingdings" panose="05000000000000000000" pitchFamily="2" charset="2"/>
              <a:buChar char="§"/>
              <a:defRPr sz="2400">
                <a:solidFill>
                  <a:schemeClr val="tx1"/>
                </a:solidFill>
                <a:latin typeface="Arial" panose="020B0604020202020204" pitchFamily="34" charset="0"/>
              </a:defRPr>
            </a:lvl1pPr>
            <a:lvl2pPr marL="742950" indent="-285750" defTabSz="814388">
              <a:lnSpc>
                <a:spcPct val="95000"/>
              </a:lnSpc>
              <a:spcBef>
                <a:spcPct val="35000"/>
              </a:spcBef>
              <a:defRPr sz="2000">
                <a:solidFill>
                  <a:schemeClr val="tx1"/>
                </a:solidFill>
                <a:latin typeface="Arial" panose="020B0604020202020204" pitchFamily="34" charset="0"/>
              </a:defRPr>
            </a:lvl2pPr>
            <a:lvl3pPr marL="1143000" indent="-228600" defTabSz="814388">
              <a:lnSpc>
                <a:spcPct val="95000"/>
              </a:lnSpc>
              <a:spcBef>
                <a:spcPct val="35000"/>
              </a:spcBef>
              <a:defRPr sz="2000">
                <a:solidFill>
                  <a:schemeClr val="tx1"/>
                </a:solidFill>
                <a:latin typeface="Arial" panose="020B0604020202020204" pitchFamily="34" charset="0"/>
              </a:defRPr>
            </a:lvl3pPr>
            <a:lvl4pPr marL="1600200" indent="-228600" defTabSz="814388">
              <a:lnSpc>
                <a:spcPct val="95000"/>
              </a:lnSpc>
              <a:spcBef>
                <a:spcPct val="35000"/>
              </a:spcBef>
              <a:defRPr sz="2000">
                <a:solidFill>
                  <a:schemeClr val="tx1"/>
                </a:solidFill>
                <a:latin typeface="Arial" panose="020B0604020202020204" pitchFamily="34" charset="0"/>
              </a:defRPr>
            </a:lvl4pPr>
            <a:lvl5pPr marL="2057400" indent="-228600" defTabSz="814388">
              <a:lnSpc>
                <a:spcPct val="95000"/>
              </a:lnSpc>
              <a:spcBef>
                <a:spcPct val="35000"/>
              </a:spcBef>
              <a:defRPr sz="2000">
                <a:solidFill>
                  <a:schemeClr val="tx1"/>
                </a:solidFill>
                <a:latin typeface="Arial" panose="020B0604020202020204" pitchFamily="34" charset="0"/>
              </a:defRPr>
            </a:lvl5pPr>
            <a:lvl6pPr marL="2514600" indent="-228600" defTabSz="814388" eaLnBrk="0" fontAlgn="base" hangingPunct="0">
              <a:lnSpc>
                <a:spcPct val="95000"/>
              </a:lnSpc>
              <a:spcBef>
                <a:spcPct val="35000"/>
              </a:spcBef>
              <a:spcAft>
                <a:spcPct val="0"/>
              </a:spcAft>
              <a:defRPr sz="2000">
                <a:solidFill>
                  <a:schemeClr val="tx1"/>
                </a:solidFill>
                <a:latin typeface="Arial" panose="020B0604020202020204" pitchFamily="34" charset="0"/>
              </a:defRPr>
            </a:lvl6pPr>
            <a:lvl7pPr marL="2971800" indent="-228600" defTabSz="814388" eaLnBrk="0" fontAlgn="base" hangingPunct="0">
              <a:lnSpc>
                <a:spcPct val="95000"/>
              </a:lnSpc>
              <a:spcBef>
                <a:spcPct val="35000"/>
              </a:spcBef>
              <a:spcAft>
                <a:spcPct val="0"/>
              </a:spcAft>
              <a:defRPr sz="2000">
                <a:solidFill>
                  <a:schemeClr val="tx1"/>
                </a:solidFill>
                <a:latin typeface="Arial" panose="020B0604020202020204" pitchFamily="34" charset="0"/>
              </a:defRPr>
            </a:lvl7pPr>
            <a:lvl8pPr marL="3429000" indent="-228600" defTabSz="814388" eaLnBrk="0" fontAlgn="base" hangingPunct="0">
              <a:lnSpc>
                <a:spcPct val="95000"/>
              </a:lnSpc>
              <a:spcBef>
                <a:spcPct val="35000"/>
              </a:spcBef>
              <a:spcAft>
                <a:spcPct val="0"/>
              </a:spcAft>
              <a:defRPr sz="2000">
                <a:solidFill>
                  <a:schemeClr val="tx1"/>
                </a:solidFill>
                <a:latin typeface="Arial" panose="020B0604020202020204" pitchFamily="34" charset="0"/>
              </a:defRPr>
            </a:lvl8pPr>
            <a:lvl9pPr marL="3886200" indent="-228600" defTabSz="814388" eaLnBrk="0" fontAlgn="base" hangingPunct="0">
              <a:lnSpc>
                <a:spcPct val="95000"/>
              </a:lnSpc>
              <a:spcBef>
                <a:spcPct val="35000"/>
              </a:spcBef>
              <a:spcAft>
                <a:spcPct val="0"/>
              </a:spcAft>
              <a:defRPr sz="2000">
                <a:solidFill>
                  <a:schemeClr val="tx1"/>
                </a:solidFill>
                <a:latin typeface="Arial" panose="020B0604020202020204" pitchFamily="34" charset="0"/>
              </a:defRPr>
            </a:lvl9pPr>
          </a:lstStyle>
          <a:p>
            <a:pPr algn="ctr">
              <a:lnSpc>
                <a:spcPct val="90000"/>
              </a:lnSpc>
              <a:spcBef>
                <a:spcPct val="0"/>
              </a:spcBef>
              <a:buClrTx/>
              <a:buSzTx/>
              <a:buFontTx/>
              <a:buNone/>
            </a:pPr>
            <a:r>
              <a:rPr lang="en-AU" altLang="en-US" sz="1200" b="1"/>
              <a:t>Targeted LDP between PEs to exchange VC labels for Pseudo Wires </a:t>
            </a:r>
          </a:p>
        </p:txBody>
      </p:sp>
      <p:sp>
        <p:nvSpPr>
          <p:cNvPr id="1083021" name="AutoShape 653"/>
          <p:cNvSpPr>
            <a:spLocks noChangeArrowheads="1"/>
          </p:cNvSpPr>
          <p:nvPr/>
        </p:nvSpPr>
        <p:spPr bwMode="auto">
          <a:xfrm>
            <a:off x="7343775" y="5229225"/>
            <a:ext cx="1800225" cy="647700"/>
          </a:xfrm>
          <a:prstGeom prst="wedgeRectCallout">
            <a:avLst>
              <a:gd name="adj1" fmla="val 20282"/>
              <a:gd name="adj2" fmla="val -143630"/>
            </a:avLst>
          </a:prstGeom>
          <a:solidFill>
            <a:srgbClr val="C3C16F"/>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lIns="82124" tIns="41061" rIns="82124" bIns="41061"/>
          <a:lstStyle>
            <a:lvl1pPr defTabSz="814388">
              <a:lnSpc>
                <a:spcPct val="95000"/>
              </a:lnSpc>
              <a:spcBef>
                <a:spcPct val="50000"/>
              </a:spcBef>
              <a:buClr>
                <a:schemeClr val="tx2"/>
              </a:buClr>
              <a:buSzPct val="100000"/>
              <a:buFont typeface="Wingdings" panose="05000000000000000000" pitchFamily="2" charset="2"/>
              <a:buChar char="§"/>
              <a:defRPr sz="2400">
                <a:solidFill>
                  <a:schemeClr val="tx1"/>
                </a:solidFill>
                <a:latin typeface="Arial" panose="020B0604020202020204" pitchFamily="34" charset="0"/>
              </a:defRPr>
            </a:lvl1pPr>
            <a:lvl2pPr marL="742950" indent="-285750" defTabSz="814388">
              <a:lnSpc>
                <a:spcPct val="95000"/>
              </a:lnSpc>
              <a:spcBef>
                <a:spcPct val="35000"/>
              </a:spcBef>
              <a:defRPr sz="2000">
                <a:solidFill>
                  <a:schemeClr val="tx1"/>
                </a:solidFill>
                <a:latin typeface="Arial" panose="020B0604020202020204" pitchFamily="34" charset="0"/>
              </a:defRPr>
            </a:lvl2pPr>
            <a:lvl3pPr marL="1143000" indent="-228600" defTabSz="814388">
              <a:lnSpc>
                <a:spcPct val="95000"/>
              </a:lnSpc>
              <a:spcBef>
                <a:spcPct val="35000"/>
              </a:spcBef>
              <a:defRPr sz="2000">
                <a:solidFill>
                  <a:schemeClr val="tx1"/>
                </a:solidFill>
                <a:latin typeface="Arial" panose="020B0604020202020204" pitchFamily="34" charset="0"/>
              </a:defRPr>
            </a:lvl3pPr>
            <a:lvl4pPr marL="1600200" indent="-228600" defTabSz="814388">
              <a:lnSpc>
                <a:spcPct val="95000"/>
              </a:lnSpc>
              <a:spcBef>
                <a:spcPct val="35000"/>
              </a:spcBef>
              <a:defRPr sz="2000">
                <a:solidFill>
                  <a:schemeClr val="tx1"/>
                </a:solidFill>
                <a:latin typeface="Arial" panose="020B0604020202020204" pitchFamily="34" charset="0"/>
              </a:defRPr>
            </a:lvl4pPr>
            <a:lvl5pPr marL="2057400" indent="-228600" defTabSz="814388">
              <a:lnSpc>
                <a:spcPct val="95000"/>
              </a:lnSpc>
              <a:spcBef>
                <a:spcPct val="35000"/>
              </a:spcBef>
              <a:defRPr sz="2000">
                <a:solidFill>
                  <a:schemeClr val="tx1"/>
                </a:solidFill>
                <a:latin typeface="Arial" panose="020B0604020202020204" pitchFamily="34" charset="0"/>
              </a:defRPr>
            </a:lvl5pPr>
            <a:lvl6pPr marL="2514600" indent="-228600" defTabSz="814388" eaLnBrk="0" fontAlgn="base" hangingPunct="0">
              <a:lnSpc>
                <a:spcPct val="95000"/>
              </a:lnSpc>
              <a:spcBef>
                <a:spcPct val="35000"/>
              </a:spcBef>
              <a:spcAft>
                <a:spcPct val="0"/>
              </a:spcAft>
              <a:defRPr sz="2000">
                <a:solidFill>
                  <a:schemeClr val="tx1"/>
                </a:solidFill>
                <a:latin typeface="Arial" panose="020B0604020202020204" pitchFamily="34" charset="0"/>
              </a:defRPr>
            </a:lvl6pPr>
            <a:lvl7pPr marL="2971800" indent="-228600" defTabSz="814388" eaLnBrk="0" fontAlgn="base" hangingPunct="0">
              <a:lnSpc>
                <a:spcPct val="95000"/>
              </a:lnSpc>
              <a:spcBef>
                <a:spcPct val="35000"/>
              </a:spcBef>
              <a:spcAft>
                <a:spcPct val="0"/>
              </a:spcAft>
              <a:defRPr sz="2000">
                <a:solidFill>
                  <a:schemeClr val="tx1"/>
                </a:solidFill>
                <a:latin typeface="Arial" panose="020B0604020202020204" pitchFamily="34" charset="0"/>
              </a:defRPr>
            </a:lvl7pPr>
            <a:lvl8pPr marL="3429000" indent="-228600" defTabSz="814388" eaLnBrk="0" fontAlgn="base" hangingPunct="0">
              <a:lnSpc>
                <a:spcPct val="95000"/>
              </a:lnSpc>
              <a:spcBef>
                <a:spcPct val="35000"/>
              </a:spcBef>
              <a:spcAft>
                <a:spcPct val="0"/>
              </a:spcAft>
              <a:defRPr sz="2000">
                <a:solidFill>
                  <a:schemeClr val="tx1"/>
                </a:solidFill>
                <a:latin typeface="Arial" panose="020B0604020202020204" pitchFamily="34" charset="0"/>
              </a:defRPr>
            </a:lvl8pPr>
            <a:lvl9pPr marL="3886200" indent="-228600" defTabSz="814388" eaLnBrk="0" fontAlgn="base" hangingPunct="0">
              <a:lnSpc>
                <a:spcPct val="95000"/>
              </a:lnSpc>
              <a:spcBef>
                <a:spcPct val="35000"/>
              </a:spcBef>
              <a:spcAft>
                <a:spcPct val="0"/>
              </a:spcAft>
              <a:defRPr sz="2000">
                <a:solidFill>
                  <a:schemeClr val="tx1"/>
                </a:solidFill>
                <a:latin typeface="Arial" panose="020B0604020202020204" pitchFamily="34" charset="0"/>
              </a:defRPr>
            </a:lvl9pPr>
          </a:lstStyle>
          <a:p>
            <a:pPr algn="ctr">
              <a:lnSpc>
                <a:spcPct val="90000"/>
              </a:lnSpc>
              <a:spcBef>
                <a:spcPct val="0"/>
              </a:spcBef>
              <a:buClrTx/>
              <a:buSzTx/>
              <a:buFontTx/>
              <a:buNone/>
            </a:pPr>
            <a:r>
              <a:rPr lang="en-AU" altLang="en-US" sz="1200" b="1"/>
              <a:t>Attachment CE</a:t>
            </a:r>
          </a:p>
          <a:p>
            <a:pPr algn="ctr">
              <a:lnSpc>
                <a:spcPct val="90000"/>
              </a:lnSpc>
              <a:spcBef>
                <a:spcPct val="0"/>
              </a:spcBef>
              <a:buClrTx/>
              <a:buSzTx/>
              <a:buFontTx/>
              <a:buNone/>
            </a:pPr>
            <a:r>
              <a:rPr lang="en-AU" altLang="en-US" sz="1200" b="1"/>
              <a:t>can be a switch or router</a:t>
            </a:r>
          </a:p>
        </p:txBody>
      </p:sp>
      <p:grpSp>
        <p:nvGrpSpPr>
          <p:cNvPr id="27700" name="Group 655"/>
          <p:cNvGrpSpPr>
            <a:grpSpLocks/>
          </p:cNvGrpSpPr>
          <p:nvPr/>
        </p:nvGrpSpPr>
        <p:grpSpPr bwMode="auto">
          <a:xfrm>
            <a:off x="8243888" y="3573463"/>
            <a:ext cx="690562" cy="385762"/>
            <a:chOff x="158" y="1979"/>
            <a:chExt cx="435" cy="243"/>
          </a:xfrm>
        </p:grpSpPr>
        <p:sp>
          <p:nvSpPr>
            <p:cNvPr id="27701" name="AutoShape 656"/>
            <p:cNvSpPr>
              <a:spLocks noChangeAspect="1" noChangeArrowheads="1" noTextEdit="1"/>
            </p:cNvSpPr>
            <p:nvPr/>
          </p:nvSpPr>
          <p:spPr bwMode="auto">
            <a:xfrm>
              <a:off x="158" y="1979"/>
              <a:ext cx="435" cy="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7702" name="Oval 657"/>
            <p:cNvSpPr>
              <a:spLocks noChangeArrowheads="1"/>
            </p:cNvSpPr>
            <p:nvPr/>
          </p:nvSpPr>
          <p:spPr bwMode="auto">
            <a:xfrm>
              <a:off x="159" y="2080"/>
              <a:ext cx="433" cy="141"/>
            </a:xfrm>
            <a:prstGeom prst="ellipse">
              <a:avLst/>
            </a:prstGeom>
            <a:solidFill>
              <a:schemeClr val="folHlink"/>
            </a:solidFill>
            <a:ln w="4763">
              <a:solidFill>
                <a:srgbClr val="F7D575"/>
              </a:solidFill>
              <a:round/>
              <a:headEnd/>
              <a:tailEnd/>
            </a:ln>
          </p:spPr>
          <p:txBody>
            <a:bodyPr/>
            <a:lstStyle>
              <a:lvl1pPr algn="ctr">
                <a:lnSpc>
                  <a:spcPct val="90000"/>
                </a:lnSpc>
                <a:defRPr sz="2400">
                  <a:solidFill>
                    <a:schemeClr val="tx1"/>
                  </a:solidFill>
                  <a:latin typeface="Arial" panose="020B0604020202020204" pitchFamily="34" charset="0"/>
                </a:defRPr>
              </a:lvl1pPr>
              <a:lvl2pPr marL="742950" indent="-285750" algn="ctr">
                <a:lnSpc>
                  <a:spcPct val="90000"/>
                </a:lnSpc>
                <a:defRPr sz="2400">
                  <a:solidFill>
                    <a:schemeClr val="tx1"/>
                  </a:solidFill>
                  <a:latin typeface="Arial" panose="020B0604020202020204" pitchFamily="34" charset="0"/>
                </a:defRPr>
              </a:lvl2pPr>
              <a:lvl3pPr marL="1143000" indent="-228600" algn="ctr">
                <a:lnSpc>
                  <a:spcPct val="90000"/>
                </a:lnSpc>
                <a:defRPr sz="2400">
                  <a:solidFill>
                    <a:schemeClr val="tx1"/>
                  </a:solidFill>
                  <a:latin typeface="Arial" panose="020B0604020202020204" pitchFamily="34" charset="0"/>
                </a:defRPr>
              </a:lvl3pPr>
              <a:lvl4pPr marL="1600200" indent="-228600" algn="ctr">
                <a:lnSpc>
                  <a:spcPct val="90000"/>
                </a:lnSpc>
                <a:defRPr sz="2400">
                  <a:solidFill>
                    <a:schemeClr val="tx1"/>
                  </a:solidFill>
                  <a:latin typeface="Arial" panose="020B0604020202020204" pitchFamily="34" charset="0"/>
                </a:defRPr>
              </a:lvl4pPr>
              <a:lvl5pPr marL="2057400" indent="-228600" algn="ctr">
                <a:lnSpc>
                  <a:spcPct val="90000"/>
                </a:lnSpc>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27703" name="Rectangle 658"/>
            <p:cNvSpPr>
              <a:spLocks noChangeArrowheads="1"/>
            </p:cNvSpPr>
            <p:nvPr/>
          </p:nvSpPr>
          <p:spPr bwMode="auto">
            <a:xfrm>
              <a:off x="158" y="2052"/>
              <a:ext cx="432" cy="100"/>
            </a:xfrm>
            <a:prstGeom prst="rect">
              <a:avLst/>
            </a:prstGeom>
            <a:solidFill>
              <a:srgbClr val="0078A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ctr">
                <a:lnSpc>
                  <a:spcPct val="90000"/>
                </a:lnSpc>
                <a:defRPr sz="2400">
                  <a:solidFill>
                    <a:schemeClr val="tx1"/>
                  </a:solidFill>
                  <a:latin typeface="Arial" panose="020B0604020202020204" pitchFamily="34" charset="0"/>
                </a:defRPr>
              </a:lvl1pPr>
              <a:lvl2pPr marL="742950" indent="-285750" algn="ctr">
                <a:lnSpc>
                  <a:spcPct val="90000"/>
                </a:lnSpc>
                <a:defRPr sz="2400">
                  <a:solidFill>
                    <a:schemeClr val="tx1"/>
                  </a:solidFill>
                  <a:latin typeface="Arial" panose="020B0604020202020204" pitchFamily="34" charset="0"/>
                </a:defRPr>
              </a:lvl2pPr>
              <a:lvl3pPr marL="1143000" indent="-228600" algn="ctr">
                <a:lnSpc>
                  <a:spcPct val="90000"/>
                </a:lnSpc>
                <a:defRPr sz="2400">
                  <a:solidFill>
                    <a:schemeClr val="tx1"/>
                  </a:solidFill>
                  <a:latin typeface="Arial" panose="020B0604020202020204" pitchFamily="34" charset="0"/>
                </a:defRPr>
              </a:lvl3pPr>
              <a:lvl4pPr marL="1600200" indent="-228600" algn="ctr">
                <a:lnSpc>
                  <a:spcPct val="90000"/>
                </a:lnSpc>
                <a:defRPr sz="2400">
                  <a:solidFill>
                    <a:schemeClr val="tx1"/>
                  </a:solidFill>
                  <a:latin typeface="Arial" panose="020B0604020202020204" pitchFamily="34" charset="0"/>
                </a:defRPr>
              </a:lvl4pPr>
              <a:lvl5pPr marL="2057400" indent="-228600" algn="ctr">
                <a:lnSpc>
                  <a:spcPct val="90000"/>
                </a:lnSpc>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27704" name="Rectangle 659"/>
            <p:cNvSpPr>
              <a:spLocks noChangeArrowheads="1"/>
            </p:cNvSpPr>
            <p:nvPr/>
          </p:nvSpPr>
          <p:spPr bwMode="auto">
            <a:xfrm>
              <a:off x="158" y="2052"/>
              <a:ext cx="432" cy="10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ctr">
                <a:lnSpc>
                  <a:spcPct val="90000"/>
                </a:lnSpc>
                <a:defRPr sz="2400">
                  <a:solidFill>
                    <a:schemeClr val="tx1"/>
                  </a:solidFill>
                  <a:latin typeface="Arial" panose="020B0604020202020204" pitchFamily="34" charset="0"/>
                </a:defRPr>
              </a:lvl1pPr>
              <a:lvl2pPr marL="742950" indent="-285750" algn="ctr">
                <a:lnSpc>
                  <a:spcPct val="90000"/>
                </a:lnSpc>
                <a:defRPr sz="2400">
                  <a:solidFill>
                    <a:schemeClr val="tx1"/>
                  </a:solidFill>
                  <a:latin typeface="Arial" panose="020B0604020202020204" pitchFamily="34" charset="0"/>
                </a:defRPr>
              </a:lvl2pPr>
              <a:lvl3pPr marL="1143000" indent="-228600" algn="ctr">
                <a:lnSpc>
                  <a:spcPct val="90000"/>
                </a:lnSpc>
                <a:defRPr sz="2400">
                  <a:solidFill>
                    <a:schemeClr val="tx1"/>
                  </a:solidFill>
                  <a:latin typeface="Arial" panose="020B0604020202020204" pitchFamily="34" charset="0"/>
                </a:defRPr>
              </a:lvl3pPr>
              <a:lvl4pPr marL="1600200" indent="-228600" algn="ctr">
                <a:lnSpc>
                  <a:spcPct val="90000"/>
                </a:lnSpc>
                <a:defRPr sz="2400">
                  <a:solidFill>
                    <a:schemeClr val="tx1"/>
                  </a:solidFill>
                  <a:latin typeface="Arial" panose="020B0604020202020204" pitchFamily="34" charset="0"/>
                </a:defRPr>
              </a:lvl4pPr>
              <a:lvl5pPr marL="2057400" indent="-228600" algn="ctr">
                <a:lnSpc>
                  <a:spcPct val="90000"/>
                </a:lnSpc>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27705" name="Oval 660"/>
            <p:cNvSpPr>
              <a:spLocks noChangeArrowheads="1"/>
            </p:cNvSpPr>
            <p:nvPr/>
          </p:nvSpPr>
          <p:spPr bwMode="auto">
            <a:xfrm>
              <a:off x="159" y="1980"/>
              <a:ext cx="433" cy="141"/>
            </a:xfrm>
            <a:prstGeom prst="ellipse">
              <a:avLst/>
            </a:prstGeom>
            <a:solidFill>
              <a:srgbClr val="F7D575"/>
            </a:solidFill>
            <a:ln>
              <a:noFill/>
            </a:ln>
            <a:effectLst/>
            <a:extLst>
              <a:ext uri="{91240B29-F687-4F45-9708-019B960494DF}">
                <a14:hiddenLine xmlns:a14="http://schemas.microsoft.com/office/drawing/2010/main" w="9525" algn="ctr">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lgn="ctr">
                <a:lnSpc>
                  <a:spcPct val="90000"/>
                </a:lnSpc>
                <a:defRPr sz="2400">
                  <a:solidFill>
                    <a:schemeClr val="tx1"/>
                  </a:solidFill>
                  <a:latin typeface="Arial" panose="020B0604020202020204" pitchFamily="34" charset="0"/>
                </a:defRPr>
              </a:lvl1pPr>
              <a:lvl2pPr marL="742950" indent="-285750" algn="ctr">
                <a:lnSpc>
                  <a:spcPct val="90000"/>
                </a:lnSpc>
                <a:defRPr sz="2400">
                  <a:solidFill>
                    <a:schemeClr val="tx1"/>
                  </a:solidFill>
                  <a:latin typeface="Arial" panose="020B0604020202020204" pitchFamily="34" charset="0"/>
                </a:defRPr>
              </a:lvl2pPr>
              <a:lvl3pPr marL="1143000" indent="-228600" algn="ctr">
                <a:lnSpc>
                  <a:spcPct val="90000"/>
                </a:lnSpc>
                <a:defRPr sz="2400">
                  <a:solidFill>
                    <a:schemeClr val="tx1"/>
                  </a:solidFill>
                  <a:latin typeface="Arial" panose="020B0604020202020204" pitchFamily="34" charset="0"/>
                </a:defRPr>
              </a:lvl3pPr>
              <a:lvl4pPr marL="1600200" indent="-228600" algn="ctr">
                <a:lnSpc>
                  <a:spcPct val="90000"/>
                </a:lnSpc>
                <a:defRPr sz="2400">
                  <a:solidFill>
                    <a:schemeClr val="tx1"/>
                  </a:solidFill>
                  <a:latin typeface="Arial" panose="020B0604020202020204" pitchFamily="34" charset="0"/>
                </a:defRPr>
              </a:lvl4pPr>
              <a:lvl5pPr marL="2057400" indent="-228600" algn="ctr">
                <a:lnSpc>
                  <a:spcPct val="90000"/>
                </a:lnSpc>
                <a:defRPr sz="2400">
                  <a:solidFill>
                    <a:schemeClr val="tx1"/>
                  </a:solidFill>
                  <a:latin typeface="Arial" panose="020B0604020202020204" pitchFamily="34" charset="0"/>
                </a:defRPr>
              </a:lvl5pPr>
              <a:lvl6pPr marL="25146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lnSpc>
                  <a:spcPct val="90000"/>
                </a:lnSpc>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27706" name="Freeform 661"/>
            <p:cNvSpPr>
              <a:spLocks/>
            </p:cNvSpPr>
            <p:nvPr/>
          </p:nvSpPr>
          <p:spPr bwMode="auto">
            <a:xfrm>
              <a:off x="379" y="1999"/>
              <a:ext cx="143" cy="45"/>
            </a:xfrm>
            <a:custGeom>
              <a:avLst/>
              <a:gdLst>
                <a:gd name="T0" fmla="*/ 0 w 143"/>
                <a:gd name="T1" fmla="*/ 35 h 45"/>
                <a:gd name="T2" fmla="*/ 32 w 143"/>
                <a:gd name="T3" fmla="*/ 45 h 45"/>
                <a:gd name="T4" fmla="*/ 109 w 143"/>
                <a:gd name="T5" fmla="*/ 15 h 45"/>
                <a:gd name="T6" fmla="*/ 143 w 143"/>
                <a:gd name="T7" fmla="*/ 25 h 45"/>
                <a:gd name="T8" fmla="*/ 124 w 143"/>
                <a:gd name="T9" fmla="*/ 0 h 45"/>
                <a:gd name="T10" fmla="*/ 35 w 143"/>
                <a:gd name="T11" fmla="*/ 0 h 45"/>
                <a:gd name="T12" fmla="*/ 72 w 143"/>
                <a:gd name="T13" fmla="*/ 8 h 45"/>
                <a:gd name="T14" fmla="*/ 0 w 143"/>
                <a:gd name="T15" fmla="*/ 35 h 45"/>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43" h="45">
                  <a:moveTo>
                    <a:pt x="0" y="35"/>
                  </a:moveTo>
                  <a:lnTo>
                    <a:pt x="32" y="45"/>
                  </a:lnTo>
                  <a:lnTo>
                    <a:pt x="109" y="15"/>
                  </a:lnTo>
                  <a:lnTo>
                    <a:pt x="143" y="25"/>
                  </a:lnTo>
                  <a:lnTo>
                    <a:pt x="124" y="0"/>
                  </a:lnTo>
                  <a:lnTo>
                    <a:pt x="35" y="0"/>
                  </a:lnTo>
                  <a:lnTo>
                    <a:pt x="72" y="8"/>
                  </a:lnTo>
                  <a:lnTo>
                    <a:pt x="0" y="3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707" name="Freeform 662"/>
            <p:cNvSpPr>
              <a:spLocks/>
            </p:cNvSpPr>
            <p:nvPr/>
          </p:nvSpPr>
          <p:spPr bwMode="auto">
            <a:xfrm>
              <a:off x="379" y="1999"/>
              <a:ext cx="143" cy="45"/>
            </a:xfrm>
            <a:custGeom>
              <a:avLst/>
              <a:gdLst>
                <a:gd name="T0" fmla="*/ 0 w 143"/>
                <a:gd name="T1" fmla="*/ 35 h 45"/>
                <a:gd name="T2" fmla="*/ 32 w 143"/>
                <a:gd name="T3" fmla="*/ 45 h 45"/>
                <a:gd name="T4" fmla="*/ 109 w 143"/>
                <a:gd name="T5" fmla="*/ 15 h 45"/>
                <a:gd name="T6" fmla="*/ 143 w 143"/>
                <a:gd name="T7" fmla="*/ 25 h 45"/>
                <a:gd name="T8" fmla="*/ 124 w 143"/>
                <a:gd name="T9" fmla="*/ 0 h 45"/>
                <a:gd name="T10" fmla="*/ 35 w 143"/>
                <a:gd name="T11" fmla="*/ 0 h 45"/>
                <a:gd name="T12" fmla="*/ 72 w 143"/>
                <a:gd name="T13" fmla="*/ 8 h 45"/>
                <a:gd name="T14" fmla="*/ 0 w 143"/>
                <a:gd name="T15" fmla="*/ 35 h 45"/>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43" h="45">
                  <a:moveTo>
                    <a:pt x="0" y="35"/>
                  </a:moveTo>
                  <a:lnTo>
                    <a:pt x="32" y="45"/>
                  </a:lnTo>
                  <a:lnTo>
                    <a:pt x="109" y="15"/>
                  </a:lnTo>
                  <a:lnTo>
                    <a:pt x="143" y="25"/>
                  </a:lnTo>
                  <a:lnTo>
                    <a:pt x="124" y="0"/>
                  </a:lnTo>
                  <a:lnTo>
                    <a:pt x="35" y="0"/>
                  </a:lnTo>
                  <a:lnTo>
                    <a:pt x="72" y="8"/>
                  </a:lnTo>
                  <a:lnTo>
                    <a:pt x="0" y="3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708" name="Freeform 663"/>
            <p:cNvSpPr>
              <a:spLocks/>
            </p:cNvSpPr>
            <p:nvPr/>
          </p:nvSpPr>
          <p:spPr bwMode="auto">
            <a:xfrm>
              <a:off x="224" y="2052"/>
              <a:ext cx="142" cy="47"/>
            </a:xfrm>
            <a:custGeom>
              <a:avLst/>
              <a:gdLst>
                <a:gd name="T0" fmla="*/ 142 w 142"/>
                <a:gd name="T1" fmla="*/ 10 h 47"/>
                <a:gd name="T2" fmla="*/ 111 w 142"/>
                <a:gd name="T3" fmla="*/ 0 h 47"/>
                <a:gd name="T4" fmla="*/ 37 w 142"/>
                <a:gd name="T5" fmla="*/ 30 h 47"/>
                <a:gd name="T6" fmla="*/ 0 w 142"/>
                <a:gd name="T7" fmla="*/ 20 h 47"/>
                <a:gd name="T8" fmla="*/ 18 w 142"/>
                <a:gd name="T9" fmla="*/ 47 h 47"/>
                <a:gd name="T10" fmla="*/ 111 w 142"/>
                <a:gd name="T11" fmla="*/ 47 h 47"/>
                <a:gd name="T12" fmla="*/ 71 w 142"/>
                <a:gd name="T13" fmla="*/ 37 h 47"/>
                <a:gd name="T14" fmla="*/ 142 w 142"/>
                <a:gd name="T15" fmla="*/ 10 h 47"/>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42" h="47">
                  <a:moveTo>
                    <a:pt x="142" y="10"/>
                  </a:moveTo>
                  <a:lnTo>
                    <a:pt x="111" y="0"/>
                  </a:lnTo>
                  <a:lnTo>
                    <a:pt x="37" y="30"/>
                  </a:lnTo>
                  <a:lnTo>
                    <a:pt x="0" y="20"/>
                  </a:lnTo>
                  <a:lnTo>
                    <a:pt x="18" y="47"/>
                  </a:lnTo>
                  <a:lnTo>
                    <a:pt x="111" y="47"/>
                  </a:lnTo>
                  <a:lnTo>
                    <a:pt x="71" y="37"/>
                  </a:lnTo>
                  <a:lnTo>
                    <a:pt x="142"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709" name="Freeform 664"/>
            <p:cNvSpPr>
              <a:spLocks/>
            </p:cNvSpPr>
            <p:nvPr/>
          </p:nvSpPr>
          <p:spPr bwMode="auto">
            <a:xfrm>
              <a:off x="224" y="2052"/>
              <a:ext cx="142" cy="47"/>
            </a:xfrm>
            <a:custGeom>
              <a:avLst/>
              <a:gdLst>
                <a:gd name="T0" fmla="*/ 142 w 142"/>
                <a:gd name="T1" fmla="*/ 10 h 47"/>
                <a:gd name="T2" fmla="*/ 111 w 142"/>
                <a:gd name="T3" fmla="*/ 0 h 47"/>
                <a:gd name="T4" fmla="*/ 37 w 142"/>
                <a:gd name="T5" fmla="*/ 30 h 47"/>
                <a:gd name="T6" fmla="*/ 0 w 142"/>
                <a:gd name="T7" fmla="*/ 20 h 47"/>
                <a:gd name="T8" fmla="*/ 18 w 142"/>
                <a:gd name="T9" fmla="*/ 47 h 47"/>
                <a:gd name="T10" fmla="*/ 111 w 142"/>
                <a:gd name="T11" fmla="*/ 47 h 47"/>
                <a:gd name="T12" fmla="*/ 71 w 142"/>
                <a:gd name="T13" fmla="*/ 37 h 47"/>
                <a:gd name="T14" fmla="*/ 142 w 142"/>
                <a:gd name="T15" fmla="*/ 10 h 47"/>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42" h="47">
                  <a:moveTo>
                    <a:pt x="142" y="10"/>
                  </a:moveTo>
                  <a:lnTo>
                    <a:pt x="111" y="0"/>
                  </a:lnTo>
                  <a:lnTo>
                    <a:pt x="37" y="30"/>
                  </a:lnTo>
                  <a:lnTo>
                    <a:pt x="0" y="20"/>
                  </a:lnTo>
                  <a:lnTo>
                    <a:pt x="18" y="47"/>
                  </a:lnTo>
                  <a:lnTo>
                    <a:pt x="111" y="47"/>
                  </a:lnTo>
                  <a:lnTo>
                    <a:pt x="71" y="37"/>
                  </a:lnTo>
                  <a:lnTo>
                    <a:pt x="142"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710" name="Freeform 665"/>
            <p:cNvSpPr>
              <a:spLocks/>
            </p:cNvSpPr>
            <p:nvPr/>
          </p:nvSpPr>
          <p:spPr bwMode="auto">
            <a:xfrm>
              <a:off x="232" y="1997"/>
              <a:ext cx="142" cy="45"/>
            </a:xfrm>
            <a:custGeom>
              <a:avLst/>
              <a:gdLst>
                <a:gd name="T0" fmla="*/ 0 w 142"/>
                <a:gd name="T1" fmla="*/ 10 h 45"/>
                <a:gd name="T2" fmla="*/ 31 w 142"/>
                <a:gd name="T3" fmla="*/ 0 h 45"/>
                <a:gd name="T4" fmla="*/ 108 w 142"/>
                <a:gd name="T5" fmla="*/ 27 h 45"/>
                <a:gd name="T6" fmla="*/ 142 w 142"/>
                <a:gd name="T7" fmla="*/ 20 h 45"/>
                <a:gd name="T8" fmla="*/ 124 w 142"/>
                <a:gd name="T9" fmla="*/ 45 h 45"/>
                <a:gd name="T10" fmla="*/ 34 w 142"/>
                <a:gd name="T11" fmla="*/ 45 h 45"/>
                <a:gd name="T12" fmla="*/ 71 w 142"/>
                <a:gd name="T13" fmla="*/ 37 h 45"/>
                <a:gd name="T14" fmla="*/ 0 w 142"/>
                <a:gd name="T15" fmla="*/ 10 h 45"/>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42" h="45">
                  <a:moveTo>
                    <a:pt x="0" y="10"/>
                  </a:moveTo>
                  <a:lnTo>
                    <a:pt x="31" y="0"/>
                  </a:lnTo>
                  <a:lnTo>
                    <a:pt x="108" y="27"/>
                  </a:lnTo>
                  <a:lnTo>
                    <a:pt x="142" y="20"/>
                  </a:lnTo>
                  <a:lnTo>
                    <a:pt x="124" y="45"/>
                  </a:lnTo>
                  <a:lnTo>
                    <a:pt x="34" y="45"/>
                  </a:lnTo>
                  <a:lnTo>
                    <a:pt x="71" y="37"/>
                  </a:lnTo>
                  <a:lnTo>
                    <a:pt x="0"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711" name="Freeform 666"/>
            <p:cNvSpPr>
              <a:spLocks/>
            </p:cNvSpPr>
            <p:nvPr/>
          </p:nvSpPr>
          <p:spPr bwMode="auto">
            <a:xfrm>
              <a:off x="232" y="1997"/>
              <a:ext cx="142" cy="45"/>
            </a:xfrm>
            <a:custGeom>
              <a:avLst/>
              <a:gdLst>
                <a:gd name="T0" fmla="*/ 0 w 142"/>
                <a:gd name="T1" fmla="*/ 10 h 45"/>
                <a:gd name="T2" fmla="*/ 31 w 142"/>
                <a:gd name="T3" fmla="*/ 0 h 45"/>
                <a:gd name="T4" fmla="*/ 108 w 142"/>
                <a:gd name="T5" fmla="*/ 27 h 45"/>
                <a:gd name="T6" fmla="*/ 142 w 142"/>
                <a:gd name="T7" fmla="*/ 20 h 45"/>
                <a:gd name="T8" fmla="*/ 124 w 142"/>
                <a:gd name="T9" fmla="*/ 45 h 45"/>
                <a:gd name="T10" fmla="*/ 34 w 142"/>
                <a:gd name="T11" fmla="*/ 45 h 45"/>
                <a:gd name="T12" fmla="*/ 71 w 142"/>
                <a:gd name="T13" fmla="*/ 37 h 45"/>
                <a:gd name="T14" fmla="*/ 0 w 142"/>
                <a:gd name="T15" fmla="*/ 10 h 45"/>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42" h="45">
                  <a:moveTo>
                    <a:pt x="0" y="10"/>
                  </a:moveTo>
                  <a:lnTo>
                    <a:pt x="31" y="0"/>
                  </a:lnTo>
                  <a:lnTo>
                    <a:pt x="108" y="27"/>
                  </a:lnTo>
                  <a:lnTo>
                    <a:pt x="142" y="20"/>
                  </a:lnTo>
                  <a:lnTo>
                    <a:pt x="124" y="45"/>
                  </a:lnTo>
                  <a:lnTo>
                    <a:pt x="34" y="45"/>
                  </a:lnTo>
                  <a:lnTo>
                    <a:pt x="71" y="37"/>
                  </a:lnTo>
                  <a:lnTo>
                    <a:pt x="0"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712" name="Freeform 667"/>
            <p:cNvSpPr>
              <a:spLocks/>
            </p:cNvSpPr>
            <p:nvPr/>
          </p:nvSpPr>
          <p:spPr bwMode="auto">
            <a:xfrm>
              <a:off x="374" y="2057"/>
              <a:ext cx="143" cy="45"/>
            </a:xfrm>
            <a:custGeom>
              <a:avLst/>
              <a:gdLst>
                <a:gd name="T0" fmla="*/ 143 w 143"/>
                <a:gd name="T1" fmla="*/ 35 h 45"/>
                <a:gd name="T2" fmla="*/ 111 w 143"/>
                <a:gd name="T3" fmla="*/ 45 h 45"/>
                <a:gd name="T4" fmla="*/ 37 w 143"/>
                <a:gd name="T5" fmla="*/ 15 h 45"/>
                <a:gd name="T6" fmla="*/ 0 w 143"/>
                <a:gd name="T7" fmla="*/ 25 h 45"/>
                <a:gd name="T8" fmla="*/ 19 w 143"/>
                <a:gd name="T9" fmla="*/ 0 h 45"/>
                <a:gd name="T10" fmla="*/ 111 w 143"/>
                <a:gd name="T11" fmla="*/ 0 h 45"/>
                <a:gd name="T12" fmla="*/ 71 w 143"/>
                <a:gd name="T13" fmla="*/ 7 h 45"/>
                <a:gd name="T14" fmla="*/ 143 w 143"/>
                <a:gd name="T15" fmla="*/ 35 h 45"/>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43" h="45">
                  <a:moveTo>
                    <a:pt x="143" y="35"/>
                  </a:moveTo>
                  <a:lnTo>
                    <a:pt x="111" y="45"/>
                  </a:lnTo>
                  <a:lnTo>
                    <a:pt x="37" y="15"/>
                  </a:lnTo>
                  <a:lnTo>
                    <a:pt x="0" y="25"/>
                  </a:lnTo>
                  <a:lnTo>
                    <a:pt x="19" y="0"/>
                  </a:lnTo>
                  <a:lnTo>
                    <a:pt x="111" y="0"/>
                  </a:lnTo>
                  <a:lnTo>
                    <a:pt x="71" y="7"/>
                  </a:lnTo>
                  <a:lnTo>
                    <a:pt x="143" y="3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713" name="Freeform 668"/>
            <p:cNvSpPr>
              <a:spLocks/>
            </p:cNvSpPr>
            <p:nvPr/>
          </p:nvSpPr>
          <p:spPr bwMode="auto">
            <a:xfrm>
              <a:off x="374" y="2057"/>
              <a:ext cx="143" cy="45"/>
            </a:xfrm>
            <a:custGeom>
              <a:avLst/>
              <a:gdLst>
                <a:gd name="T0" fmla="*/ 143 w 143"/>
                <a:gd name="T1" fmla="*/ 35 h 45"/>
                <a:gd name="T2" fmla="*/ 111 w 143"/>
                <a:gd name="T3" fmla="*/ 45 h 45"/>
                <a:gd name="T4" fmla="*/ 37 w 143"/>
                <a:gd name="T5" fmla="*/ 15 h 45"/>
                <a:gd name="T6" fmla="*/ 0 w 143"/>
                <a:gd name="T7" fmla="*/ 25 h 45"/>
                <a:gd name="T8" fmla="*/ 19 w 143"/>
                <a:gd name="T9" fmla="*/ 0 h 45"/>
                <a:gd name="T10" fmla="*/ 111 w 143"/>
                <a:gd name="T11" fmla="*/ 0 h 45"/>
                <a:gd name="T12" fmla="*/ 71 w 143"/>
                <a:gd name="T13" fmla="*/ 7 h 45"/>
                <a:gd name="T14" fmla="*/ 143 w 143"/>
                <a:gd name="T15" fmla="*/ 35 h 45"/>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43" h="45">
                  <a:moveTo>
                    <a:pt x="143" y="35"/>
                  </a:moveTo>
                  <a:lnTo>
                    <a:pt x="111" y="45"/>
                  </a:lnTo>
                  <a:lnTo>
                    <a:pt x="37" y="15"/>
                  </a:lnTo>
                  <a:lnTo>
                    <a:pt x="0" y="25"/>
                  </a:lnTo>
                  <a:lnTo>
                    <a:pt x="19" y="0"/>
                  </a:lnTo>
                  <a:lnTo>
                    <a:pt x="111" y="0"/>
                  </a:lnTo>
                  <a:lnTo>
                    <a:pt x="71" y="7"/>
                  </a:lnTo>
                  <a:lnTo>
                    <a:pt x="143" y="3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714" name="Freeform 669"/>
            <p:cNvSpPr>
              <a:spLocks/>
            </p:cNvSpPr>
            <p:nvPr/>
          </p:nvSpPr>
          <p:spPr bwMode="auto">
            <a:xfrm>
              <a:off x="382" y="2002"/>
              <a:ext cx="142" cy="45"/>
            </a:xfrm>
            <a:custGeom>
              <a:avLst/>
              <a:gdLst>
                <a:gd name="T0" fmla="*/ 0 w 142"/>
                <a:gd name="T1" fmla="*/ 35 h 45"/>
                <a:gd name="T2" fmla="*/ 32 w 142"/>
                <a:gd name="T3" fmla="*/ 45 h 45"/>
                <a:gd name="T4" fmla="*/ 108 w 142"/>
                <a:gd name="T5" fmla="*/ 15 h 45"/>
                <a:gd name="T6" fmla="*/ 142 w 142"/>
                <a:gd name="T7" fmla="*/ 25 h 45"/>
                <a:gd name="T8" fmla="*/ 124 w 142"/>
                <a:gd name="T9" fmla="*/ 0 h 45"/>
                <a:gd name="T10" fmla="*/ 34 w 142"/>
                <a:gd name="T11" fmla="*/ 0 h 45"/>
                <a:gd name="T12" fmla="*/ 71 w 142"/>
                <a:gd name="T13" fmla="*/ 7 h 45"/>
                <a:gd name="T14" fmla="*/ 0 w 142"/>
                <a:gd name="T15" fmla="*/ 35 h 45"/>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42" h="45">
                  <a:moveTo>
                    <a:pt x="0" y="35"/>
                  </a:moveTo>
                  <a:lnTo>
                    <a:pt x="32" y="45"/>
                  </a:lnTo>
                  <a:lnTo>
                    <a:pt x="108" y="15"/>
                  </a:lnTo>
                  <a:lnTo>
                    <a:pt x="142" y="25"/>
                  </a:lnTo>
                  <a:lnTo>
                    <a:pt x="124" y="0"/>
                  </a:lnTo>
                  <a:lnTo>
                    <a:pt x="34" y="0"/>
                  </a:lnTo>
                  <a:lnTo>
                    <a:pt x="71" y="7"/>
                  </a:lnTo>
                  <a:lnTo>
                    <a:pt x="0" y="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715" name="Freeform 670"/>
            <p:cNvSpPr>
              <a:spLocks/>
            </p:cNvSpPr>
            <p:nvPr/>
          </p:nvSpPr>
          <p:spPr bwMode="auto">
            <a:xfrm>
              <a:off x="382" y="2002"/>
              <a:ext cx="142" cy="45"/>
            </a:xfrm>
            <a:custGeom>
              <a:avLst/>
              <a:gdLst>
                <a:gd name="T0" fmla="*/ 0 w 142"/>
                <a:gd name="T1" fmla="*/ 35 h 45"/>
                <a:gd name="T2" fmla="*/ 32 w 142"/>
                <a:gd name="T3" fmla="*/ 45 h 45"/>
                <a:gd name="T4" fmla="*/ 108 w 142"/>
                <a:gd name="T5" fmla="*/ 15 h 45"/>
                <a:gd name="T6" fmla="*/ 142 w 142"/>
                <a:gd name="T7" fmla="*/ 25 h 45"/>
                <a:gd name="T8" fmla="*/ 124 w 142"/>
                <a:gd name="T9" fmla="*/ 0 h 45"/>
                <a:gd name="T10" fmla="*/ 34 w 142"/>
                <a:gd name="T11" fmla="*/ 0 h 45"/>
                <a:gd name="T12" fmla="*/ 71 w 142"/>
                <a:gd name="T13" fmla="*/ 7 h 45"/>
                <a:gd name="T14" fmla="*/ 0 w 142"/>
                <a:gd name="T15" fmla="*/ 35 h 45"/>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42" h="45">
                  <a:moveTo>
                    <a:pt x="0" y="35"/>
                  </a:moveTo>
                  <a:lnTo>
                    <a:pt x="32" y="45"/>
                  </a:lnTo>
                  <a:lnTo>
                    <a:pt x="108" y="15"/>
                  </a:lnTo>
                  <a:lnTo>
                    <a:pt x="142" y="25"/>
                  </a:lnTo>
                  <a:lnTo>
                    <a:pt x="124" y="0"/>
                  </a:lnTo>
                  <a:lnTo>
                    <a:pt x="34" y="0"/>
                  </a:lnTo>
                  <a:lnTo>
                    <a:pt x="71" y="7"/>
                  </a:lnTo>
                  <a:lnTo>
                    <a:pt x="0" y="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716" name="Freeform 671"/>
            <p:cNvSpPr>
              <a:spLocks/>
            </p:cNvSpPr>
            <p:nvPr/>
          </p:nvSpPr>
          <p:spPr bwMode="auto">
            <a:xfrm>
              <a:off x="227" y="2054"/>
              <a:ext cx="142" cy="48"/>
            </a:xfrm>
            <a:custGeom>
              <a:avLst/>
              <a:gdLst>
                <a:gd name="T0" fmla="*/ 142 w 142"/>
                <a:gd name="T1" fmla="*/ 10 h 48"/>
                <a:gd name="T2" fmla="*/ 110 w 142"/>
                <a:gd name="T3" fmla="*/ 0 h 48"/>
                <a:gd name="T4" fmla="*/ 36 w 142"/>
                <a:gd name="T5" fmla="*/ 30 h 48"/>
                <a:gd name="T6" fmla="*/ 0 w 142"/>
                <a:gd name="T7" fmla="*/ 20 h 48"/>
                <a:gd name="T8" fmla="*/ 18 w 142"/>
                <a:gd name="T9" fmla="*/ 48 h 48"/>
                <a:gd name="T10" fmla="*/ 110 w 142"/>
                <a:gd name="T11" fmla="*/ 48 h 48"/>
                <a:gd name="T12" fmla="*/ 71 w 142"/>
                <a:gd name="T13" fmla="*/ 38 h 48"/>
                <a:gd name="T14" fmla="*/ 142 w 142"/>
                <a:gd name="T15" fmla="*/ 10 h 4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42" h="48">
                  <a:moveTo>
                    <a:pt x="142" y="10"/>
                  </a:moveTo>
                  <a:lnTo>
                    <a:pt x="110" y="0"/>
                  </a:lnTo>
                  <a:lnTo>
                    <a:pt x="36" y="30"/>
                  </a:lnTo>
                  <a:lnTo>
                    <a:pt x="0" y="20"/>
                  </a:lnTo>
                  <a:lnTo>
                    <a:pt x="18" y="48"/>
                  </a:lnTo>
                  <a:lnTo>
                    <a:pt x="110" y="48"/>
                  </a:lnTo>
                  <a:lnTo>
                    <a:pt x="71" y="38"/>
                  </a:lnTo>
                  <a:lnTo>
                    <a:pt x="142" y="1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717" name="Freeform 672"/>
            <p:cNvSpPr>
              <a:spLocks/>
            </p:cNvSpPr>
            <p:nvPr/>
          </p:nvSpPr>
          <p:spPr bwMode="auto">
            <a:xfrm>
              <a:off x="227" y="2054"/>
              <a:ext cx="142" cy="48"/>
            </a:xfrm>
            <a:custGeom>
              <a:avLst/>
              <a:gdLst>
                <a:gd name="T0" fmla="*/ 142 w 142"/>
                <a:gd name="T1" fmla="*/ 10 h 48"/>
                <a:gd name="T2" fmla="*/ 110 w 142"/>
                <a:gd name="T3" fmla="*/ 0 h 48"/>
                <a:gd name="T4" fmla="*/ 36 w 142"/>
                <a:gd name="T5" fmla="*/ 30 h 48"/>
                <a:gd name="T6" fmla="*/ 0 w 142"/>
                <a:gd name="T7" fmla="*/ 20 h 48"/>
                <a:gd name="T8" fmla="*/ 18 w 142"/>
                <a:gd name="T9" fmla="*/ 48 h 48"/>
                <a:gd name="T10" fmla="*/ 110 w 142"/>
                <a:gd name="T11" fmla="*/ 48 h 48"/>
                <a:gd name="T12" fmla="*/ 71 w 142"/>
                <a:gd name="T13" fmla="*/ 38 h 48"/>
                <a:gd name="T14" fmla="*/ 142 w 142"/>
                <a:gd name="T15" fmla="*/ 10 h 4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42" h="48">
                  <a:moveTo>
                    <a:pt x="142" y="10"/>
                  </a:moveTo>
                  <a:lnTo>
                    <a:pt x="110" y="0"/>
                  </a:lnTo>
                  <a:lnTo>
                    <a:pt x="36" y="30"/>
                  </a:lnTo>
                  <a:lnTo>
                    <a:pt x="0" y="20"/>
                  </a:lnTo>
                  <a:lnTo>
                    <a:pt x="18" y="48"/>
                  </a:lnTo>
                  <a:lnTo>
                    <a:pt x="110" y="48"/>
                  </a:lnTo>
                  <a:lnTo>
                    <a:pt x="71" y="38"/>
                  </a:lnTo>
                  <a:lnTo>
                    <a:pt x="142" y="1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718" name="Freeform 673"/>
            <p:cNvSpPr>
              <a:spLocks/>
            </p:cNvSpPr>
            <p:nvPr/>
          </p:nvSpPr>
          <p:spPr bwMode="auto">
            <a:xfrm>
              <a:off x="234" y="1999"/>
              <a:ext cx="143" cy="45"/>
            </a:xfrm>
            <a:custGeom>
              <a:avLst/>
              <a:gdLst>
                <a:gd name="T0" fmla="*/ 0 w 143"/>
                <a:gd name="T1" fmla="*/ 10 h 45"/>
                <a:gd name="T2" fmla="*/ 32 w 143"/>
                <a:gd name="T3" fmla="*/ 0 h 45"/>
                <a:gd name="T4" fmla="*/ 109 w 143"/>
                <a:gd name="T5" fmla="*/ 28 h 45"/>
                <a:gd name="T6" fmla="*/ 143 w 143"/>
                <a:gd name="T7" fmla="*/ 20 h 45"/>
                <a:gd name="T8" fmla="*/ 124 w 143"/>
                <a:gd name="T9" fmla="*/ 45 h 45"/>
                <a:gd name="T10" fmla="*/ 35 w 143"/>
                <a:gd name="T11" fmla="*/ 45 h 45"/>
                <a:gd name="T12" fmla="*/ 72 w 143"/>
                <a:gd name="T13" fmla="*/ 38 h 45"/>
                <a:gd name="T14" fmla="*/ 0 w 143"/>
                <a:gd name="T15" fmla="*/ 10 h 45"/>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43" h="45">
                  <a:moveTo>
                    <a:pt x="0" y="10"/>
                  </a:moveTo>
                  <a:lnTo>
                    <a:pt x="32" y="0"/>
                  </a:lnTo>
                  <a:lnTo>
                    <a:pt x="109" y="28"/>
                  </a:lnTo>
                  <a:lnTo>
                    <a:pt x="143" y="20"/>
                  </a:lnTo>
                  <a:lnTo>
                    <a:pt x="124" y="45"/>
                  </a:lnTo>
                  <a:lnTo>
                    <a:pt x="35" y="45"/>
                  </a:lnTo>
                  <a:lnTo>
                    <a:pt x="72" y="38"/>
                  </a:lnTo>
                  <a:lnTo>
                    <a:pt x="0" y="1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719" name="Freeform 674"/>
            <p:cNvSpPr>
              <a:spLocks/>
            </p:cNvSpPr>
            <p:nvPr/>
          </p:nvSpPr>
          <p:spPr bwMode="auto">
            <a:xfrm>
              <a:off x="234" y="1999"/>
              <a:ext cx="143" cy="45"/>
            </a:xfrm>
            <a:custGeom>
              <a:avLst/>
              <a:gdLst>
                <a:gd name="T0" fmla="*/ 0 w 143"/>
                <a:gd name="T1" fmla="*/ 10 h 45"/>
                <a:gd name="T2" fmla="*/ 32 w 143"/>
                <a:gd name="T3" fmla="*/ 0 h 45"/>
                <a:gd name="T4" fmla="*/ 109 w 143"/>
                <a:gd name="T5" fmla="*/ 28 h 45"/>
                <a:gd name="T6" fmla="*/ 143 w 143"/>
                <a:gd name="T7" fmla="*/ 20 h 45"/>
                <a:gd name="T8" fmla="*/ 124 w 143"/>
                <a:gd name="T9" fmla="*/ 45 h 45"/>
                <a:gd name="T10" fmla="*/ 35 w 143"/>
                <a:gd name="T11" fmla="*/ 45 h 45"/>
                <a:gd name="T12" fmla="*/ 72 w 143"/>
                <a:gd name="T13" fmla="*/ 38 h 45"/>
                <a:gd name="T14" fmla="*/ 0 w 143"/>
                <a:gd name="T15" fmla="*/ 10 h 45"/>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43" h="45">
                  <a:moveTo>
                    <a:pt x="0" y="10"/>
                  </a:moveTo>
                  <a:lnTo>
                    <a:pt x="32" y="0"/>
                  </a:lnTo>
                  <a:lnTo>
                    <a:pt x="109" y="28"/>
                  </a:lnTo>
                  <a:lnTo>
                    <a:pt x="143" y="20"/>
                  </a:lnTo>
                  <a:lnTo>
                    <a:pt x="124" y="45"/>
                  </a:lnTo>
                  <a:lnTo>
                    <a:pt x="35" y="45"/>
                  </a:lnTo>
                  <a:lnTo>
                    <a:pt x="72" y="38"/>
                  </a:lnTo>
                  <a:lnTo>
                    <a:pt x="0" y="1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720" name="Freeform 675"/>
            <p:cNvSpPr>
              <a:spLocks/>
            </p:cNvSpPr>
            <p:nvPr/>
          </p:nvSpPr>
          <p:spPr bwMode="auto">
            <a:xfrm>
              <a:off x="377" y="2059"/>
              <a:ext cx="142" cy="45"/>
            </a:xfrm>
            <a:custGeom>
              <a:avLst/>
              <a:gdLst>
                <a:gd name="T0" fmla="*/ 142 w 142"/>
                <a:gd name="T1" fmla="*/ 35 h 45"/>
                <a:gd name="T2" fmla="*/ 111 w 142"/>
                <a:gd name="T3" fmla="*/ 45 h 45"/>
                <a:gd name="T4" fmla="*/ 37 w 142"/>
                <a:gd name="T5" fmla="*/ 15 h 45"/>
                <a:gd name="T6" fmla="*/ 0 w 142"/>
                <a:gd name="T7" fmla="*/ 25 h 45"/>
                <a:gd name="T8" fmla="*/ 18 w 142"/>
                <a:gd name="T9" fmla="*/ 0 h 45"/>
                <a:gd name="T10" fmla="*/ 111 w 142"/>
                <a:gd name="T11" fmla="*/ 0 h 45"/>
                <a:gd name="T12" fmla="*/ 71 w 142"/>
                <a:gd name="T13" fmla="*/ 8 h 45"/>
                <a:gd name="T14" fmla="*/ 142 w 142"/>
                <a:gd name="T15" fmla="*/ 35 h 45"/>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42" h="45">
                  <a:moveTo>
                    <a:pt x="142" y="35"/>
                  </a:moveTo>
                  <a:lnTo>
                    <a:pt x="111" y="45"/>
                  </a:lnTo>
                  <a:lnTo>
                    <a:pt x="37" y="15"/>
                  </a:lnTo>
                  <a:lnTo>
                    <a:pt x="0" y="25"/>
                  </a:lnTo>
                  <a:lnTo>
                    <a:pt x="18" y="0"/>
                  </a:lnTo>
                  <a:lnTo>
                    <a:pt x="111" y="0"/>
                  </a:lnTo>
                  <a:lnTo>
                    <a:pt x="71" y="8"/>
                  </a:lnTo>
                  <a:lnTo>
                    <a:pt x="142" y="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721" name="Freeform 676"/>
            <p:cNvSpPr>
              <a:spLocks/>
            </p:cNvSpPr>
            <p:nvPr/>
          </p:nvSpPr>
          <p:spPr bwMode="auto">
            <a:xfrm>
              <a:off x="377" y="2059"/>
              <a:ext cx="142" cy="45"/>
            </a:xfrm>
            <a:custGeom>
              <a:avLst/>
              <a:gdLst>
                <a:gd name="T0" fmla="*/ 142 w 142"/>
                <a:gd name="T1" fmla="*/ 35 h 45"/>
                <a:gd name="T2" fmla="*/ 111 w 142"/>
                <a:gd name="T3" fmla="*/ 45 h 45"/>
                <a:gd name="T4" fmla="*/ 37 w 142"/>
                <a:gd name="T5" fmla="*/ 15 h 45"/>
                <a:gd name="T6" fmla="*/ 0 w 142"/>
                <a:gd name="T7" fmla="*/ 25 h 45"/>
                <a:gd name="T8" fmla="*/ 18 w 142"/>
                <a:gd name="T9" fmla="*/ 0 h 45"/>
                <a:gd name="T10" fmla="*/ 111 w 142"/>
                <a:gd name="T11" fmla="*/ 0 h 45"/>
                <a:gd name="T12" fmla="*/ 71 w 142"/>
                <a:gd name="T13" fmla="*/ 8 h 45"/>
                <a:gd name="T14" fmla="*/ 142 w 142"/>
                <a:gd name="T15" fmla="*/ 35 h 45"/>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42" h="45">
                  <a:moveTo>
                    <a:pt x="142" y="35"/>
                  </a:moveTo>
                  <a:lnTo>
                    <a:pt x="111" y="45"/>
                  </a:lnTo>
                  <a:lnTo>
                    <a:pt x="37" y="15"/>
                  </a:lnTo>
                  <a:lnTo>
                    <a:pt x="0" y="25"/>
                  </a:lnTo>
                  <a:lnTo>
                    <a:pt x="18" y="0"/>
                  </a:lnTo>
                  <a:lnTo>
                    <a:pt x="111" y="0"/>
                  </a:lnTo>
                  <a:lnTo>
                    <a:pt x="71" y="8"/>
                  </a:lnTo>
                  <a:lnTo>
                    <a:pt x="142" y="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722" name="Line 677"/>
            <p:cNvSpPr>
              <a:spLocks noChangeShapeType="1"/>
            </p:cNvSpPr>
            <p:nvPr/>
          </p:nvSpPr>
          <p:spPr bwMode="auto">
            <a:xfrm>
              <a:off x="158" y="2049"/>
              <a:ext cx="1" cy="100"/>
            </a:xfrm>
            <a:prstGeom prst="line">
              <a:avLst/>
            </a:prstGeom>
            <a:noFill/>
            <a:ln w="4763">
              <a:solidFill>
                <a:srgbClr val="F7D575"/>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723" name="Line 678"/>
            <p:cNvSpPr>
              <a:spLocks noChangeShapeType="1"/>
            </p:cNvSpPr>
            <p:nvPr/>
          </p:nvSpPr>
          <p:spPr bwMode="auto">
            <a:xfrm>
              <a:off x="590" y="2049"/>
              <a:ext cx="1" cy="100"/>
            </a:xfrm>
            <a:prstGeom prst="line">
              <a:avLst/>
            </a:prstGeom>
            <a:noFill/>
            <a:ln w="4763">
              <a:solidFill>
                <a:srgbClr val="F7D575"/>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724" name="Freeform 679"/>
            <p:cNvSpPr>
              <a:spLocks/>
            </p:cNvSpPr>
            <p:nvPr/>
          </p:nvSpPr>
          <p:spPr bwMode="auto">
            <a:xfrm>
              <a:off x="263" y="2127"/>
              <a:ext cx="214" cy="77"/>
            </a:xfrm>
            <a:custGeom>
              <a:avLst/>
              <a:gdLst>
                <a:gd name="T0" fmla="*/ 32 w 214"/>
                <a:gd name="T1" fmla="*/ 10 h 77"/>
                <a:gd name="T2" fmla="*/ 80 w 214"/>
                <a:gd name="T3" fmla="*/ 10 h 77"/>
                <a:gd name="T4" fmla="*/ 109 w 214"/>
                <a:gd name="T5" fmla="*/ 32 h 77"/>
                <a:gd name="T6" fmla="*/ 138 w 214"/>
                <a:gd name="T7" fmla="*/ 10 h 77"/>
                <a:gd name="T8" fmla="*/ 182 w 214"/>
                <a:gd name="T9" fmla="*/ 10 h 77"/>
                <a:gd name="T10" fmla="*/ 182 w 214"/>
                <a:gd name="T11" fmla="*/ 0 h 77"/>
                <a:gd name="T12" fmla="*/ 214 w 214"/>
                <a:gd name="T13" fmla="*/ 15 h 77"/>
                <a:gd name="T14" fmla="*/ 182 w 214"/>
                <a:gd name="T15" fmla="*/ 30 h 77"/>
                <a:gd name="T16" fmla="*/ 182 w 214"/>
                <a:gd name="T17" fmla="*/ 20 h 77"/>
                <a:gd name="T18" fmla="*/ 143 w 214"/>
                <a:gd name="T19" fmla="*/ 20 h 77"/>
                <a:gd name="T20" fmla="*/ 116 w 214"/>
                <a:gd name="T21" fmla="*/ 37 h 77"/>
                <a:gd name="T22" fmla="*/ 143 w 214"/>
                <a:gd name="T23" fmla="*/ 57 h 77"/>
                <a:gd name="T24" fmla="*/ 182 w 214"/>
                <a:gd name="T25" fmla="*/ 57 h 77"/>
                <a:gd name="T26" fmla="*/ 182 w 214"/>
                <a:gd name="T27" fmla="*/ 45 h 77"/>
                <a:gd name="T28" fmla="*/ 214 w 214"/>
                <a:gd name="T29" fmla="*/ 62 h 77"/>
                <a:gd name="T30" fmla="*/ 182 w 214"/>
                <a:gd name="T31" fmla="*/ 77 h 77"/>
                <a:gd name="T32" fmla="*/ 182 w 214"/>
                <a:gd name="T33" fmla="*/ 67 h 77"/>
                <a:gd name="T34" fmla="*/ 138 w 214"/>
                <a:gd name="T35" fmla="*/ 67 h 77"/>
                <a:gd name="T36" fmla="*/ 109 w 214"/>
                <a:gd name="T37" fmla="*/ 45 h 77"/>
                <a:gd name="T38" fmla="*/ 80 w 214"/>
                <a:gd name="T39" fmla="*/ 67 h 77"/>
                <a:gd name="T40" fmla="*/ 32 w 214"/>
                <a:gd name="T41" fmla="*/ 67 h 77"/>
                <a:gd name="T42" fmla="*/ 32 w 214"/>
                <a:gd name="T43" fmla="*/ 77 h 77"/>
                <a:gd name="T44" fmla="*/ 0 w 214"/>
                <a:gd name="T45" fmla="*/ 62 h 77"/>
                <a:gd name="T46" fmla="*/ 32 w 214"/>
                <a:gd name="T47" fmla="*/ 45 h 77"/>
                <a:gd name="T48" fmla="*/ 32 w 214"/>
                <a:gd name="T49" fmla="*/ 57 h 77"/>
                <a:gd name="T50" fmla="*/ 74 w 214"/>
                <a:gd name="T51" fmla="*/ 57 h 77"/>
                <a:gd name="T52" fmla="*/ 101 w 214"/>
                <a:gd name="T53" fmla="*/ 40 h 77"/>
                <a:gd name="T54" fmla="*/ 74 w 214"/>
                <a:gd name="T55" fmla="*/ 20 h 77"/>
                <a:gd name="T56" fmla="*/ 32 w 214"/>
                <a:gd name="T57" fmla="*/ 20 h 77"/>
                <a:gd name="T58" fmla="*/ 32 w 214"/>
                <a:gd name="T59" fmla="*/ 30 h 77"/>
                <a:gd name="T60" fmla="*/ 0 w 214"/>
                <a:gd name="T61" fmla="*/ 15 h 77"/>
                <a:gd name="T62" fmla="*/ 32 w 214"/>
                <a:gd name="T63" fmla="*/ 0 h 77"/>
                <a:gd name="T64" fmla="*/ 32 w 214"/>
                <a:gd name="T65" fmla="*/ 10 h 7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14" h="77">
                  <a:moveTo>
                    <a:pt x="32" y="10"/>
                  </a:moveTo>
                  <a:lnTo>
                    <a:pt x="80" y="10"/>
                  </a:lnTo>
                  <a:lnTo>
                    <a:pt x="109" y="32"/>
                  </a:lnTo>
                  <a:lnTo>
                    <a:pt x="138" y="10"/>
                  </a:lnTo>
                  <a:lnTo>
                    <a:pt x="182" y="10"/>
                  </a:lnTo>
                  <a:lnTo>
                    <a:pt x="182" y="0"/>
                  </a:lnTo>
                  <a:lnTo>
                    <a:pt x="214" y="15"/>
                  </a:lnTo>
                  <a:lnTo>
                    <a:pt x="182" y="30"/>
                  </a:lnTo>
                  <a:lnTo>
                    <a:pt x="182" y="20"/>
                  </a:lnTo>
                  <a:lnTo>
                    <a:pt x="143" y="20"/>
                  </a:lnTo>
                  <a:lnTo>
                    <a:pt x="116" y="37"/>
                  </a:lnTo>
                  <a:lnTo>
                    <a:pt x="143" y="57"/>
                  </a:lnTo>
                  <a:lnTo>
                    <a:pt x="182" y="57"/>
                  </a:lnTo>
                  <a:lnTo>
                    <a:pt x="182" y="45"/>
                  </a:lnTo>
                  <a:lnTo>
                    <a:pt x="214" y="62"/>
                  </a:lnTo>
                  <a:lnTo>
                    <a:pt x="182" y="77"/>
                  </a:lnTo>
                  <a:lnTo>
                    <a:pt x="182" y="67"/>
                  </a:lnTo>
                  <a:lnTo>
                    <a:pt x="138" y="67"/>
                  </a:lnTo>
                  <a:lnTo>
                    <a:pt x="109" y="45"/>
                  </a:lnTo>
                  <a:lnTo>
                    <a:pt x="80" y="67"/>
                  </a:lnTo>
                  <a:lnTo>
                    <a:pt x="32" y="67"/>
                  </a:lnTo>
                  <a:lnTo>
                    <a:pt x="32" y="77"/>
                  </a:lnTo>
                  <a:lnTo>
                    <a:pt x="0" y="62"/>
                  </a:lnTo>
                  <a:lnTo>
                    <a:pt x="32" y="45"/>
                  </a:lnTo>
                  <a:lnTo>
                    <a:pt x="32" y="57"/>
                  </a:lnTo>
                  <a:lnTo>
                    <a:pt x="74" y="57"/>
                  </a:lnTo>
                  <a:lnTo>
                    <a:pt x="101" y="40"/>
                  </a:lnTo>
                  <a:lnTo>
                    <a:pt x="74" y="20"/>
                  </a:lnTo>
                  <a:lnTo>
                    <a:pt x="32" y="20"/>
                  </a:lnTo>
                  <a:lnTo>
                    <a:pt x="32" y="30"/>
                  </a:lnTo>
                  <a:lnTo>
                    <a:pt x="0" y="15"/>
                  </a:lnTo>
                  <a:lnTo>
                    <a:pt x="32" y="0"/>
                  </a:lnTo>
                  <a:lnTo>
                    <a:pt x="32"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725" name="Freeform 680"/>
            <p:cNvSpPr>
              <a:spLocks/>
            </p:cNvSpPr>
            <p:nvPr/>
          </p:nvSpPr>
          <p:spPr bwMode="auto">
            <a:xfrm>
              <a:off x="263" y="2127"/>
              <a:ext cx="214" cy="77"/>
            </a:xfrm>
            <a:custGeom>
              <a:avLst/>
              <a:gdLst>
                <a:gd name="T0" fmla="*/ 32 w 214"/>
                <a:gd name="T1" fmla="*/ 10 h 77"/>
                <a:gd name="T2" fmla="*/ 80 w 214"/>
                <a:gd name="T3" fmla="*/ 10 h 77"/>
                <a:gd name="T4" fmla="*/ 109 w 214"/>
                <a:gd name="T5" fmla="*/ 32 h 77"/>
                <a:gd name="T6" fmla="*/ 138 w 214"/>
                <a:gd name="T7" fmla="*/ 10 h 77"/>
                <a:gd name="T8" fmla="*/ 182 w 214"/>
                <a:gd name="T9" fmla="*/ 10 h 77"/>
                <a:gd name="T10" fmla="*/ 182 w 214"/>
                <a:gd name="T11" fmla="*/ 0 h 77"/>
                <a:gd name="T12" fmla="*/ 214 w 214"/>
                <a:gd name="T13" fmla="*/ 15 h 77"/>
                <a:gd name="T14" fmla="*/ 182 w 214"/>
                <a:gd name="T15" fmla="*/ 30 h 77"/>
                <a:gd name="T16" fmla="*/ 182 w 214"/>
                <a:gd name="T17" fmla="*/ 20 h 77"/>
                <a:gd name="T18" fmla="*/ 143 w 214"/>
                <a:gd name="T19" fmla="*/ 20 h 77"/>
                <a:gd name="T20" fmla="*/ 116 w 214"/>
                <a:gd name="T21" fmla="*/ 37 h 77"/>
                <a:gd name="T22" fmla="*/ 143 w 214"/>
                <a:gd name="T23" fmla="*/ 57 h 77"/>
                <a:gd name="T24" fmla="*/ 182 w 214"/>
                <a:gd name="T25" fmla="*/ 57 h 77"/>
                <a:gd name="T26" fmla="*/ 182 w 214"/>
                <a:gd name="T27" fmla="*/ 45 h 77"/>
                <a:gd name="T28" fmla="*/ 214 w 214"/>
                <a:gd name="T29" fmla="*/ 62 h 77"/>
                <a:gd name="T30" fmla="*/ 182 w 214"/>
                <a:gd name="T31" fmla="*/ 77 h 77"/>
                <a:gd name="T32" fmla="*/ 182 w 214"/>
                <a:gd name="T33" fmla="*/ 67 h 77"/>
                <a:gd name="T34" fmla="*/ 138 w 214"/>
                <a:gd name="T35" fmla="*/ 67 h 77"/>
                <a:gd name="T36" fmla="*/ 109 w 214"/>
                <a:gd name="T37" fmla="*/ 45 h 77"/>
                <a:gd name="T38" fmla="*/ 80 w 214"/>
                <a:gd name="T39" fmla="*/ 67 h 77"/>
                <a:gd name="T40" fmla="*/ 32 w 214"/>
                <a:gd name="T41" fmla="*/ 67 h 77"/>
                <a:gd name="T42" fmla="*/ 32 w 214"/>
                <a:gd name="T43" fmla="*/ 77 h 77"/>
                <a:gd name="T44" fmla="*/ 0 w 214"/>
                <a:gd name="T45" fmla="*/ 62 h 77"/>
                <a:gd name="T46" fmla="*/ 32 w 214"/>
                <a:gd name="T47" fmla="*/ 45 h 77"/>
                <a:gd name="T48" fmla="*/ 32 w 214"/>
                <a:gd name="T49" fmla="*/ 57 h 77"/>
                <a:gd name="T50" fmla="*/ 74 w 214"/>
                <a:gd name="T51" fmla="*/ 57 h 77"/>
                <a:gd name="T52" fmla="*/ 101 w 214"/>
                <a:gd name="T53" fmla="*/ 40 h 77"/>
                <a:gd name="T54" fmla="*/ 74 w 214"/>
                <a:gd name="T55" fmla="*/ 20 h 77"/>
                <a:gd name="T56" fmla="*/ 32 w 214"/>
                <a:gd name="T57" fmla="*/ 20 h 77"/>
                <a:gd name="T58" fmla="*/ 32 w 214"/>
                <a:gd name="T59" fmla="*/ 30 h 77"/>
                <a:gd name="T60" fmla="*/ 0 w 214"/>
                <a:gd name="T61" fmla="*/ 15 h 77"/>
                <a:gd name="T62" fmla="*/ 32 w 214"/>
                <a:gd name="T63" fmla="*/ 0 h 77"/>
                <a:gd name="T64" fmla="*/ 32 w 214"/>
                <a:gd name="T65" fmla="*/ 10 h 7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14" h="77">
                  <a:moveTo>
                    <a:pt x="32" y="10"/>
                  </a:moveTo>
                  <a:lnTo>
                    <a:pt x="80" y="10"/>
                  </a:lnTo>
                  <a:lnTo>
                    <a:pt x="109" y="32"/>
                  </a:lnTo>
                  <a:lnTo>
                    <a:pt x="138" y="10"/>
                  </a:lnTo>
                  <a:lnTo>
                    <a:pt x="182" y="10"/>
                  </a:lnTo>
                  <a:lnTo>
                    <a:pt x="182" y="0"/>
                  </a:lnTo>
                  <a:lnTo>
                    <a:pt x="214" y="15"/>
                  </a:lnTo>
                  <a:lnTo>
                    <a:pt x="182" y="30"/>
                  </a:lnTo>
                  <a:lnTo>
                    <a:pt x="182" y="20"/>
                  </a:lnTo>
                  <a:lnTo>
                    <a:pt x="143" y="20"/>
                  </a:lnTo>
                  <a:lnTo>
                    <a:pt x="116" y="37"/>
                  </a:lnTo>
                  <a:lnTo>
                    <a:pt x="143" y="57"/>
                  </a:lnTo>
                  <a:lnTo>
                    <a:pt x="182" y="57"/>
                  </a:lnTo>
                  <a:lnTo>
                    <a:pt x="182" y="45"/>
                  </a:lnTo>
                  <a:lnTo>
                    <a:pt x="214" y="62"/>
                  </a:lnTo>
                  <a:lnTo>
                    <a:pt x="182" y="77"/>
                  </a:lnTo>
                  <a:lnTo>
                    <a:pt x="182" y="67"/>
                  </a:lnTo>
                  <a:lnTo>
                    <a:pt x="138" y="67"/>
                  </a:lnTo>
                  <a:lnTo>
                    <a:pt x="109" y="45"/>
                  </a:lnTo>
                  <a:lnTo>
                    <a:pt x="80" y="67"/>
                  </a:lnTo>
                  <a:lnTo>
                    <a:pt x="32" y="67"/>
                  </a:lnTo>
                  <a:lnTo>
                    <a:pt x="32" y="77"/>
                  </a:lnTo>
                  <a:lnTo>
                    <a:pt x="0" y="62"/>
                  </a:lnTo>
                  <a:lnTo>
                    <a:pt x="32" y="45"/>
                  </a:lnTo>
                  <a:lnTo>
                    <a:pt x="32" y="57"/>
                  </a:lnTo>
                  <a:lnTo>
                    <a:pt x="74" y="57"/>
                  </a:lnTo>
                  <a:lnTo>
                    <a:pt x="101" y="40"/>
                  </a:lnTo>
                  <a:lnTo>
                    <a:pt x="74" y="20"/>
                  </a:lnTo>
                  <a:lnTo>
                    <a:pt x="32" y="20"/>
                  </a:lnTo>
                  <a:lnTo>
                    <a:pt x="32" y="30"/>
                  </a:lnTo>
                  <a:lnTo>
                    <a:pt x="0" y="15"/>
                  </a:lnTo>
                  <a:lnTo>
                    <a:pt x="32" y="0"/>
                  </a:lnTo>
                  <a:lnTo>
                    <a:pt x="32"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726" name="Freeform 681"/>
            <p:cNvSpPr>
              <a:spLocks/>
            </p:cNvSpPr>
            <p:nvPr/>
          </p:nvSpPr>
          <p:spPr bwMode="auto">
            <a:xfrm>
              <a:off x="266" y="2129"/>
              <a:ext cx="214" cy="78"/>
            </a:xfrm>
            <a:custGeom>
              <a:avLst/>
              <a:gdLst>
                <a:gd name="T0" fmla="*/ 32 w 214"/>
                <a:gd name="T1" fmla="*/ 10 h 78"/>
                <a:gd name="T2" fmla="*/ 79 w 214"/>
                <a:gd name="T3" fmla="*/ 10 h 78"/>
                <a:gd name="T4" fmla="*/ 108 w 214"/>
                <a:gd name="T5" fmla="*/ 33 h 78"/>
                <a:gd name="T6" fmla="*/ 137 w 214"/>
                <a:gd name="T7" fmla="*/ 10 h 78"/>
                <a:gd name="T8" fmla="*/ 182 w 214"/>
                <a:gd name="T9" fmla="*/ 10 h 78"/>
                <a:gd name="T10" fmla="*/ 182 w 214"/>
                <a:gd name="T11" fmla="*/ 0 h 78"/>
                <a:gd name="T12" fmla="*/ 214 w 214"/>
                <a:gd name="T13" fmla="*/ 15 h 78"/>
                <a:gd name="T14" fmla="*/ 182 w 214"/>
                <a:gd name="T15" fmla="*/ 30 h 78"/>
                <a:gd name="T16" fmla="*/ 182 w 214"/>
                <a:gd name="T17" fmla="*/ 20 h 78"/>
                <a:gd name="T18" fmla="*/ 142 w 214"/>
                <a:gd name="T19" fmla="*/ 20 h 78"/>
                <a:gd name="T20" fmla="*/ 116 w 214"/>
                <a:gd name="T21" fmla="*/ 38 h 78"/>
                <a:gd name="T22" fmla="*/ 142 w 214"/>
                <a:gd name="T23" fmla="*/ 58 h 78"/>
                <a:gd name="T24" fmla="*/ 182 w 214"/>
                <a:gd name="T25" fmla="*/ 58 h 78"/>
                <a:gd name="T26" fmla="*/ 182 w 214"/>
                <a:gd name="T27" fmla="*/ 45 h 78"/>
                <a:gd name="T28" fmla="*/ 214 w 214"/>
                <a:gd name="T29" fmla="*/ 63 h 78"/>
                <a:gd name="T30" fmla="*/ 182 w 214"/>
                <a:gd name="T31" fmla="*/ 78 h 78"/>
                <a:gd name="T32" fmla="*/ 182 w 214"/>
                <a:gd name="T33" fmla="*/ 68 h 78"/>
                <a:gd name="T34" fmla="*/ 137 w 214"/>
                <a:gd name="T35" fmla="*/ 68 h 78"/>
                <a:gd name="T36" fmla="*/ 108 w 214"/>
                <a:gd name="T37" fmla="*/ 45 h 78"/>
                <a:gd name="T38" fmla="*/ 79 w 214"/>
                <a:gd name="T39" fmla="*/ 68 h 78"/>
                <a:gd name="T40" fmla="*/ 32 w 214"/>
                <a:gd name="T41" fmla="*/ 68 h 78"/>
                <a:gd name="T42" fmla="*/ 32 w 214"/>
                <a:gd name="T43" fmla="*/ 78 h 78"/>
                <a:gd name="T44" fmla="*/ 0 w 214"/>
                <a:gd name="T45" fmla="*/ 63 h 78"/>
                <a:gd name="T46" fmla="*/ 32 w 214"/>
                <a:gd name="T47" fmla="*/ 45 h 78"/>
                <a:gd name="T48" fmla="*/ 32 w 214"/>
                <a:gd name="T49" fmla="*/ 58 h 78"/>
                <a:gd name="T50" fmla="*/ 74 w 214"/>
                <a:gd name="T51" fmla="*/ 58 h 78"/>
                <a:gd name="T52" fmla="*/ 100 w 214"/>
                <a:gd name="T53" fmla="*/ 40 h 78"/>
                <a:gd name="T54" fmla="*/ 74 w 214"/>
                <a:gd name="T55" fmla="*/ 20 h 78"/>
                <a:gd name="T56" fmla="*/ 32 w 214"/>
                <a:gd name="T57" fmla="*/ 20 h 78"/>
                <a:gd name="T58" fmla="*/ 32 w 214"/>
                <a:gd name="T59" fmla="*/ 30 h 78"/>
                <a:gd name="T60" fmla="*/ 0 w 214"/>
                <a:gd name="T61" fmla="*/ 15 h 78"/>
                <a:gd name="T62" fmla="*/ 32 w 214"/>
                <a:gd name="T63" fmla="*/ 0 h 78"/>
                <a:gd name="T64" fmla="*/ 32 w 214"/>
                <a:gd name="T65" fmla="*/ 10 h 7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14" h="78">
                  <a:moveTo>
                    <a:pt x="32" y="10"/>
                  </a:moveTo>
                  <a:lnTo>
                    <a:pt x="79" y="10"/>
                  </a:lnTo>
                  <a:lnTo>
                    <a:pt x="108" y="33"/>
                  </a:lnTo>
                  <a:lnTo>
                    <a:pt x="137" y="10"/>
                  </a:lnTo>
                  <a:lnTo>
                    <a:pt x="182" y="10"/>
                  </a:lnTo>
                  <a:lnTo>
                    <a:pt x="182" y="0"/>
                  </a:lnTo>
                  <a:lnTo>
                    <a:pt x="214" y="15"/>
                  </a:lnTo>
                  <a:lnTo>
                    <a:pt x="182" y="30"/>
                  </a:lnTo>
                  <a:lnTo>
                    <a:pt x="182" y="20"/>
                  </a:lnTo>
                  <a:lnTo>
                    <a:pt x="142" y="20"/>
                  </a:lnTo>
                  <a:lnTo>
                    <a:pt x="116" y="38"/>
                  </a:lnTo>
                  <a:lnTo>
                    <a:pt x="142" y="58"/>
                  </a:lnTo>
                  <a:lnTo>
                    <a:pt x="182" y="58"/>
                  </a:lnTo>
                  <a:lnTo>
                    <a:pt x="182" y="45"/>
                  </a:lnTo>
                  <a:lnTo>
                    <a:pt x="214" y="63"/>
                  </a:lnTo>
                  <a:lnTo>
                    <a:pt x="182" y="78"/>
                  </a:lnTo>
                  <a:lnTo>
                    <a:pt x="182" y="68"/>
                  </a:lnTo>
                  <a:lnTo>
                    <a:pt x="137" y="68"/>
                  </a:lnTo>
                  <a:lnTo>
                    <a:pt x="108" y="45"/>
                  </a:lnTo>
                  <a:lnTo>
                    <a:pt x="79" y="68"/>
                  </a:lnTo>
                  <a:lnTo>
                    <a:pt x="32" y="68"/>
                  </a:lnTo>
                  <a:lnTo>
                    <a:pt x="32" y="78"/>
                  </a:lnTo>
                  <a:lnTo>
                    <a:pt x="0" y="63"/>
                  </a:lnTo>
                  <a:lnTo>
                    <a:pt x="32" y="45"/>
                  </a:lnTo>
                  <a:lnTo>
                    <a:pt x="32" y="58"/>
                  </a:lnTo>
                  <a:lnTo>
                    <a:pt x="74" y="58"/>
                  </a:lnTo>
                  <a:lnTo>
                    <a:pt x="100" y="40"/>
                  </a:lnTo>
                  <a:lnTo>
                    <a:pt x="74" y="20"/>
                  </a:lnTo>
                  <a:lnTo>
                    <a:pt x="32" y="20"/>
                  </a:lnTo>
                  <a:lnTo>
                    <a:pt x="32" y="30"/>
                  </a:lnTo>
                  <a:lnTo>
                    <a:pt x="0" y="15"/>
                  </a:lnTo>
                  <a:lnTo>
                    <a:pt x="32" y="0"/>
                  </a:lnTo>
                  <a:lnTo>
                    <a:pt x="32" y="1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727" name="Freeform 682"/>
            <p:cNvSpPr>
              <a:spLocks/>
            </p:cNvSpPr>
            <p:nvPr/>
          </p:nvSpPr>
          <p:spPr bwMode="auto">
            <a:xfrm>
              <a:off x="266" y="2129"/>
              <a:ext cx="214" cy="78"/>
            </a:xfrm>
            <a:custGeom>
              <a:avLst/>
              <a:gdLst>
                <a:gd name="T0" fmla="*/ 32 w 214"/>
                <a:gd name="T1" fmla="*/ 10 h 78"/>
                <a:gd name="T2" fmla="*/ 79 w 214"/>
                <a:gd name="T3" fmla="*/ 10 h 78"/>
                <a:gd name="T4" fmla="*/ 108 w 214"/>
                <a:gd name="T5" fmla="*/ 33 h 78"/>
                <a:gd name="T6" fmla="*/ 137 w 214"/>
                <a:gd name="T7" fmla="*/ 10 h 78"/>
                <a:gd name="T8" fmla="*/ 182 w 214"/>
                <a:gd name="T9" fmla="*/ 10 h 78"/>
                <a:gd name="T10" fmla="*/ 182 w 214"/>
                <a:gd name="T11" fmla="*/ 0 h 78"/>
                <a:gd name="T12" fmla="*/ 214 w 214"/>
                <a:gd name="T13" fmla="*/ 15 h 78"/>
                <a:gd name="T14" fmla="*/ 182 w 214"/>
                <a:gd name="T15" fmla="*/ 30 h 78"/>
                <a:gd name="T16" fmla="*/ 182 w 214"/>
                <a:gd name="T17" fmla="*/ 20 h 78"/>
                <a:gd name="T18" fmla="*/ 142 w 214"/>
                <a:gd name="T19" fmla="*/ 20 h 78"/>
                <a:gd name="T20" fmla="*/ 116 w 214"/>
                <a:gd name="T21" fmla="*/ 38 h 78"/>
                <a:gd name="T22" fmla="*/ 142 w 214"/>
                <a:gd name="T23" fmla="*/ 58 h 78"/>
                <a:gd name="T24" fmla="*/ 182 w 214"/>
                <a:gd name="T25" fmla="*/ 58 h 78"/>
                <a:gd name="T26" fmla="*/ 182 w 214"/>
                <a:gd name="T27" fmla="*/ 45 h 78"/>
                <a:gd name="T28" fmla="*/ 214 w 214"/>
                <a:gd name="T29" fmla="*/ 63 h 78"/>
                <a:gd name="T30" fmla="*/ 182 w 214"/>
                <a:gd name="T31" fmla="*/ 78 h 78"/>
                <a:gd name="T32" fmla="*/ 182 w 214"/>
                <a:gd name="T33" fmla="*/ 68 h 78"/>
                <a:gd name="T34" fmla="*/ 137 w 214"/>
                <a:gd name="T35" fmla="*/ 68 h 78"/>
                <a:gd name="T36" fmla="*/ 108 w 214"/>
                <a:gd name="T37" fmla="*/ 45 h 78"/>
                <a:gd name="T38" fmla="*/ 79 w 214"/>
                <a:gd name="T39" fmla="*/ 68 h 78"/>
                <a:gd name="T40" fmla="*/ 32 w 214"/>
                <a:gd name="T41" fmla="*/ 68 h 78"/>
                <a:gd name="T42" fmla="*/ 32 w 214"/>
                <a:gd name="T43" fmla="*/ 78 h 78"/>
                <a:gd name="T44" fmla="*/ 0 w 214"/>
                <a:gd name="T45" fmla="*/ 63 h 78"/>
                <a:gd name="T46" fmla="*/ 32 w 214"/>
                <a:gd name="T47" fmla="*/ 45 h 78"/>
                <a:gd name="T48" fmla="*/ 32 w 214"/>
                <a:gd name="T49" fmla="*/ 58 h 78"/>
                <a:gd name="T50" fmla="*/ 74 w 214"/>
                <a:gd name="T51" fmla="*/ 58 h 78"/>
                <a:gd name="T52" fmla="*/ 100 w 214"/>
                <a:gd name="T53" fmla="*/ 40 h 78"/>
                <a:gd name="T54" fmla="*/ 74 w 214"/>
                <a:gd name="T55" fmla="*/ 20 h 78"/>
                <a:gd name="T56" fmla="*/ 32 w 214"/>
                <a:gd name="T57" fmla="*/ 20 h 78"/>
                <a:gd name="T58" fmla="*/ 32 w 214"/>
                <a:gd name="T59" fmla="*/ 30 h 78"/>
                <a:gd name="T60" fmla="*/ 0 w 214"/>
                <a:gd name="T61" fmla="*/ 15 h 78"/>
                <a:gd name="T62" fmla="*/ 32 w 214"/>
                <a:gd name="T63" fmla="*/ 0 h 78"/>
                <a:gd name="T64" fmla="*/ 32 w 214"/>
                <a:gd name="T65" fmla="*/ 10 h 7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14" h="78">
                  <a:moveTo>
                    <a:pt x="32" y="10"/>
                  </a:moveTo>
                  <a:lnTo>
                    <a:pt x="79" y="10"/>
                  </a:lnTo>
                  <a:lnTo>
                    <a:pt x="108" y="33"/>
                  </a:lnTo>
                  <a:lnTo>
                    <a:pt x="137" y="10"/>
                  </a:lnTo>
                  <a:lnTo>
                    <a:pt x="182" y="10"/>
                  </a:lnTo>
                  <a:lnTo>
                    <a:pt x="182" y="0"/>
                  </a:lnTo>
                  <a:lnTo>
                    <a:pt x="214" y="15"/>
                  </a:lnTo>
                  <a:lnTo>
                    <a:pt x="182" y="30"/>
                  </a:lnTo>
                  <a:lnTo>
                    <a:pt x="182" y="20"/>
                  </a:lnTo>
                  <a:lnTo>
                    <a:pt x="142" y="20"/>
                  </a:lnTo>
                  <a:lnTo>
                    <a:pt x="116" y="38"/>
                  </a:lnTo>
                  <a:lnTo>
                    <a:pt x="142" y="58"/>
                  </a:lnTo>
                  <a:lnTo>
                    <a:pt x="182" y="58"/>
                  </a:lnTo>
                  <a:lnTo>
                    <a:pt x="182" y="45"/>
                  </a:lnTo>
                  <a:lnTo>
                    <a:pt x="214" y="63"/>
                  </a:lnTo>
                  <a:lnTo>
                    <a:pt x="182" y="78"/>
                  </a:lnTo>
                  <a:lnTo>
                    <a:pt x="182" y="68"/>
                  </a:lnTo>
                  <a:lnTo>
                    <a:pt x="137" y="68"/>
                  </a:lnTo>
                  <a:lnTo>
                    <a:pt x="108" y="45"/>
                  </a:lnTo>
                  <a:lnTo>
                    <a:pt x="79" y="68"/>
                  </a:lnTo>
                  <a:lnTo>
                    <a:pt x="32" y="68"/>
                  </a:lnTo>
                  <a:lnTo>
                    <a:pt x="32" y="78"/>
                  </a:lnTo>
                  <a:lnTo>
                    <a:pt x="0" y="63"/>
                  </a:lnTo>
                  <a:lnTo>
                    <a:pt x="32" y="45"/>
                  </a:lnTo>
                  <a:lnTo>
                    <a:pt x="32" y="58"/>
                  </a:lnTo>
                  <a:lnTo>
                    <a:pt x="74" y="58"/>
                  </a:lnTo>
                  <a:lnTo>
                    <a:pt x="100" y="40"/>
                  </a:lnTo>
                  <a:lnTo>
                    <a:pt x="74" y="20"/>
                  </a:lnTo>
                  <a:lnTo>
                    <a:pt x="32" y="20"/>
                  </a:lnTo>
                  <a:lnTo>
                    <a:pt x="32" y="30"/>
                  </a:lnTo>
                  <a:lnTo>
                    <a:pt x="0" y="15"/>
                  </a:lnTo>
                  <a:lnTo>
                    <a:pt x="32" y="0"/>
                  </a:lnTo>
                  <a:lnTo>
                    <a:pt x="32" y="1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Tree>
    <p:extLst>
      <p:ext uri="{BB962C8B-B14F-4D97-AF65-F5344CB8AC3E}">
        <p14:creationId xmlns:p14="http://schemas.microsoft.com/office/powerpoint/2010/main" val="366843116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83015"/>
                                        </p:tgtEl>
                                        <p:attrNameLst>
                                          <p:attrName>style.visibility</p:attrName>
                                        </p:attrNameLst>
                                      </p:cBhvr>
                                      <p:to>
                                        <p:strVal val="visible"/>
                                      </p:to>
                                    </p:set>
                                    <p:animEffect transition="in" filter="fade">
                                      <p:cBhvr>
                                        <p:cTn id="7" dur="500"/>
                                        <p:tgtEl>
                                          <p:spTgt spid="108301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83020"/>
                                        </p:tgtEl>
                                        <p:attrNameLst>
                                          <p:attrName>style.visibility</p:attrName>
                                        </p:attrNameLst>
                                      </p:cBhvr>
                                      <p:to>
                                        <p:strVal val="visible"/>
                                      </p:to>
                                    </p:set>
                                    <p:animEffect transition="in" filter="fade">
                                      <p:cBhvr>
                                        <p:cTn id="12" dur="500"/>
                                        <p:tgtEl>
                                          <p:spTgt spid="108302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83018"/>
                                        </p:tgtEl>
                                        <p:attrNameLst>
                                          <p:attrName>style.visibility</p:attrName>
                                        </p:attrNameLst>
                                      </p:cBhvr>
                                      <p:to>
                                        <p:strVal val="visible"/>
                                      </p:to>
                                    </p:set>
                                    <p:animEffect transition="in" filter="fade">
                                      <p:cBhvr>
                                        <p:cTn id="17" dur="500"/>
                                        <p:tgtEl>
                                          <p:spTgt spid="108301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083019"/>
                                        </p:tgtEl>
                                        <p:attrNameLst>
                                          <p:attrName>style.visibility</p:attrName>
                                        </p:attrNameLst>
                                      </p:cBhvr>
                                      <p:to>
                                        <p:strVal val="visible"/>
                                      </p:to>
                                    </p:set>
                                    <p:animEffect transition="in" filter="fade">
                                      <p:cBhvr>
                                        <p:cTn id="22" dur="500"/>
                                        <p:tgtEl>
                                          <p:spTgt spid="108301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083014"/>
                                        </p:tgtEl>
                                        <p:attrNameLst>
                                          <p:attrName>style.visibility</p:attrName>
                                        </p:attrNameLst>
                                      </p:cBhvr>
                                      <p:to>
                                        <p:strVal val="visible"/>
                                      </p:to>
                                    </p:set>
                                    <p:animEffect transition="in" filter="fade">
                                      <p:cBhvr>
                                        <p:cTn id="27" dur="500"/>
                                        <p:tgtEl>
                                          <p:spTgt spid="108301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083021"/>
                                        </p:tgtEl>
                                        <p:attrNameLst>
                                          <p:attrName>style.visibility</p:attrName>
                                        </p:attrNameLst>
                                      </p:cBhvr>
                                      <p:to>
                                        <p:strVal val="visible"/>
                                      </p:to>
                                    </p:set>
                                    <p:animEffect transition="in" filter="fade">
                                      <p:cBhvr>
                                        <p:cTn id="32" dur="500"/>
                                        <p:tgtEl>
                                          <p:spTgt spid="10830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3014" grpId="0" animBg="1"/>
      <p:bldP spid="1083015" grpId="0" animBg="1"/>
      <p:bldP spid="1083018" grpId="0" animBg="1"/>
      <p:bldP spid="1083019" grpId="0" animBg="1"/>
      <p:bldP spid="1083020" grpId="0" animBg="1"/>
      <p:bldP spid="108302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655638" y="225425"/>
            <a:ext cx="8488362" cy="838200"/>
          </a:xfrm>
        </p:spPr>
        <p:txBody>
          <a:bodyPr/>
          <a:lstStyle/>
          <a:p>
            <a:pPr eaLnBrk="1" hangingPunct="1"/>
            <a:r>
              <a:rPr lang="en-US" altLang="en-US" smtClean="0"/>
              <a:t>Virtual Switch Interface</a:t>
            </a:r>
          </a:p>
        </p:txBody>
      </p:sp>
      <p:sp>
        <p:nvSpPr>
          <p:cNvPr id="29699" name="Rectangle 3"/>
          <p:cNvSpPr>
            <a:spLocks noGrp="1" noChangeArrowheads="1"/>
          </p:cNvSpPr>
          <p:nvPr>
            <p:ph type="body" idx="1"/>
          </p:nvPr>
        </p:nvSpPr>
        <p:spPr>
          <a:xfrm>
            <a:off x="395288" y="1484313"/>
            <a:ext cx="8524875" cy="5032375"/>
          </a:xfrm>
        </p:spPr>
        <p:txBody>
          <a:bodyPr/>
          <a:lstStyle/>
          <a:p>
            <a:r>
              <a:rPr lang="en-US" altLang="en-US" smtClean="0">
                <a:solidFill>
                  <a:schemeClr val="accent2"/>
                </a:solidFill>
              </a:rPr>
              <a:t>Flooding / Forwarding </a:t>
            </a:r>
          </a:p>
          <a:p>
            <a:pPr lvl="1"/>
            <a:r>
              <a:rPr lang="en-US" altLang="en-US" smtClean="0"/>
              <a:t>MAC table instances per customer (port/vlan) for each PE</a:t>
            </a:r>
          </a:p>
          <a:p>
            <a:pPr lvl="1"/>
            <a:r>
              <a:rPr lang="en-US" altLang="en-US" smtClean="0"/>
              <a:t>VFI will participate in learning and forwarding process</a:t>
            </a:r>
          </a:p>
          <a:p>
            <a:pPr lvl="1"/>
            <a:r>
              <a:rPr lang="en-US" altLang="en-US" smtClean="0"/>
              <a:t>Associate ports to MAC, flood unknowns to all other ports</a:t>
            </a:r>
          </a:p>
          <a:p>
            <a:r>
              <a:rPr lang="en-US" altLang="en-US" smtClean="0">
                <a:solidFill>
                  <a:schemeClr val="accent2"/>
                </a:solidFill>
              </a:rPr>
              <a:t>Address Learning / Aging</a:t>
            </a:r>
          </a:p>
          <a:p>
            <a:pPr lvl="1"/>
            <a:r>
              <a:rPr lang="en-US" altLang="en-US" smtClean="0"/>
              <a:t>LDP enhanced with additional MAC List TLV (label withdrawal)</a:t>
            </a:r>
          </a:p>
          <a:p>
            <a:pPr lvl="1"/>
            <a:r>
              <a:rPr lang="en-US" altLang="en-US" smtClean="0"/>
              <a:t>MAC timers refreshed with incoming frames</a:t>
            </a:r>
          </a:p>
          <a:p>
            <a:r>
              <a:rPr lang="en-US" altLang="en-US" smtClean="0">
                <a:solidFill>
                  <a:schemeClr val="accent2"/>
                </a:solidFill>
              </a:rPr>
              <a:t>Loop Prevention</a:t>
            </a:r>
          </a:p>
          <a:p>
            <a:pPr lvl="1"/>
            <a:r>
              <a:rPr lang="en-US" altLang="en-US" smtClean="0"/>
              <a:t>Create full-mesh of Pseudo Wire VCs (EoMPLS)</a:t>
            </a:r>
          </a:p>
          <a:p>
            <a:pPr lvl="1"/>
            <a:r>
              <a:rPr lang="en-US" altLang="en-US" smtClean="0"/>
              <a:t>Unidirectional LSP carries VCs between pair of N-PE Per</a:t>
            </a:r>
          </a:p>
          <a:p>
            <a:pPr lvl="1"/>
            <a:r>
              <a:rPr lang="en-US" altLang="en-US" smtClean="0"/>
              <a:t>A VPLS </a:t>
            </a:r>
            <a:r>
              <a:rPr lang="en-US" altLang="en-US" smtClean="0">
                <a:solidFill>
                  <a:schemeClr val="accent2"/>
                </a:solidFill>
              </a:rPr>
              <a:t>use “split horizon”</a:t>
            </a:r>
            <a:r>
              <a:rPr lang="en-US" altLang="en-US" smtClean="0"/>
              <a:t> concepts to prevent loops</a:t>
            </a:r>
          </a:p>
        </p:txBody>
      </p:sp>
    </p:spTree>
    <p:extLst>
      <p:ext uri="{BB962C8B-B14F-4D97-AF65-F5344CB8AC3E}">
        <p14:creationId xmlns:p14="http://schemas.microsoft.com/office/powerpoint/2010/main" val="2952316301"/>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76463</TotalTime>
  <Words>1931</Words>
  <Application>Microsoft Office PowerPoint</Application>
  <PresentationFormat>On-screen Show (4:3)</PresentationFormat>
  <Paragraphs>545</Paragraphs>
  <Slides>26</Slides>
  <Notes>23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26</vt:i4>
      </vt:variant>
    </vt:vector>
  </HeadingPairs>
  <TitlesOfParts>
    <vt:vector size="36" baseType="lpstr">
      <vt:lpstr>Arial Unicode MS</vt:lpstr>
      <vt:lpstr>MS PGothic</vt:lpstr>
      <vt:lpstr>Arial</vt:lpstr>
      <vt:lpstr>Calibri</vt:lpstr>
      <vt:lpstr>Calibri Light</vt:lpstr>
      <vt:lpstr>Courier New</vt:lpstr>
      <vt:lpstr>Tahoma</vt:lpstr>
      <vt:lpstr>Times New Roman</vt:lpstr>
      <vt:lpstr>Wingdings</vt:lpstr>
      <vt:lpstr>Office Theme</vt:lpstr>
      <vt:lpstr>CS 540 Computer Networks II</vt:lpstr>
      <vt:lpstr>PowerPoint Presentation</vt:lpstr>
      <vt:lpstr>Topics</vt:lpstr>
      <vt:lpstr>Reference Books</vt:lpstr>
      <vt:lpstr>Virtual Private LAN Service (VPLS)</vt:lpstr>
      <vt:lpstr>Virtual Private LAN Service</vt:lpstr>
      <vt:lpstr>Why Provide A Layer 2 Service?</vt:lpstr>
      <vt:lpstr>VPLS Components</vt:lpstr>
      <vt:lpstr>Virtual Switch Interface</vt:lpstr>
      <vt:lpstr>Pseudo Wire Reference Model (RFC 3916)</vt:lpstr>
      <vt:lpstr>PW Encapsulation over MPLS (RFC 4448)</vt:lpstr>
      <vt:lpstr>PowerPoint Presentation</vt:lpstr>
      <vt:lpstr>Network point of view from VPN-B </vt:lpstr>
      <vt:lpstr>PowerPoint Presentation</vt:lpstr>
      <vt:lpstr>Ethernet PW Tunnel Encapsulation</vt:lpstr>
      <vt:lpstr>Ethernet PW Demultiplexer</vt:lpstr>
      <vt:lpstr>Ethernet PW Control Word</vt:lpstr>
      <vt:lpstr>PW Operation and Encapsulation</vt:lpstr>
      <vt:lpstr>VPLS Flooding &amp; Forwarding</vt:lpstr>
      <vt:lpstr>MAC Address Learning and Forwarding</vt:lpstr>
      <vt:lpstr>VPLS Topology – PE View</vt:lpstr>
      <vt:lpstr>VPLS Topology – CE View</vt:lpstr>
      <vt:lpstr>Direct Attachment VPLS (Flat Architecture)</vt:lpstr>
      <vt:lpstr>PowerPoint Presentation</vt:lpstr>
      <vt:lpstr>PowerPoint Presentation</vt:lpstr>
      <vt:lpstr>PowerPoint Presentation</vt:lpstr>
    </vt:vector>
  </TitlesOfParts>
  <Company>School of IT&amp;EE, UNSW@ADFA, Australia</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15 - William Stallings, Data and Computer Communications, 8/e</dc:title>
  <dc:subject>Lecture Slides</dc:subject>
  <dc:creator>Dr Lawrie Brown</dc:creator>
  <cp:lastModifiedBy>Sandy Wang</cp:lastModifiedBy>
  <cp:revision>573</cp:revision>
  <cp:lastPrinted>2006-08-04T05:39:36Z</cp:lastPrinted>
  <dcterms:created xsi:type="dcterms:W3CDTF">2013-09-25T03:36:40Z</dcterms:created>
  <dcterms:modified xsi:type="dcterms:W3CDTF">2015-03-16T20:11:59Z</dcterms:modified>
</cp:coreProperties>
</file>