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2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3D1AF-06BC-44B1-8B1B-951274C1B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0A3882-2BD4-4608-AB3B-ABDB48C78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90FE1-394C-4C1E-AC39-BBC9BEEE4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2D7B-4024-4225-B882-1B2C1587DC31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B1CDB-05D8-4F08-B328-F10E7FF92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CCB87-901A-449E-87BA-829818B20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5CE1-0BD6-499A-B951-240F40EEC9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605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1172D-8786-4D30-A8DD-F098C2E98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DC95D-F8B2-4ADD-A4A6-A1B9CDE6B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A5D95-B776-4E3A-B350-2AEDF821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2D7B-4024-4225-B882-1B2C1587DC31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9E624-87C1-423F-B1B8-F90582F7E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FB69D-740C-41D3-96D1-377B15518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5CE1-0BD6-499A-B951-240F40EEC9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83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AB9FC8-4019-422D-A467-C0514922A2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5C663C-A5EA-4DF0-AF2E-FAE5C5D63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7B56E-435D-478B-99AE-66F4AB4E1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2D7B-4024-4225-B882-1B2C1587DC31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DE892-AD65-4BAF-9D1E-C8A117D32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18B72-3E58-4EF4-98CE-F2C3EEC4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5CE1-0BD6-499A-B951-240F40EEC9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598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6AFDA-E830-4D0D-9D39-53A214794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443DF-B048-4258-BC25-784DBB98C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29855-9099-4735-BB0C-A1CA3F18E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2D7B-4024-4225-B882-1B2C1587DC31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71318-3976-4B22-8B00-66A15C768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F1255-DA19-455F-BFF4-0A9E8F5CF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5CE1-0BD6-499A-B951-240F40EEC9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613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F7913-3B83-459B-BA57-9B2AD1376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6165D-DB27-433D-986C-EB926E9C7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941F1-A274-454A-AC11-8493AF2DE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2D7B-4024-4225-B882-1B2C1587DC31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CABCE-8B81-4327-B44B-210877C9E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8C516-78D6-4635-9E22-10079C7E5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5CE1-0BD6-499A-B951-240F40EEC9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683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1B272-D586-4DA9-8359-91AE974AE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49062-8E19-4FE1-8A3C-6AFD8D007F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478DD0-6E75-423D-B960-5CE6FB5DD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39EC1-C95F-4A7D-844C-D4DD490C6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2D7B-4024-4225-B882-1B2C1587DC31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F44D2-C2EF-48B5-B862-E9312614A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041F9-0417-44DF-A759-80253B36C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5CE1-0BD6-499A-B951-240F40EEC9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479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DE7B-31A8-4CD1-854E-F60F6AACF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1869C-DD2B-4ACA-A81D-084EA1C88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AAE64-E75B-4BE1-A5C9-C526EAEF7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84AC4C-DECA-47DD-92D5-90D7AF4EC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845511-5DF2-426C-921D-9B07A25192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702B4B-1BEA-4808-A12F-9F8892D5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2D7B-4024-4225-B882-1B2C1587DC31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3DE740-D832-4DEA-9364-C9FF53307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6EE83D-4F7B-4762-AA78-7DC8EAAB0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5CE1-0BD6-499A-B951-240F40EEC9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792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DF6D4-B831-4F49-8EDD-D029487B4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A7B5DF-9BB0-4543-B067-F3805073E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2D7B-4024-4225-B882-1B2C1587DC31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4D5EA-FC74-4FB0-9E6A-9139105E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DBF2B-CD9D-446A-AF7D-CFF21D8DA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5CE1-0BD6-499A-B951-240F40EEC9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389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23F92B-2C30-40C2-80BA-F1D13E65A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2D7B-4024-4225-B882-1B2C1587DC31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C9D0C8-1523-471F-BEA5-F11A4BE9C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2A88B-96E0-4D73-9917-BB4D9A3CA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5CE1-0BD6-499A-B951-240F40EEC9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65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AFF29-3557-429E-A996-B7E23A65C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65A04-9D96-4FF7-AB02-9BC95CA33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F2A50-3414-4718-AC68-2330F52D7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AA2F1-EF24-4108-92B6-E2738D0B2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2D7B-4024-4225-B882-1B2C1587DC31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BD825-79F8-4C3A-A4C4-7ECF476A3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48583-ED66-46FD-903D-2C1A4F588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5CE1-0BD6-499A-B951-240F40EEC9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340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96E18-73A0-42C3-8385-F3A79605B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FB9606-C6AA-49D2-A66B-F897557A66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30B34-78F2-4AAE-967E-6B5574C91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55431-6EC9-4D39-B26A-9E00B7A77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2D7B-4024-4225-B882-1B2C1587DC31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8CA1A-7EE2-4A78-80A1-BD92E146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24B6D4-AC01-41A2-99B2-9C671777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5CE1-0BD6-499A-B951-240F40EEC9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231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74CAA6-9077-43B3-9FF2-C7F354210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4AF48-BE61-4CEF-AB15-7A311C929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27E49-51C4-4567-937B-BB4C3BA76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02D7B-4024-4225-B882-1B2C1587DC31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9A957-783B-45CE-A610-5BCC4A1BA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81989-A294-4BA1-8327-FD5D1F9479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85CE1-0BD6-499A-B951-240F40EEC9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594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s.Watterson@ulster.ac.u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tevenwatterson.github.i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DC06FB-4A2E-4C63-8278-A19D2C08F9DB}"/>
              </a:ext>
            </a:extLst>
          </p:cNvPr>
          <p:cNvSpPr txBox="1"/>
          <p:nvPr/>
        </p:nvSpPr>
        <p:spPr>
          <a:xfrm>
            <a:off x="1785369" y="1823096"/>
            <a:ext cx="8315097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Machine Learning for non-programmers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Skill up, DfE short course</a:t>
            </a: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PgCertPD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Dr Steven Watterson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s.watterson@ulster.ac.uk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Lecturer in Computational Biology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Personalised Medicine Centre, Ulster University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stevenwatterson.github.io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83" y="307469"/>
            <a:ext cx="1974941" cy="138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303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DC06FB-4A2E-4C63-8278-A19D2C08F9DB}"/>
              </a:ext>
            </a:extLst>
          </p:cNvPr>
          <p:cNvSpPr txBox="1"/>
          <p:nvPr/>
        </p:nvSpPr>
        <p:spPr>
          <a:xfrm>
            <a:off x="1785369" y="1823096"/>
            <a:ext cx="951081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Why are we runnin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g this course?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Increasing cost effectiveness of computing &amp; sophistication of experimental methods has led to an explosion in data, requiring automation to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ML methods enable us to build rules from the data, but, traditionally, have required programming expertise to implement.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new generation of tools can automate much of the implementation, leaving us free to concentration on the design. 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83" y="307469"/>
            <a:ext cx="1974941" cy="138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733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DC06FB-4A2E-4C63-8278-A19D2C08F9DB}"/>
              </a:ext>
            </a:extLst>
          </p:cNvPr>
          <p:cNvSpPr txBox="1"/>
          <p:nvPr/>
        </p:nvSpPr>
        <p:spPr>
          <a:xfrm>
            <a:off x="1785369" y="1823096"/>
            <a:ext cx="9510816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Why are we runnin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g this course?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Perfect for anyone who wants to use ML methods without learning the details of coding.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Improvement over programming approaches in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Replicability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Ease of maintenance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Standardisation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of analysis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This course will give non-coders the understanding and the tools to start machine learning analysis of data.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But the experience must be earned. 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83" y="307469"/>
            <a:ext cx="1974941" cy="138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232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69887F-8C59-4F2D-8A5D-5C07F779AB1D}"/>
              </a:ext>
            </a:extLst>
          </p:cNvPr>
          <p:cNvSpPr txBox="1"/>
          <p:nvPr/>
        </p:nvSpPr>
        <p:spPr>
          <a:xfrm>
            <a:off x="1772306" y="1823100"/>
            <a:ext cx="831509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Machine Learning for non-programmers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Tuesday 26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April, MU309, 9.15 - 17.15hrs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Tuesday 3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May, MU309, 9.15 - 17.15hrs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Tuesday 10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May, MU303, 9.15 - 17.15hrs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Files needed for exercises will be downloadable from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stevenwatterson.github.io/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83" y="307469"/>
            <a:ext cx="1974941" cy="138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760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CE6F65-8296-4122-964A-6AED98CE02C2}"/>
              </a:ext>
            </a:extLst>
          </p:cNvPr>
          <p:cNvSpPr txBox="1"/>
          <p:nvPr/>
        </p:nvSpPr>
        <p:spPr>
          <a:xfrm>
            <a:off x="1865745" y="312975"/>
            <a:ext cx="7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Day 1</a:t>
            </a:r>
            <a:endParaRPr lang="en-GB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50CD9-6749-48DB-9D10-6D3B34E9E2D6}"/>
              </a:ext>
            </a:extLst>
          </p:cNvPr>
          <p:cNvSpPr txBox="1"/>
          <p:nvPr/>
        </p:nvSpPr>
        <p:spPr>
          <a:xfrm>
            <a:off x="5455301" y="312975"/>
            <a:ext cx="7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Day 2</a:t>
            </a:r>
            <a:endParaRPr lang="en-GB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B5577A-E9EB-48A3-BAD8-AFF77EB05533}"/>
              </a:ext>
            </a:extLst>
          </p:cNvPr>
          <p:cNvSpPr txBox="1"/>
          <p:nvPr/>
        </p:nvSpPr>
        <p:spPr>
          <a:xfrm>
            <a:off x="9143208" y="335944"/>
            <a:ext cx="7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Day 3</a:t>
            </a:r>
            <a:endParaRPr lang="en-GB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875211" y="862030"/>
            <a:ext cx="335715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Meet and greet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Outline course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Machine vs human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How to represent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Exercises (Paper and Pen)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Orthonormal basis vectors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Principle Component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Example data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KNIME PCA exercises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Linear regression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Linear regression exercises (P&amp;P)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KNIME linear regression exercises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Supervised vs unsupervised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Evaluating supervised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Exercises (P&amp;P)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348123" y="862030"/>
            <a:ext cx="33571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</a:t>
            </a:r>
            <a:r>
              <a:rPr lang="en-GB" dirty="0" smtClean="0"/>
              <a:t>ecap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Supervised vs unsupervised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Evaluating supervised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Class balancing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Supervised learning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LR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SVM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DT, RF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KNIME exercises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Feature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Regularisation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KNIME Exercises 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Cross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KNIME Exercises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923950" y="862030"/>
            <a:ext cx="335715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</a:t>
            </a:r>
            <a:r>
              <a:rPr lang="en-GB" dirty="0" smtClean="0"/>
              <a:t>ecap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LR/SVM/RF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Transparent/explainable 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Ethics in 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KNIME exercises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Deep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Unsupervised learning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k-means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Cluster evaluation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Silhouette scores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Elbow plots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Project work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Student data sets</a:t>
            </a:r>
          </a:p>
        </p:txBody>
      </p:sp>
    </p:spTree>
    <p:extLst>
      <p:ext uri="{BB962C8B-B14F-4D97-AF65-F5344CB8AC3E}">
        <p14:creationId xmlns:p14="http://schemas.microsoft.com/office/powerpoint/2010/main" val="796719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90"/>
            <a:ext cx="12201050" cy="6863090"/>
          </a:xfrm>
        </p:spPr>
      </p:pic>
    </p:spTree>
    <p:extLst>
      <p:ext uri="{BB962C8B-B14F-4D97-AF65-F5344CB8AC3E}">
        <p14:creationId xmlns:p14="http://schemas.microsoft.com/office/powerpoint/2010/main" val="1500673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318</Words>
  <Application>Microsoft Office PowerPoint</Application>
  <PresentationFormat>Widescreen</PresentationFormat>
  <Paragraphs>85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Watterson, Steven</dc:creator>
  <cp:lastModifiedBy>Watterson, Steven</cp:lastModifiedBy>
  <cp:revision>9</cp:revision>
  <dcterms:created xsi:type="dcterms:W3CDTF">2022-04-20T11:35:00Z</dcterms:created>
  <dcterms:modified xsi:type="dcterms:W3CDTF">2022-04-25T15:44:54Z</dcterms:modified>
</cp:coreProperties>
</file>