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446"/>
    <a:srgbClr val="0F014B"/>
    <a:srgbClr val="130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41E7-382C-4505-BC3E-95782DA97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60DE-F0EE-4E6C-BE6E-FF5E36703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F029-6935-46B0-97B3-90E14F06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581F-294F-40A8-9141-81169A815DC7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5BD2F-57D6-4ECA-82FE-8CDF526A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3A81-D826-4667-AC27-15ABA980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2519-D9DF-4391-81AC-36E8D1F1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97E6-F5EF-4F63-B337-25AC52DB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A6F1E-15D6-4794-8CE6-71EDC2B2E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ECCF-5FBD-4657-AB67-13A1DD54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581F-294F-40A8-9141-81169A815DC7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1DAF-A9ED-4659-94EA-EF2A3FD6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42AB2-B0A6-4A6A-ABFD-02380AC4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2519-D9DF-4391-81AC-36E8D1F1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31DA7-FC39-464A-BA8A-94745531E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C3DD4-8D07-4CA1-ACC8-06A4ECDAD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EA4C2-34E2-4E58-9EFE-358BE02D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581F-294F-40A8-9141-81169A815DC7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1428-2CB2-4331-A23A-55FF6A69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204F3-5681-44D5-AE28-CB734974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2519-D9DF-4391-81AC-36E8D1F1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1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2A68-1524-4DC6-9EA0-509008B7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18A0-F59D-4059-827E-0665866D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502DD-5553-4CCC-A9E4-FC8D564C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581F-294F-40A8-9141-81169A815DC7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0399-1D86-40DD-AA2D-649E92EB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51A6-0D86-4C02-8B25-8207392D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2519-D9DF-4391-81AC-36E8D1F1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2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5AFA-B1B3-4814-A9B8-DC7D5BFA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02470-CB42-4569-AA2E-67820E3C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A4C69-BEEB-440D-89BD-1A186B0C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581F-294F-40A8-9141-81169A815DC7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B13DD-1A00-4F1C-AAF6-689335B1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3A73-3D52-4A77-80A0-080FDAD9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2519-D9DF-4391-81AC-36E8D1F1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5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4498-A8F9-4986-9AC4-1AB2B6D9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905D-CE78-42F2-8207-ED1938E7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9D0ED-3313-4F7A-BCCF-8D95C081E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350D5-5AB5-40D1-A9EF-FD3DC2BB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581F-294F-40A8-9141-81169A815DC7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3641A-9658-4B5B-8E8E-4DB22385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F6FC8-35EE-466A-9EAB-D86023C6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2519-D9DF-4391-81AC-36E8D1F1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4EE2-B4C0-4A6F-B97F-D53917A1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C061-036C-4FE2-AF0D-F12D407D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78604-18C9-4086-B135-BB0F9272C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5C2B8-84A6-4D4B-A874-1776076D7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00CD6-2A30-4EAB-B459-EEC521BF1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D4D07-EA3A-4ABB-909C-20CD7562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581F-294F-40A8-9141-81169A815DC7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D28A5-94DC-4C5A-8B97-57660B96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19287-15E2-49F1-AEFA-F3F83B4B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2519-D9DF-4391-81AC-36E8D1F1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6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644E-C9C0-4220-BB07-1E58C0AF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DD814-7670-4FA2-A9BF-121D3E46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581F-294F-40A8-9141-81169A815DC7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BA9DE-9E01-4CE2-940A-D0FBDB5C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F7B34-AAFC-4ACD-B13A-815C0F68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2519-D9DF-4391-81AC-36E8D1F1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AC805-60F8-4DD5-A471-0876D82E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581F-294F-40A8-9141-81169A815DC7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F390E-4826-475E-BB75-591079D7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05A4B-5DD0-4F0A-AE3A-2F18AC17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2519-D9DF-4391-81AC-36E8D1F1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3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B890-9C70-4681-AD9F-631BE504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7BAF-D0F4-4B11-9D4F-6E6519DD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6D594-E82D-434B-9E5D-5AE4C3A4B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015F7-9B6F-4630-992F-3102B3E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581F-294F-40A8-9141-81169A815DC7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AE87-00B2-4078-BD13-0313ED24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90EBA-891F-4C9B-8AA9-0914461A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2519-D9DF-4391-81AC-36E8D1F1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3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52DD-FA44-4468-98C8-4F1FAC96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F4E20-F358-4695-AD94-5AC0DA814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3F7EC-AB60-49C7-A6E9-9894A472E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14F05-A777-43F0-84DA-BEAE1DF3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581F-294F-40A8-9141-81169A815DC7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78AE6-7094-46D3-9D9F-C05AC266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1A7B4-CA78-46E3-8508-A24E7102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2519-D9DF-4391-81AC-36E8D1F1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5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E8D88-8B26-4C74-AC59-9461EE62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FA6BC-2B32-42DF-A20F-F5983D9F8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BD5D-2B7E-4E87-8802-B9C1F1D6B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5581F-294F-40A8-9141-81169A815DC7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7AFF1-13DE-40F3-986C-1DC045F7E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67481-E0FC-4836-AD7A-4C7B65F01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C2519-D9DF-4391-81AC-36E8D1F1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1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4011-CBC5-4DCB-85D1-6327C4A97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8761F-AA6D-46BC-AAB4-56E9F7682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C7C1F9-6B04-4C07-B321-5E30550C619D}"/>
              </a:ext>
            </a:extLst>
          </p:cNvPr>
          <p:cNvSpPr/>
          <p:nvPr/>
        </p:nvSpPr>
        <p:spPr>
          <a:xfrm rot="19931581">
            <a:off x="3353323" y="1682749"/>
            <a:ext cx="2862478" cy="32191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34441B-8BC5-4EFD-B740-57C548E6AAFC}"/>
              </a:ext>
            </a:extLst>
          </p:cNvPr>
          <p:cNvSpPr/>
          <p:nvPr/>
        </p:nvSpPr>
        <p:spPr>
          <a:xfrm rot="3627057">
            <a:off x="5505547" y="1647902"/>
            <a:ext cx="1543696" cy="2258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517AA6-DE1E-4EE8-946B-FE846AB7A5D5}"/>
              </a:ext>
            </a:extLst>
          </p:cNvPr>
          <p:cNvSpPr/>
          <p:nvPr/>
        </p:nvSpPr>
        <p:spPr>
          <a:xfrm rot="3773035">
            <a:off x="4776182" y="1962535"/>
            <a:ext cx="935381" cy="22436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3149F-FFDB-4CE8-A10B-74C3137D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95" y="2653742"/>
            <a:ext cx="1987647" cy="13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5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4A3194-1105-4F60-A8FE-A182721B7CA6}"/>
              </a:ext>
            </a:extLst>
          </p:cNvPr>
          <p:cNvSpPr/>
          <p:nvPr/>
        </p:nvSpPr>
        <p:spPr>
          <a:xfrm>
            <a:off x="4720784" y="2478551"/>
            <a:ext cx="2067339" cy="207409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8DA36B-9AEB-4BB7-9858-8E9F3E3C2504}"/>
              </a:ext>
            </a:extLst>
          </p:cNvPr>
          <p:cNvSpPr/>
          <p:nvPr/>
        </p:nvSpPr>
        <p:spPr>
          <a:xfrm>
            <a:off x="5028897" y="2755253"/>
            <a:ext cx="1464365" cy="15206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61F1DC-C9B0-44F0-BC6D-EC4DFB89D1AA}"/>
              </a:ext>
            </a:extLst>
          </p:cNvPr>
          <p:cNvSpPr/>
          <p:nvPr/>
        </p:nvSpPr>
        <p:spPr>
          <a:xfrm>
            <a:off x="5653831" y="2478549"/>
            <a:ext cx="2065773" cy="207409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829160-22F7-42E5-BE03-4C0AEC29E342}"/>
              </a:ext>
            </a:extLst>
          </p:cNvPr>
          <p:cNvSpPr/>
          <p:nvPr/>
        </p:nvSpPr>
        <p:spPr>
          <a:xfrm>
            <a:off x="6075026" y="2755252"/>
            <a:ext cx="1338031" cy="1520687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43FD7-C8F3-443E-97A0-7EBAB84B929D}"/>
              </a:ext>
            </a:extLst>
          </p:cNvPr>
          <p:cNvSpPr/>
          <p:nvPr/>
        </p:nvSpPr>
        <p:spPr>
          <a:xfrm>
            <a:off x="5327071" y="2755251"/>
            <a:ext cx="1403384" cy="1520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032A79-6E8B-4FF9-B76F-0ACF7BBDD739}"/>
              </a:ext>
            </a:extLst>
          </p:cNvPr>
          <p:cNvSpPr/>
          <p:nvPr/>
        </p:nvSpPr>
        <p:spPr>
          <a:xfrm>
            <a:off x="5223406" y="2478547"/>
            <a:ext cx="1507049" cy="2767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105E19-95C2-49E5-80D3-AB9AE238E3A0}"/>
              </a:ext>
            </a:extLst>
          </p:cNvPr>
          <p:cNvSpPr/>
          <p:nvPr/>
        </p:nvSpPr>
        <p:spPr>
          <a:xfrm>
            <a:off x="5327072" y="4275941"/>
            <a:ext cx="1403384" cy="2766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166341-220F-4033-909B-5311F769E9A2}"/>
              </a:ext>
            </a:extLst>
          </p:cNvPr>
          <p:cNvSpPr/>
          <p:nvPr/>
        </p:nvSpPr>
        <p:spPr>
          <a:xfrm>
            <a:off x="5559742" y="3230217"/>
            <a:ext cx="1052148" cy="9607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20F392-6BCC-46E5-A691-5968E237F996}"/>
              </a:ext>
            </a:extLst>
          </p:cNvPr>
          <p:cNvSpPr/>
          <p:nvPr/>
        </p:nvSpPr>
        <p:spPr>
          <a:xfrm>
            <a:off x="5779604" y="3387787"/>
            <a:ext cx="609490" cy="6977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98C226-A501-4326-AAB0-1C5A67E81F90}"/>
              </a:ext>
            </a:extLst>
          </p:cNvPr>
          <p:cNvSpPr/>
          <p:nvPr/>
        </p:nvSpPr>
        <p:spPr>
          <a:xfrm>
            <a:off x="5527690" y="3101106"/>
            <a:ext cx="1113318" cy="405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072738-727B-4504-AA5C-0234D34C2090}"/>
              </a:ext>
            </a:extLst>
          </p:cNvPr>
          <p:cNvSpPr txBox="1"/>
          <p:nvPr/>
        </p:nvSpPr>
        <p:spPr>
          <a:xfrm>
            <a:off x="3749083" y="2444266"/>
            <a:ext cx="800219" cy="30790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b="1" dirty="0"/>
              <a:t>建設公司</a:t>
            </a:r>
            <a:endParaRPr lang="en-US" sz="40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68A476-A1A0-48E1-B0EE-5489F5A48225}"/>
              </a:ext>
            </a:extLst>
          </p:cNvPr>
          <p:cNvSpPr/>
          <p:nvPr/>
        </p:nvSpPr>
        <p:spPr>
          <a:xfrm rot="19931581">
            <a:off x="3315729" y="1355689"/>
            <a:ext cx="3448879" cy="33793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AA4605-4156-4B4A-8462-34F86078DC15}"/>
              </a:ext>
            </a:extLst>
          </p:cNvPr>
          <p:cNvSpPr/>
          <p:nvPr/>
        </p:nvSpPr>
        <p:spPr>
          <a:xfrm rot="3627057">
            <a:off x="5870718" y="1348627"/>
            <a:ext cx="1973481" cy="31776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664BD36-1373-4184-8FED-B8FF372162C0}"/>
              </a:ext>
            </a:extLst>
          </p:cNvPr>
          <p:cNvSpPr/>
          <p:nvPr/>
        </p:nvSpPr>
        <p:spPr>
          <a:xfrm rot="3773035">
            <a:off x="5291317" y="1632372"/>
            <a:ext cx="1225361" cy="366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6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C7C1F9-6B04-4C07-B321-5E30550C619D}"/>
              </a:ext>
            </a:extLst>
          </p:cNvPr>
          <p:cNvSpPr/>
          <p:nvPr/>
        </p:nvSpPr>
        <p:spPr>
          <a:xfrm rot="19931581">
            <a:off x="3315729" y="1355689"/>
            <a:ext cx="3448879" cy="33793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34441B-8BC5-4EFD-B740-57C548E6AAFC}"/>
              </a:ext>
            </a:extLst>
          </p:cNvPr>
          <p:cNvSpPr/>
          <p:nvPr/>
        </p:nvSpPr>
        <p:spPr>
          <a:xfrm rot="3627057">
            <a:off x="5870718" y="1348627"/>
            <a:ext cx="1973481" cy="31776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517AA6-DE1E-4EE8-946B-FE846AB7A5D5}"/>
              </a:ext>
            </a:extLst>
          </p:cNvPr>
          <p:cNvSpPr/>
          <p:nvPr/>
        </p:nvSpPr>
        <p:spPr>
          <a:xfrm rot="3773035">
            <a:off x="5291317" y="1632372"/>
            <a:ext cx="1225361" cy="366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4A3194-1105-4F60-A8FE-A182721B7CA6}"/>
              </a:ext>
            </a:extLst>
          </p:cNvPr>
          <p:cNvSpPr/>
          <p:nvPr/>
        </p:nvSpPr>
        <p:spPr>
          <a:xfrm>
            <a:off x="4720784" y="2478551"/>
            <a:ext cx="2067339" cy="207409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8DA36B-9AEB-4BB7-9858-8E9F3E3C2504}"/>
              </a:ext>
            </a:extLst>
          </p:cNvPr>
          <p:cNvSpPr/>
          <p:nvPr/>
        </p:nvSpPr>
        <p:spPr>
          <a:xfrm>
            <a:off x="5028897" y="2755253"/>
            <a:ext cx="1464365" cy="15206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61F1DC-C9B0-44F0-BC6D-EC4DFB89D1AA}"/>
              </a:ext>
            </a:extLst>
          </p:cNvPr>
          <p:cNvSpPr/>
          <p:nvPr/>
        </p:nvSpPr>
        <p:spPr>
          <a:xfrm>
            <a:off x="5653831" y="2478549"/>
            <a:ext cx="2065773" cy="207409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829160-22F7-42E5-BE03-4C0AEC29E342}"/>
              </a:ext>
            </a:extLst>
          </p:cNvPr>
          <p:cNvSpPr/>
          <p:nvPr/>
        </p:nvSpPr>
        <p:spPr>
          <a:xfrm>
            <a:off x="6075026" y="2755252"/>
            <a:ext cx="1338031" cy="1520687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43FD7-C8F3-443E-97A0-7EBAB84B929D}"/>
              </a:ext>
            </a:extLst>
          </p:cNvPr>
          <p:cNvSpPr/>
          <p:nvPr/>
        </p:nvSpPr>
        <p:spPr>
          <a:xfrm>
            <a:off x="5327071" y="2755251"/>
            <a:ext cx="1403384" cy="1520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032A79-6E8B-4FF9-B76F-0ACF7BBDD739}"/>
              </a:ext>
            </a:extLst>
          </p:cNvPr>
          <p:cNvSpPr/>
          <p:nvPr/>
        </p:nvSpPr>
        <p:spPr>
          <a:xfrm>
            <a:off x="5223406" y="2478547"/>
            <a:ext cx="1507049" cy="2767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105E19-95C2-49E5-80D3-AB9AE238E3A0}"/>
              </a:ext>
            </a:extLst>
          </p:cNvPr>
          <p:cNvSpPr/>
          <p:nvPr/>
        </p:nvSpPr>
        <p:spPr>
          <a:xfrm>
            <a:off x="5327072" y="4275941"/>
            <a:ext cx="1403384" cy="2766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166341-220F-4033-909B-5311F769E9A2}"/>
              </a:ext>
            </a:extLst>
          </p:cNvPr>
          <p:cNvSpPr/>
          <p:nvPr/>
        </p:nvSpPr>
        <p:spPr>
          <a:xfrm>
            <a:off x="5559742" y="3230217"/>
            <a:ext cx="1052148" cy="9607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20F392-6BCC-46E5-A691-5968E237F996}"/>
              </a:ext>
            </a:extLst>
          </p:cNvPr>
          <p:cNvSpPr/>
          <p:nvPr/>
        </p:nvSpPr>
        <p:spPr>
          <a:xfrm>
            <a:off x="5779604" y="3387787"/>
            <a:ext cx="609490" cy="6977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98C226-A501-4326-AAB0-1C5A67E81F90}"/>
              </a:ext>
            </a:extLst>
          </p:cNvPr>
          <p:cNvSpPr/>
          <p:nvPr/>
        </p:nvSpPr>
        <p:spPr>
          <a:xfrm>
            <a:off x="5527690" y="3101106"/>
            <a:ext cx="1113318" cy="405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FDFDC3-05CF-48CE-ABE2-7438FDC25A43}"/>
              </a:ext>
            </a:extLst>
          </p:cNvPr>
          <p:cNvSpPr/>
          <p:nvPr/>
        </p:nvSpPr>
        <p:spPr>
          <a:xfrm rot="19933927">
            <a:off x="3679921" y="2531211"/>
            <a:ext cx="916116" cy="2577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6DFF410-2D12-42C6-8AA1-B2DD662F1087}"/>
              </a:ext>
            </a:extLst>
          </p:cNvPr>
          <p:cNvSpPr/>
          <p:nvPr/>
        </p:nvSpPr>
        <p:spPr>
          <a:xfrm rot="19933927">
            <a:off x="3707940" y="3041246"/>
            <a:ext cx="916116" cy="2577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4FEF8B-3DC5-4FF9-87F2-6E249408319D}"/>
              </a:ext>
            </a:extLst>
          </p:cNvPr>
          <p:cNvSpPr/>
          <p:nvPr/>
        </p:nvSpPr>
        <p:spPr>
          <a:xfrm rot="19933927">
            <a:off x="3704461" y="3592672"/>
            <a:ext cx="916116" cy="2577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13C645-AD6A-42F8-8272-D67B3E3D8C32}"/>
              </a:ext>
            </a:extLst>
          </p:cNvPr>
          <p:cNvSpPr/>
          <p:nvPr/>
        </p:nvSpPr>
        <p:spPr>
          <a:xfrm rot="19933927">
            <a:off x="3704460" y="4134357"/>
            <a:ext cx="916116" cy="2577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22A983-2CBB-4252-855D-E22883688298}"/>
              </a:ext>
            </a:extLst>
          </p:cNvPr>
          <p:cNvSpPr txBox="1"/>
          <p:nvPr/>
        </p:nvSpPr>
        <p:spPr>
          <a:xfrm>
            <a:off x="2589498" y="2044409"/>
            <a:ext cx="954107" cy="23716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000" dirty="0"/>
              <a:t>建設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78715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C7C1F9-6B04-4C07-B321-5E30550C619D}"/>
              </a:ext>
            </a:extLst>
          </p:cNvPr>
          <p:cNvSpPr/>
          <p:nvPr/>
        </p:nvSpPr>
        <p:spPr>
          <a:xfrm rot="19931581">
            <a:off x="3294486" y="1445063"/>
            <a:ext cx="3795261" cy="34326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34441B-8BC5-4EFD-B740-57C548E6AAFC}"/>
              </a:ext>
            </a:extLst>
          </p:cNvPr>
          <p:cNvSpPr/>
          <p:nvPr/>
        </p:nvSpPr>
        <p:spPr>
          <a:xfrm rot="3627057">
            <a:off x="6084273" y="1410736"/>
            <a:ext cx="2104104" cy="39313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517AA6-DE1E-4EE8-946B-FE846AB7A5D5}"/>
              </a:ext>
            </a:extLst>
          </p:cNvPr>
          <p:cNvSpPr/>
          <p:nvPr/>
        </p:nvSpPr>
        <p:spPr>
          <a:xfrm rot="3773035">
            <a:off x="5291317" y="1807564"/>
            <a:ext cx="1225361" cy="366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851B30-A6AD-49E8-9989-87E7A97C36EE}"/>
              </a:ext>
            </a:extLst>
          </p:cNvPr>
          <p:cNvSpPr/>
          <p:nvPr/>
        </p:nvSpPr>
        <p:spPr>
          <a:xfrm>
            <a:off x="3485789" y="2653739"/>
            <a:ext cx="183365" cy="18690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F393AA-D02E-423C-ADD0-04ED44A8992C}"/>
              </a:ext>
            </a:extLst>
          </p:cNvPr>
          <p:cNvSpPr/>
          <p:nvPr/>
        </p:nvSpPr>
        <p:spPr>
          <a:xfrm>
            <a:off x="4701311" y="2653739"/>
            <a:ext cx="183365" cy="18690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90BEC8-11B4-40EE-A327-DFB52E145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65" y="2628666"/>
            <a:ext cx="2604561" cy="197036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8F2DD5-802F-4426-AEB1-2C991AAED270}"/>
              </a:ext>
            </a:extLst>
          </p:cNvPr>
          <p:cNvSpPr/>
          <p:nvPr/>
        </p:nvSpPr>
        <p:spPr>
          <a:xfrm>
            <a:off x="3485789" y="2822713"/>
            <a:ext cx="1398887" cy="1590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A55A5D-6DBD-449A-B52F-82D48082DAB3}"/>
              </a:ext>
            </a:extLst>
          </p:cNvPr>
          <p:cNvSpPr/>
          <p:nvPr/>
        </p:nvSpPr>
        <p:spPr>
          <a:xfrm>
            <a:off x="3485789" y="4150228"/>
            <a:ext cx="1398887" cy="1666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3A70B93-7AF8-4ACB-BD08-29B43A22B8E2}"/>
              </a:ext>
            </a:extLst>
          </p:cNvPr>
          <p:cNvSpPr/>
          <p:nvPr/>
        </p:nvSpPr>
        <p:spPr>
          <a:xfrm rot="5400000">
            <a:off x="3429779" y="3478123"/>
            <a:ext cx="1494182" cy="18336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7B808D5-1A1A-4F39-BB8F-E51BAED9D5AF}"/>
              </a:ext>
            </a:extLst>
          </p:cNvPr>
          <p:cNvSpPr/>
          <p:nvPr/>
        </p:nvSpPr>
        <p:spPr>
          <a:xfrm>
            <a:off x="3529881" y="3269974"/>
            <a:ext cx="691082" cy="1590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26DB721-94CA-4AF6-A077-56A91B7A5488}"/>
              </a:ext>
            </a:extLst>
          </p:cNvPr>
          <p:cNvSpPr/>
          <p:nvPr/>
        </p:nvSpPr>
        <p:spPr>
          <a:xfrm>
            <a:off x="3516997" y="3710101"/>
            <a:ext cx="691082" cy="1590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9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C7C1F9-6B04-4C07-B321-5E30550C619D}"/>
              </a:ext>
            </a:extLst>
          </p:cNvPr>
          <p:cNvSpPr/>
          <p:nvPr/>
        </p:nvSpPr>
        <p:spPr>
          <a:xfrm rot="19931581">
            <a:off x="3353323" y="1682749"/>
            <a:ext cx="2862478" cy="32191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34441B-8BC5-4EFD-B740-57C548E6AAFC}"/>
              </a:ext>
            </a:extLst>
          </p:cNvPr>
          <p:cNvSpPr/>
          <p:nvPr/>
        </p:nvSpPr>
        <p:spPr>
          <a:xfrm rot="3627057">
            <a:off x="5505547" y="1647902"/>
            <a:ext cx="1543696" cy="2258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517AA6-DE1E-4EE8-946B-FE846AB7A5D5}"/>
              </a:ext>
            </a:extLst>
          </p:cNvPr>
          <p:cNvSpPr/>
          <p:nvPr/>
        </p:nvSpPr>
        <p:spPr>
          <a:xfrm rot="3773035">
            <a:off x="4776182" y="1962535"/>
            <a:ext cx="935381" cy="22436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851B30-A6AD-49E8-9989-87E7A97C36EE}"/>
              </a:ext>
            </a:extLst>
          </p:cNvPr>
          <p:cNvSpPr/>
          <p:nvPr/>
        </p:nvSpPr>
        <p:spPr>
          <a:xfrm>
            <a:off x="3485789" y="2653739"/>
            <a:ext cx="183365" cy="18690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F393AA-D02E-423C-ADD0-04ED44A8992C}"/>
              </a:ext>
            </a:extLst>
          </p:cNvPr>
          <p:cNvSpPr/>
          <p:nvPr/>
        </p:nvSpPr>
        <p:spPr>
          <a:xfrm>
            <a:off x="4185232" y="2653738"/>
            <a:ext cx="183365" cy="18690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90BEC8-11B4-40EE-A327-DFB52E145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77" y="2649275"/>
            <a:ext cx="2470669" cy="18690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8F2DD5-802F-4426-AEB1-2C991AAED270}"/>
              </a:ext>
            </a:extLst>
          </p:cNvPr>
          <p:cNvSpPr/>
          <p:nvPr/>
        </p:nvSpPr>
        <p:spPr>
          <a:xfrm>
            <a:off x="3485790" y="2815071"/>
            <a:ext cx="882808" cy="1666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A55A5D-6DBD-449A-B52F-82D48082DAB3}"/>
              </a:ext>
            </a:extLst>
          </p:cNvPr>
          <p:cNvSpPr/>
          <p:nvPr/>
        </p:nvSpPr>
        <p:spPr>
          <a:xfrm>
            <a:off x="3485790" y="4150228"/>
            <a:ext cx="882808" cy="1666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7B808D5-1A1A-4F39-BB8F-E51BAED9D5AF}"/>
              </a:ext>
            </a:extLst>
          </p:cNvPr>
          <p:cNvSpPr/>
          <p:nvPr/>
        </p:nvSpPr>
        <p:spPr>
          <a:xfrm>
            <a:off x="3529881" y="3269974"/>
            <a:ext cx="691082" cy="1590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26DB721-94CA-4AF6-A077-56A91B7A5488}"/>
              </a:ext>
            </a:extLst>
          </p:cNvPr>
          <p:cNvSpPr/>
          <p:nvPr/>
        </p:nvSpPr>
        <p:spPr>
          <a:xfrm>
            <a:off x="3516997" y="3710101"/>
            <a:ext cx="691082" cy="1590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8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C7C1F9-6B04-4C07-B321-5E30550C619D}"/>
              </a:ext>
            </a:extLst>
          </p:cNvPr>
          <p:cNvSpPr/>
          <p:nvPr/>
        </p:nvSpPr>
        <p:spPr>
          <a:xfrm rot="19931581">
            <a:off x="3353323" y="1682749"/>
            <a:ext cx="2862478" cy="32191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34441B-8BC5-4EFD-B740-57C548E6AAFC}"/>
              </a:ext>
            </a:extLst>
          </p:cNvPr>
          <p:cNvSpPr/>
          <p:nvPr/>
        </p:nvSpPr>
        <p:spPr>
          <a:xfrm rot="3627057">
            <a:off x="5505547" y="1647902"/>
            <a:ext cx="1543696" cy="2258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517AA6-DE1E-4EE8-946B-FE846AB7A5D5}"/>
              </a:ext>
            </a:extLst>
          </p:cNvPr>
          <p:cNvSpPr/>
          <p:nvPr/>
        </p:nvSpPr>
        <p:spPr>
          <a:xfrm rot="3773035">
            <a:off x="4776182" y="1962535"/>
            <a:ext cx="935381" cy="22436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851B30-A6AD-49E8-9989-87E7A97C36EE}"/>
              </a:ext>
            </a:extLst>
          </p:cNvPr>
          <p:cNvSpPr/>
          <p:nvPr/>
        </p:nvSpPr>
        <p:spPr>
          <a:xfrm>
            <a:off x="3485789" y="2653739"/>
            <a:ext cx="183365" cy="18690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F393AA-D02E-423C-ADD0-04ED44A8992C}"/>
              </a:ext>
            </a:extLst>
          </p:cNvPr>
          <p:cNvSpPr/>
          <p:nvPr/>
        </p:nvSpPr>
        <p:spPr>
          <a:xfrm>
            <a:off x="4185232" y="2653738"/>
            <a:ext cx="183365" cy="18690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90BEC8-11B4-40EE-A327-DFB52E145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77" y="2649275"/>
            <a:ext cx="2470669" cy="18690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8F2DD5-802F-4426-AEB1-2C991AAED270}"/>
              </a:ext>
            </a:extLst>
          </p:cNvPr>
          <p:cNvSpPr/>
          <p:nvPr/>
        </p:nvSpPr>
        <p:spPr>
          <a:xfrm>
            <a:off x="3491802" y="3009754"/>
            <a:ext cx="882808" cy="1666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A55A5D-6DBD-449A-B52F-82D48082DAB3}"/>
              </a:ext>
            </a:extLst>
          </p:cNvPr>
          <p:cNvSpPr/>
          <p:nvPr/>
        </p:nvSpPr>
        <p:spPr>
          <a:xfrm>
            <a:off x="3485789" y="4009735"/>
            <a:ext cx="882808" cy="1666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26DB721-94CA-4AF6-A077-56A91B7A5488}"/>
              </a:ext>
            </a:extLst>
          </p:cNvPr>
          <p:cNvSpPr/>
          <p:nvPr/>
        </p:nvSpPr>
        <p:spPr>
          <a:xfrm>
            <a:off x="3509631" y="3504299"/>
            <a:ext cx="691082" cy="1590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C7C1F9-6B04-4C07-B321-5E30550C619D}"/>
              </a:ext>
            </a:extLst>
          </p:cNvPr>
          <p:cNvSpPr/>
          <p:nvPr/>
        </p:nvSpPr>
        <p:spPr>
          <a:xfrm rot="19931581">
            <a:off x="3326048" y="1629096"/>
            <a:ext cx="3046091" cy="28033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34441B-8BC5-4EFD-B740-57C548E6AAFC}"/>
              </a:ext>
            </a:extLst>
          </p:cNvPr>
          <p:cNvSpPr/>
          <p:nvPr/>
        </p:nvSpPr>
        <p:spPr>
          <a:xfrm rot="4631313">
            <a:off x="5489805" y="1638497"/>
            <a:ext cx="1543696" cy="2258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517AA6-DE1E-4EE8-946B-FE846AB7A5D5}"/>
              </a:ext>
            </a:extLst>
          </p:cNvPr>
          <p:cNvSpPr/>
          <p:nvPr/>
        </p:nvSpPr>
        <p:spPr>
          <a:xfrm rot="4684422">
            <a:off x="4776182" y="1962535"/>
            <a:ext cx="935381" cy="22436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851B30-A6AD-49E8-9989-87E7A97C36EE}"/>
              </a:ext>
            </a:extLst>
          </p:cNvPr>
          <p:cNvSpPr/>
          <p:nvPr/>
        </p:nvSpPr>
        <p:spPr>
          <a:xfrm>
            <a:off x="3485789" y="2653739"/>
            <a:ext cx="183365" cy="18690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F393AA-D02E-423C-ADD0-04ED44A8992C}"/>
              </a:ext>
            </a:extLst>
          </p:cNvPr>
          <p:cNvSpPr/>
          <p:nvPr/>
        </p:nvSpPr>
        <p:spPr>
          <a:xfrm>
            <a:off x="4185232" y="2653738"/>
            <a:ext cx="183365" cy="18690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8F2DD5-802F-4426-AEB1-2C991AAED270}"/>
              </a:ext>
            </a:extLst>
          </p:cNvPr>
          <p:cNvSpPr/>
          <p:nvPr/>
        </p:nvSpPr>
        <p:spPr>
          <a:xfrm>
            <a:off x="3491802" y="3009754"/>
            <a:ext cx="882808" cy="1666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A55A5D-6DBD-449A-B52F-82D48082DAB3}"/>
              </a:ext>
            </a:extLst>
          </p:cNvPr>
          <p:cNvSpPr/>
          <p:nvPr/>
        </p:nvSpPr>
        <p:spPr>
          <a:xfrm>
            <a:off x="3485789" y="4009735"/>
            <a:ext cx="882808" cy="1666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26DB721-94CA-4AF6-A077-56A91B7A5488}"/>
              </a:ext>
            </a:extLst>
          </p:cNvPr>
          <p:cNvSpPr/>
          <p:nvPr/>
        </p:nvSpPr>
        <p:spPr>
          <a:xfrm>
            <a:off x="3509631" y="3504299"/>
            <a:ext cx="691082" cy="1590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63FD4E-8954-4963-B251-25CBA4794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72" y="2673786"/>
            <a:ext cx="2245232" cy="184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7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D98BC9E-C81F-476E-8834-1AA17489670B}"/>
              </a:ext>
            </a:extLst>
          </p:cNvPr>
          <p:cNvSpPr/>
          <p:nvPr/>
        </p:nvSpPr>
        <p:spPr>
          <a:xfrm>
            <a:off x="3119664" y="1130978"/>
            <a:ext cx="1711736" cy="1024987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DDB69D8-7074-442D-9F7F-8275A0E01BB3}"/>
              </a:ext>
            </a:extLst>
          </p:cNvPr>
          <p:cNvSpPr/>
          <p:nvPr/>
        </p:nvSpPr>
        <p:spPr>
          <a:xfrm>
            <a:off x="3436215" y="1138209"/>
            <a:ext cx="1078633" cy="64166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1B8450-B661-4809-B803-D41EDB29F946}"/>
              </a:ext>
            </a:extLst>
          </p:cNvPr>
          <p:cNvSpPr/>
          <p:nvPr/>
        </p:nvSpPr>
        <p:spPr>
          <a:xfrm>
            <a:off x="4023318" y="2969591"/>
            <a:ext cx="700307" cy="723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C7C1F9-6B04-4C07-B321-5E30550C619D}"/>
              </a:ext>
            </a:extLst>
          </p:cNvPr>
          <p:cNvSpPr/>
          <p:nvPr/>
        </p:nvSpPr>
        <p:spPr>
          <a:xfrm rot="18761369">
            <a:off x="2844283" y="1459151"/>
            <a:ext cx="1387320" cy="1005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7D0364-E2F1-4A57-AC77-04C9C9084BEB}"/>
              </a:ext>
            </a:extLst>
          </p:cNvPr>
          <p:cNvSpPr/>
          <p:nvPr/>
        </p:nvSpPr>
        <p:spPr>
          <a:xfrm rot="2942332">
            <a:off x="3696086" y="1507846"/>
            <a:ext cx="1481807" cy="994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9B4797-6357-4764-A1FE-25ADB770B808}"/>
              </a:ext>
            </a:extLst>
          </p:cNvPr>
          <p:cNvSpPr/>
          <p:nvPr/>
        </p:nvSpPr>
        <p:spPr>
          <a:xfrm rot="18567015">
            <a:off x="2824461" y="1540696"/>
            <a:ext cx="1415878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37CC06-9487-4636-B987-B92F17D59999}"/>
              </a:ext>
            </a:extLst>
          </p:cNvPr>
          <p:cNvSpPr/>
          <p:nvPr/>
        </p:nvSpPr>
        <p:spPr>
          <a:xfrm rot="2995794">
            <a:off x="3699634" y="1546636"/>
            <a:ext cx="1464261" cy="499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5B19CE-B376-4256-9D30-696545A0D85D}"/>
              </a:ext>
            </a:extLst>
          </p:cNvPr>
          <p:cNvSpPr/>
          <p:nvPr/>
        </p:nvSpPr>
        <p:spPr>
          <a:xfrm>
            <a:off x="3614180" y="2147995"/>
            <a:ext cx="410518" cy="158113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42D0FA-66A6-48DC-88F7-EF3A22FDAF81}"/>
              </a:ext>
            </a:extLst>
          </p:cNvPr>
          <p:cNvSpPr/>
          <p:nvPr/>
        </p:nvSpPr>
        <p:spPr>
          <a:xfrm>
            <a:off x="4023318" y="2646667"/>
            <a:ext cx="698929" cy="32735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2C7628-7822-4A5E-A7FB-7FDB5ACB086C}"/>
              </a:ext>
            </a:extLst>
          </p:cNvPr>
          <p:cNvSpPr/>
          <p:nvPr/>
        </p:nvSpPr>
        <p:spPr>
          <a:xfrm>
            <a:off x="4023318" y="2149542"/>
            <a:ext cx="698929" cy="496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F7F17C59-500B-442F-96C3-AB96E261879C}"/>
              </a:ext>
            </a:extLst>
          </p:cNvPr>
          <p:cNvSpPr/>
          <p:nvPr/>
        </p:nvSpPr>
        <p:spPr>
          <a:xfrm rot="10800000">
            <a:off x="3214823" y="1130978"/>
            <a:ext cx="412211" cy="306381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8DA02C-18CD-4068-BB14-93D05D9DDF13}"/>
              </a:ext>
            </a:extLst>
          </p:cNvPr>
          <p:cNvSpPr/>
          <p:nvPr/>
        </p:nvSpPr>
        <p:spPr>
          <a:xfrm>
            <a:off x="3214822" y="3492369"/>
            <a:ext cx="1951125" cy="1604172"/>
          </a:xfrm>
          <a:prstGeom prst="ellipse">
            <a:avLst/>
          </a:prstGeom>
          <a:gradFill>
            <a:gsLst>
              <a:gs pos="58000">
                <a:schemeClr val="bg2">
                  <a:lumMod val="50000"/>
                </a:schemeClr>
              </a:gs>
              <a:gs pos="8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028D8C-A27C-4048-A039-5C81BD9DB995}"/>
              </a:ext>
            </a:extLst>
          </p:cNvPr>
          <p:cNvSpPr/>
          <p:nvPr/>
        </p:nvSpPr>
        <p:spPr>
          <a:xfrm>
            <a:off x="3240272" y="4211900"/>
            <a:ext cx="1905886" cy="102498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2BF828-F9DC-45D5-96DE-3F4269B423D0}"/>
              </a:ext>
            </a:extLst>
          </p:cNvPr>
          <p:cNvSpPr/>
          <p:nvPr/>
        </p:nvSpPr>
        <p:spPr>
          <a:xfrm>
            <a:off x="3306764" y="1107813"/>
            <a:ext cx="320270" cy="485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D8239D-DAD0-4CF8-A3E5-C3F606A6CB84}"/>
              </a:ext>
            </a:extLst>
          </p:cNvPr>
          <p:cNvSpPr/>
          <p:nvPr/>
        </p:nvSpPr>
        <p:spPr>
          <a:xfrm rot="19158054">
            <a:off x="3180860" y="1154129"/>
            <a:ext cx="161118" cy="514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C15CF6-A66E-47D4-B371-4E11F64E40AE}"/>
              </a:ext>
            </a:extLst>
          </p:cNvPr>
          <p:cNvSpPr/>
          <p:nvPr/>
        </p:nvSpPr>
        <p:spPr>
          <a:xfrm>
            <a:off x="3030659" y="4242391"/>
            <a:ext cx="2259039" cy="112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3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D98BC9E-C81F-476E-8834-1AA17489670B}"/>
              </a:ext>
            </a:extLst>
          </p:cNvPr>
          <p:cNvSpPr/>
          <p:nvPr/>
        </p:nvSpPr>
        <p:spPr>
          <a:xfrm>
            <a:off x="229320" y="1166933"/>
            <a:ext cx="1711736" cy="1024987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DDB69D8-7074-442D-9F7F-8275A0E01BB3}"/>
              </a:ext>
            </a:extLst>
          </p:cNvPr>
          <p:cNvSpPr/>
          <p:nvPr/>
        </p:nvSpPr>
        <p:spPr>
          <a:xfrm>
            <a:off x="545871" y="1174164"/>
            <a:ext cx="1078633" cy="64166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1B8450-B661-4809-B803-D41EDB29F946}"/>
              </a:ext>
            </a:extLst>
          </p:cNvPr>
          <p:cNvSpPr/>
          <p:nvPr/>
        </p:nvSpPr>
        <p:spPr>
          <a:xfrm>
            <a:off x="1132974" y="2867246"/>
            <a:ext cx="700307" cy="8622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C7C1F9-6B04-4C07-B321-5E30550C619D}"/>
              </a:ext>
            </a:extLst>
          </p:cNvPr>
          <p:cNvSpPr/>
          <p:nvPr/>
        </p:nvSpPr>
        <p:spPr>
          <a:xfrm rot="18761369">
            <a:off x="-46061" y="1495106"/>
            <a:ext cx="1387320" cy="1005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7D0364-E2F1-4A57-AC77-04C9C9084BEB}"/>
              </a:ext>
            </a:extLst>
          </p:cNvPr>
          <p:cNvSpPr/>
          <p:nvPr/>
        </p:nvSpPr>
        <p:spPr>
          <a:xfrm rot="2942332">
            <a:off x="805742" y="1543801"/>
            <a:ext cx="1481807" cy="994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9B4797-6357-4764-A1FE-25ADB770B808}"/>
              </a:ext>
            </a:extLst>
          </p:cNvPr>
          <p:cNvSpPr/>
          <p:nvPr/>
        </p:nvSpPr>
        <p:spPr>
          <a:xfrm rot="18567015">
            <a:off x="-65883" y="1576651"/>
            <a:ext cx="1415878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37CC06-9487-4636-B987-B92F17D59999}"/>
              </a:ext>
            </a:extLst>
          </p:cNvPr>
          <p:cNvSpPr/>
          <p:nvPr/>
        </p:nvSpPr>
        <p:spPr>
          <a:xfrm rot="2995794">
            <a:off x="809290" y="1582591"/>
            <a:ext cx="1464261" cy="499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5B19CE-B376-4256-9D30-696545A0D85D}"/>
              </a:ext>
            </a:extLst>
          </p:cNvPr>
          <p:cNvSpPr/>
          <p:nvPr/>
        </p:nvSpPr>
        <p:spPr>
          <a:xfrm>
            <a:off x="723836" y="2183950"/>
            <a:ext cx="410518" cy="158113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42D0FA-66A6-48DC-88F7-EF3A22FDAF81}"/>
              </a:ext>
            </a:extLst>
          </p:cNvPr>
          <p:cNvSpPr/>
          <p:nvPr/>
        </p:nvSpPr>
        <p:spPr>
          <a:xfrm>
            <a:off x="1132974" y="2539889"/>
            <a:ext cx="698929" cy="32735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2C7628-7822-4A5E-A7FB-7FDB5ACB086C}"/>
              </a:ext>
            </a:extLst>
          </p:cNvPr>
          <p:cNvSpPr/>
          <p:nvPr/>
        </p:nvSpPr>
        <p:spPr>
          <a:xfrm>
            <a:off x="1132974" y="2185498"/>
            <a:ext cx="698929" cy="3543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F7F17C59-500B-442F-96C3-AB96E261879C}"/>
              </a:ext>
            </a:extLst>
          </p:cNvPr>
          <p:cNvSpPr/>
          <p:nvPr/>
        </p:nvSpPr>
        <p:spPr>
          <a:xfrm rot="10800000">
            <a:off x="324479" y="1166933"/>
            <a:ext cx="412211" cy="306381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2BF828-F9DC-45D5-96DE-3F4269B423D0}"/>
              </a:ext>
            </a:extLst>
          </p:cNvPr>
          <p:cNvSpPr/>
          <p:nvPr/>
        </p:nvSpPr>
        <p:spPr>
          <a:xfrm>
            <a:off x="416420" y="1143768"/>
            <a:ext cx="320270" cy="485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D8239D-DAD0-4CF8-A3E5-C3F606A6CB84}"/>
              </a:ext>
            </a:extLst>
          </p:cNvPr>
          <p:cNvSpPr/>
          <p:nvPr/>
        </p:nvSpPr>
        <p:spPr>
          <a:xfrm rot="19158054">
            <a:off x="290516" y="1190084"/>
            <a:ext cx="161118" cy="514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3224D506-711F-4CE0-B3C8-0C0E1529D944}"/>
              </a:ext>
            </a:extLst>
          </p:cNvPr>
          <p:cNvSpPr/>
          <p:nvPr/>
        </p:nvSpPr>
        <p:spPr>
          <a:xfrm rot="16200000">
            <a:off x="835203" y="3044081"/>
            <a:ext cx="723963" cy="1745405"/>
          </a:xfrm>
          <a:prstGeom prst="flowChartDelay">
            <a:avLst/>
          </a:prstGeom>
          <a:solidFill>
            <a:srgbClr val="404446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8AB917B-DC1F-4B25-82E6-110EDE77D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70" y="2619439"/>
            <a:ext cx="7482900" cy="18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5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YU-HSIEN WENG</dc:creator>
  <cp:lastModifiedBy>YU-HSIEN WENG</cp:lastModifiedBy>
  <cp:revision>20</cp:revision>
  <dcterms:created xsi:type="dcterms:W3CDTF">2018-04-30T02:04:32Z</dcterms:created>
  <dcterms:modified xsi:type="dcterms:W3CDTF">2018-04-30T06:56:39Z</dcterms:modified>
</cp:coreProperties>
</file>