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  <p:sldMasterId id="2147483680" r:id="rId2"/>
  </p:sldMasterIdLst>
  <p:notesMasterIdLst>
    <p:notesMasterId r:id="rId21"/>
  </p:notesMasterIdLst>
  <p:sldIdLst>
    <p:sldId id="282" r:id="rId3"/>
    <p:sldId id="1055" r:id="rId4"/>
    <p:sldId id="1342" r:id="rId5"/>
    <p:sldId id="1414" r:id="rId6"/>
    <p:sldId id="1418" r:id="rId7"/>
    <p:sldId id="1495" r:id="rId8"/>
    <p:sldId id="1401" r:id="rId9"/>
    <p:sldId id="1346" r:id="rId10"/>
    <p:sldId id="1403" r:id="rId11"/>
    <p:sldId id="1405" r:id="rId12"/>
    <p:sldId id="1339" r:id="rId13"/>
    <p:sldId id="1462" r:id="rId14"/>
    <p:sldId id="1496" r:id="rId15"/>
    <p:sldId id="1341" r:id="rId16"/>
    <p:sldId id="1412" r:id="rId17"/>
    <p:sldId id="1497" r:id="rId18"/>
    <p:sldId id="1413" r:id="rId19"/>
    <p:sldId id="1422" r:id="rId20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cess" id="{42C44D4A-FF72-4558-BDAE-F811EA094314}">
          <p14:sldIdLst>
            <p14:sldId id="282"/>
            <p14:sldId id="1055"/>
          </p14:sldIdLst>
        </p14:section>
        <p14:section name="Pendahuluan" id="{B43F6E47-A033-46AC-98C8-50FE6E86C287}">
          <p14:sldIdLst>
            <p14:sldId id="1342"/>
            <p14:sldId id="1414"/>
            <p14:sldId id="1418"/>
            <p14:sldId id="1495"/>
            <p14:sldId id="1401"/>
          </p14:sldIdLst>
        </p14:section>
        <p14:section name="Metodologi Penelitian" id="{60A90E5D-C91B-44C9-988C-E417F6A030A9}">
          <p14:sldIdLst>
            <p14:sldId id="1346"/>
            <p14:sldId id="1403"/>
            <p14:sldId id="1405"/>
          </p14:sldIdLst>
        </p14:section>
        <p14:section name="Hasil &amp; Analisis" id="{7C54D1FB-F08C-404A-875C-27F4B79F3899}">
          <p14:sldIdLst>
            <p14:sldId id="1339"/>
            <p14:sldId id="1462"/>
            <p14:sldId id="1496"/>
          </p14:sldIdLst>
        </p14:section>
        <p14:section name="Kesimpulan" id="{7D130A78-4430-40B7-9D74-79B4DAEF8069}">
          <p14:sldIdLst>
            <p14:sldId id="1341"/>
            <p14:sldId id="1412"/>
            <p14:sldId id="1497"/>
            <p14:sldId id="1413"/>
            <p14:sldId id="1422"/>
          </p14:sldIdLst>
        </p14:section>
        <p14:section name="Back-up slides" id="{D1BED8C7-E80C-427B-9432-154769707CA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423F"/>
    <a:srgbClr val="C23431"/>
    <a:srgbClr val="1D6E9B"/>
    <a:srgbClr val="4DB3C7"/>
    <a:srgbClr val="F49D00"/>
    <a:srgbClr val="000000"/>
    <a:srgbClr val="57565A"/>
    <a:srgbClr val="85CA46"/>
    <a:srgbClr val="FFFFFF"/>
    <a:srgbClr val="1AA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4" autoAdjust="0"/>
    <p:restoredTop sz="83905" autoAdjust="0"/>
  </p:normalViewPr>
  <p:slideViewPr>
    <p:cSldViewPr snapToObjects="1">
      <p:cViewPr>
        <p:scale>
          <a:sx n="66" d="100"/>
          <a:sy n="66" d="100"/>
        </p:scale>
        <p:origin x="1382" y="278"/>
      </p:cViewPr>
      <p:guideLst>
        <p:guide orient="horz" pos="1570"/>
        <p:guide pos="3984"/>
        <p:guide orient="horz" pos="1094"/>
        <p:guide pos="3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8" d="100"/>
          <a:sy n="68" d="100"/>
        </p:scale>
        <p:origin x="1821" y="39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6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92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20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A053-9E28-4D4C-B446-3C2814735B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99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A053-9E28-4D4C-B446-3C2814735B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5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A053-9E28-4D4C-B446-3C2814735B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8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2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7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9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59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Selanjutnya</a:t>
            </a:r>
            <a:r>
              <a:rPr lang="en-US" dirty="0"/>
              <a:t> akan </a:t>
            </a:r>
            <a:r>
              <a:rPr lang="en-US" dirty="0" err="1"/>
              <a:t>dibahas</a:t>
            </a:r>
            <a:r>
              <a:rPr lang="en-US" baseline="0" dirty="0"/>
              <a:t> </a:t>
            </a:r>
            <a:r>
              <a:rPr lang="en-US" baseline="0" dirty="0" err="1"/>
              <a:t>metodologi</a:t>
            </a:r>
            <a:r>
              <a:rPr lang="en-US" baseline="0" dirty="0"/>
              <a:t> </a:t>
            </a:r>
            <a:r>
              <a:rPr lang="en-US" baseline="0" dirty="0" err="1"/>
              <a:t>penelitian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50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5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2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182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64146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8698525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327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3106348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069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1320105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989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238442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4719878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362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77215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861941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0407625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9790899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402445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94657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7966909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6215813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465536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551650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42812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15515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0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2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6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8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0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2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4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6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8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70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72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064904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1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3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5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7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9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1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3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5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7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9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0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71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2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73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808962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1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9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7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0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9957860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2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0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2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3419808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0326587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4329925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7825308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439107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2807749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6263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79887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760829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4552547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gradFill>
          <a:gsLst>
            <a:gs pos="0">
              <a:schemeClr val="accent1"/>
            </a:gs>
            <a:gs pos="100000">
              <a:schemeClr val="accent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788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080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508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297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207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1996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766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920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886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0936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29670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6116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39521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35458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91157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96961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8672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54611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367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3"/>
              </a:buClr>
              <a:defRPr sz="1400"/>
            </a:lvl3pPr>
            <a:lvl4pPr marL="533387" indent="-228594">
              <a:buClr>
                <a:schemeClr val="accent3"/>
              </a:buClr>
              <a:defRPr sz="1400"/>
            </a:lvl4pPr>
            <a:lvl5pPr marL="761981" indent="-228594"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211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3"/>
              </a:buClr>
              <a:defRPr sz="1400"/>
            </a:lvl3pPr>
            <a:lvl4pPr marL="533387" indent="-228594">
              <a:buClr>
                <a:schemeClr val="accent3"/>
              </a:buClr>
              <a:defRPr sz="1400"/>
            </a:lvl4pPr>
            <a:lvl5pPr marL="761981" indent="-228594"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44564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4"/>
              </a:buClr>
              <a:defRPr sz="1400"/>
            </a:lvl3pPr>
            <a:lvl4pPr marL="533387" indent="-228594">
              <a:buClr>
                <a:schemeClr val="accent4"/>
              </a:buClr>
              <a:defRPr sz="1400"/>
            </a:lvl4pPr>
            <a:lvl5pPr marL="761981" indent="-228594"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99194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4"/>
              </a:buClr>
              <a:defRPr sz="1400"/>
            </a:lvl3pPr>
            <a:lvl4pPr marL="533387" indent="-228594">
              <a:buClr>
                <a:schemeClr val="accent4"/>
              </a:buClr>
              <a:defRPr sz="1400"/>
            </a:lvl4pPr>
            <a:lvl5pPr marL="761981" indent="-228594"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69599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3190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559566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45733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1071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63511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765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574926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16813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512509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196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347416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7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17812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00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3578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453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87994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652169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81605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692724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636778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79825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92161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555741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707489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715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907705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2876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515408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77741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673805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801040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2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0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2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889073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3546258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15568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353602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816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58495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409620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3489808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5277304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733013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94767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2803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75946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695642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66323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064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810496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0792956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90726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65803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5649806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230590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175433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8806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0934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400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043737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3"/>
              </a:buClr>
              <a:defRPr sz="1400"/>
            </a:lvl3pPr>
            <a:lvl4pPr marL="533387" indent="-228594">
              <a:buClr>
                <a:schemeClr val="accent3"/>
              </a:buClr>
              <a:defRPr sz="1400"/>
            </a:lvl4pPr>
            <a:lvl5pPr marL="761981" indent="-228594"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237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3"/>
              </a:buClr>
              <a:defRPr sz="1400"/>
            </a:lvl3pPr>
            <a:lvl4pPr marL="533387" indent="-228594">
              <a:buClr>
                <a:schemeClr val="accent3"/>
              </a:buClr>
              <a:defRPr sz="1400"/>
            </a:lvl4pPr>
            <a:lvl5pPr marL="761981" indent="-228594"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48899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598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4"/>
              </a:buClr>
              <a:defRPr sz="1400"/>
            </a:lvl3pPr>
            <a:lvl4pPr marL="533387" indent="-228594">
              <a:buClr>
                <a:schemeClr val="accent4"/>
              </a:buClr>
              <a:defRPr sz="1400"/>
            </a:lvl4pPr>
            <a:lvl5pPr marL="761981" indent="-228594"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4534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4"/>
              </a:buClr>
              <a:defRPr sz="1400"/>
            </a:lvl3pPr>
            <a:lvl4pPr marL="533387" indent="-228594">
              <a:buClr>
                <a:schemeClr val="accent4"/>
              </a:buClr>
              <a:defRPr sz="1400"/>
            </a:lvl4pPr>
            <a:lvl5pPr marL="761981" indent="-228594"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accent2"/>
              </a:buClr>
              <a:defRPr sz="1400"/>
            </a:lvl3pPr>
            <a:lvl4pPr marL="533387" indent="-228594">
              <a:buClr>
                <a:schemeClr val="accent2"/>
              </a:buClr>
              <a:defRPr sz="1400"/>
            </a:lvl4pPr>
            <a:lvl5pPr marL="761981" indent="-228594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3486926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075896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04792" indent="-152396">
              <a:buClr>
                <a:schemeClr val="bg2"/>
              </a:buClr>
              <a:defRPr sz="1400"/>
            </a:lvl3pPr>
            <a:lvl4pPr marL="533387" indent="-228594">
              <a:buClr>
                <a:schemeClr val="bg2"/>
              </a:buClr>
              <a:defRPr sz="1400"/>
            </a:lvl4pPr>
            <a:lvl5pPr marL="761981" indent="-228594"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067278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09718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3"/>
              </a:buClr>
              <a:defRPr sz="1400"/>
            </a:lvl3pPr>
            <a:lvl4pPr marL="514350" indent="-171450">
              <a:buClr>
                <a:schemeClr val="accent3"/>
              </a:buClr>
              <a:defRPr sz="1400"/>
            </a:lvl4pPr>
            <a:lvl5pPr>
              <a:buClr>
                <a:schemeClr val="accent3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bg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bg2"/>
              </a:buClr>
              <a:defRPr sz="1400"/>
            </a:lvl3pPr>
            <a:lvl4pPr marL="514350" indent="-171450">
              <a:buClr>
                <a:schemeClr val="bg2"/>
              </a:buClr>
              <a:defRPr sz="1400"/>
            </a:lvl4pPr>
            <a:lvl5pPr>
              <a:buClr>
                <a:schemeClr val="bg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489678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buSzPct val="100000"/>
              <a:defRPr sz="1400"/>
            </a:lvl3pPr>
            <a:lvl4pPr marL="514350" indent="-171450">
              <a:buClr>
                <a:schemeClr val="accent2"/>
              </a:buClr>
              <a:buSzPct val="100000"/>
              <a:defRPr sz="1400"/>
            </a:lvl4pPr>
            <a:lvl5pPr>
              <a:buClr>
                <a:schemeClr val="accent2"/>
              </a:buClr>
              <a:buSzPct val="100000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55737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4"/>
              </a:buClr>
              <a:defRPr sz="1400"/>
            </a:lvl3pPr>
            <a:lvl4pPr marL="514350" indent="-171450">
              <a:buClr>
                <a:schemeClr val="accent4"/>
              </a:buClr>
              <a:defRPr sz="1400"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2pPr>
            <a:lvl3pPr marL="342900" indent="-171450">
              <a:buClr>
                <a:schemeClr val="accent2"/>
              </a:buClr>
              <a:defRPr sz="1400"/>
            </a:lvl3pPr>
            <a:lvl4pPr marL="514350" indent="-171450">
              <a:buClr>
                <a:schemeClr val="accent2"/>
              </a:buClr>
              <a:defRPr sz="14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3626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hyperlink" Target="https://www.facebook.com" TargetMode="Externa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hyperlink" Target="https://twitter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hyperlink" Target="https://www.linkedin.com/" TargetMode="Externa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slideLayout" Target="../slideLayouts/slideLayout100.xml"/><Relationship Id="rId39" Type="http://schemas.openxmlformats.org/officeDocument/2006/relationships/slideLayout" Target="../slideLayouts/slideLayout113.xml"/><Relationship Id="rId21" Type="http://schemas.openxmlformats.org/officeDocument/2006/relationships/slideLayout" Target="../slideLayouts/slideLayout95.xml"/><Relationship Id="rId34" Type="http://schemas.openxmlformats.org/officeDocument/2006/relationships/slideLayout" Target="../slideLayouts/slideLayout108.xml"/><Relationship Id="rId42" Type="http://schemas.openxmlformats.org/officeDocument/2006/relationships/slideLayout" Target="../slideLayouts/slideLayout116.xml"/><Relationship Id="rId47" Type="http://schemas.openxmlformats.org/officeDocument/2006/relationships/slideLayout" Target="../slideLayouts/slideLayout121.xml"/><Relationship Id="rId50" Type="http://schemas.openxmlformats.org/officeDocument/2006/relationships/slideLayout" Target="../slideLayouts/slideLayout124.xml"/><Relationship Id="rId55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103.xml"/><Relationship Id="rId41" Type="http://schemas.openxmlformats.org/officeDocument/2006/relationships/slideLayout" Target="../slideLayouts/slideLayout115.xml"/><Relationship Id="rId54" Type="http://schemas.openxmlformats.org/officeDocument/2006/relationships/slideLayout" Target="../slideLayouts/slideLayout128.xml"/><Relationship Id="rId62" Type="http://schemas.openxmlformats.org/officeDocument/2006/relationships/hyperlink" Target="https://twitter.com/" TargetMode="Externa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98.xml"/><Relationship Id="rId32" Type="http://schemas.openxmlformats.org/officeDocument/2006/relationships/slideLayout" Target="../slideLayouts/slideLayout106.xml"/><Relationship Id="rId37" Type="http://schemas.openxmlformats.org/officeDocument/2006/relationships/slideLayout" Target="../slideLayouts/slideLayout111.xml"/><Relationship Id="rId40" Type="http://schemas.openxmlformats.org/officeDocument/2006/relationships/slideLayout" Target="../slideLayouts/slideLayout114.xml"/><Relationship Id="rId45" Type="http://schemas.openxmlformats.org/officeDocument/2006/relationships/slideLayout" Target="../slideLayouts/slideLayout119.xml"/><Relationship Id="rId53" Type="http://schemas.openxmlformats.org/officeDocument/2006/relationships/slideLayout" Target="../slideLayouts/slideLayout127.xml"/><Relationship Id="rId58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102.xml"/><Relationship Id="rId36" Type="http://schemas.openxmlformats.org/officeDocument/2006/relationships/slideLayout" Target="../slideLayouts/slideLayout110.xml"/><Relationship Id="rId49" Type="http://schemas.openxmlformats.org/officeDocument/2006/relationships/slideLayout" Target="../slideLayouts/slideLayout123.xml"/><Relationship Id="rId57" Type="http://schemas.openxmlformats.org/officeDocument/2006/relationships/slideLayout" Target="../slideLayouts/slideLayout131.xml"/><Relationship Id="rId61" Type="http://schemas.openxmlformats.org/officeDocument/2006/relationships/hyperlink" Target="https://www.linkedin.com/" TargetMode="Externa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31" Type="http://schemas.openxmlformats.org/officeDocument/2006/relationships/slideLayout" Target="../slideLayouts/slideLayout105.xml"/><Relationship Id="rId44" Type="http://schemas.openxmlformats.org/officeDocument/2006/relationships/slideLayout" Target="../slideLayouts/slideLayout118.xml"/><Relationship Id="rId52" Type="http://schemas.openxmlformats.org/officeDocument/2006/relationships/slideLayout" Target="../slideLayouts/slideLayout126.xml"/><Relationship Id="rId60" Type="http://schemas.openxmlformats.org/officeDocument/2006/relationships/hyperlink" Target="https://www.facebook.com" TargetMode="Externa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101.xml"/><Relationship Id="rId30" Type="http://schemas.openxmlformats.org/officeDocument/2006/relationships/slideLayout" Target="../slideLayouts/slideLayout104.xml"/><Relationship Id="rId35" Type="http://schemas.openxmlformats.org/officeDocument/2006/relationships/slideLayout" Target="../slideLayouts/slideLayout109.xml"/><Relationship Id="rId43" Type="http://schemas.openxmlformats.org/officeDocument/2006/relationships/slideLayout" Target="../slideLayouts/slideLayout117.xml"/><Relationship Id="rId48" Type="http://schemas.openxmlformats.org/officeDocument/2006/relationships/slideLayout" Target="../slideLayouts/slideLayout122.xml"/><Relationship Id="rId56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82.xml"/><Relationship Id="rId51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9.xml"/><Relationship Id="rId33" Type="http://schemas.openxmlformats.org/officeDocument/2006/relationships/slideLayout" Target="../slideLayouts/slideLayout107.xml"/><Relationship Id="rId38" Type="http://schemas.openxmlformats.org/officeDocument/2006/relationships/slideLayout" Target="../slideLayouts/slideLayout112.xml"/><Relationship Id="rId46" Type="http://schemas.openxmlformats.org/officeDocument/2006/relationships/slideLayout" Target="../slideLayouts/slideLayout120.xml"/><Relationship Id="rId5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433938" y="6303346"/>
            <a:ext cx="2161276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9"/>
          <p:cNvSpPr/>
          <p:nvPr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/>
          <p:cNvSpPr/>
          <p:nvPr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9"/>
          <p:cNvSpPr/>
          <p:nvPr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10833553" y="6390365"/>
            <a:ext cx="64135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11230723" y="6387435"/>
            <a:ext cx="142220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11661065" y="6399834"/>
            <a:ext cx="153964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Oval 21"/>
          <p:cNvSpPr/>
          <p:nvPr userDrawn="1"/>
        </p:nvSpPr>
        <p:spPr>
          <a:xfrm>
            <a:off x="11135232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3" name="Oval 22"/>
          <p:cNvSpPr/>
          <p:nvPr userDrawn="1"/>
        </p:nvSpPr>
        <p:spPr>
          <a:xfrm>
            <a:off x="10699019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4" name="Oval 23"/>
          <p:cNvSpPr/>
          <p:nvPr userDrawn="1"/>
        </p:nvSpPr>
        <p:spPr>
          <a:xfrm rot="10800000">
            <a:off x="11571445" y="6290644"/>
            <a:ext cx="333200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18" name="Rectangle 17">
            <a:hlinkClick r:id="rId76"/>
          </p:cNvPr>
          <p:cNvSpPr/>
          <p:nvPr userDrawn="1"/>
        </p:nvSpPr>
        <p:spPr>
          <a:xfrm>
            <a:off x="10658932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77"/>
          </p:cNvPr>
          <p:cNvSpPr/>
          <p:nvPr userDrawn="1"/>
        </p:nvSpPr>
        <p:spPr>
          <a:xfrm>
            <a:off x="11092939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78"/>
          </p:cNvPr>
          <p:cNvSpPr/>
          <p:nvPr userDrawn="1"/>
        </p:nvSpPr>
        <p:spPr>
          <a:xfrm>
            <a:off x="11536877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ction Button: Forward or Next 26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88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89" r:id="rId10"/>
    <p:sldLayoutId id="2147483891" r:id="rId11"/>
    <p:sldLayoutId id="2147483899" r:id="rId12"/>
    <p:sldLayoutId id="2147483900" r:id="rId13"/>
    <p:sldLayoutId id="2147483901" r:id="rId14"/>
    <p:sldLayoutId id="2147483902" r:id="rId15"/>
    <p:sldLayoutId id="2147483904" r:id="rId16"/>
    <p:sldLayoutId id="2147483903" r:id="rId17"/>
    <p:sldLayoutId id="2147483650" r:id="rId18"/>
    <p:sldLayoutId id="2147483664" r:id="rId19"/>
    <p:sldLayoutId id="2147483678" r:id="rId20"/>
    <p:sldLayoutId id="2147483679" r:id="rId21"/>
    <p:sldLayoutId id="2147483652" r:id="rId22"/>
    <p:sldLayoutId id="2147483665" r:id="rId23"/>
    <p:sldLayoutId id="2147483653" r:id="rId24"/>
    <p:sldLayoutId id="2147483666" r:id="rId25"/>
    <p:sldLayoutId id="2147483654" r:id="rId26"/>
    <p:sldLayoutId id="2147483667" r:id="rId27"/>
    <p:sldLayoutId id="2147483655" r:id="rId28"/>
    <p:sldLayoutId id="2147483734" r:id="rId29"/>
    <p:sldLayoutId id="2147483735" r:id="rId30"/>
    <p:sldLayoutId id="2147483736" r:id="rId31"/>
    <p:sldLayoutId id="2147483844" r:id="rId32"/>
    <p:sldLayoutId id="2147483845" r:id="rId33"/>
    <p:sldLayoutId id="2147483846" r:id="rId34"/>
    <p:sldLayoutId id="2147483847" r:id="rId35"/>
    <p:sldLayoutId id="2147483848" r:id="rId36"/>
    <p:sldLayoutId id="2147483849" r:id="rId37"/>
    <p:sldLayoutId id="2147483850" r:id="rId38"/>
    <p:sldLayoutId id="2147483851" r:id="rId39"/>
    <p:sldLayoutId id="2147483852" r:id="rId40"/>
    <p:sldLayoutId id="2147483853" r:id="rId41"/>
    <p:sldLayoutId id="2147483854" r:id="rId42"/>
    <p:sldLayoutId id="2147483855" r:id="rId43"/>
    <p:sldLayoutId id="2147483856" r:id="rId44"/>
    <p:sldLayoutId id="2147483857" r:id="rId45"/>
    <p:sldLayoutId id="2147483858" r:id="rId46"/>
    <p:sldLayoutId id="2147483859" r:id="rId47"/>
    <p:sldLayoutId id="2147483860" r:id="rId48"/>
    <p:sldLayoutId id="2147483861" r:id="rId49"/>
    <p:sldLayoutId id="2147483862" r:id="rId50"/>
    <p:sldLayoutId id="2147483863" r:id="rId51"/>
    <p:sldLayoutId id="2147483864" r:id="rId52"/>
    <p:sldLayoutId id="2147483865" r:id="rId53"/>
    <p:sldLayoutId id="2147483866" r:id="rId54"/>
    <p:sldLayoutId id="2147483867" r:id="rId55"/>
    <p:sldLayoutId id="2147483868" r:id="rId56"/>
    <p:sldLayoutId id="2147483869" r:id="rId57"/>
    <p:sldLayoutId id="2147483870" r:id="rId58"/>
    <p:sldLayoutId id="2147483871" r:id="rId59"/>
    <p:sldLayoutId id="2147483872" r:id="rId60"/>
    <p:sldLayoutId id="2147483873" r:id="rId61"/>
    <p:sldLayoutId id="2147483874" r:id="rId62"/>
    <p:sldLayoutId id="2147483875" r:id="rId63"/>
    <p:sldLayoutId id="2147483876" r:id="rId64"/>
    <p:sldLayoutId id="2147483877" r:id="rId65"/>
    <p:sldLayoutId id="2147483878" r:id="rId66"/>
    <p:sldLayoutId id="2147483879" r:id="rId67"/>
    <p:sldLayoutId id="2147483880" r:id="rId68"/>
    <p:sldLayoutId id="2147483881" r:id="rId69"/>
    <p:sldLayoutId id="2147483882" r:id="rId70"/>
    <p:sldLayoutId id="2147483883" r:id="rId71"/>
    <p:sldLayoutId id="2147483884" r:id="rId72"/>
    <p:sldLayoutId id="2147483885" r:id="rId73"/>
    <p:sldLayoutId id="2147483886" r:id="rId74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433938" y="6303346"/>
            <a:ext cx="2161276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/>
              <a:pPr algn="ctr"/>
              <a:t>‹#›</a:t>
            </a:fld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9"/>
          <p:cNvSpPr/>
          <p:nvPr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/>
          <p:cNvSpPr/>
          <p:nvPr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9"/>
          <p:cNvSpPr/>
          <p:nvPr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10833553" y="6390365"/>
            <a:ext cx="64135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11230723" y="6387435"/>
            <a:ext cx="142220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11661065" y="6399834"/>
            <a:ext cx="153964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>
              <a:alpha val="54902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Oval 21"/>
          <p:cNvSpPr/>
          <p:nvPr userDrawn="1"/>
        </p:nvSpPr>
        <p:spPr>
          <a:xfrm>
            <a:off x="11135232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3" name="Oval 22"/>
          <p:cNvSpPr/>
          <p:nvPr userDrawn="1"/>
        </p:nvSpPr>
        <p:spPr>
          <a:xfrm>
            <a:off x="10699019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4" name="Oval 23"/>
          <p:cNvSpPr/>
          <p:nvPr userDrawn="1"/>
        </p:nvSpPr>
        <p:spPr>
          <a:xfrm rot="10800000">
            <a:off x="1157144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18" name="Rectangle 17">
            <a:hlinkClick r:id="rId60"/>
          </p:cNvPr>
          <p:cNvSpPr/>
          <p:nvPr userDrawn="1"/>
        </p:nvSpPr>
        <p:spPr>
          <a:xfrm>
            <a:off x="10658932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61"/>
          </p:cNvPr>
          <p:cNvSpPr/>
          <p:nvPr userDrawn="1"/>
        </p:nvSpPr>
        <p:spPr>
          <a:xfrm>
            <a:off x="11092939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62"/>
          </p:cNvPr>
          <p:cNvSpPr/>
          <p:nvPr userDrawn="1"/>
        </p:nvSpPr>
        <p:spPr>
          <a:xfrm>
            <a:off x="11536877" y="6254517"/>
            <a:ext cx="402336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ction Button: Forward or Next 26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752" r:id="rId13"/>
    <p:sldLayoutId id="2147483753" r:id="rId14"/>
    <p:sldLayoutId id="2147483754" r:id="rId15"/>
    <p:sldLayoutId id="2147483755" r:id="rId16"/>
    <p:sldLayoutId id="2147483774" r:id="rId17"/>
    <p:sldLayoutId id="2147483756" r:id="rId18"/>
    <p:sldLayoutId id="2147483775" r:id="rId19"/>
    <p:sldLayoutId id="2147483757" r:id="rId20"/>
    <p:sldLayoutId id="2147483776" r:id="rId21"/>
    <p:sldLayoutId id="2147483758" r:id="rId22"/>
    <p:sldLayoutId id="2147483777" r:id="rId23"/>
    <p:sldLayoutId id="2147483759" r:id="rId24"/>
    <p:sldLayoutId id="2147483778" r:id="rId25"/>
    <p:sldLayoutId id="2147483760" r:id="rId26"/>
    <p:sldLayoutId id="2147483779" r:id="rId27"/>
    <p:sldLayoutId id="2147483761" r:id="rId28"/>
    <p:sldLayoutId id="2147483780" r:id="rId29"/>
    <p:sldLayoutId id="2147483762" r:id="rId30"/>
    <p:sldLayoutId id="2147483781" r:id="rId31"/>
    <p:sldLayoutId id="2147483763" r:id="rId32"/>
    <p:sldLayoutId id="2147483782" r:id="rId33"/>
    <p:sldLayoutId id="2147483764" r:id="rId34"/>
    <p:sldLayoutId id="2147483783" r:id="rId35"/>
    <p:sldLayoutId id="2147483765" r:id="rId36"/>
    <p:sldLayoutId id="2147483784" r:id="rId37"/>
    <p:sldLayoutId id="2147483785" r:id="rId38"/>
    <p:sldLayoutId id="2147483766" r:id="rId39"/>
    <p:sldLayoutId id="2147483768" r:id="rId40"/>
    <p:sldLayoutId id="2147483786" r:id="rId41"/>
    <p:sldLayoutId id="2147483788" r:id="rId42"/>
    <p:sldLayoutId id="2147483769" r:id="rId43"/>
    <p:sldLayoutId id="2147483767" r:id="rId44"/>
    <p:sldLayoutId id="2147483787" r:id="rId45"/>
    <p:sldLayoutId id="2147483771" r:id="rId46"/>
    <p:sldLayoutId id="2147483773" r:id="rId47"/>
    <p:sldLayoutId id="2147483792" r:id="rId48"/>
    <p:sldLayoutId id="2147483793" r:id="rId49"/>
    <p:sldLayoutId id="2147483794" r:id="rId50"/>
    <p:sldLayoutId id="2147483795" r:id="rId51"/>
    <p:sldLayoutId id="2147483796" r:id="rId52"/>
    <p:sldLayoutId id="2147483797" r:id="rId53"/>
    <p:sldLayoutId id="2147483798" r:id="rId54"/>
    <p:sldLayoutId id="2147483842" r:id="rId55"/>
    <p:sldLayoutId id="2147483841" r:id="rId56"/>
    <p:sldLayoutId id="2147483843" r:id="rId57"/>
    <p:sldLayoutId id="2147483890" r:id="rId58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4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ounded Rectangle 180"/>
          <p:cNvSpPr/>
          <p:nvPr/>
        </p:nvSpPr>
        <p:spPr>
          <a:xfrm>
            <a:off x="6138698" y="2809633"/>
            <a:ext cx="5184075" cy="1123712"/>
          </a:xfrm>
          <a:prstGeom prst="roundRect">
            <a:avLst/>
          </a:prstGeom>
          <a:solidFill>
            <a:srgbClr val="101F3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pPr algn="ctr"/>
            <a:r>
              <a:rPr lang="id-ID" sz="2000" b="1" dirty="0">
                <a:solidFill>
                  <a:schemeClr val="bg1"/>
                </a:solidFill>
                <a:latin typeface="Montserrat" panose="02000505000000020004" pitchFamily="2" charset="0"/>
              </a:rPr>
              <a:t>STEVEN WONGSO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8047911" y="2809344"/>
            <a:ext cx="3707274" cy="1123712"/>
          </a:xfrm>
          <a:prstGeom prst="roundRect">
            <a:avLst/>
          </a:prstGeom>
          <a:solidFill>
            <a:srgbClr val="101F3C"/>
          </a:solidFill>
        </p:spPr>
        <p:txBody>
          <a:bodyPr wrap="square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Montserrat" panose="02000505000000020004" pitchFamily="2" charset="0"/>
              </a:rPr>
              <a:t>Purwadhika</a:t>
            </a:r>
            <a:endParaRPr lang="en-US" sz="2000" b="1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pPr algn="ctr"/>
            <a:endParaRPr lang="en-US" sz="2000" b="1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pPr algn="ctr"/>
            <a:endParaRPr lang="en-US" sz="2000" b="1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9956" y="2414216"/>
            <a:ext cx="11346048" cy="18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310179" y="3266647"/>
            <a:ext cx="7863534" cy="954441"/>
            <a:chOff x="4139594" y="688181"/>
            <a:chExt cx="7863534" cy="95444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4139594" y="688181"/>
              <a:ext cx="7863534" cy="9544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27706" y="688515"/>
              <a:ext cx="6096000" cy="954107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/>
              <a:r>
                <a:rPr lang="id-ID" sz="2800" b="1" dirty="0">
                  <a:latin typeface="Montserrat" panose="02000505000000020004" pitchFamily="2" charset="0"/>
                </a:rPr>
                <a:t>Credit Card Overdue Prediction</a:t>
              </a:r>
            </a:p>
            <a:p>
              <a:pPr algn="ctr"/>
              <a:r>
                <a:rPr lang="id-ID" sz="2800" b="1" dirty="0">
                  <a:latin typeface="Montserrat" panose="02000505000000020004" pitchFamily="2" charset="0"/>
                </a:rPr>
                <a:t>Credit Card Customer Segmentation</a:t>
              </a:r>
              <a:endParaRPr lang="en-US" sz="2800" b="1" dirty="0">
                <a:latin typeface="Montserrat" panose="02000505000000020004" pitchFamily="2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871741" y="2313112"/>
            <a:ext cx="7371724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id-ID" sz="4400" b="1" dirty="0">
                <a:latin typeface="Montserrat" panose="02000505000000020004" pitchFamily="2" charset="0"/>
              </a:rPr>
              <a:t>Final Project JCDS08</a:t>
            </a:r>
            <a:endParaRPr lang="en-US" sz="4400" b="1" dirty="0">
              <a:latin typeface="Montserrat" panose="02000505000000020004" pitchFamily="2" charset="0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0" y="0"/>
            <a:ext cx="7505280" cy="6858001"/>
          </a:xfrm>
          <a:custGeom>
            <a:avLst/>
            <a:gdLst>
              <a:gd name="T0" fmla="*/ 4898 w 5241"/>
              <a:gd name="T1" fmla="*/ 0 h 4789"/>
              <a:gd name="T2" fmla="*/ 4994 w 5241"/>
              <a:gd name="T3" fmla="*/ 85 h 4789"/>
              <a:gd name="T4" fmla="*/ 5083 w 5241"/>
              <a:gd name="T5" fmla="*/ 181 h 4789"/>
              <a:gd name="T6" fmla="*/ 5141 w 5241"/>
              <a:gd name="T7" fmla="*/ 258 h 4789"/>
              <a:gd name="T8" fmla="*/ 5191 w 5241"/>
              <a:gd name="T9" fmla="*/ 350 h 4789"/>
              <a:gd name="T10" fmla="*/ 5225 w 5241"/>
              <a:gd name="T11" fmla="*/ 450 h 4789"/>
              <a:gd name="T12" fmla="*/ 5241 w 5241"/>
              <a:gd name="T13" fmla="*/ 562 h 4789"/>
              <a:gd name="T14" fmla="*/ 5225 w 5241"/>
              <a:gd name="T15" fmla="*/ 673 h 4789"/>
              <a:gd name="T16" fmla="*/ 5179 w 5241"/>
              <a:gd name="T17" fmla="*/ 792 h 4789"/>
              <a:gd name="T18" fmla="*/ 5090 w 5241"/>
              <a:gd name="T19" fmla="*/ 915 h 4789"/>
              <a:gd name="T20" fmla="*/ 4956 w 5241"/>
              <a:gd name="T21" fmla="*/ 1039 h 4789"/>
              <a:gd name="T22" fmla="*/ 4771 w 5241"/>
              <a:gd name="T23" fmla="*/ 1158 h 4789"/>
              <a:gd name="T24" fmla="*/ 4520 w 5241"/>
              <a:gd name="T25" fmla="*/ 1277 h 4789"/>
              <a:gd name="T26" fmla="*/ 4204 w 5241"/>
              <a:gd name="T27" fmla="*/ 1392 h 4789"/>
              <a:gd name="T28" fmla="*/ 4019 w 5241"/>
              <a:gd name="T29" fmla="*/ 1450 h 4789"/>
              <a:gd name="T30" fmla="*/ 3877 w 5241"/>
              <a:gd name="T31" fmla="*/ 1500 h 4789"/>
              <a:gd name="T32" fmla="*/ 3784 w 5241"/>
              <a:gd name="T33" fmla="*/ 1546 h 4789"/>
              <a:gd name="T34" fmla="*/ 3703 w 5241"/>
              <a:gd name="T35" fmla="*/ 1600 h 4789"/>
              <a:gd name="T36" fmla="*/ 3630 w 5241"/>
              <a:gd name="T37" fmla="*/ 1666 h 4789"/>
              <a:gd name="T38" fmla="*/ 3568 w 5241"/>
              <a:gd name="T39" fmla="*/ 1746 h 4789"/>
              <a:gd name="T40" fmla="*/ 3518 w 5241"/>
              <a:gd name="T41" fmla="*/ 1839 h 4789"/>
              <a:gd name="T42" fmla="*/ 3487 w 5241"/>
              <a:gd name="T43" fmla="*/ 1946 h 4789"/>
              <a:gd name="T44" fmla="*/ 3468 w 5241"/>
              <a:gd name="T45" fmla="*/ 2069 h 4789"/>
              <a:gd name="T46" fmla="*/ 3468 w 5241"/>
              <a:gd name="T47" fmla="*/ 2216 h 4789"/>
              <a:gd name="T48" fmla="*/ 3487 w 5241"/>
              <a:gd name="T49" fmla="*/ 2377 h 4789"/>
              <a:gd name="T50" fmla="*/ 3530 w 5241"/>
              <a:gd name="T51" fmla="*/ 2558 h 4789"/>
              <a:gd name="T52" fmla="*/ 3591 w 5241"/>
              <a:gd name="T53" fmla="*/ 2766 h 4789"/>
              <a:gd name="T54" fmla="*/ 3680 w 5241"/>
              <a:gd name="T55" fmla="*/ 2993 h 4789"/>
              <a:gd name="T56" fmla="*/ 3796 w 5241"/>
              <a:gd name="T57" fmla="*/ 3247 h 4789"/>
              <a:gd name="T58" fmla="*/ 3938 w 5241"/>
              <a:gd name="T59" fmla="*/ 3527 h 4789"/>
              <a:gd name="T60" fmla="*/ 4019 w 5241"/>
              <a:gd name="T61" fmla="*/ 3677 h 4789"/>
              <a:gd name="T62" fmla="*/ 4046 w 5241"/>
              <a:gd name="T63" fmla="*/ 3750 h 4789"/>
              <a:gd name="T64" fmla="*/ 4073 w 5241"/>
              <a:gd name="T65" fmla="*/ 3866 h 4789"/>
              <a:gd name="T66" fmla="*/ 4077 w 5241"/>
              <a:gd name="T67" fmla="*/ 3981 h 4789"/>
              <a:gd name="T68" fmla="*/ 4069 w 5241"/>
              <a:gd name="T69" fmla="*/ 4062 h 4789"/>
              <a:gd name="T70" fmla="*/ 4050 w 5241"/>
              <a:gd name="T71" fmla="*/ 4150 h 4789"/>
              <a:gd name="T72" fmla="*/ 4019 w 5241"/>
              <a:gd name="T73" fmla="*/ 4243 h 4789"/>
              <a:gd name="T74" fmla="*/ 3965 w 5241"/>
              <a:gd name="T75" fmla="*/ 4335 h 4789"/>
              <a:gd name="T76" fmla="*/ 3896 w 5241"/>
              <a:gd name="T77" fmla="*/ 4427 h 4789"/>
              <a:gd name="T78" fmla="*/ 3800 w 5241"/>
              <a:gd name="T79" fmla="*/ 4520 h 4789"/>
              <a:gd name="T80" fmla="*/ 3676 w 5241"/>
              <a:gd name="T81" fmla="*/ 4604 h 4789"/>
              <a:gd name="T82" fmla="*/ 3530 w 5241"/>
              <a:gd name="T83" fmla="*/ 4685 h 4789"/>
              <a:gd name="T84" fmla="*/ 3349 w 5241"/>
              <a:gd name="T85" fmla="*/ 4758 h 4789"/>
              <a:gd name="T86" fmla="*/ 0 w 5241"/>
              <a:gd name="T87" fmla="*/ 4789 h 4789"/>
              <a:gd name="T88" fmla="*/ 4898 w 5241"/>
              <a:gd name="T89" fmla="*/ 0 h 4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41" h="4789">
                <a:moveTo>
                  <a:pt x="4898" y="0"/>
                </a:moveTo>
                <a:lnTo>
                  <a:pt x="4898" y="0"/>
                </a:lnTo>
                <a:lnTo>
                  <a:pt x="4948" y="38"/>
                </a:lnTo>
                <a:lnTo>
                  <a:pt x="4994" y="85"/>
                </a:lnTo>
                <a:lnTo>
                  <a:pt x="5052" y="142"/>
                </a:lnTo>
                <a:lnTo>
                  <a:pt x="5083" y="181"/>
                </a:lnTo>
                <a:lnTo>
                  <a:pt x="5114" y="219"/>
                </a:lnTo>
                <a:lnTo>
                  <a:pt x="5141" y="258"/>
                </a:lnTo>
                <a:lnTo>
                  <a:pt x="5168" y="304"/>
                </a:lnTo>
                <a:lnTo>
                  <a:pt x="5191" y="350"/>
                </a:lnTo>
                <a:lnTo>
                  <a:pt x="5210" y="400"/>
                </a:lnTo>
                <a:lnTo>
                  <a:pt x="5225" y="450"/>
                </a:lnTo>
                <a:lnTo>
                  <a:pt x="5237" y="504"/>
                </a:lnTo>
                <a:lnTo>
                  <a:pt x="5241" y="562"/>
                </a:lnTo>
                <a:lnTo>
                  <a:pt x="5237" y="615"/>
                </a:lnTo>
                <a:lnTo>
                  <a:pt x="5225" y="673"/>
                </a:lnTo>
                <a:lnTo>
                  <a:pt x="5206" y="735"/>
                </a:lnTo>
                <a:lnTo>
                  <a:pt x="5179" y="792"/>
                </a:lnTo>
                <a:lnTo>
                  <a:pt x="5141" y="854"/>
                </a:lnTo>
                <a:lnTo>
                  <a:pt x="5090" y="915"/>
                </a:lnTo>
                <a:lnTo>
                  <a:pt x="5033" y="977"/>
                </a:lnTo>
                <a:lnTo>
                  <a:pt x="4956" y="1039"/>
                </a:lnTo>
                <a:lnTo>
                  <a:pt x="4871" y="1100"/>
                </a:lnTo>
                <a:lnTo>
                  <a:pt x="4771" y="1158"/>
                </a:lnTo>
                <a:lnTo>
                  <a:pt x="4651" y="1219"/>
                </a:lnTo>
                <a:lnTo>
                  <a:pt x="4520" y="1277"/>
                </a:lnTo>
                <a:lnTo>
                  <a:pt x="4370" y="1339"/>
                </a:lnTo>
                <a:lnTo>
                  <a:pt x="4204" y="1392"/>
                </a:lnTo>
                <a:lnTo>
                  <a:pt x="4019" y="1450"/>
                </a:lnTo>
                <a:lnTo>
                  <a:pt x="4019" y="1450"/>
                </a:lnTo>
                <a:lnTo>
                  <a:pt x="3923" y="1481"/>
                </a:lnTo>
                <a:lnTo>
                  <a:pt x="3877" y="1500"/>
                </a:lnTo>
                <a:lnTo>
                  <a:pt x="3830" y="1523"/>
                </a:lnTo>
                <a:lnTo>
                  <a:pt x="3784" y="1546"/>
                </a:lnTo>
                <a:lnTo>
                  <a:pt x="3742" y="1573"/>
                </a:lnTo>
                <a:lnTo>
                  <a:pt x="3703" y="1600"/>
                </a:lnTo>
                <a:lnTo>
                  <a:pt x="3665" y="1631"/>
                </a:lnTo>
                <a:lnTo>
                  <a:pt x="3630" y="1666"/>
                </a:lnTo>
                <a:lnTo>
                  <a:pt x="3599" y="1704"/>
                </a:lnTo>
                <a:lnTo>
                  <a:pt x="3568" y="1746"/>
                </a:lnTo>
                <a:lnTo>
                  <a:pt x="3541" y="1789"/>
                </a:lnTo>
                <a:lnTo>
                  <a:pt x="3518" y="1839"/>
                </a:lnTo>
                <a:lnTo>
                  <a:pt x="3499" y="1889"/>
                </a:lnTo>
                <a:lnTo>
                  <a:pt x="3487" y="1946"/>
                </a:lnTo>
                <a:lnTo>
                  <a:pt x="3476" y="2008"/>
                </a:lnTo>
                <a:lnTo>
                  <a:pt x="3468" y="2069"/>
                </a:lnTo>
                <a:lnTo>
                  <a:pt x="3464" y="2139"/>
                </a:lnTo>
                <a:lnTo>
                  <a:pt x="3468" y="2216"/>
                </a:lnTo>
                <a:lnTo>
                  <a:pt x="3476" y="2293"/>
                </a:lnTo>
                <a:lnTo>
                  <a:pt x="3487" y="2377"/>
                </a:lnTo>
                <a:lnTo>
                  <a:pt x="3507" y="2466"/>
                </a:lnTo>
                <a:lnTo>
                  <a:pt x="3530" y="2558"/>
                </a:lnTo>
                <a:lnTo>
                  <a:pt x="3557" y="2658"/>
                </a:lnTo>
                <a:lnTo>
                  <a:pt x="3591" y="2766"/>
                </a:lnTo>
                <a:lnTo>
                  <a:pt x="3634" y="2877"/>
                </a:lnTo>
                <a:lnTo>
                  <a:pt x="3680" y="2993"/>
                </a:lnTo>
                <a:lnTo>
                  <a:pt x="3734" y="3116"/>
                </a:lnTo>
                <a:lnTo>
                  <a:pt x="3796" y="3247"/>
                </a:lnTo>
                <a:lnTo>
                  <a:pt x="3865" y="3385"/>
                </a:lnTo>
                <a:lnTo>
                  <a:pt x="3938" y="3527"/>
                </a:lnTo>
                <a:lnTo>
                  <a:pt x="4019" y="3677"/>
                </a:lnTo>
                <a:lnTo>
                  <a:pt x="4019" y="3677"/>
                </a:lnTo>
                <a:lnTo>
                  <a:pt x="4035" y="3712"/>
                </a:lnTo>
                <a:lnTo>
                  <a:pt x="4046" y="3750"/>
                </a:lnTo>
                <a:lnTo>
                  <a:pt x="4062" y="3804"/>
                </a:lnTo>
                <a:lnTo>
                  <a:pt x="4073" y="3866"/>
                </a:lnTo>
                <a:lnTo>
                  <a:pt x="4077" y="3939"/>
                </a:lnTo>
                <a:lnTo>
                  <a:pt x="4077" y="3981"/>
                </a:lnTo>
                <a:lnTo>
                  <a:pt x="4077" y="4020"/>
                </a:lnTo>
                <a:lnTo>
                  <a:pt x="4069" y="4062"/>
                </a:lnTo>
                <a:lnTo>
                  <a:pt x="4062" y="4108"/>
                </a:lnTo>
                <a:lnTo>
                  <a:pt x="4050" y="4150"/>
                </a:lnTo>
                <a:lnTo>
                  <a:pt x="4038" y="4197"/>
                </a:lnTo>
                <a:lnTo>
                  <a:pt x="4019" y="4243"/>
                </a:lnTo>
                <a:lnTo>
                  <a:pt x="3996" y="4289"/>
                </a:lnTo>
                <a:lnTo>
                  <a:pt x="3965" y="4335"/>
                </a:lnTo>
                <a:lnTo>
                  <a:pt x="3934" y="4381"/>
                </a:lnTo>
                <a:lnTo>
                  <a:pt x="3896" y="4427"/>
                </a:lnTo>
                <a:lnTo>
                  <a:pt x="3850" y="4474"/>
                </a:lnTo>
                <a:lnTo>
                  <a:pt x="3800" y="4520"/>
                </a:lnTo>
                <a:lnTo>
                  <a:pt x="3742" y="4562"/>
                </a:lnTo>
                <a:lnTo>
                  <a:pt x="3676" y="4604"/>
                </a:lnTo>
                <a:lnTo>
                  <a:pt x="3607" y="4647"/>
                </a:lnTo>
                <a:lnTo>
                  <a:pt x="3530" y="4685"/>
                </a:lnTo>
                <a:lnTo>
                  <a:pt x="3441" y="4724"/>
                </a:lnTo>
                <a:lnTo>
                  <a:pt x="3349" y="4758"/>
                </a:lnTo>
                <a:lnTo>
                  <a:pt x="3245" y="4789"/>
                </a:lnTo>
                <a:lnTo>
                  <a:pt x="0" y="4789"/>
                </a:lnTo>
                <a:lnTo>
                  <a:pt x="0" y="0"/>
                </a:lnTo>
                <a:lnTo>
                  <a:pt x="489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5" name="Freeform 6"/>
          <p:cNvSpPr/>
          <p:nvPr/>
        </p:nvSpPr>
        <p:spPr bwMode="auto">
          <a:xfrm flipH="1" flipV="1">
            <a:off x="4423" y="1227"/>
            <a:ext cx="5072063" cy="3370262"/>
          </a:xfrm>
          <a:custGeom>
            <a:avLst/>
            <a:gdLst>
              <a:gd name="T0" fmla="*/ 3195 w 3195"/>
              <a:gd name="T1" fmla="*/ 96 h 2123"/>
              <a:gd name="T2" fmla="*/ 3126 w 3195"/>
              <a:gd name="T3" fmla="*/ 57 h 2123"/>
              <a:gd name="T4" fmla="*/ 3022 w 3195"/>
              <a:gd name="T5" fmla="*/ 19 h 2123"/>
              <a:gd name="T6" fmla="*/ 2925 w 3195"/>
              <a:gd name="T7" fmla="*/ 0 h 2123"/>
              <a:gd name="T8" fmla="*/ 2856 w 3195"/>
              <a:gd name="T9" fmla="*/ 0 h 2123"/>
              <a:gd name="T10" fmla="*/ 2787 w 3195"/>
              <a:gd name="T11" fmla="*/ 11 h 2123"/>
              <a:gd name="T12" fmla="*/ 2717 w 3195"/>
              <a:gd name="T13" fmla="*/ 42 h 2123"/>
              <a:gd name="T14" fmla="*/ 2656 w 3195"/>
              <a:gd name="T15" fmla="*/ 92 h 2123"/>
              <a:gd name="T16" fmla="*/ 2598 w 3195"/>
              <a:gd name="T17" fmla="*/ 165 h 2123"/>
              <a:gd name="T18" fmla="*/ 2548 w 3195"/>
              <a:gd name="T19" fmla="*/ 265 h 2123"/>
              <a:gd name="T20" fmla="*/ 2513 w 3195"/>
              <a:gd name="T21" fmla="*/ 396 h 2123"/>
              <a:gd name="T22" fmla="*/ 2486 w 3195"/>
              <a:gd name="T23" fmla="*/ 557 h 2123"/>
              <a:gd name="T24" fmla="*/ 2478 w 3195"/>
              <a:gd name="T25" fmla="*/ 757 h 2123"/>
              <a:gd name="T26" fmla="*/ 2478 w 3195"/>
              <a:gd name="T27" fmla="*/ 873 h 2123"/>
              <a:gd name="T28" fmla="*/ 2474 w 3195"/>
              <a:gd name="T29" fmla="*/ 1038 h 2123"/>
              <a:gd name="T30" fmla="*/ 2455 w 3195"/>
              <a:gd name="T31" fmla="*/ 1177 h 2123"/>
              <a:gd name="T32" fmla="*/ 2428 w 3195"/>
              <a:gd name="T33" fmla="*/ 1269 h 2123"/>
              <a:gd name="T34" fmla="*/ 2390 w 3195"/>
              <a:gd name="T35" fmla="*/ 1358 h 2123"/>
              <a:gd name="T36" fmla="*/ 2343 w 3195"/>
              <a:gd name="T37" fmla="*/ 1442 h 2123"/>
              <a:gd name="T38" fmla="*/ 2278 w 3195"/>
              <a:gd name="T39" fmla="*/ 1515 h 2123"/>
              <a:gd name="T40" fmla="*/ 2201 w 3195"/>
              <a:gd name="T41" fmla="*/ 1577 h 2123"/>
              <a:gd name="T42" fmla="*/ 2104 w 3195"/>
              <a:gd name="T43" fmla="*/ 1623 h 2123"/>
              <a:gd name="T44" fmla="*/ 1989 w 3195"/>
              <a:gd name="T45" fmla="*/ 1650 h 2123"/>
              <a:gd name="T46" fmla="*/ 1854 w 3195"/>
              <a:gd name="T47" fmla="*/ 1658 h 2123"/>
              <a:gd name="T48" fmla="*/ 1696 w 3195"/>
              <a:gd name="T49" fmla="*/ 1642 h 2123"/>
              <a:gd name="T50" fmla="*/ 1515 w 3195"/>
              <a:gd name="T51" fmla="*/ 1596 h 2123"/>
              <a:gd name="T52" fmla="*/ 1311 w 3195"/>
              <a:gd name="T53" fmla="*/ 1523 h 2123"/>
              <a:gd name="T54" fmla="*/ 1079 w 3195"/>
              <a:gd name="T55" fmla="*/ 1415 h 2123"/>
              <a:gd name="T56" fmla="*/ 952 w 3195"/>
              <a:gd name="T57" fmla="*/ 1350 h 2123"/>
              <a:gd name="T58" fmla="*/ 894 w 3195"/>
              <a:gd name="T59" fmla="*/ 1334 h 2123"/>
              <a:gd name="T60" fmla="*/ 806 w 3195"/>
              <a:gd name="T61" fmla="*/ 1319 h 2123"/>
              <a:gd name="T62" fmla="*/ 683 w 3195"/>
              <a:gd name="T63" fmla="*/ 1331 h 2123"/>
              <a:gd name="T64" fmla="*/ 609 w 3195"/>
              <a:gd name="T65" fmla="*/ 1350 h 2123"/>
              <a:gd name="T66" fmla="*/ 536 w 3195"/>
              <a:gd name="T67" fmla="*/ 1381 h 2123"/>
              <a:gd name="T68" fmla="*/ 459 w 3195"/>
              <a:gd name="T69" fmla="*/ 1423 h 2123"/>
              <a:gd name="T70" fmla="*/ 378 w 3195"/>
              <a:gd name="T71" fmla="*/ 1484 h 2123"/>
              <a:gd name="T72" fmla="*/ 297 w 3195"/>
              <a:gd name="T73" fmla="*/ 1565 h 2123"/>
              <a:gd name="T74" fmla="*/ 220 w 3195"/>
              <a:gd name="T75" fmla="*/ 1669 h 2123"/>
              <a:gd name="T76" fmla="*/ 143 w 3195"/>
              <a:gd name="T77" fmla="*/ 1792 h 2123"/>
              <a:gd name="T78" fmla="*/ 70 w 3195"/>
              <a:gd name="T79" fmla="*/ 1946 h 2123"/>
              <a:gd name="T80" fmla="*/ 0 w 3195"/>
              <a:gd name="T81" fmla="*/ 2123 h 2123"/>
              <a:gd name="T82" fmla="*/ 3195 w 3195"/>
              <a:gd name="T83" fmla="*/ 96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95" h="2123">
                <a:moveTo>
                  <a:pt x="3195" y="96"/>
                </a:moveTo>
                <a:lnTo>
                  <a:pt x="3195" y="96"/>
                </a:lnTo>
                <a:lnTo>
                  <a:pt x="3164" y="77"/>
                </a:lnTo>
                <a:lnTo>
                  <a:pt x="3126" y="57"/>
                </a:lnTo>
                <a:lnTo>
                  <a:pt x="3076" y="38"/>
                </a:lnTo>
                <a:lnTo>
                  <a:pt x="3022" y="19"/>
                </a:lnTo>
                <a:lnTo>
                  <a:pt x="2956" y="4"/>
                </a:lnTo>
                <a:lnTo>
                  <a:pt x="2925" y="0"/>
                </a:lnTo>
                <a:lnTo>
                  <a:pt x="2891" y="0"/>
                </a:lnTo>
                <a:lnTo>
                  <a:pt x="2856" y="0"/>
                </a:lnTo>
                <a:lnTo>
                  <a:pt x="2821" y="4"/>
                </a:lnTo>
                <a:lnTo>
                  <a:pt x="2787" y="11"/>
                </a:lnTo>
                <a:lnTo>
                  <a:pt x="2752" y="23"/>
                </a:lnTo>
                <a:lnTo>
                  <a:pt x="2717" y="42"/>
                </a:lnTo>
                <a:lnTo>
                  <a:pt x="2686" y="65"/>
                </a:lnTo>
                <a:lnTo>
                  <a:pt x="2656" y="92"/>
                </a:lnTo>
                <a:lnTo>
                  <a:pt x="2625" y="127"/>
                </a:lnTo>
                <a:lnTo>
                  <a:pt x="2598" y="165"/>
                </a:lnTo>
                <a:lnTo>
                  <a:pt x="2571" y="211"/>
                </a:lnTo>
                <a:lnTo>
                  <a:pt x="2548" y="265"/>
                </a:lnTo>
                <a:lnTo>
                  <a:pt x="2528" y="327"/>
                </a:lnTo>
                <a:lnTo>
                  <a:pt x="2513" y="396"/>
                </a:lnTo>
                <a:lnTo>
                  <a:pt x="2498" y="473"/>
                </a:lnTo>
                <a:lnTo>
                  <a:pt x="2486" y="557"/>
                </a:lnTo>
                <a:lnTo>
                  <a:pt x="2482" y="654"/>
                </a:lnTo>
                <a:lnTo>
                  <a:pt x="2478" y="757"/>
                </a:lnTo>
                <a:lnTo>
                  <a:pt x="2478" y="873"/>
                </a:lnTo>
                <a:lnTo>
                  <a:pt x="2478" y="873"/>
                </a:lnTo>
                <a:lnTo>
                  <a:pt x="2482" y="954"/>
                </a:lnTo>
                <a:lnTo>
                  <a:pt x="2474" y="1038"/>
                </a:lnTo>
                <a:lnTo>
                  <a:pt x="2463" y="1131"/>
                </a:lnTo>
                <a:lnTo>
                  <a:pt x="2455" y="1177"/>
                </a:lnTo>
                <a:lnTo>
                  <a:pt x="2444" y="1223"/>
                </a:lnTo>
                <a:lnTo>
                  <a:pt x="2428" y="1269"/>
                </a:lnTo>
                <a:lnTo>
                  <a:pt x="2413" y="1315"/>
                </a:lnTo>
                <a:lnTo>
                  <a:pt x="2390" y="1358"/>
                </a:lnTo>
                <a:lnTo>
                  <a:pt x="2367" y="1400"/>
                </a:lnTo>
                <a:lnTo>
                  <a:pt x="2343" y="1442"/>
                </a:lnTo>
                <a:lnTo>
                  <a:pt x="2313" y="1481"/>
                </a:lnTo>
                <a:lnTo>
                  <a:pt x="2278" y="1515"/>
                </a:lnTo>
                <a:lnTo>
                  <a:pt x="2239" y="1546"/>
                </a:lnTo>
                <a:lnTo>
                  <a:pt x="2201" y="1577"/>
                </a:lnTo>
                <a:lnTo>
                  <a:pt x="2155" y="1600"/>
                </a:lnTo>
                <a:lnTo>
                  <a:pt x="2104" y="1623"/>
                </a:lnTo>
                <a:lnTo>
                  <a:pt x="2047" y="1638"/>
                </a:lnTo>
                <a:lnTo>
                  <a:pt x="1989" y="1650"/>
                </a:lnTo>
                <a:lnTo>
                  <a:pt x="1923" y="1658"/>
                </a:lnTo>
                <a:lnTo>
                  <a:pt x="1854" y="1658"/>
                </a:lnTo>
                <a:lnTo>
                  <a:pt x="1777" y="1654"/>
                </a:lnTo>
                <a:lnTo>
                  <a:pt x="1696" y="1642"/>
                </a:lnTo>
                <a:lnTo>
                  <a:pt x="1607" y="1623"/>
                </a:lnTo>
                <a:lnTo>
                  <a:pt x="1515" y="1596"/>
                </a:lnTo>
                <a:lnTo>
                  <a:pt x="1419" y="1565"/>
                </a:lnTo>
                <a:lnTo>
                  <a:pt x="1311" y="1523"/>
                </a:lnTo>
                <a:lnTo>
                  <a:pt x="1199" y="1473"/>
                </a:lnTo>
                <a:lnTo>
                  <a:pt x="1079" y="1415"/>
                </a:lnTo>
                <a:lnTo>
                  <a:pt x="952" y="1350"/>
                </a:lnTo>
                <a:lnTo>
                  <a:pt x="952" y="1350"/>
                </a:lnTo>
                <a:lnTo>
                  <a:pt x="925" y="1342"/>
                </a:lnTo>
                <a:lnTo>
                  <a:pt x="894" y="1334"/>
                </a:lnTo>
                <a:lnTo>
                  <a:pt x="856" y="1327"/>
                </a:lnTo>
                <a:lnTo>
                  <a:pt x="806" y="1319"/>
                </a:lnTo>
                <a:lnTo>
                  <a:pt x="744" y="1323"/>
                </a:lnTo>
                <a:lnTo>
                  <a:pt x="683" y="1331"/>
                </a:lnTo>
                <a:lnTo>
                  <a:pt x="648" y="1338"/>
                </a:lnTo>
                <a:lnTo>
                  <a:pt x="609" y="1350"/>
                </a:lnTo>
                <a:lnTo>
                  <a:pt x="575" y="1361"/>
                </a:lnTo>
                <a:lnTo>
                  <a:pt x="536" y="1381"/>
                </a:lnTo>
                <a:lnTo>
                  <a:pt x="498" y="1400"/>
                </a:lnTo>
                <a:lnTo>
                  <a:pt x="459" y="1423"/>
                </a:lnTo>
                <a:lnTo>
                  <a:pt x="420" y="1454"/>
                </a:lnTo>
                <a:lnTo>
                  <a:pt x="378" y="1484"/>
                </a:lnTo>
                <a:lnTo>
                  <a:pt x="340" y="1523"/>
                </a:lnTo>
                <a:lnTo>
                  <a:pt x="297" y="1565"/>
                </a:lnTo>
                <a:lnTo>
                  <a:pt x="259" y="1615"/>
                </a:lnTo>
                <a:lnTo>
                  <a:pt x="220" y="1669"/>
                </a:lnTo>
                <a:lnTo>
                  <a:pt x="182" y="1727"/>
                </a:lnTo>
                <a:lnTo>
                  <a:pt x="143" y="1792"/>
                </a:lnTo>
                <a:lnTo>
                  <a:pt x="105" y="1865"/>
                </a:lnTo>
                <a:lnTo>
                  <a:pt x="70" y="1946"/>
                </a:lnTo>
                <a:lnTo>
                  <a:pt x="35" y="2031"/>
                </a:lnTo>
                <a:lnTo>
                  <a:pt x="0" y="2123"/>
                </a:lnTo>
                <a:lnTo>
                  <a:pt x="3195" y="2123"/>
                </a:lnTo>
                <a:lnTo>
                  <a:pt x="3195" y="96"/>
                </a:lnTo>
                <a:close/>
              </a:path>
            </a:pathLst>
          </a:custGeom>
          <a:solidFill>
            <a:srgbClr val="4DB3C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98" y="1440637"/>
            <a:ext cx="5280547" cy="4840501"/>
          </a:xfrm>
          <a:prstGeom prst="rect">
            <a:avLst/>
          </a:prstGeom>
        </p:spPr>
      </p:pic>
      <p:sp>
        <p:nvSpPr>
          <p:cNvPr id="10" name="Freeform 6"/>
          <p:cNvSpPr/>
          <p:nvPr/>
        </p:nvSpPr>
        <p:spPr bwMode="auto">
          <a:xfrm flipH="1">
            <a:off x="-542631" y="3492126"/>
            <a:ext cx="5072063" cy="3370262"/>
          </a:xfrm>
          <a:custGeom>
            <a:avLst/>
            <a:gdLst>
              <a:gd name="T0" fmla="*/ 3195 w 3195"/>
              <a:gd name="T1" fmla="*/ 96 h 2123"/>
              <a:gd name="T2" fmla="*/ 3126 w 3195"/>
              <a:gd name="T3" fmla="*/ 57 h 2123"/>
              <a:gd name="T4" fmla="*/ 3022 w 3195"/>
              <a:gd name="T5" fmla="*/ 19 h 2123"/>
              <a:gd name="T6" fmla="*/ 2925 w 3195"/>
              <a:gd name="T7" fmla="*/ 0 h 2123"/>
              <a:gd name="T8" fmla="*/ 2856 w 3195"/>
              <a:gd name="T9" fmla="*/ 0 h 2123"/>
              <a:gd name="T10" fmla="*/ 2787 w 3195"/>
              <a:gd name="T11" fmla="*/ 11 h 2123"/>
              <a:gd name="T12" fmla="*/ 2717 w 3195"/>
              <a:gd name="T13" fmla="*/ 42 h 2123"/>
              <a:gd name="T14" fmla="*/ 2656 w 3195"/>
              <a:gd name="T15" fmla="*/ 92 h 2123"/>
              <a:gd name="T16" fmla="*/ 2598 w 3195"/>
              <a:gd name="T17" fmla="*/ 165 h 2123"/>
              <a:gd name="T18" fmla="*/ 2548 w 3195"/>
              <a:gd name="T19" fmla="*/ 265 h 2123"/>
              <a:gd name="T20" fmla="*/ 2513 w 3195"/>
              <a:gd name="T21" fmla="*/ 396 h 2123"/>
              <a:gd name="T22" fmla="*/ 2486 w 3195"/>
              <a:gd name="T23" fmla="*/ 557 h 2123"/>
              <a:gd name="T24" fmla="*/ 2478 w 3195"/>
              <a:gd name="T25" fmla="*/ 757 h 2123"/>
              <a:gd name="T26" fmla="*/ 2478 w 3195"/>
              <a:gd name="T27" fmla="*/ 873 h 2123"/>
              <a:gd name="T28" fmla="*/ 2474 w 3195"/>
              <a:gd name="T29" fmla="*/ 1038 h 2123"/>
              <a:gd name="T30" fmla="*/ 2455 w 3195"/>
              <a:gd name="T31" fmla="*/ 1177 h 2123"/>
              <a:gd name="T32" fmla="*/ 2428 w 3195"/>
              <a:gd name="T33" fmla="*/ 1269 h 2123"/>
              <a:gd name="T34" fmla="*/ 2390 w 3195"/>
              <a:gd name="T35" fmla="*/ 1358 h 2123"/>
              <a:gd name="T36" fmla="*/ 2343 w 3195"/>
              <a:gd name="T37" fmla="*/ 1442 h 2123"/>
              <a:gd name="T38" fmla="*/ 2278 w 3195"/>
              <a:gd name="T39" fmla="*/ 1515 h 2123"/>
              <a:gd name="T40" fmla="*/ 2201 w 3195"/>
              <a:gd name="T41" fmla="*/ 1577 h 2123"/>
              <a:gd name="T42" fmla="*/ 2104 w 3195"/>
              <a:gd name="T43" fmla="*/ 1623 h 2123"/>
              <a:gd name="T44" fmla="*/ 1989 w 3195"/>
              <a:gd name="T45" fmla="*/ 1650 h 2123"/>
              <a:gd name="T46" fmla="*/ 1854 w 3195"/>
              <a:gd name="T47" fmla="*/ 1658 h 2123"/>
              <a:gd name="T48" fmla="*/ 1696 w 3195"/>
              <a:gd name="T49" fmla="*/ 1642 h 2123"/>
              <a:gd name="T50" fmla="*/ 1515 w 3195"/>
              <a:gd name="T51" fmla="*/ 1596 h 2123"/>
              <a:gd name="T52" fmla="*/ 1311 w 3195"/>
              <a:gd name="T53" fmla="*/ 1523 h 2123"/>
              <a:gd name="T54" fmla="*/ 1079 w 3195"/>
              <a:gd name="T55" fmla="*/ 1415 h 2123"/>
              <a:gd name="T56" fmla="*/ 952 w 3195"/>
              <a:gd name="T57" fmla="*/ 1350 h 2123"/>
              <a:gd name="T58" fmla="*/ 894 w 3195"/>
              <a:gd name="T59" fmla="*/ 1334 h 2123"/>
              <a:gd name="T60" fmla="*/ 806 w 3195"/>
              <a:gd name="T61" fmla="*/ 1319 h 2123"/>
              <a:gd name="T62" fmla="*/ 683 w 3195"/>
              <a:gd name="T63" fmla="*/ 1331 h 2123"/>
              <a:gd name="T64" fmla="*/ 609 w 3195"/>
              <a:gd name="T65" fmla="*/ 1350 h 2123"/>
              <a:gd name="T66" fmla="*/ 536 w 3195"/>
              <a:gd name="T67" fmla="*/ 1381 h 2123"/>
              <a:gd name="T68" fmla="*/ 459 w 3195"/>
              <a:gd name="T69" fmla="*/ 1423 h 2123"/>
              <a:gd name="T70" fmla="*/ 378 w 3195"/>
              <a:gd name="T71" fmla="*/ 1484 h 2123"/>
              <a:gd name="T72" fmla="*/ 297 w 3195"/>
              <a:gd name="T73" fmla="*/ 1565 h 2123"/>
              <a:gd name="T74" fmla="*/ 220 w 3195"/>
              <a:gd name="T75" fmla="*/ 1669 h 2123"/>
              <a:gd name="T76" fmla="*/ 143 w 3195"/>
              <a:gd name="T77" fmla="*/ 1792 h 2123"/>
              <a:gd name="T78" fmla="*/ 70 w 3195"/>
              <a:gd name="T79" fmla="*/ 1946 h 2123"/>
              <a:gd name="T80" fmla="*/ 0 w 3195"/>
              <a:gd name="T81" fmla="*/ 2123 h 2123"/>
              <a:gd name="T82" fmla="*/ 3195 w 3195"/>
              <a:gd name="T83" fmla="*/ 96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95" h="2123">
                <a:moveTo>
                  <a:pt x="3195" y="96"/>
                </a:moveTo>
                <a:lnTo>
                  <a:pt x="3195" y="96"/>
                </a:lnTo>
                <a:lnTo>
                  <a:pt x="3164" y="77"/>
                </a:lnTo>
                <a:lnTo>
                  <a:pt x="3126" y="57"/>
                </a:lnTo>
                <a:lnTo>
                  <a:pt x="3076" y="38"/>
                </a:lnTo>
                <a:lnTo>
                  <a:pt x="3022" y="19"/>
                </a:lnTo>
                <a:lnTo>
                  <a:pt x="2956" y="4"/>
                </a:lnTo>
                <a:lnTo>
                  <a:pt x="2925" y="0"/>
                </a:lnTo>
                <a:lnTo>
                  <a:pt x="2891" y="0"/>
                </a:lnTo>
                <a:lnTo>
                  <a:pt x="2856" y="0"/>
                </a:lnTo>
                <a:lnTo>
                  <a:pt x="2821" y="4"/>
                </a:lnTo>
                <a:lnTo>
                  <a:pt x="2787" y="11"/>
                </a:lnTo>
                <a:lnTo>
                  <a:pt x="2752" y="23"/>
                </a:lnTo>
                <a:lnTo>
                  <a:pt x="2717" y="42"/>
                </a:lnTo>
                <a:lnTo>
                  <a:pt x="2686" y="65"/>
                </a:lnTo>
                <a:lnTo>
                  <a:pt x="2656" y="92"/>
                </a:lnTo>
                <a:lnTo>
                  <a:pt x="2625" y="127"/>
                </a:lnTo>
                <a:lnTo>
                  <a:pt x="2598" y="165"/>
                </a:lnTo>
                <a:lnTo>
                  <a:pt x="2571" y="211"/>
                </a:lnTo>
                <a:lnTo>
                  <a:pt x="2548" y="265"/>
                </a:lnTo>
                <a:lnTo>
                  <a:pt x="2528" y="327"/>
                </a:lnTo>
                <a:lnTo>
                  <a:pt x="2513" y="396"/>
                </a:lnTo>
                <a:lnTo>
                  <a:pt x="2498" y="473"/>
                </a:lnTo>
                <a:lnTo>
                  <a:pt x="2486" y="557"/>
                </a:lnTo>
                <a:lnTo>
                  <a:pt x="2482" y="654"/>
                </a:lnTo>
                <a:lnTo>
                  <a:pt x="2478" y="757"/>
                </a:lnTo>
                <a:lnTo>
                  <a:pt x="2478" y="873"/>
                </a:lnTo>
                <a:lnTo>
                  <a:pt x="2478" y="873"/>
                </a:lnTo>
                <a:lnTo>
                  <a:pt x="2482" y="954"/>
                </a:lnTo>
                <a:lnTo>
                  <a:pt x="2474" y="1038"/>
                </a:lnTo>
                <a:lnTo>
                  <a:pt x="2463" y="1131"/>
                </a:lnTo>
                <a:lnTo>
                  <a:pt x="2455" y="1177"/>
                </a:lnTo>
                <a:lnTo>
                  <a:pt x="2444" y="1223"/>
                </a:lnTo>
                <a:lnTo>
                  <a:pt x="2428" y="1269"/>
                </a:lnTo>
                <a:lnTo>
                  <a:pt x="2413" y="1315"/>
                </a:lnTo>
                <a:lnTo>
                  <a:pt x="2390" y="1358"/>
                </a:lnTo>
                <a:lnTo>
                  <a:pt x="2367" y="1400"/>
                </a:lnTo>
                <a:lnTo>
                  <a:pt x="2343" y="1442"/>
                </a:lnTo>
                <a:lnTo>
                  <a:pt x="2313" y="1481"/>
                </a:lnTo>
                <a:lnTo>
                  <a:pt x="2278" y="1515"/>
                </a:lnTo>
                <a:lnTo>
                  <a:pt x="2239" y="1546"/>
                </a:lnTo>
                <a:lnTo>
                  <a:pt x="2201" y="1577"/>
                </a:lnTo>
                <a:lnTo>
                  <a:pt x="2155" y="1600"/>
                </a:lnTo>
                <a:lnTo>
                  <a:pt x="2104" y="1623"/>
                </a:lnTo>
                <a:lnTo>
                  <a:pt x="2047" y="1638"/>
                </a:lnTo>
                <a:lnTo>
                  <a:pt x="1989" y="1650"/>
                </a:lnTo>
                <a:lnTo>
                  <a:pt x="1923" y="1658"/>
                </a:lnTo>
                <a:lnTo>
                  <a:pt x="1854" y="1658"/>
                </a:lnTo>
                <a:lnTo>
                  <a:pt x="1777" y="1654"/>
                </a:lnTo>
                <a:lnTo>
                  <a:pt x="1696" y="1642"/>
                </a:lnTo>
                <a:lnTo>
                  <a:pt x="1607" y="1623"/>
                </a:lnTo>
                <a:lnTo>
                  <a:pt x="1515" y="1596"/>
                </a:lnTo>
                <a:lnTo>
                  <a:pt x="1419" y="1565"/>
                </a:lnTo>
                <a:lnTo>
                  <a:pt x="1311" y="1523"/>
                </a:lnTo>
                <a:lnTo>
                  <a:pt x="1199" y="1473"/>
                </a:lnTo>
                <a:lnTo>
                  <a:pt x="1079" y="1415"/>
                </a:lnTo>
                <a:lnTo>
                  <a:pt x="952" y="1350"/>
                </a:lnTo>
                <a:lnTo>
                  <a:pt x="952" y="1350"/>
                </a:lnTo>
                <a:lnTo>
                  <a:pt x="925" y="1342"/>
                </a:lnTo>
                <a:lnTo>
                  <a:pt x="894" y="1334"/>
                </a:lnTo>
                <a:lnTo>
                  <a:pt x="856" y="1327"/>
                </a:lnTo>
                <a:lnTo>
                  <a:pt x="806" y="1319"/>
                </a:lnTo>
                <a:lnTo>
                  <a:pt x="744" y="1323"/>
                </a:lnTo>
                <a:lnTo>
                  <a:pt x="683" y="1331"/>
                </a:lnTo>
                <a:lnTo>
                  <a:pt x="648" y="1338"/>
                </a:lnTo>
                <a:lnTo>
                  <a:pt x="609" y="1350"/>
                </a:lnTo>
                <a:lnTo>
                  <a:pt x="575" y="1361"/>
                </a:lnTo>
                <a:lnTo>
                  <a:pt x="536" y="1381"/>
                </a:lnTo>
                <a:lnTo>
                  <a:pt x="498" y="1400"/>
                </a:lnTo>
                <a:lnTo>
                  <a:pt x="459" y="1423"/>
                </a:lnTo>
                <a:lnTo>
                  <a:pt x="420" y="1454"/>
                </a:lnTo>
                <a:lnTo>
                  <a:pt x="378" y="1484"/>
                </a:lnTo>
                <a:lnTo>
                  <a:pt x="340" y="1523"/>
                </a:lnTo>
                <a:lnTo>
                  <a:pt x="297" y="1565"/>
                </a:lnTo>
                <a:lnTo>
                  <a:pt x="259" y="1615"/>
                </a:lnTo>
                <a:lnTo>
                  <a:pt x="220" y="1669"/>
                </a:lnTo>
                <a:lnTo>
                  <a:pt x="182" y="1727"/>
                </a:lnTo>
                <a:lnTo>
                  <a:pt x="143" y="1792"/>
                </a:lnTo>
                <a:lnTo>
                  <a:pt x="105" y="1865"/>
                </a:lnTo>
                <a:lnTo>
                  <a:pt x="70" y="1946"/>
                </a:lnTo>
                <a:lnTo>
                  <a:pt x="35" y="2031"/>
                </a:lnTo>
                <a:lnTo>
                  <a:pt x="0" y="2123"/>
                </a:lnTo>
                <a:lnTo>
                  <a:pt x="3195" y="2123"/>
                </a:lnTo>
                <a:lnTo>
                  <a:pt x="3195" y="9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 flipH="1">
            <a:off x="4406598" y="3386283"/>
            <a:ext cx="229204" cy="229297"/>
            <a:chOff x="3631245" y="1173491"/>
            <a:chExt cx="546468" cy="546689"/>
          </a:xfrm>
        </p:grpSpPr>
        <p:sp>
          <p:nvSpPr>
            <p:cNvPr id="162" name="Rectangle 161"/>
            <p:cNvSpPr/>
            <p:nvPr/>
          </p:nvSpPr>
          <p:spPr>
            <a:xfrm>
              <a:off x="3631245" y="1236789"/>
              <a:ext cx="483391" cy="483391"/>
            </a:xfrm>
            <a:prstGeom prst="rect">
              <a:avLst/>
            </a:prstGeom>
            <a:solidFill>
              <a:srgbClr val="20A6EE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94322" y="1173491"/>
              <a:ext cx="483391" cy="483391"/>
            </a:xfrm>
            <a:prstGeom prst="rect">
              <a:avLst/>
            </a:prstGeom>
            <a:noFill/>
            <a:ln w="6350">
              <a:solidFill>
                <a:srgbClr val="20A6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 flipH="1">
            <a:off x="802040" y="5935491"/>
            <a:ext cx="256711" cy="259343"/>
            <a:chOff x="6281151" y="4458549"/>
            <a:chExt cx="454778" cy="459441"/>
          </a:xfrm>
        </p:grpSpPr>
        <p:sp>
          <p:nvSpPr>
            <p:cNvPr id="165" name="Right Triangle 164"/>
            <p:cNvSpPr/>
            <p:nvPr/>
          </p:nvSpPr>
          <p:spPr>
            <a:xfrm flipH="1" flipV="1">
              <a:off x="6337300" y="4458549"/>
              <a:ext cx="398629" cy="398629"/>
            </a:xfrm>
            <a:prstGeom prst="rtTriangle">
              <a:avLst/>
            </a:prstGeom>
            <a:noFill/>
            <a:ln w="6350">
              <a:solidFill>
                <a:srgbClr val="294F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ight Triangle 165"/>
            <p:cNvSpPr/>
            <p:nvPr/>
          </p:nvSpPr>
          <p:spPr>
            <a:xfrm flipH="1" flipV="1">
              <a:off x="6281151" y="4519361"/>
              <a:ext cx="398629" cy="398629"/>
            </a:xfrm>
            <a:prstGeom prst="rtTriangle">
              <a:avLst/>
            </a:prstGeom>
            <a:solidFill>
              <a:srgbClr val="294F9E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77536" y="5159733"/>
            <a:ext cx="229204" cy="229297"/>
            <a:chOff x="3631245" y="1173491"/>
            <a:chExt cx="546468" cy="546689"/>
          </a:xfrm>
        </p:grpSpPr>
        <p:sp>
          <p:nvSpPr>
            <p:cNvPr id="168" name="Rectangle 167"/>
            <p:cNvSpPr/>
            <p:nvPr/>
          </p:nvSpPr>
          <p:spPr>
            <a:xfrm>
              <a:off x="3631245" y="1236789"/>
              <a:ext cx="483391" cy="483391"/>
            </a:xfrm>
            <a:prstGeom prst="rect">
              <a:avLst/>
            </a:prstGeom>
            <a:solidFill>
              <a:srgbClr val="FECA4A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694322" y="1173491"/>
              <a:ext cx="483391" cy="483391"/>
            </a:xfrm>
            <a:prstGeom prst="rect">
              <a:avLst/>
            </a:prstGeom>
            <a:noFill/>
            <a:ln w="6350">
              <a:solidFill>
                <a:srgbClr val="FEC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620725" y="5232114"/>
            <a:ext cx="317541" cy="268300"/>
            <a:chOff x="10904028" y="556378"/>
            <a:chExt cx="511403" cy="432100"/>
          </a:xfrm>
        </p:grpSpPr>
        <p:sp>
          <p:nvSpPr>
            <p:cNvPr id="171" name="Oval 170"/>
            <p:cNvSpPr/>
            <p:nvPr/>
          </p:nvSpPr>
          <p:spPr>
            <a:xfrm>
              <a:off x="10904028" y="556378"/>
              <a:ext cx="432100" cy="432100"/>
            </a:xfrm>
            <a:prstGeom prst="ellipse">
              <a:avLst/>
            </a:prstGeom>
            <a:solidFill>
              <a:srgbClr val="20A6EE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0983331" y="556378"/>
              <a:ext cx="432100" cy="432100"/>
            </a:xfrm>
            <a:prstGeom prst="ellipse">
              <a:avLst/>
            </a:prstGeom>
            <a:noFill/>
            <a:ln w="6350">
              <a:solidFill>
                <a:srgbClr val="20A6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959692" y="607948"/>
            <a:ext cx="1308996" cy="2083495"/>
            <a:chOff x="7364413" y="14288"/>
            <a:chExt cx="1601788" cy="2549525"/>
          </a:xfrm>
        </p:grpSpPr>
        <p:sp>
          <p:nvSpPr>
            <p:cNvPr id="192" name="Freeform 78"/>
            <p:cNvSpPr/>
            <p:nvPr/>
          </p:nvSpPr>
          <p:spPr bwMode="auto">
            <a:xfrm>
              <a:off x="8245476" y="2446338"/>
              <a:ext cx="53975" cy="79375"/>
            </a:xfrm>
            <a:custGeom>
              <a:avLst/>
              <a:gdLst>
                <a:gd name="T0" fmla="*/ 32 w 34"/>
                <a:gd name="T1" fmla="*/ 0 h 50"/>
                <a:gd name="T2" fmla="*/ 34 w 34"/>
                <a:gd name="T3" fmla="*/ 46 h 50"/>
                <a:gd name="T4" fmla="*/ 2 w 34"/>
                <a:gd name="T5" fmla="*/ 50 h 50"/>
                <a:gd name="T6" fmla="*/ 0 w 34"/>
                <a:gd name="T7" fmla="*/ 0 h 50"/>
                <a:gd name="T8" fmla="*/ 32 w 3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50">
                  <a:moveTo>
                    <a:pt x="32" y="0"/>
                  </a:moveTo>
                  <a:lnTo>
                    <a:pt x="34" y="46"/>
                  </a:lnTo>
                  <a:lnTo>
                    <a:pt x="2" y="50"/>
                  </a:ln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3" name="Freeform 79"/>
            <p:cNvSpPr/>
            <p:nvPr/>
          </p:nvSpPr>
          <p:spPr bwMode="auto">
            <a:xfrm>
              <a:off x="8245476" y="2503488"/>
              <a:ext cx="250825" cy="60325"/>
            </a:xfrm>
            <a:custGeom>
              <a:avLst/>
              <a:gdLst>
                <a:gd name="T0" fmla="*/ 2 w 158"/>
                <a:gd name="T1" fmla="*/ 14 h 38"/>
                <a:gd name="T2" fmla="*/ 2 w 158"/>
                <a:gd name="T3" fmla="*/ 14 h 38"/>
                <a:gd name="T4" fmla="*/ 22 w 158"/>
                <a:gd name="T5" fmla="*/ 10 h 38"/>
                <a:gd name="T6" fmla="*/ 72 w 158"/>
                <a:gd name="T7" fmla="*/ 4 h 38"/>
                <a:gd name="T8" fmla="*/ 98 w 158"/>
                <a:gd name="T9" fmla="*/ 2 h 38"/>
                <a:gd name="T10" fmla="*/ 124 w 158"/>
                <a:gd name="T11" fmla="*/ 0 h 38"/>
                <a:gd name="T12" fmla="*/ 144 w 158"/>
                <a:gd name="T13" fmla="*/ 2 h 38"/>
                <a:gd name="T14" fmla="*/ 152 w 158"/>
                <a:gd name="T15" fmla="*/ 4 h 38"/>
                <a:gd name="T16" fmla="*/ 156 w 158"/>
                <a:gd name="T17" fmla="*/ 8 h 38"/>
                <a:gd name="T18" fmla="*/ 156 w 158"/>
                <a:gd name="T19" fmla="*/ 8 h 38"/>
                <a:gd name="T20" fmla="*/ 158 w 158"/>
                <a:gd name="T21" fmla="*/ 10 h 38"/>
                <a:gd name="T22" fmla="*/ 156 w 158"/>
                <a:gd name="T23" fmla="*/ 14 h 38"/>
                <a:gd name="T24" fmla="*/ 150 w 158"/>
                <a:gd name="T25" fmla="*/ 16 h 38"/>
                <a:gd name="T26" fmla="*/ 140 w 158"/>
                <a:gd name="T27" fmla="*/ 20 h 38"/>
                <a:gd name="T28" fmla="*/ 116 w 158"/>
                <a:gd name="T29" fmla="*/ 24 h 38"/>
                <a:gd name="T30" fmla="*/ 86 w 158"/>
                <a:gd name="T31" fmla="*/ 30 h 38"/>
                <a:gd name="T32" fmla="*/ 26 w 158"/>
                <a:gd name="T33" fmla="*/ 36 h 38"/>
                <a:gd name="T34" fmla="*/ 0 w 158"/>
                <a:gd name="T35" fmla="*/ 38 h 38"/>
                <a:gd name="T36" fmla="*/ 2 w 158"/>
                <a:gd name="T37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8" h="38">
                  <a:moveTo>
                    <a:pt x="2" y="14"/>
                  </a:moveTo>
                  <a:lnTo>
                    <a:pt x="2" y="14"/>
                  </a:lnTo>
                  <a:lnTo>
                    <a:pt x="22" y="10"/>
                  </a:lnTo>
                  <a:lnTo>
                    <a:pt x="72" y="4"/>
                  </a:lnTo>
                  <a:lnTo>
                    <a:pt x="98" y="2"/>
                  </a:lnTo>
                  <a:lnTo>
                    <a:pt x="124" y="0"/>
                  </a:lnTo>
                  <a:lnTo>
                    <a:pt x="144" y="2"/>
                  </a:lnTo>
                  <a:lnTo>
                    <a:pt x="152" y="4"/>
                  </a:lnTo>
                  <a:lnTo>
                    <a:pt x="156" y="8"/>
                  </a:lnTo>
                  <a:lnTo>
                    <a:pt x="156" y="8"/>
                  </a:lnTo>
                  <a:lnTo>
                    <a:pt x="158" y="10"/>
                  </a:lnTo>
                  <a:lnTo>
                    <a:pt x="156" y="14"/>
                  </a:lnTo>
                  <a:lnTo>
                    <a:pt x="150" y="16"/>
                  </a:lnTo>
                  <a:lnTo>
                    <a:pt x="140" y="20"/>
                  </a:lnTo>
                  <a:lnTo>
                    <a:pt x="116" y="24"/>
                  </a:lnTo>
                  <a:lnTo>
                    <a:pt x="86" y="30"/>
                  </a:lnTo>
                  <a:lnTo>
                    <a:pt x="26" y="36"/>
                  </a:lnTo>
                  <a:lnTo>
                    <a:pt x="0" y="38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4" name="Freeform 80"/>
            <p:cNvSpPr/>
            <p:nvPr/>
          </p:nvSpPr>
          <p:spPr bwMode="auto">
            <a:xfrm>
              <a:off x="8369301" y="2027238"/>
              <a:ext cx="82550" cy="88900"/>
            </a:xfrm>
            <a:custGeom>
              <a:avLst/>
              <a:gdLst>
                <a:gd name="T0" fmla="*/ 52 w 52"/>
                <a:gd name="T1" fmla="*/ 16 h 56"/>
                <a:gd name="T2" fmla="*/ 30 w 52"/>
                <a:gd name="T3" fmla="*/ 56 h 56"/>
                <a:gd name="T4" fmla="*/ 0 w 52"/>
                <a:gd name="T5" fmla="*/ 42 h 56"/>
                <a:gd name="T6" fmla="*/ 26 w 52"/>
                <a:gd name="T7" fmla="*/ 0 h 56"/>
                <a:gd name="T8" fmla="*/ 52 w 52"/>
                <a:gd name="T9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6">
                  <a:moveTo>
                    <a:pt x="52" y="16"/>
                  </a:moveTo>
                  <a:lnTo>
                    <a:pt x="30" y="56"/>
                  </a:lnTo>
                  <a:lnTo>
                    <a:pt x="0" y="42"/>
                  </a:lnTo>
                  <a:lnTo>
                    <a:pt x="26" y="0"/>
                  </a:lnTo>
                  <a:lnTo>
                    <a:pt x="52" y="16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5" name="Freeform 81"/>
            <p:cNvSpPr/>
            <p:nvPr/>
          </p:nvSpPr>
          <p:spPr bwMode="auto">
            <a:xfrm>
              <a:off x="8343901" y="2093913"/>
              <a:ext cx="238125" cy="133350"/>
            </a:xfrm>
            <a:custGeom>
              <a:avLst/>
              <a:gdLst>
                <a:gd name="T0" fmla="*/ 16 w 150"/>
                <a:gd name="T1" fmla="*/ 0 h 84"/>
                <a:gd name="T2" fmla="*/ 16 w 150"/>
                <a:gd name="T3" fmla="*/ 0 h 84"/>
                <a:gd name="T4" fmla="*/ 36 w 150"/>
                <a:gd name="T5" fmla="*/ 8 h 84"/>
                <a:gd name="T6" fmla="*/ 80 w 150"/>
                <a:gd name="T7" fmla="*/ 30 h 84"/>
                <a:gd name="T8" fmla="*/ 104 w 150"/>
                <a:gd name="T9" fmla="*/ 42 h 84"/>
                <a:gd name="T10" fmla="*/ 126 w 150"/>
                <a:gd name="T11" fmla="*/ 56 h 84"/>
                <a:gd name="T12" fmla="*/ 142 w 150"/>
                <a:gd name="T13" fmla="*/ 68 h 84"/>
                <a:gd name="T14" fmla="*/ 146 w 150"/>
                <a:gd name="T15" fmla="*/ 74 h 84"/>
                <a:gd name="T16" fmla="*/ 150 w 150"/>
                <a:gd name="T17" fmla="*/ 78 h 84"/>
                <a:gd name="T18" fmla="*/ 150 w 150"/>
                <a:gd name="T19" fmla="*/ 78 h 84"/>
                <a:gd name="T20" fmla="*/ 148 w 150"/>
                <a:gd name="T21" fmla="*/ 82 h 84"/>
                <a:gd name="T22" fmla="*/ 144 w 150"/>
                <a:gd name="T23" fmla="*/ 84 h 84"/>
                <a:gd name="T24" fmla="*/ 138 w 150"/>
                <a:gd name="T25" fmla="*/ 82 h 84"/>
                <a:gd name="T26" fmla="*/ 130 w 150"/>
                <a:gd name="T27" fmla="*/ 80 h 84"/>
                <a:gd name="T28" fmla="*/ 106 w 150"/>
                <a:gd name="T29" fmla="*/ 72 h 84"/>
                <a:gd name="T30" fmla="*/ 78 w 150"/>
                <a:gd name="T31" fmla="*/ 58 h 84"/>
                <a:gd name="T32" fmla="*/ 24 w 150"/>
                <a:gd name="T33" fmla="*/ 32 h 84"/>
                <a:gd name="T34" fmla="*/ 0 w 150"/>
                <a:gd name="T35" fmla="*/ 18 h 84"/>
                <a:gd name="T36" fmla="*/ 16 w 150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0" h="84">
                  <a:moveTo>
                    <a:pt x="16" y="0"/>
                  </a:moveTo>
                  <a:lnTo>
                    <a:pt x="16" y="0"/>
                  </a:lnTo>
                  <a:lnTo>
                    <a:pt x="36" y="8"/>
                  </a:lnTo>
                  <a:lnTo>
                    <a:pt x="80" y="30"/>
                  </a:lnTo>
                  <a:lnTo>
                    <a:pt x="104" y="42"/>
                  </a:lnTo>
                  <a:lnTo>
                    <a:pt x="126" y="56"/>
                  </a:lnTo>
                  <a:lnTo>
                    <a:pt x="142" y="68"/>
                  </a:lnTo>
                  <a:lnTo>
                    <a:pt x="146" y="74"/>
                  </a:lnTo>
                  <a:lnTo>
                    <a:pt x="150" y="78"/>
                  </a:lnTo>
                  <a:lnTo>
                    <a:pt x="150" y="78"/>
                  </a:lnTo>
                  <a:lnTo>
                    <a:pt x="148" y="82"/>
                  </a:lnTo>
                  <a:lnTo>
                    <a:pt x="144" y="84"/>
                  </a:lnTo>
                  <a:lnTo>
                    <a:pt x="138" y="82"/>
                  </a:lnTo>
                  <a:lnTo>
                    <a:pt x="130" y="80"/>
                  </a:lnTo>
                  <a:lnTo>
                    <a:pt x="106" y="72"/>
                  </a:lnTo>
                  <a:lnTo>
                    <a:pt x="78" y="58"/>
                  </a:lnTo>
                  <a:lnTo>
                    <a:pt x="24" y="32"/>
                  </a:lnTo>
                  <a:lnTo>
                    <a:pt x="0" y="1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6" name="Freeform 82"/>
            <p:cNvSpPr/>
            <p:nvPr/>
          </p:nvSpPr>
          <p:spPr bwMode="auto">
            <a:xfrm>
              <a:off x="7364413" y="14288"/>
              <a:ext cx="1163638" cy="714375"/>
            </a:xfrm>
            <a:custGeom>
              <a:avLst/>
              <a:gdLst>
                <a:gd name="T0" fmla="*/ 627 w 733"/>
                <a:gd name="T1" fmla="*/ 192 h 450"/>
                <a:gd name="T2" fmla="*/ 643 w 733"/>
                <a:gd name="T3" fmla="*/ 180 h 450"/>
                <a:gd name="T4" fmla="*/ 649 w 733"/>
                <a:gd name="T5" fmla="*/ 168 h 450"/>
                <a:gd name="T6" fmla="*/ 647 w 733"/>
                <a:gd name="T7" fmla="*/ 150 h 450"/>
                <a:gd name="T8" fmla="*/ 647 w 733"/>
                <a:gd name="T9" fmla="*/ 138 h 450"/>
                <a:gd name="T10" fmla="*/ 653 w 733"/>
                <a:gd name="T11" fmla="*/ 134 h 450"/>
                <a:gd name="T12" fmla="*/ 675 w 733"/>
                <a:gd name="T13" fmla="*/ 134 h 450"/>
                <a:gd name="T14" fmla="*/ 697 w 733"/>
                <a:gd name="T15" fmla="*/ 134 h 450"/>
                <a:gd name="T16" fmla="*/ 717 w 733"/>
                <a:gd name="T17" fmla="*/ 128 h 450"/>
                <a:gd name="T18" fmla="*/ 721 w 733"/>
                <a:gd name="T19" fmla="*/ 124 h 450"/>
                <a:gd name="T20" fmla="*/ 731 w 733"/>
                <a:gd name="T21" fmla="*/ 106 h 450"/>
                <a:gd name="T22" fmla="*/ 731 w 733"/>
                <a:gd name="T23" fmla="*/ 78 h 450"/>
                <a:gd name="T24" fmla="*/ 725 w 733"/>
                <a:gd name="T25" fmla="*/ 62 h 450"/>
                <a:gd name="T26" fmla="*/ 709 w 733"/>
                <a:gd name="T27" fmla="*/ 34 h 450"/>
                <a:gd name="T28" fmla="*/ 683 w 733"/>
                <a:gd name="T29" fmla="*/ 14 h 450"/>
                <a:gd name="T30" fmla="*/ 653 w 733"/>
                <a:gd name="T31" fmla="*/ 2 h 450"/>
                <a:gd name="T32" fmla="*/ 637 w 733"/>
                <a:gd name="T33" fmla="*/ 0 h 450"/>
                <a:gd name="T34" fmla="*/ 593 w 733"/>
                <a:gd name="T35" fmla="*/ 6 h 450"/>
                <a:gd name="T36" fmla="*/ 551 w 733"/>
                <a:gd name="T37" fmla="*/ 24 h 450"/>
                <a:gd name="T38" fmla="*/ 509 w 733"/>
                <a:gd name="T39" fmla="*/ 40 h 450"/>
                <a:gd name="T40" fmla="*/ 465 w 733"/>
                <a:gd name="T41" fmla="*/ 46 h 450"/>
                <a:gd name="T42" fmla="*/ 447 w 733"/>
                <a:gd name="T43" fmla="*/ 44 h 450"/>
                <a:gd name="T44" fmla="*/ 399 w 733"/>
                <a:gd name="T45" fmla="*/ 30 h 450"/>
                <a:gd name="T46" fmla="*/ 373 w 733"/>
                <a:gd name="T47" fmla="*/ 24 h 450"/>
                <a:gd name="T48" fmla="*/ 323 w 733"/>
                <a:gd name="T49" fmla="*/ 22 h 450"/>
                <a:gd name="T50" fmla="*/ 275 w 733"/>
                <a:gd name="T51" fmla="*/ 32 h 450"/>
                <a:gd name="T52" fmla="*/ 253 w 733"/>
                <a:gd name="T53" fmla="*/ 44 h 450"/>
                <a:gd name="T54" fmla="*/ 235 w 733"/>
                <a:gd name="T55" fmla="*/ 60 h 450"/>
                <a:gd name="T56" fmla="*/ 221 w 733"/>
                <a:gd name="T57" fmla="*/ 80 h 450"/>
                <a:gd name="T58" fmla="*/ 211 w 733"/>
                <a:gd name="T59" fmla="*/ 104 h 450"/>
                <a:gd name="T60" fmla="*/ 199 w 733"/>
                <a:gd name="T61" fmla="*/ 128 h 450"/>
                <a:gd name="T62" fmla="*/ 187 w 733"/>
                <a:gd name="T63" fmla="*/ 142 h 450"/>
                <a:gd name="T64" fmla="*/ 159 w 733"/>
                <a:gd name="T65" fmla="*/ 164 h 450"/>
                <a:gd name="T66" fmla="*/ 104 w 733"/>
                <a:gd name="T67" fmla="*/ 190 h 450"/>
                <a:gd name="T68" fmla="*/ 70 w 733"/>
                <a:gd name="T69" fmla="*/ 208 h 450"/>
                <a:gd name="T70" fmla="*/ 54 w 733"/>
                <a:gd name="T71" fmla="*/ 220 h 450"/>
                <a:gd name="T72" fmla="*/ 26 w 733"/>
                <a:gd name="T73" fmla="*/ 252 h 450"/>
                <a:gd name="T74" fmla="*/ 8 w 733"/>
                <a:gd name="T75" fmla="*/ 290 h 450"/>
                <a:gd name="T76" fmla="*/ 0 w 733"/>
                <a:gd name="T77" fmla="*/ 330 h 450"/>
                <a:gd name="T78" fmla="*/ 0 w 733"/>
                <a:gd name="T79" fmla="*/ 352 h 450"/>
                <a:gd name="T80" fmla="*/ 10 w 733"/>
                <a:gd name="T81" fmla="*/ 386 h 450"/>
                <a:gd name="T82" fmla="*/ 24 w 733"/>
                <a:gd name="T83" fmla="*/ 408 h 450"/>
                <a:gd name="T84" fmla="*/ 30 w 733"/>
                <a:gd name="T85" fmla="*/ 412 h 450"/>
                <a:gd name="T86" fmla="*/ 42 w 733"/>
                <a:gd name="T87" fmla="*/ 424 h 450"/>
                <a:gd name="T88" fmla="*/ 68 w 733"/>
                <a:gd name="T89" fmla="*/ 440 h 450"/>
                <a:gd name="T90" fmla="*/ 94 w 733"/>
                <a:gd name="T91" fmla="*/ 448 h 450"/>
                <a:gd name="T92" fmla="*/ 128 w 733"/>
                <a:gd name="T93" fmla="*/ 450 h 450"/>
                <a:gd name="T94" fmla="*/ 169 w 733"/>
                <a:gd name="T95" fmla="*/ 444 h 450"/>
                <a:gd name="T96" fmla="*/ 215 w 733"/>
                <a:gd name="T97" fmla="*/ 426 h 450"/>
                <a:gd name="T98" fmla="*/ 241 w 733"/>
                <a:gd name="T99" fmla="*/ 412 h 450"/>
                <a:gd name="T100" fmla="*/ 627 w 733"/>
                <a:gd name="T101" fmla="*/ 19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33" h="450">
                  <a:moveTo>
                    <a:pt x="627" y="192"/>
                  </a:moveTo>
                  <a:lnTo>
                    <a:pt x="627" y="192"/>
                  </a:lnTo>
                  <a:lnTo>
                    <a:pt x="637" y="186"/>
                  </a:lnTo>
                  <a:lnTo>
                    <a:pt x="643" y="180"/>
                  </a:lnTo>
                  <a:lnTo>
                    <a:pt x="647" y="174"/>
                  </a:lnTo>
                  <a:lnTo>
                    <a:pt x="649" y="168"/>
                  </a:lnTo>
                  <a:lnTo>
                    <a:pt x="649" y="158"/>
                  </a:lnTo>
                  <a:lnTo>
                    <a:pt x="647" y="150"/>
                  </a:lnTo>
                  <a:lnTo>
                    <a:pt x="647" y="142"/>
                  </a:lnTo>
                  <a:lnTo>
                    <a:pt x="647" y="138"/>
                  </a:lnTo>
                  <a:lnTo>
                    <a:pt x="649" y="136"/>
                  </a:lnTo>
                  <a:lnTo>
                    <a:pt x="653" y="134"/>
                  </a:lnTo>
                  <a:lnTo>
                    <a:pt x="657" y="134"/>
                  </a:lnTo>
                  <a:lnTo>
                    <a:pt x="675" y="134"/>
                  </a:lnTo>
                  <a:lnTo>
                    <a:pt x="675" y="134"/>
                  </a:lnTo>
                  <a:lnTo>
                    <a:pt x="697" y="134"/>
                  </a:lnTo>
                  <a:lnTo>
                    <a:pt x="707" y="132"/>
                  </a:lnTo>
                  <a:lnTo>
                    <a:pt x="717" y="128"/>
                  </a:lnTo>
                  <a:lnTo>
                    <a:pt x="717" y="128"/>
                  </a:lnTo>
                  <a:lnTo>
                    <a:pt x="721" y="124"/>
                  </a:lnTo>
                  <a:lnTo>
                    <a:pt x="725" y="118"/>
                  </a:lnTo>
                  <a:lnTo>
                    <a:pt x="731" y="106"/>
                  </a:lnTo>
                  <a:lnTo>
                    <a:pt x="733" y="92"/>
                  </a:lnTo>
                  <a:lnTo>
                    <a:pt x="731" y="78"/>
                  </a:lnTo>
                  <a:lnTo>
                    <a:pt x="731" y="78"/>
                  </a:lnTo>
                  <a:lnTo>
                    <a:pt x="725" y="62"/>
                  </a:lnTo>
                  <a:lnTo>
                    <a:pt x="719" y="48"/>
                  </a:lnTo>
                  <a:lnTo>
                    <a:pt x="709" y="34"/>
                  </a:lnTo>
                  <a:lnTo>
                    <a:pt x="697" y="22"/>
                  </a:lnTo>
                  <a:lnTo>
                    <a:pt x="683" y="14"/>
                  </a:lnTo>
                  <a:lnTo>
                    <a:pt x="669" y="6"/>
                  </a:lnTo>
                  <a:lnTo>
                    <a:pt x="653" y="2"/>
                  </a:lnTo>
                  <a:lnTo>
                    <a:pt x="637" y="0"/>
                  </a:lnTo>
                  <a:lnTo>
                    <a:pt x="637" y="0"/>
                  </a:lnTo>
                  <a:lnTo>
                    <a:pt x="615" y="2"/>
                  </a:lnTo>
                  <a:lnTo>
                    <a:pt x="593" y="6"/>
                  </a:lnTo>
                  <a:lnTo>
                    <a:pt x="571" y="14"/>
                  </a:lnTo>
                  <a:lnTo>
                    <a:pt x="551" y="24"/>
                  </a:lnTo>
                  <a:lnTo>
                    <a:pt x="529" y="32"/>
                  </a:lnTo>
                  <a:lnTo>
                    <a:pt x="509" y="40"/>
                  </a:lnTo>
                  <a:lnTo>
                    <a:pt x="487" y="46"/>
                  </a:lnTo>
                  <a:lnTo>
                    <a:pt x="465" y="46"/>
                  </a:lnTo>
                  <a:lnTo>
                    <a:pt x="465" y="46"/>
                  </a:lnTo>
                  <a:lnTo>
                    <a:pt x="447" y="44"/>
                  </a:lnTo>
                  <a:lnTo>
                    <a:pt x="431" y="40"/>
                  </a:lnTo>
                  <a:lnTo>
                    <a:pt x="399" y="30"/>
                  </a:lnTo>
                  <a:lnTo>
                    <a:pt x="399" y="30"/>
                  </a:lnTo>
                  <a:lnTo>
                    <a:pt x="373" y="24"/>
                  </a:lnTo>
                  <a:lnTo>
                    <a:pt x="349" y="20"/>
                  </a:lnTo>
                  <a:lnTo>
                    <a:pt x="323" y="22"/>
                  </a:lnTo>
                  <a:lnTo>
                    <a:pt x="297" y="26"/>
                  </a:lnTo>
                  <a:lnTo>
                    <a:pt x="275" y="32"/>
                  </a:lnTo>
                  <a:lnTo>
                    <a:pt x="263" y="38"/>
                  </a:lnTo>
                  <a:lnTo>
                    <a:pt x="253" y="44"/>
                  </a:lnTo>
                  <a:lnTo>
                    <a:pt x="243" y="52"/>
                  </a:lnTo>
                  <a:lnTo>
                    <a:pt x="235" y="60"/>
                  </a:lnTo>
                  <a:lnTo>
                    <a:pt x="227" y="68"/>
                  </a:lnTo>
                  <a:lnTo>
                    <a:pt x="221" y="80"/>
                  </a:lnTo>
                  <a:lnTo>
                    <a:pt x="221" y="80"/>
                  </a:lnTo>
                  <a:lnTo>
                    <a:pt x="211" y="104"/>
                  </a:lnTo>
                  <a:lnTo>
                    <a:pt x="205" y="116"/>
                  </a:lnTo>
                  <a:lnTo>
                    <a:pt x="199" y="128"/>
                  </a:lnTo>
                  <a:lnTo>
                    <a:pt x="199" y="128"/>
                  </a:lnTo>
                  <a:lnTo>
                    <a:pt x="187" y="142"/>
                  </a:lnTo>
                  <a:lnTo>
                    <a:pt x="173" y="154"/>
                  </a:lnTo>
                  <a:lnTo>
                    <a:pt x="159" y="164"/>
                  </a:lnTo>
                  <a:lnTo>
                    <a:pt x="140" y="174"/>
                  </a:lnTo>
                  <a:lnTo>
                    <a:pt x="104" y="190"/>
                  </a:lnTo>
                  <a:lnTo>
                    <a:pt x="88" y="198"/>
                  </a:lnTo>
                  <a:lnTo>
                    <a:pt x="70" y="208"/>
                  </a:lnTo>
                  <a:lnTo>
                    <a:pt x="70" y="208"/>
                  </a:lnTo>
                  <a:lnTo>
                    <a:pt x="54" y="220"/>
                  </a:lnTo>
                  <a:lnTo>
                    <a:pt x="38" y="234"/>
                  </a:lnTo>
                  <a:lnTo>
                    <a:pt x="26" y="252"/>
                  </a:lnTo>
                  <a:lnTo>
                    <a:pt x="16" y="270"/>
                  </a:lnTo>
                  <a:lnTo>
                    <a:pt x="8" y="290"/>
                  </a:lnTo>
                  <a:lnTo>
                    <a:pt x="2" y="310"/>
                  </a:lnTo>
                  <a:lnTo>
                    <a:pt x="0" y="330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4" y="370"/>
                  </a:lnTo>
                  <a:lnTo>
                    <a:pt x="10" y="386"/>
                  </a:lnTo>
                  <a:lnTo>
                    <a:pt x="18" y="400"/>
                  </a:lnTo>
                  <a:lnTo>
                    <a:pt x="24" y="408"/>
                  </a:lnTo>
                  <a:lnTo>
                    <a:pt x="30" y="412"/>
                  </a:lnTo>
                  <a:lnTo>
                    <a:pt x="30" y="412"/>
                  </a:lnTo>
                  <a:lnTo>
                    <a:pt x="34" y="416"/>
                  </a:lnTo>
                  <a:lnTo>
                    <a:pt x="42" y="424"/>
                  </a:lnTo>
                  <a:lnTo>
                    <a:pt x="58" y="434"/>
                  </a:lnTo>
                  <a:lnTo>
                    <a:pt x="68" y="440"/>
                  </a:lnTo>
                  <a:lnTo>
                    <a:pt x="80" y="444"/>
                  </a:lnTo>
                  <a:lnTo>
                    <a:pt x="94" y="448"/>
                  </a:lnTo>
                  <a:lnTo>
                    <a:pt x="110" y="450"/>
                  </a:lnTo>
                  <a:lnTo>
                    <a:pt x="128" y="450"/>
                  </a:lnTo>
                  <a:lnTo>
                    <a:pt x="147" y="448"/>
                  </a:lnTo>
                  <a:lnTo>
                    <a:pt x="169" y="444"/>
                  </a:lnTo>
                  <a:lnTo>
                    <a:pt x="191" y="436"/>
                  </a:lnTo>
                  <a:lnTo>
                    <a:pt x="215" y="426"/>
                  </a:lnTo>
                  <a:lnTo>
                    <a:pt x="241" y="412"/>
                  </a:lnTo>
                  <a:lnTo>
                    <a:pt x="241" y="412"/>
                  </a:lnTo>
                  <a:lnTo>
                    <a:pt x="489" y="272"/>
                  </a:lnTo>
                  <a:lnTo>
                    <a:pt x="627" y="192"/>
                  </a:lnTo>
                  <a:lnTo>
                    <a:pt x="627" y="192"/>
                  </a:lnTo>
                  <a:close/>
                </a:path>
              </a:pathLst>
            </a:custGeom>
            <a:solidFill>
              <a:srgbClr val="101F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7" name="Freeform 83"/>
            <p:cNvSpPr/>
            <p:nvPr/>
          </p:nvSpPr>
          <p:spPr bwMode="auto">
            <a:xfrm>
              <a:off x="8166101" y="420688"/>
              <a:ext cx="800100" cy="803275"/>
            </a:xfrm>
            <a:custGeom>
              <a:avLst/>
              <a:gdLst>
                <a:gd name="T0" fmla="*/ 0 w 504"/>
                <a:gd name="T1" fmla="*/ 92 h 506"/>
                <a:gd name="T2" fmla="*/ 0 w 504"/>
                <a:gd name="T3" fmla="*/ 92 h 506"/>
                <a:gd name="T4" fmla="*/ 2 w 504"/>
                <a:gd name="T5" fmla="*/ 90 h 506"/>
                <a:gd name="T6" fmla="*/ 8 w 504"/>
                <a:gd name="T7" fmla="*/ 92 h 506"/>
                <a:gd name="T8" fmla="*/ 22 w 504"/>
                <a:gd name="T9" fmla="*/ 100 h 506"/>
                <a:gd name="T10" fmla="*/ 42 w 504"/>
                <a:gd name="T11" fmla="*/ 116 h 506"/>
                <a:gd name="T12" fmla="*/ 68 w 504"/>
                <a:gd name="T13" fmla="*/ 138 h 506"/>
                <a:gd name="T14" fmla="*/ 130 w 504"/>
                <a:gd name="T15" fmla="*/ 196 h 506"/>
                <a:gd name="T16" fmla="*/ 202 w 504"/>
                <a:gd name="T17" fmla="*/ 266 h 506"/>
                <a:gd name="T18" fmla="*/ 278 w 504"/>
                <a:gd name="T19" fmla="*/ 338 h 506"/>
                <a:gd name="T20" fmla="*/ 348 w 504"/>
                <a:gd name="T21" fmla="*/ 406 h 506"/>
                <a:gd name="T22" fmla="*/ 406 w 504"/>
                <a:gd name="T23" fmla="*/ 458 h 506"/>
                <a:gd name="T24" fmla="*/ 428 w 504"/>
                <a:gd name="T25" fmla="*/ 476 h 506"/>
                <a:gd name="T26" fmla="*/ 446 w 504"/>
                <a:gd name="T27" fmla="*/ 488 h 506"/>
                <a:gd name="T28" fmla="*/ 446 w 504"/>
                <a:gd name="T29" fmla="*/ 488 h 506"/>
                <a:gd name="T30" fmla="*/ 468 w 504"/>
                <a:gd name="T31" fmla="*/ 500 h 506"/>
                <a:gd name="T32" fmla="*/ 486 w 504"/>
                <a:gd name="T33" fmla="*/ 506 h 506"/>
                <a:gd name="T34" fmla="*/ 496 w 504"/>
                <a:gd name="T35" fmla="*/ 506 h 506"/>
                <a:gd name="T36" fmla="*/ 502 w 504"/>
                <a:gd name="T37" fmla="*/ 504 h 506"/>
                <a:gd name="T38" fmla="*/ 504 w 504"/>
                <a:gd name="T39" fmla="*/ 498 h 506"/>
                <a:gd name="T40" fmla="*/ 504 w 504"/>
                <a:gd name="T41" fmla="*/ 494 h 506"/>
                <a:gd name="T42" fmla="*/ 502 w 504"/>
                <a:gd name="T43" fmla="*/ 488 h 506"/>
                <a:gd name="T44" fmla="*/ 354 w 504"/>
                <a:gd name="T45" fmla="*/ 322 h 506"/>
                <a:gd name="T46" fmla="*/ 66 w 504"/>
                <a:gd name="T47" fmla="*/ 0 h 506"/>
                <a:gd name="T48" fmla="*/ 0 w 504"/>
                <a:gd name="T49" fmla="*/ 92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4" h="506">
                  <a:moveTo>
                    <a:pt x="0" y="92"/>
                  </a:moveTo>
                  <a:lnTo>
                    <a:pt x="0" y="92"/>
                  </a:lnTo>
                  <a:lnTo>
                    <a:pt x="2" y="90"/>
                  </a:lnTo>
                  <a:lnTo>
                    <a:pt x="8" y="92"/>
                  </a:lnTo>
                  <a:lnTo>
                    <a:pt x="22" y="100"/>
                  </a:lnTo>
                  <a:lnTo>
                    <a:pt x="42" y="116"/>
                  </a:lnTo>
                  <a:lnTo>
                    <a:pt x="68" y="138"/>
                  </a:lnTo>
                  <a:lnTo>
                    <a:pt x="130" y="196"/>
                  </a:lnTo>
                  <a:lnTo>
                    <a:pt x="202" y="266"/>
                  </a:lnTo>
                  <a:lnTo>
                    <a:pt x="278" y="338"/>
                  </a:lnTo>
                  <a:lnTo>
                    <a:pt x="348" y="406"/>
                  </a:lnTo>
                  <a:lnTo>
                    <a:pt x="406" y="458"/>
                  </a:lnTo>
                  <a:lnTo>
                    <a:pt x="428" y="476"/>
                  </a:lnTo>
                  <a:lnTo>
                    <a:pt x="446" y="488"/>
                  </a:lnTo>
                  <a:lnTo>
                    <a:pt x="446" y="488"/>
                  </a:lnTo>
                  <a:lnTo>
                    <a:pt x="468" y="500"/>
                  </a:lnTo>
                  <a:lnTo>
                    <a:pt x="486" y="506"/>
                  </a:lnTo>
                  <a:lnTo>
                    <a:pt x="496" y="506"/>
                  </a:lnTo>
                  <a:lnTo>
                    <a:pt x="502" y="504"/>
                  </a:lnTo>
                  <a:lnTo>
                    <a:pt x="504" y="498"/>
                  </a:lnTo>
                  <a:lnTo>
                    <a:pt x="504" y="494"/>
                  </a:lnTo>
                  <a:lnTo>
                    <a:pt x="502" y="488"/>
                  </a:lnTo>
                  <a:lnTo>
                    <a:pt x="354" y="322"/>
                  </a:lnTo>
                  <a:lnTo>
                    <a:pt x="66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8" name="Freeform 84"/>
            <p:cNvSpPr/>
            <p:nvPr/>
          </p:nvSpPr>
          <p:spPr bwMode="auto">
            <a:xfrm>
              <a:off x="7629526" y="309563"/>
              <a:ext cx="669925" cy="835025"/>
            </a:xfrm>
            <a:custGeom>
              <a:avLst/>
              <a:gdLst>
                <a:gd name="T0" fmla="*/ 382 w 422"/>
                <a:gd name="T1" fmla="*/ 18 h 526"/>
                <a:gd name="T2" fmla="*/ 382 w 422"/>
                <a:gd name="T3" fmla="*/ 18 h 526"/>
                <a:gd name="T4" fmla="*/ 358 w 422"/>
                <a:gd name="T5" fmla="*/ 8 h 526"/>
                <a:gd name="T6" fmla="*/ 332 w 422"/>
                <a:gd name="T7" fmla="*/ 2 h 526"/>
                <a:gd name="T8" fmla="*/ 308 w 422"/>
                <a:gd name="T9" fmla="*/ 0 h 526"/>
                <a:gd name="T10" fmla="*/ 282 w 422"/>
                <a:gd name="T11" fmla="*/ 0 h 526"/>
                <a:gd name="T12" fmla="*/ 258 w 422"/>
                <a:gd name="T13" fmla="*/ 4 h 526"/>
                <a:gd name="T14" fmla="*/ 234 w 422"/>
                <a:gd name="T15" fmla="*/ 12 h 526"/>
                <a:gd name="T16" fmla="*/ 210 w 422"/>
                <a:gd name="T17" fmla="*/ 24 h 526"/>
                <a:gd name="T18" fmla="*/ 188 w 422"/>
                <a:gd name="T19" fmla="*/ 38 h 526"/>
                <a:gd name="T20" fmla="*/ 188 w 422"/>
                <a:gd name="T21" fmla="*/ 38 h 526"/>
                <a:gd name="T22" fmla="*/ 186 w 422"/>
                <a:gd name="T23" fmla="*/ 40 h 526"/>
                <a:gd name="T24" fmla="*/ 186 w 422"/>
                <a:gd name="T25" fmla="*/ 40 h 526"/>
                <a:gd name="T26" fmla="*/ 150 w 422"/>
                <a:gd name="T27" fmla="*/ 72 h 526"/>
                <a:gd name="T28" fmla="*/ 132 w 422"/>
                <a:gd name="T29" fmla="*/ 90 h 526"/>
                <a:gd name="T30" fmla="*/ 114 w 422"/>
                <a:gd name="T31" fmla="*/ 112 h 526"/>
                <a:gd name="T32" fmla="*/ 96 w 422"/>
                <a:gd name="T33" fmla="*/ 134 h 526"/>
                <a:gd name="T34" fmla="*/ 78 w 422"/>
                <a:gd name="T35" fmla="*/ 160 h 526"/>
                <a:gd name="T36" fmla="*/ 62 w 422"/>
                <a:gd name="T37" fmla="*/ 186 h 526"/>
                <a:gd name="T38" fmla="*/ 46 w 422"/>
                <a:gd name="T39" fmla="*/ 214 h 526"/>
                <a:gd name="T40" fmla="*/ 34 w 422"/>
                <a:gd name="T41" fmla="*/ 246 h 526"/>
                <a:gd name="T42" fmla="*/ 22 w 422"/>
                <a:gd name="T43" fmla="*/ 278 h 526"/>
                <a:gd name="T44" fmla="*/ 12 w 422"/>
                <a:gd name="T45" fmla="*/ 314 h 526"/>
                <a:gd name="T46" fmla="*/ 6 w 422"/>
                <a:gd name="T47" fmla="*/ 352 h 526"/>
                <a:gd name="T48" fmla="*/ 0 w 422"/>
                <a:gd name="T49" fmla="*/ 392 h 526"/>
                <a:gd name="T50" fmla="*/ 0 w 422"/>
                <a:gd name="T51" fmla="*/ 434 h 526"/>
                <a:gd name="T52" fmla="*/ 0 w 422"/>
                <a:gd name="T53" fmla="*/ 478 h 526"/>
                <a:gd name="T54" fmla="*/ 6 w 422"/>
                <a:gd name="T55" fmla="*/ 526 h 526"/>
                <a:gd name="T56" fmla="*/ 344 w 422"/>
                <a:gd name="T57" fmla="*/ 486 h 526"/>
                <a:gd name="T58" fmla="*/ 344 w 422"/>
                <a:gd name="T59" fmla="*/ 486 h 526"/>
                <a:gd name="T60" fmla="*/ 342 w 422"/>
                <a:gd name="T61" fmla="*/ 482 h 526"/>
                <a:gd name="T62" fmla="*/ 338 w 422"/>
                <a:gd name="T63" fmla="*/ 474 h 526"/>
                <a:gd name="T64" fmla="*/ 332 w 422"/>
                <a:gd name="T65" fmla="*/ 458 h 526"/>
                <a:gd name="T66" fmla="*/ 328 w 422"/>
                <a:gd name="T67" fmla="*/ 436 h 526"/>
                <a:gd name="T68" fmla="*/ 326 w 422"/>
                <a:gd name="T69" fmla="*/ 404 h 526"/>
                <a:gd name="T70" fmla="*/ 328 w 422"/>
                <a:gd name="T71" fmla="*/ 386 h 526"/>
                <a:gd name="T72" fmla="*/ 330 w 422"/>
                <a:gd name="T73" fmla="*/ 364 h 526"/>
                <a:gd name="T74" fmla="*/ 334 w 422"/>
                <a:gd name="T75" fmla="*/ 342 h 526"/>
                <a:gd name="T76" fmla="*/ 340 w 422"/>
                <a:gd name="T77" fmla="*/ 316 h 526"/>
                <a:gd name="T78" fmla="*/ 348 w 422"/>
                <a:gd name="T79" fmla="*/ 288 h 526"/>
                <a:gd name="T80" fmla="*/ 358 w 422"/>
                <a:gd name="T81" fmla="*/ 258 h 526"/>
                <a:gd name="T82" fmla="*/ 358 w 422"/>
                <a:gd name="T83" fmla="*/ 258 h 526"/>
                <a:gd name="T84" fmla="*/ 402 w 422"/>
                <a:gd name="T85" fmla="*/ 132 h 526"/>
                <a:gd name="T86" fmla="*/ 422 w 422"/>
                <a:gd name="T87" fmla="*/ 76 h 526"/>
                <a:gd name="T88" fmla="*/ 382 w 422"/>
                <a:gd name="T89" fmla="*/ 18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2" h="526">
                  <a:moveTo>
                    <a:pt x="382" y="18"/>
                  </a:moveTo>
                  <a:lnTo>
                    <a:pt x="382" y="18"/>
                  </a:lnTo>
                  <a:lnTo>
                    <a:pt x="358" y="8"/>
                  </a:lnTo>
                  <a:lnTo>
                    <a:pt x="332" y="2"/>
                  </a:lnTo>
                  <a:lnTo>
                    <a:pt x="308" y="0"/>
                  </a:lnTo>
                  <a:lnTo>
                    <a:pt x="282" y="0"/>
                  </a:lnTo>
                  <a:lnTo>
                    <a:pt x="258" y="4"/>
                  </a:lnTo>
                  <a:lnTo>
                    <a:pt x="234" y="12"/>
                  </a:lnTo>
                  <a:lnTo>
                    <a:pt x="210" y="24"/>
                  </a:lnTo>
                  <a:lnTo>
                    <a:pt x="188" y="38"/>
                  </a:lnTo>
                  <a:lnTo>
                    <a:pt x="188" y="38"/>
                  </a:lnTo>
                  <a:lnTo>
                    <a:pt x="186" y="40"/>
                  </a:lnTo>
                  <a:lnTo>
                    <a:pt x="186" y="40"/>
                  </a:lnTo>
                  <a:lnTo>
                    <a:pt x="150" y="72"/>
                  </a:lnTo>
                  <a:lnTo>
                    <a:pt x="132" y="90"/>
                  </a:lnTo>
                  <a:lnTo>
                    <a:pt x="114" y="112"/>
                  </a:lnTo>
                  <a:lnTo>
                    <a:pt x="96" y="134"/>
                  </a:lnTo>
                  <a:lnTo>
                    <a:pt x="78" y="160"/>
                  </a:lnTo>
                  <a:lnTo>
                    <a:pt x="62" y="186"/>
                  </a:lnTo>
                  <a:lnTo>
                    <a:pt x="46" y="214"/>
                  </a:lnTo>
                  <a:lnTo>
                    <a:pt x="34" y="246"/>
                  </a:lnTo>
                  <a:lnTo>
                    <a:pt x="22" y="278"/>
                  </a:lnTo>
                  <a:lnTo>
                    <a:pt x="12" y="314"/>
                  </a:lnTo>
                  <a:lnTo>
                    <a:pt x="6" y="352"/>
                  </a:lnTo>
                  <a:lnTo>
                    <a:pt x="0" y="392"/>
                  </a:lnTo>
                  <a:lnTo>
                    <a:pt x="0" y="434"/>
                  </a:lnTo>
                  <a:lnTo>
                    <a:pt x="0" y="478"/>
                  </a:lnTo>
                  <a:lnTo>
                    <a:pt x="6" y="526"/>
                  </a:lnTo>
                  <a:lnTo>
                    <a:pt x="344" y="486"/>
                  </a:lnTo>
                  <a:lnTo>
                    <a:pt x="344" y="486"/>
                  </a:lnTo>
                  <a:lnTo>
                    <a:pt x="342" y="482"/>
                  </a:lnTo>
                  <a:lnTo>
                    <a:pt x="338" y="474"/>
                  </a:lnTo>
                  <a:lnTo>
                    <a:pt x="332" y="458"/>
                  </a:lnTo>
                  <a:lnTo>
                    <a:pt x="328" y="436"/>
                  </a:lnTo>
                  <a:lnTo>
                    <a:pt x="326" y="404"/>
                  </a:lnTo>
                  <a:lnTo>
                    <a:pt x="328" y="386"/>
                  </a:lnTo>
                  <a:lnTo>
                    <a:pt x="330" y="364"/>
                  </a:lnTo>
                  <a:lnTo>
                    <a:pt x="334" y="342"/>
                  </a:lnTo>
                  <a:lnTo>
                    <a:pt x="340" y="316"/>
                  </a:lnTo>
                  <a:lnTo>
                    <a:pt x="348" y="288"/>
                  </a:lnTo>
                  <a:lnTo>
                    <a:pt x="358" y="258"/>
                  </a:lnTo>
                  <a:lnTo>
                    <a:pt x="358" y="258"/>
                  </a:lnTo>
                  <a:lnTo>
                    <a:pt x="402" y="132"/>
                  </a:lnTo>
                  <a:lnTo>
                    <a:pt x="422" y="76"/>
                  </a:lnTo>
                  <a:lnTo>
                    <a:pt x="382" y="18"/>
                  </a:lnTo>
                  <a:close/>
                </a:path>
              </a:pathLst>
            </a:custGeom>
            <a:solidFill>
              <a:srgbClr val="FECA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0" name="Freeform 86"/>
            <p:cNvSpPr/>
            <p:nvPr/>
          </p:nvSpPr>
          <p:spPr bwMode="auto">
            <a:xfrm>
              <a:off x="7639051" y="1081088"/>
              <a:ext cx="1162050" cy="1384300"/>
            </a:xfrm>
            <a:custGeom>
              <a:avLst/>
              <a:gdLst>
                <a:gd name="T0" fmla="*/ 0 w 732"/>
                <a:gd name="T1" fmla="*/ 40 h 872"/>
                <a:gd name="T2" fmla="*/ 136 w 732"/>
                <a:gd name="T3" fmla="*/ 206 h 872"/>
                <a:gd name="T4" fmla="*/ 240 w 732"/>
                <a:gd name="T5" fmla="*/ 340 h 872"/>
                <a:gd name="T6" fmla="*/ 310 w 732"/>
                <a:gd name="T7" fmla="*/ 442 h 872"/>
                <a:gd name="T8" fmla="*/ 318 w 732"/>
                <a:gd name="T9" fmla="*/ 462 h 872"/>
                <a:gd name="T10" fmla="*/ 332 w 732"/>
                <a:gd name="T11" fmla="*/ 514 h 872"/>
                <a:gd name="T12" fmla="*/ 342 w 732"/>
                <a:gd name="T13" fmla="*/ 614 h 872"/>
                <a:gd name="T14" fmla="*/ 348 w 732"/>
                <a:gd name="T15" fmla="*/ 810 h 872"/>
                <a:gd name="T16" fmla="*/ 352 w 732"/>
                <a:gd name="T17" fmla="*/ 864 h 872"/>
                <a:gd name="T18" fmla="*/ 356 w 732"/>
                <a:gd name="T19" fmla="*/ 868 h 872"/>
                <a:gd name="T20" fmla="*/ 376 w 732"/>
                <a:gd name="T21" fmla="*/ 872 h 872"/>
                <a:gd name="T22" fmla="*/ 438 w 732"/>
                <a:gd name="T23" fmla="*/ 868 h 872"/>
                <a:gd name="T24" fmla="*/ 446 w 732"/>
                <a:gd name="T25" fmla="*/ 492 h 872"/>
                <a:gd name="T26" fmla="*/ 444 w 732"/>
                <a:gd name="T27" fmla="*/ 444 h 872"/>
                <a:gd name="T28" fmla="*/ 428 w 732"/>
                <a:gd name="T29" fmla="*/ 354 h 872"/>
                <a:gd name="T30" fmla="*/ 344 w 732"/>
                <a:gd name="T31" fmla="*/ 126 h 872"/>
                <a:gd name="T32" fmla="*/ 356 w 732"/>
                <a:gd name="T33" fmla="*/ 126 h 872"/>
                <a:gd name="T34" fmla="*/ 432 w 732"/>
                <a:gd name="T35" fmla="*/ 138 h 872"/>
                <a:gd name="T36" fmla="*/ 480 w 732"/>
                <a:gd name="T37" fmla="*/ 152 h 872"/>
                <a:gd name="T38" fmla="*/ 528 w 732"/>
                <a:gd name="T39" fmla="*/ 172 h 872"/>
                <a:gd name="T40" fmla="*/ 564 w 732"/>
                <a:gd name="T41" fmla="*/ 200 h 872"/>
                <a:gd name="T42" fmla="*/ 576 w 732"/>
                <a:gd name="T43" fmla="*/ 218 h 872"/>
                <a:gd name="T44" fmla="*/ 584 w 732"/>
                <a:gd name="T45" fmla="*/ 238 h 872"/>
                <a:gd name="T46" fmla="*/ 586 w 732"/>
                <a:gd name="T47" fmla="*/ 260 h 872"/>
                <a:gd name="T48" fmla="*/ 580 w 732"/>
                <a:gd name="T49" fmla="*/ 286 h 872"/>
                <a:gd name="T50" fmla="*/ 534 w 732"/>
                <a:gd name="T51" fmla="*/ 412 h 872"/>
                <a:gd name="T52" fmla="*/ 460 w 732"/>
                <a:gd name="T53" fmla="*/ 602 h 872"/>
                <a:gd name="T54" fmla="*/ 516 w 732"/>
                <a:gd name="T55" fmla="*/ 626 h 872"/>
                <a:gd name="T56" fmla="*/ 558 w 732"/>
                <a:gd name="T57" fmla="*/ 570 h 872"/>
                <a:gd name="T58" fmla="*/ 620 w 732"/>
                <a:gd name="T59" fmla="*/ 474 h 872"/>
                <a:gd name="T60" fmla="*/ 666 w 732"/>
                <a:gd name="T61" fmla="*/ 398 h 872"/>
                <a:gd name="T62" fmla="*/ 704 w 732"/>
                <a:gd name="T63" fmla="*/ 316 h 872"/>
                <a:gd name="T64" fmla="*/ 728 w 732"/>
                <a:gd name="T65" fmla="*/ 238 h 872"/>
                <a:gd name="T66" fmla="*/ 732 w 732"/>
                <a:gd name="T67" fmla="*/ 200 h 872"/>
                <a:gd name="T68" fmla="*/ 732 w 732"/>
                <a:gd name="T69" fmla="*/ 168 h 872"/>
                <a:gd name="T70" fmla="*/ 724 w 732"/>
                <a:gd name="T71" fmla="*/ 138 h 872"/>
                <a:gd name="T72" fmla="*/ 716 w 732"/>
                <a:gd name="T73" fmla="*/ 124 h 872"/>
                <a:gd name="T74" fmla="*/ 700 w 732"/>
                <a:gd name="T75" fmla="*/ 100 h 872"/>
                <a:gd name="T76" fmla="*/ 676 w 732"/>
                <a:gd name="T77" fmla="*/ 78 h 872"/>
                <a:gd name="T78" fmla="*/ 636 w 732"/>
                <a:gd name="T79" fmla="*/ 52 h 872"/>
                <a:gd name="T80" fmla="*/ 574 w 732"/>
                <a:gd name="T81" fmla="*/ 28 h 872"/>
                <a:gd name="T82" fmla="*/ 508 w 732"/>
                <a:gd name="T83" fmla="*/ 12 h 872"/>
                <a:gd name="T84" fmla="*/ 444 w 732"/>
                <a:gd name="T85" fmla="*/ 4 h 872"/>
                <a:gd name="T86" fmla="*/ 352 w 732"/>
                <a:gd name="T87" fmla="*/ 0 h 872"/>
                <a:gd name="T88" fmla="*/ 0 w 732"/>
                <a:gd name="T89" fmla="*/ 4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32" h="872">
                  <a:moveTo>
                    <a:pt x="0" y="40"/>
                  </a:moveTo>
                  <a:lnTo>
                    <a:pt x="0" y="40"/>
                  </a:lnTo>
                  <a:lnTo>
                    <a:pt x="40" y="90"/>
                  </a:lnTo>
                  <a:lnTo>
                    <a:pt x="136" y="206"/>
                  </a:lnTo>
                  <a:lnTo>
                    <a:pt x="190" y="274"/>
                  </a:lnTo>
                  <a:lnTo>
                    <a:pt x="240" y="340"/>
                  </a:lnTo>
                  <a:lnTo>
                    <a:pt x="282" y="398"/>
                  </a:lnTo>
                  <a:lnTo>
                    <a:pt x="310" y="442"/>
                  </a:lnTo>
                  <a:lnTo>
                    <a:pt x="310" y="442"/>
                  </a:lnTo>
                  <a:lnTo>
                    <a:pt x="318" y="462"/>
                  </a:lnTo>
                  <a:lnTo>
                    <a:pt x="326" y="486"/>
                  </a:lnTo>
                  <a:lnTo>
                    <a:pt x="332" y="514"/>
                  </a:lnTo>
                  <a:lnTo>
                    <a:pt x="336" y="546"/>
                  </a:lnTo>
                  <a:lnTo>
                    <a:pt x="342" y="614"/>
                  </a:lnTo>
                  <a:lnTo>
                    <a:pt x="346" y="686"/>
                  </a:lnTo>
                  <a:lnTo>
                    <a:pt x="348" y="810"/>
                  </a:lnTo>
                  <a:lnTo>
                    <a:pt x="350" y="852"/>
                  </a:lnTo>
                  <a:lnTo>
                    <a:pt x="352" y="864"/>
                  </a:lnTo>
                  <a:lnTo>
                    <a:pt x="356" y="868"/>
                  </a:lnTo>
                  <a:lnTo>
                    <a:pt x="356" y="868"/>
                  </a:lnTo>
                  <a:lnTo>
                    <a:pt x="364" y="872"/>
                  </a:lnTo>
                  <a:lnTo>
                    <a:pt x="376" y="872"/>
                  </a:lnTo>
                  <a:lnTo>
                    <a:pt x="404" y="872"/>
                  </a:lnTo>
                  <a:lnTo>
                    <a:pt x="438" y="868"/>
                  </a:lnTo>
                  <a:lnTo>
                    <a:pt x="442" y="622"/>
                  </a:lnTo>
                  <a:lnTo>
                    <a:pt x="446" y="492"/>
                  </a:lnTo>
                  <a:lnTo>
                    <a:pt x="446" y="492"/>
                  </a:lnTo>
                  <a:lnTo>
                    <a:pt x="444" y="444"/>
                  </a:lnTo>
                  <a:lnTo>
                    <a:pt x="438" y="398"/>
                  </a:lnTo>
                  <a:lnTo>
                    <a:pt x="428" y="354"/>
                  </a:lnTo>
                  <a:lnTo>
                    <a:pt x="414" y="310"/>
                  </a:lnTo>
                  <a:lnTo>
                    <a:pt x="344" y="126"/>
                  </a:lnTo>
                  <a:lnTo>
                    <a:pt x="344" y="126"/>
                  </a:lnTo>
                  <a:lnTo>
                    <a:pt x="356" y="126"/>
                  </a:lnTo>
                  <a:lnTo>
                    <a:pt x="388" y="130"/>
                  </a:lnTo>
                  <a:lnTo>
                    <a:pt x="432" y="138"/>
                  </a:lnTo>
                  <a:lnTo>
                    <a:pt x="456" y="144"/>
                  </a:lnTo>
                  <a:lnTo>
                    <a:pt x="480" y="152"/>
                  </a:lnTo>
                  <a:lnTo>
                    <a:pt x="504" y="162"/>
                  </a:lnTo>
                  <a:lnTo>
                    <a:pt x="528" y="172"/>
                  </a:lnTo>
                  <a:lnTo>
                    <a:pt x="548" y="186"/>
                  </a:lnTo>
                  <a:lnTo>
                    <a:pt x="564" y="200"/>
                  </a:lnTo>
                  <a:lnTo>
                    <a:pt x="570" y="210"/>
                  </a:lnTo>
                  <a:lnTo>
                    <a:pt x="576" y="218"/>
                  </a:lnTo>
                  <a:lnTo>
                    <a:pt x="580" y="228"/>
                  </a:lnTo>
                  <a:lnTo>
                    <a:pt x="584" y="238"/>
                  </a:lnTo>
                  <a:lnTo>
                    <a:pt x="586" y="250"/>
                  </a:lnTo>
                  <a:lnTo>
                    <a:pt x="586" y="260"/>
                  </a:lnTo>
                  <a:lnTo>
                    <a:pt x="584" y="274"/>
                  </a:lnTo>
                  <a:lnTo>
                    <a:pt x="580" y="286"/>
                  </a:lnTo>
                  <a:lnTo>
                    <a:pt x="580" y="286"/>
                  </a:lnTo>
                  <a:lnTo>
                    <a:pt x="534" y="412"/>
                  </a:lnTo>
                  <a:lnTo>
                    <a:pt x="496" y="512"/>
                  </a:lnTo>
                  <a:lnTo>
                    <a:pt x="460" y="602"/>
                  </a:lnTo>
                  <a:lnTo>
                    <a:pt x="516" y="626"/>
                  </a:lnTo>
                  <a:lnTo>
                    <a:pt x="516" y="626"/>
                  </a:lnTo>
                  <a:lnTo>
                    <a:pt x="528" y="610"/>
                  </a:lnTo>
                  <a:lnTo>
                    <a:pt x="558" y="570"/>
                  </a:lnTo>
                  <a:lnTo>
                    <a:pt x="598" y="510"/>
                  </a:lnTo>
                  <a:lnTo>
                    <a:pt x="620" y="474"/>
                  </a:lnTo>
                  <a:lnTo>
                    <a:pt x="644" y="438"/>
                  </a:lnTo>
                  <a:lnTo>
                    <a:pt x="666" y="398"/>
                  </a:lnTo>
                  <a:lnTo>
                    <a:pt x="686" y="358"/>
                  </a:lnTo>
                  <a:lnTo>
                    <a:pt x="704" y="316"/>
                  </a:lnTo>
                  <a:lnTo>
                    <a:pt x="718" y="276"/>
                  </a:lnTo>
                  <a:lnTo>
                    <a:pt x="728" y="238"/>
                  </a:lnTo>
                  <a:lnTo>
                    <a:pt x="730" y="218"/>
                  </a:lnTo>
                  <a:lnTo>
                    <a:pt x="732" y="200"/>
                  </a:lnTo>
                  <a:lnTo>
                    <a:pt x="732" y="184"/>
                  </a:lnTo>
                  <a:lnTo>
                    <a:pt x="732" y="168"/>
                  </a:lnTo>
                  <a:lnTo>
                    <a:pt x="728" y="152"/>
                  </a:lnTo>
                  <a:lnTo>
                    <a:pt x="724" y="138"/>
                  </a:lnTo>
                  <a:lnTo>
                    <a:pt x="724" y="138"/>
                  </a:lnTo>
                  <a:lnTo>
                    <a:pt x="716" y="124"/>
                  </a:lnTo>
                  <a:lnTo>
                    <a:pt x="708" y="110"/>
                  </a:lnTo>
                  <a:lnTo>
                    <a:pt x="700" y="100"/>
                  </a:lnTo>
                  <a:lnTo>
                    <a:pt x="688" y="88"/>
                  </a:lnTo>
                  <a:lnTo>
                    <a:pt x="676" y="78"/>
                  </a:lnTo>
                  <a:lnTo>
                    <a:pt x="664" y="68"/>
                  </a:lnTo>
                  <a:lnTo>
                    <a:pt x="636" y="52"/>
                  </a:lnTo>
                  <a:lnTo>
                    <a:pt x="606" y="38"/>
                  </a:lnTo>
                  <a:lnTo>
                    <a:pt x="574" y="28"/>
                  </a:lnTo>
                  <a:lnTo>
                    <a:pt x="540" y="20"/>
                  </a:lnTo>
                  <a:lnTo>
                    <a:pt x="508" y="12"/>
                  </a:lnTo>
                  <a:lnTo>
                    <a:pt x="474" y="8"/>
                  </a:lnTo>
                  <a:lnTo>
                    <a:pt x="444" y="4"/>
                  </a:lnTo>
                  <a:lnTo>
                    <a:pt x="390" y="0"/>
                  </a:lnTo>
                  <a:lnTo>
                    <a:pt x="352" y="0"/>
                  </a:lnTo>
                  <a:lnTo>
                    <a:pt x="338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20A6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1" name="Freeform 87"/>
            <p:cNvSpPr/>
            <p:nvPr/>
          </p:nvSpPr>
          <p:spPr bwMode="auto">
            <a:xfrm>
              <a:off x="8175626" y="115888"/>
              <a:ext cx="349250" cy="327025"/>
            </a:xfrm>
            <a:custGeom>
              <a:avLst/>
              <a:gdLst>
                <a:gd name="T0" fmla="*/ 220 w 220"/>
                <a:gd name="T1" fmla="*/ 58 h 206"/>
                <a:gd name="T2" fmla="*/ 174 w 220"/>
                <a:gd name="T3" fmla="*/ 154 h 206"/>
                <a:gd name="T4" fmla="*/ 174 w 220"/>
                <a:gd name="T5" fmla="*/ 154 h 206"/>
                <a:gd name="T6" fmla="*/ 170 w 220"/>
                <a:gd name="T7" fmla="*/ 162 h 206"/>
                <a:gd name="T8" fmla="*/ 164 w 220"/>
                <a:gd name="T9" fmla="*/ 168 h 206"/>
                <a:gd name="T10" fmla="*/ 158 w 220"/>
                <a:gd name="T11" fmla="*/ 172 h 206"/>
                <a:gd name="T12" fmla="*/ 150 w 220"/>
                <a:gd name="T13" fmla="*/ 176 h 206"/>
                <a:gd name="T14" fmla="*/ 142 w 220"/>
                <a:gd name="T15" fmla="*/ 178 h 206"/>
                <a:gd name="T16" fmla="*/ 134 w 220"/>
                <a:gd name="T17" fmla="*/ 178 h 206"/>
                <a:gd name="T18" fmla="*/ 126 w 220"/>
                <a:gd name="T19" fmla="*/ 176 h 206"/>
                <a:gd name="T20" fmla="*/ 118 w 220"/>
                <a:gd name="T21" fmla="*/ 174 h 206"/>
                <a:gd name="T22" fmla="*/ 104 w 220"/>
                <a:gd name="T23" fmla="*/ 168 h 206"/>
                <a:gd name="T24" fmla="*/ 84 w 220"/>
                <a:gd name="T25" fmla="*/ 192 h 206"/>
                <a:gd name="T26" fmla="*/ 84 w 220"/>
                <a:gd name="T27" fmla="*/ 192 h 206"/>
                <a:gd name="T28" fmla="*/ 78 w 220"/>
                <a:gd name="T29" fmla="*/ 198 h 206"/>
                <a:gd name="T30" fmla="*/ 70 w 220"/>
                <a:gd name="T31" fmla="*/ 202 h 206"/>
                <a:gd name="T32" fmla="*/ 62 w 220"/>
                <a:gd name="T33" fmla="*/ 204 h 206"/>
                <a:gd name="T34" fmla="*/ 56 w 220"/>
                <a:gd name="T35" fmla="*/ 206 h 206"/>
                <a:gd name="T36" fmla="*/ 48 w 220"/>
                <a:gd name="T37" fmla="*/ 206 h 206"/>
                <a:gd name="T38" fmla="*/ 40 w 220"/>
                <a:gd name="T39" fmla="*/ 204 h 206"/>
                <a:gd name="T40" fmla="*/ 32 w 220"/>
                <a:gd name="T41" fmla="*/ 200 h 206"/>
                <a:gd name="T42" fmla="*/ 26 w 220"/>
                <a:gd name="T43" fmla="*/ 196 h 206"/>
                <a:gd name="T44" fmla="*/ 16 w 220"/>
                <a:gd name="T45" fmla="*/ 186 h 206"/>
                <a:gd name="T46" fmla="*/ 16 w 220"/>
                <a:gd name="T47" fmla="*/ 186 h 206"/>
                <a:gd name="T48" fmla="*/ 8 w 220"/>
                <a:gd name="T49" fmla="*/ 180 h 206"/>
                <a:gd name="T50" fmla="*/ 4 w 220"/>
                <a:gd name="T51" fmla="*/ 172 h 206"/>
                <a:gd name="T52" fmla="*/ 2 w 220"/>
                <a:gd name="T53" fmla="*/ 162 h 206"/>
                <a:gd name="T54" fmla="*/ 0 w 220"/>
                <a:gd name="T55" fmla="*/ 154 h 206"/>
                <a:gd name="T56" fmla="*/ 0 w 220"/>
                <a:gd name="T57" fmla="*/ 144 h 206"/>
                <a:gd name="T58" fmla="*/ 2 w 220"/>
                <a:gd name="T59" fmla="*/ 136 h 206"/>
                <a:gd name="T60" fmla="*/ 6 w 220"/>
                <a:gd name="T61" fmla="*/ 128 h 206"/>
                <a:gd name="T62" fmla="*/ 12 w 220"/>
                <a:gd name="T63" fmla="*/ 120 h 206"/>
                <a:gd name="T64" fmla="*/ 116 w 220"/>
                <a:gd name="T65" fmla="*/ 0 h 206"/>
                <a:gd name="T66" fmla="*/ 220 w 220"/>
                <a:gd name="T67" fmla="*/ 5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0" h="206">
                  <a:moveTo>
                    <a:pt x="220" y="58"/>
                  </a:moveTo>
                  <a:lnTo>
                    <a:pt x="174" y="154"/>
                  </a:lnTo>
                  <a:lnTo>
                    <a:pt x="174" y="154"/>
                  </a:lnTo>
                  <a:lnTo>
                    <a:pt x="170" y="162"/>
                  </a:lnTo>
                  <a:lnTo>
                    <a:pt x="164" y="168"/>
                  </a:lnTo>
                  <a:lnTo>
                    <a:pt x="158" y="172"/>
                  </a:lnTo>
                  <a:lnTo>
                    <a:pt x="150" y="176"/>
                  </a:lnTo>
                  <a:lnTo>
                    <a:pt x="142" y="178"/>
                  </a:lnTo>
                  <a:lnTo>
                    <a:pt x="134" y="178"/>
                  </a:lnTo>
                  <a:lnTo>
                    <a:pt x="126" y="176"/>
                  </a:lnTo>
                  <a:lnTo>
                    <a:pt x="118" y="174"/>
                  </a:lnTo>
                  <a:lnTo>
                    <a:pt x="104" y="168"/>
                  </a:lnTo>
                  <a:lnTo>
                    <a:pt x="84" y="192"/>
                  </a:lnTo>
                  <a:lnTo>
                    <a:pt x="84" y="192"/>
                  </a:lnTo>
                  <a:lnTo>
                    <a:pt x="78" y="198"/>
                  </a:lnTo>
                  <a:lnTo>
                    <a:pt x="70" y="202"/>
                  </a:lnTo>
                  <a:lnTo>
                    <a:pt x="62" y="204"/>
                  </a:lnTo>
                  <a:lnTo>
                    <a:pt x="56" y="206"/>
                  </a:lnTo>
                  <a:lnTo>
                    <a:pt x="48" y="206"/>
                  </a:lnTo>
                  <a:lnTo>
                    <a:pt x="40" y="204"/>
                  </a:lnTo>
                  <a:lnTo>
                    <a:pt x="32" y="200"/>
                  </a:lnTo>
                  <a:lnTo>
                    <a:pt x="26" y="196"/>
                  </a:lnTo>
                  <a:lnTo>
                    <a:pt x="16" y="186"/>
                  </a:lnTo>
                  <a:lnTo>
                    <a:pt x="16" y="186"/>
                  </a:lnTo>
                  <a:lnTo>
                    <a:pt x="8" y="180"/>
                  </a:lnTo>
                  <a:lnTo>
                    <a:pt x="4" y="172"/>
                  </a:lnTo>
                  <a:lnTo>
                    <a:pt x="2" y="162"/>
                  </a:lnTo>
                  <a:lnTo>
                    <a:pt x="0" y="154"/>
                  </a:lnTo>
                  <a:lnTo>
                    <a:pt x="0" y="144"/>
                  </a:lnTo>
                  <a:lnTo>
                    <a:pt x="2" y="136"/>
                  </a:lnTo>
                  <a:lnTo>
                    <a:pt x="6" y="128"/>
                  </a:lnTo>
                  <a:lnTo>
                    <a:pt x="12" y="120"/>
                  </a:lnTo>
                  <a:lnTo>
                    <a:pt x="116" y="0"/>
                  </a:lnTo>
                  <a:lnTo>
                    <a:pt x="220" y="58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2" name="Freeform 88"/>
            <p:cNvSpPr/>
            <p:nvPr/>
          </p:nvSpPr>
          <p:spPr bwMode="auto">
            <a:xfrm>
              <a:off x="8261351" y="100013"/>
              <a:ext cx="304800" cy="241300"/>
            </a:xfrm>
            <a:custGeom>
              <a:avLst/>
              <a:gdLst>
                <a:gd name="T0" fmla="*/ 0 w 192"/>
                <a:gd name="T1" fmla="*/ 150 h 152"/>
                <a:gd name="T2" fmla="*/ 0 w 192"/>
                <a:gd name="T3" fmla="*/ 150 h 152"/>
                <a:gd name="T4" fmla="*/ 8 w 192"/>
                <a:gd name="T5" fmla="*/ 152 h 152"/>
                <a:gd name="T6" fmla="*/ 24 w 192"/>
                <a:gd name="T7" fmla="*/ 152 h 152"/>
                <a:gd name="T8" fmla="*/ 34 w 192"/>
                <a:gd name="T9" fmla="*/ 152 h 152"/>
                <a:gd name="T10" fmla="*/ 44 w 192"/>
                <a:gd name="T11" fmla="*/ 150 h 152"/>
                <a:gd name="T12" fmla="*/ 54 w 192"/>
                <a:gd name="T13" fmla="*/ 144 h 152"/>
                <a:gd name="T14" fmla="*/ 62 w 192"/>
                <a:gd name="T15" fmla="*/ 138 h 152"/>
                <a:gd name="T16" fmla="*/ 62 w 192"/>
                <a:gd name="T17" fmla="*/ 138 h 152"/>
                <a:gd name="T18" fmla="*/ 60 w 192"/>
                <a:gd name="T19" fmla="*/ 128 h 152"/>
                <a:gd name="T20" fmla="*/ 54 w 192"/>
                <a:gd name="T21" fmla="*/ 108 h 152"/>
                <a:gd name="T22" fmla="*/ 52 w 192"/>
                <a:gd name="T23" fmla="*/ 98 h 152"/>
                <a:gd name="T24" fmla="*/ 54 w 192"/>
                <a:gd name="T25" fmla="*/ 88 h 152"/>
                <a:gd name="T26" fmla="*/ 56 w 192"/>
                <a:gd name="T27" fmla="*/ 82 h 152"/>
                <a:gd name="T28" fmla="*/ 60 w 192"/>
                <a:gd name="T29" fmla="*/ 80 h 152"/>
                <a:gd name="T30" fmla="*/ 64 w 192"/>
                <a:gd name="T31" fmla="*/ 80 h 152"/>
                <a:gd name="T32" fmla="*/ 64 w 192"/>
                <a:gd name="T33" fmla="*/ 80 h 152"/>
                <a:gd name="T34" fmla="*/ 70 w 192"/>
                <a:gd name="T35" fmla="*/ 82 h 152"/>
                <a:gd name="T36" fmla="*/ 76 w 192"/>
                <a:gd name="T37" fmla="*/ 86 h 152"/>
                <a:gd name="T38" fmla="*/ 80 w 192"/>
                <a:gd name="T39" fmla="*/ 94 h 152"/>
                <a:gd name="T40" fmla="*/ 84 w 192"/>
                <a:gd name="T41" fmla="*/ 102 h 152"/>
                <a:gd name="T42" fmla="*/ 86 w 192"/>
                <a:gd name="T43" fmla="*/ 116 h 152"/>
                <a:gd name="T44" fmla="*/ 88 w 192"/>
                <a:gd name="T45" fmla="*/ 124 h 152"/>
                <a:gd name="T46" fmla="*/ 88 w 192"/>
                <a:gd name="T47" fmla="*/ 124 h 152"/>
                <a:gd name="T48" fmla="*/ 96 w 192"/>
                <a:gd name="T49" fmla="*/ 100 h 152"/>
                <a:gd name="T50" fmla="*/ 106 w 192"/>
                <a:gd name="T51" fmla="*/ 82 h 152"/>
                <a:gd name="T52" fmla="*/ 112 w 192"/>
                <a:gd name="T53" fmla="*/ 76 h 152"/>
                <a:gd name="T54" fmla="*/ 116 w 192"/>
                <a:gd name="T55" fmla="*/ 72 h 152"/>
                <a:gd name="T56" fmla="*/ 116 w 192"/>
                <a:gd name="T57" fmla="*/ 72 h 152"/>
                <a:gd name="T58" fmla="*/ 124 w 192"/>
                <a:gd name="T59" fmla="*/ 78 h 152"/>
                <a:gd name="T60" fmla="*/ 134 w 192"/>
                <a:gd name="T61" fmla="*/ 86 h 152"/>
                <a:gd name="T62" fmla="*/ 146 w 192"/>
                <a:gd name="T63" fmla="*/ 92 h 152"/>
                <a:gd name="T64" fmla="*/ 158 w 192"/>
                <a:gd name="T65" fmla="*/ 96 h 152"/>
                <a:gd name="T66" fmla="*/ 172 w 192"/>
                <a:gd name="T67" fmla="*/ 96 h 152"/>
                <a:gd name="T68" fmla="*/ 178 w 192"/>
                <a:gd name="T69" fmla="*/ 94 h 152"/>
                <a:gd name="T70" fmla="*/ 182 w 192"/>
                <a:gd name="T71" fmla="*/ 92 h 152"/>
                <a:gd name="T72" fmla="*/ 188 w 192"/>
                <a:gd name="T73" fmla="*/ 88 h 152"/>
                <a:gd name="T74" fmla="*/ 192 w 192"/>
                <a:gd name="T75" fmla="*/ 80 h 152"/>
                <a:gd name="T76" fmla="*/ 192 w 192"/>
                <a:gd name="T77" fmla="*/ 80 h 152"/>
                <a:gd name="T78" fmla="*/ 190 w 192"/>
                <a:gd name="T79" fmla="*/ 76 h 152"/>
                <a:gd name="T80" fmla="*/ 186 w 192"/>
                <a:gd name="T81" fmla="*/ 62 h 152"/>
                <a:gd name="T82" fmla="*/ 176 w 192"/>
                <a:gd name="T83" fmla="*/ 42 h 152"/>
                <a:gd name="T84" fmla="*/ 166 w 192"/>
                <a:gd name="T85" fmla="*/ 32 h 152"/>
                <a:gd name="T86" fmla="*/ 156 w 192"/>
                <a:gd name="T87" fmla="*/ 20 h 152"/>
                <a:gd name="T88" fmla="*/ 156 w 192"/>
                <a:gd name="T89" fmla="*/ 20 h 152"/>
                <a:gd name="T90" fmla="*/ 148 w 192"/>
                <a:gd name="T91" fmla="*/ 14 h 152"/>
                <a:gd name="T92" fmla="*/ 142 w 192"/>
                <a:gd name="T93" fmla="*/ 10 h 152"/>
                <a:gd name="T94" fmla="*/ 126 w 192"/>
                <a:gd name="T95" fmla="*/ 4 h 152"/>
                <a:gd name="T96" fmla="*/ 110 w 192"/>
                <a:gd name="T97" fmla="*/ 0 h 152"/>
                <a:gd name="T98" fmla="*/ 94 w 192"/>
                <a:gd name="T99" fmla="*/ 0 h 152"/>
                <a:gd name="T100" fmla="*/ 78 w 192"/>
                <a:gd name="T101" fmla="*/ 0 h 152"/>
                <a:gd name="T102" fmla="*/ 66 w 192"/>
                <a:gd name="T103" fmla="*/ 2 h 152"/>
                <a:gd name="T104" fmla="*/ 56 w 192"/>
                <a:gd name="T105" fmla="*/ 4 h 152"/>
                <a:gd name="T106" fmla="*/ 0 w 192"/>
                <a:gd name="T107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" h="152">
                  <a:moveTo>
                    <a:pt x="0" y="150"/>
                  </a:moveTo>
                  <a:lnTo>
                    <a:pt x="0" y="150"/>
                  </a:lnTo>
                  <a:lnTo>
                    <a:pt x="8" y="152"/>
                  </a:lnTo>
                  <a:lnTo>
                    <a:pt x="24" y="152"/>
                  </a:lnTo>
                  <a:lnTo>
                    <a:pt x="34" y="152"/>
                  </a:lnTo>
                  <a:lnTo>
                    <a:pt x="44" y="150"/>
                  </a:lnTo>
                  <a:lnTo>
                    <a:pt x="54" y="144"/>
                  </a:lnTo>
                  <a:lnTo>
                    <a:pt x="62" y="138"/>
                  </a:lnTo>
                  <a:lnTo>
                    <a:pt x="62" y="138"/>
                  </a:lnTo>
                  <a:lnTo>
                    <a:pt x="60" y="128"/>
                  </a:lnTo>
                  <a:lnTo>
                    <a:pt x="54" y="108"/>
                  </a:lnTo>
                  <a:lnTo>
                    <a:pt x="52" y="98"/>
                  </a:lnTo>
                  <a:lnTo>
                    <a:pt x="54" y="88"/>
                  </a:lnTo>
                  <a:lnTo>
                    <a:pt x="56" y="82"/>
                  </a:lnTo>
                  <a:lnTo>
                    <a:pt x="60" y="80"/>
                  </a:lnTo>
                  <a:lnTo>
                    <a:pt x="64" y="80"/>
                  </a:lnTo>
                  <a:lnTo>
                    <a:pt x="64" y="80"/>
                  </a:lnTo>
                  <a:lnTo>
                    <a:pt x="70" y="82"/>
                  </a:lnTo>
                  <a:lnTo>
                    <a:pt x="76" y="86"/>
                  </a:lnTo>
                  <a:lnTo>
                    <a:pt x="80" y="94"/>
                  </a:lnTo>
                  <a:lnTo>
                    <a:pt x="84" y="102"/>
                  </a:lnTo>
                  <a:lnTo>
                    <a:pt x="86" y="116"/>
                  </a:lnTo>
                  <a:lnTo>
                    <a:pt x="88" y="124"/>
                  </a:lnTo>
                  <a:lnTo>
                    <a:pt x="88" y="124"/>
                  </a:lnTo>
                  <a:lnTo>
                    <a:pt x="96" y="100"/>
                  </a:lnTo>
                  <a:lnTo>
                    <a:pt x="106" y="82"/>
                  </a:lnTo>
                  <a:lnTo>
                    <a:pt x="112" y="76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24" y="78"/>
                  </a:lnTo>
                  <a:lnTo>
                    <a:pt x="134" y="86"/>
                  </a:lnTo>
                  <a:lnTo>
                    <a:pt x="146" y="92"/>
                  </a:lnTo>
                  <a:lnTo>
                    <a:pt x="158" y="96"/>
                  </a:lnTo>
                  <a:lnTo>
                    <a:pt x="172" y="96"/>
                  </a:lnTo>
                  <a:lnTo>
                    <a:pt x="178" y="94"/>
                  </a:lnTo>
                  <a:lnTo>
                    <a:pt x="182" y="92"/>
                  </a:lnTo>
                  <a:lnTo>
                    <a:pt x="188" y="88"/>
                  </a:lnTo>
                  <a:lnTo>
                    <a:pt x="192" y="80"/>
                  </a:lnTo>
                  <a:lnTo>
                    <a:pt x="192" y="80"/>
                  </a:lnTo>
                  <a:lnTo>
                    <a:pt x="190" y="76"/>
                  </a:lnTo>
                  <a:lnTo>
                    <a:pt x="186" y="62"/>
                  </a:lnTo>
                  <a:lnTo>
                    <a:pt x="176" y="42"/>
                  </a:lnTo>
                  <a:lnTo>
                    <a:pt x="166" y="32"/>
                  </a:lnTo>
                  <a:lnTo>
                    <a:pt x="156" y="20"/>
                  </a:lnTo>
                  <a:lnTo>
                    <a:pt x="156" y="20"/>
                  </a:lnTo>
                  <a:lnTo>
                    <a:pt x="148" y="14"/>
                  </a:lnTo>
                  <a:lnTo>
                    <a:pt x="142" y="10"/>
                  </a:lnTo>
                  <a:lnTo>
                    <a:pt x="126" y="4"/>
                  </a:lnTo>
                  <a:lnTo>
                    <a:pt x="110" y="0"/>
                  </a:lnTo>
                  <a:lnTo>
                    <a:pt x="94" y="0"/>
                  </a:lnTo>
                  <a:lnTo>
                    <a:pt x="78" y="0"/>
                  </a:lnTo>
                  <a:lnTo>
                    <a:pt x="66" y="2"/>
                  </a:lnTo>
                  <a:lnTo>
                    <a:pt x="56" y="4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101F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3" name="Freeform 89"/>
            <p:cNvSpPr/>
            <p:nvPr/>
          </p:nvSpPr>
          <p:spPr bwMode="auto">
            <a:xfrm>
              <a:off x="8175626" y="319088"/>
              <a:ext cx="123825" cy="127000"/>
            </a:xfrm>
            <a:custGeom>
              <a:avLst/>
              <a:gdLst>
                <a:gd name="T0" fmla="*/ 78 w 78"/>
                <a:gd name="T1" fmla="*/ 70 h 80"/>
                <a:gd name="T2" fmla="*/ 78 w 78"/>
                <a:gd name="T3" fmla="*/ 70 h 80"/>
                <a:gd name="T4" fmla="*/ 76 w 78"/>
                <a:gd name="T5" fmla="*/ 70 h 80"/>
                <a:gd name="T6" fmla="*/ 74 w 78"/>
                <a:gd name="T7" fmla="*/ 74 h 80"/>
                <a:gd name="T8" fmla="*/ 74 w 78"/>
                <a:gd name="T9" fmla="*/ 74 h 80"/>
                <a:gd name="T10" fmla="*/ 68 w 78"/>
                <a:gd name="T11" fmla="*/ 78 h 80"/>
                <a:gd name="T12" fmla="*/ 60 w 78"/>
                <a:gd name="T13" fmla="*/ 80 h 80"/>
                <a:gd name="T14" fmla="*/ 60 w 78"/>
                <a:gd name="T15" fmla="*/ 80 h 80"/>
                <a:gd name="T16" fmla="*/ 50 w 78"/>
                <a:gd name="T17" fmla="*/ 80 h 80"/>
                <a:gd name="T18" fmla="*/ 38 w 78"/>
                <a:gd name="T19" fmla="*/ 80 h 80"/>
                <a:gd name="T20" fmla="*/ 38 w 78"/>
                <a:gd name="T21" fmla="*/ 80 h 80"/>
                <a:gd name="T22" fmla="*/ 32 w 78"/>
                <a:gd name="T23" fmla="*/ 78 h 80"/>
                <a:gd name="T24" fmla="*/ 24 w 78"/>
                <a:gd name="T25" fmla="*/ 76 h 80"/>
                <a:gd name="T26" fmla="*/ 24 w 78"/>
                <a:gd name="T27" fmla="*/ 76 h 80"/>
                <a:gd name="T28" fmla="*/ 18 w 78"/>
                <a:gd name="T29" fmla="*/ 72 h 80"/>
                <a:gd name="T30" fmla="*/ 14 w 78"/>
                <a:gd name="T31" fmla="*/ 66 h 80"/>
                <a:gd name="T32" fmla="*/ 14 w 78"/>
                <a:gd name="T33" fmla="*/ 66 h 80"/>
                <a:gd name="T34" fmla="*/ 6 w 78"/>
                <a:gd name="T35" fmla="*/ 54 h 80"/>
                <a:gd name="T36" fmla="*/ 2 w 78"/>
                <a:gd name="T37" fmla="*/ 42 h 80"/>
                <a:gd name="T38" fmla="*/ 0 w 78"/>
                <a:gd name="T39" fmla="*/ 30 h 80"/>
                <a:gd name="T40" fmla="*/ 0 w 78"/>
                <a:gd name="T41" fmla="*/ 20 h 80"/>
                <a:gd name="T42" fmla="*/ 0 w 78"/>
                <a:gd name="T43" fmla="*/ 20 h 80"/>
                <a:gd name="T44" fmla="*/ 2 w 78"/>
                <a:gd name="T45" fmla="*/ 4 h 80"/>
                <a:gd name="T46" fmla="*/ 4 w 78"/>
                <a:gd name="T47" fmla="*/ 0 h 80"/>
                <a:gd name="T48" fmla="*/ 4 w 78"/>
                <a:gd name="T49" fmla="*/ 0 h 80"/>
                <a:gd name="T50" fmla="*/ 4 w 78"/>
                <a:gd name="T51" fmla="*/ 6 h 80"/>
                <a:gd name="T52" fmla="*/ 4 w 78"/>
                <a:gd name="T53" fmla="*/ 20 h 80"/>
                <a:gd name="T54" fmla="*/ 4 w 78"/>
                <a:gd name="T55" fmla="*/ 20 h 80"/>
                <a:gd name="T56" fmla="*/ 4 w 78"/>
                <a:gd name="T57" fmla="*/ 28 h 80"/>
                <a:gd name="T58" fmla="*/ 8 w 78"/>
                <a:gd name="T59" fmla="*/ 40 h 80"/>
                <a:gd name="T60" fmla="*/ 12 w 78"/>
                <a:gd name="T61" fmla="*/ 52 h 80"/>
                <a:gd name="T62" fmla="*/ 18 w 78"/>
                <a:gd name="T63" fmla="*/ 62 h 80"/>
                <a:gd name="T64" fmla="*/ 18 w 78"/>
                <a:gd name="T65" fmla="*/ 62 h 80"/>
                <a:gd name="T66" fmla="*/ 22 w 78"/>
                <a:gd name="T67" fmla="*/ 68 h 80"/>
                <a:gd name="T68" fmla="*/ 28 w 78"/>
                <a:gd name="T69" fmla="*/ 70 h 80"/>
                <a:gd name="T70" fmla="*/ 28 w 78"/>
                <a:gd name="T71" fmla="*/ 70 h 80"/>
                <a:gd name="T72" fmla="*/ 32 w 78"/>
                <a:gd name="T73" fmla="*/ 74 h 80"/>
                <a:gd name="T74" fmla="*/ 38 w 78"/>
                <a:gd name="T75" fmla="*/ 74 h 80"/>
                <a:gd name="T76" fmla="*/ 38 w 78"/>
                <a:gd name="T77" fmla="*/ 74 h 80"/>
                <a:gd name="T78" fmla="*/ 60 w 78"/>
                <a:gd name="T79" fmla="*/ 74 h 80"/>
                <a:gd name="T80" fmla="*/ 60 w 78"/>
                <a:gd name="T81" fmla="*/ 74 h 80"/>
                <a:gd name="T82" fmla="*/ 68 w 78"/>
                <a:gd name="T83" fmla="*/ 74 h 80"/>
                <a:gd name="T84" fmla="*/ 72 w 78"/>
                <a:gd name="T85" fmla="*/ 72 h 80"/>
                <a:gd name="T86" fmla="*/ 72 w 78"/>
                <a:gd name="T87" fmla="*/ 72 h 80"/>
                <a:gd name="T88" fmla="*/ 78 w 78"/>
                <a:gd name="T89" fmla="*/ 70 h 80"/>
                <a:gd name="T90" fmla="*/ 78 w 78"/>
                <a:gd name="T91" fmla="*/ 7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" h="80">
                  <a:moveTo>
                    <a:pt x="78" y="70"/>
                  </a:moveTo>
                  <a:lnTo>
                    <a:pt x="78" y="70"/>
                  </a:lnTo>
                  <a:lnTo>
                    <a:pt x="76" y="70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68" y="78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50" y="80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2" y="78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18" y="72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6" y="54"/>
                  </a:lnTo>
                  <a:lnTo>
                    <a:pt x="2" y="42"/>
                  </a:lnTo>
                  <a:lnTo>
                    <a:pt x="0" y="3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6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8" y="40"/>
                  </a:lnTo>
                  <a:lnTo>
                    <a:pt x="12" y="5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2" y="68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32" y="7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60" y="74"/>
                  </a:lnTo>
                  <a:lnTo>
                    <a:pt x="60" y="74"/>
                  </a:lnTo>
                  <a:lnTo>
                    <a:pt x="68" y="74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78" y="70"/>
                  </a:lnTo>
                  <a:lnTo>
                    <a:pt x="78" y="70"/>
                  </a:lnTo>
                  <a:close/>
                </a:path>
              </a:pathLst>
            </a:custGeom>
            <a:solidFill>
              <a:srgbClr val="FEBE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4" name="Freeform 90"/>
            <p:cNvSpPr/>
            <p:nvPr/>
          </p:nvSpPr>
          <p:spPr bwMode="auto">
            <a:xfrm>
              <a:off x="7800976" y="481013"/>
              <a:ext cx="215900" cy="654050"/>
            </a:xfrm>
            <a:custGeom>
              <a:avLst/>
              <a:gdLst>
                <a:gd name="T0" fmla="*/ 136 w 136"/>
                <a:gd name="T1" fmla="*/ 0 h 412"/>
                <a:gd name="T2" fmla="*/ 136 w 136"/>
                <a:gd name="T3" fmla="*/ 0 h 412"/>
                <a:gd name="T4" fmla="*/ 128 w 136"/>
                <a:gd name="T5" fmla="*/ 16 h 412"/>
                <a:gd name="T6" fmla="*/ 128 w 136"/>
                <a:gd name="T7" fmla="*/ 16 h 412"/>
                <a:gd name="T8" fmla="*/ 104 w 136"/>
                <a:gd name="T9" fmla="*/ 56 h 412"/>
                <a:gd name="T10" fmla="*/ 104 w 136"/>
                <a:gd name="T11" fmla="*/ 56 h 412"/>
                <a:gd name="T12" fmla="*/ 68 w 136"/>
                <a:gd name="T13" fmla="*/ 118 h 412"/>
                <a:gd name="T14" fmla="*/ 50 w 136"/>
                <a:gd name="T15" fmla="*/ 154 h 412"/>
                <a:gd name="T16" fmla="*/ 34 w 136"/>
                <a:gd name="T17" fmla="*/ 196 h 412"/>
                <a:gd name="T18" fmla="*/ 34 w 136"/>
                <a:gd name="T19" fmla="*/ 196 h 412"/>
                <a:gd name="T20" fmla="*/ 20 w 136"/>
                <a:gd name="T21" fmla="*/ 238 h 412"/>
                <a:gd name="T22" fmla="*/ 10 w 136"/>
                <a:gd name="T23" fmla="*/ 278 h 412"/>
                <a:gd name="T24" fmla="*/ 10 w 136"/>
                <a:gd name="T25" fmla="*/ 278 h 412"/>
                <a:gd name="T26" fmla="*/ 4 w 136"/>
                <a:gd name="T27" fmla="*/ 314 h 412"/>
                <a:gd name="T28" fmla="*/ 4 w 136"/>
                <a:gd name="T29" fmla="*/ 348 h 412"/>
                <a:gd name="T30" fmla="*/ 4 w 136"/>
                <a:gd name="T31" fmla="*/ 348 h 412"/>
                <a:gd name="T32" fmla="*/ 4 w 136"/>
                <a:gd name="T33" fmla="*/ 374 h 412"/>
                <a:gd name="T34" fmla="*/ 8 w 136"/>
                <a:gd name="T35" fmla="*/ 394 h 412"/>
                <a:gd name="T36" fmla="*/ 8 w 136"/>
                <a:gd name="T37" fmla="*/ 394 h 412"/>
                <a:gd name="T38" fmla="*/ 10 w 136"/>
                <a:gd name="T39" fmla="*/ 412 h 412"/>
                <a:gd name="T40" fmla="*/ 10 w 136"/>
                <a:gd name="T41" fmla="*/ 412 h 412"/>
                <a:gd name="T42" fmla="*/ 8 w 136"/>
                <a:gd name="T43" fmla="*/ 408 h 412"/>
                <a:gd name="T44" fmla="*/ 8 w 136"/>
                <a:gd name="T45" fmla="*/ 408 h 412"/>
                <a:gd name="T46" fmla="*/ 4 w 136"/>
                <a:gd name="T47" fmla="*/ 394 h 412"/>
                <a:gd name="T48" fmla="*/ 4 w 136"/>
                <a:gd name="T49" fmla="*/ 394 h 412"/>
                <a:gd name="T50" fmla="*/ 2 w 136"/>
                <a:gd name="T51" fmla="*/ 374 h 412"/>
                <a:gd name="T52" fmla="*/ 0 w 136"/>
                <a:gd name="T53" fmla="*/ 348 h 412"/>
                <a:gd name="T54" fmla="*/ 0 w 136"/>
                <a:gd name="T55" fmla="*/ 348 h 412"/>
                <a:gd name="T56" fmla="*/ 0 w 136"/>
                <a:gd name="T57" fmla="*/ 314 h 412"/>
                <a:gd name="T58" fmla="*/ 4 w 136"/>
                <a:gd name="T59" fmla="*/ 276 h 412"/>
                <a:gd name="T60" fmla="*/ 4 w 136"/>
                <a:gd name="T61" fmla="*/ 276 h 412"/>
                <a:gd name="T62" fmla="*/ 14 w 136"/>
                <a:gd name="T63" fmla="*/ 236 h 412"/>
                <a:gd name="T64" fmla="*/ 28 w 136"/>
                <a:gd name="T65" fmla="*/ 194 h 412"/>
                <a:gd name="T66" fmla="*/ 28 w 136"/>
                <a:gd name="T67" fmla="*/ 194 h 412"/>
                <a:gd name="T68" fmla="*/ 46 w 136"/>
                <a:gd name="T69" fmla="*/ 152 h 412"/>
                <a:gd name="T70" fmla="*/ 64 w 136"/>
                <a:gd name="T71" fmla="*/ 114 h 412"/>
                <a:gd name="T72" fmla="*/ 82 w 136"/>
                <a:gd name="T73" fmla="*/ 82 h 412"/>
                <a:gd name="T74" fmla="*/ 100 w 136"/>
                <a:gd name="T75" fmla="*/ 54 h 412"/>
                <a:gd name="T76" fmla="*/ 100 w 136"/>
                <a:gd name="T77" fmla="*/ 54 h 412"/>
                <a:gd name="T78" fmla="*/ 126 w 136"/>
                <a:gd name="T79" fmla="*/ 14 h 412"/>
                <a:gd name="T80" fmla="*/ 126 w 136"/>
                <a:gd name="T81" fmla="*/ 14 h 412"/>
                <a:gd name="T82" fmla="*/ 136 w 136"/>
                <a:gd name="T83" fmla="*/ 0 h 412"/>
                <a:gd name="T84" fmla="*/ 136 w 136"/>
                <a:gd name="T85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412">
                  <a:moveTo>
                    <a:pt x="136" y="0"/>
                  </a:moveTo>
                  <a:lnTo>
                    <a:pt x="136" y="0"/>
                  </a:lnTo>
                  <a:lnTo>
                    <a:pt x="128" y="16"/>
                  </a:lnTo>
                  <a:lnTo>
                    <a:pt x="128" y="16"/>
                  </a:lnTo>
                  <a:lnTo>
                    <a:pt x="104" y="56"/>
                  </a:lnTo>
                  <a:lnTo>
                    <a:pt x="104" y="56"/>
                  </a:lnTo>
                  <a:lnTo>
                    <a:pt x="68" y="118"/>
                  </a:lnTo>
                  <a:lnTo>
                    <a:pt x="50" y="154"/>
                  </a:lnTo>
                  <a:lnTo>
                    <a:pt x="34" y="196"/>
                  </a:lnTo>
                  <a:lnTo>
                    <a:pt x="34" y="196"/>
                  </a:lnTo>
                  <a:lnTo>
                    <a:pt x="20" y="238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4" y="314"/>
                  </a:lnTo>
                  <a:lnTo>
                    <a:pt x="4" y="348"/>
                  </a:lnTo>
                  <a:lnTo>
                    <a:pt x="4" y="348"/>
                  </a:lnTo>
                  <a:lnTo>
                    <a:pt x="4" y="374"/>
                  </a:lnTo>
                  <a:lnTo>
                    <a:pt x="8" y="394"/>
                  </a:lnTo>
                  <a:lnTo>
                    <a:pt x="8" y="394"/>
                  </a:lnTo>
                  <a:lnTo>
                    <a:pt x="10" y="412"/>
                  </a:lnTo>
                  <a:lnTo>
                    <a:pt x="10" y="412"/>
                  </a:lnTo>
                  <a:lnTo>
                    <a:pt x="8" y="408"/>
                  </a:lnTo>
                  <a:lnTo>
                    <a:pt x="8" y="408"/>
                  </a:lnTo>
                  <a:lnTo>
                    <a:pt x="4" y="394"/>
                  </a:lnTo>
                  <a:lnTo>
                    <a:pt x="4" y="394"/>
                  </a:lnTo>
                  <a:lnTo>
                    <a:pt x="2" y="374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314"/>
                  </a:lnTo>
                  <a:lnTo>
                    <a:pt x="4" y="276"/>
                  </a:lnTo>
                  <a:lnTo>
                    <a:pt x="4" y="276"/>
                  </a:lnTo>
                  <a:lnTo>
                    <a:pt x="14" y="236"/>
                  </a:lnTo>
                  <a:lnTo>
                    <a:pt x="28" y="194"/>
                  </a:lnTo>
                  <a:lnTo>
                    <a:pt x="28" y="194"/>
                  </a:lnTo>
                  <a:lnTo>
                    <a:pt x="46" y="152"/>
                  </a:lnTo>
                  <a:lnTo>
                    <a:pt x="64" y="114"/>
                  </a:lnTo>
                  <a:lnTo>
                    <a:pt x="82" y="8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126" y="14"/>
                  </a:lnTo>
                  <a:lnTo>
                    <a:pt x="126" y="14"/>
                  </a:lnTo>
                  <a:lnTo>
                    <a:pt x="136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EB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5" name="Freeform 91"/>
            <p:cNvSpPr/>
            <p:nvPr/>
          </p:nvSpPr>
          <p:spPr bwMode="auto">
            <a:xfrm>
              <a:off x="8153401" y="100013"/>
              <a:ext cx="203200" cy="238125"/>
            </a:xfrm>
            <a:custGeom>
              <a:avLst/>
              <a:gdLst>
                <a:gd name="T0" fmla="*/ 0 w 128"/>
                <a:gd name="T1" fmla="*/ 126 h 150"/>
                <a:gd name="T2" fmla="*/ 0 w 128"/>
                <a:gd name="T3" fmla="*/ 126 h 150"/>
                <a:gd name="T4" fmla="*/ 6 w 128"/>
                <a:gd name="T5" fmla="*/ 130 h 150"/>
                <a:gd name="T6" fmla="*/ 20 w 128"/>
                <a:gd name="T7" fmla="*/ 138 h 150"/>
                <a:gd name="T8" fmla="*/ 42 w 128"/>
                <a:gd name="T9" fmla="*/ 146 h 150"/>
                <a:gd name="T10" fmla="*/ 54 w 128"/>
                <a:gd name="T11" fmla="*/ 148 h 150"/>
                <a:gd name="T12" fmla="*/ 68 w 128"/>
                <a:gd name="T13" fmla="*/ 150 h 150"/>
                <a:gd name="T14" fmla="*/ 68 w 128"/>
                <a:gd name="T15" fmla="*/ 150 h 150"/>
                <a:gd name="T16" fmla="*/ 74 w 128"/>
                <a:gd name="T17" fmla="*/ 148 h 150"/>
                <a:gd name="T18" fmla="*/ 82 w 128"/>
                <a:gd name="T19" fmla="*/ 144 h 150"/>
                <a:gd name="T20" fmla="*/ 88 w 128"/>
                <a:gd name="T21" fmla="*/ 136 h 150"/>
                <a:gd name="T22" fmla="*/ 92 w 128"/>
                <a:gd name="T23" fmla="*/ 128 h 150"/>
                <a:gd name="T24" fmla="*/ 102 w 128"/>
                <a:gd name="T25" fmla="*/ 102 h 150"/>
                <a:gd name="T26" fmla="*/ 112 w 128"/>
                <a:gd name="T27" fmla="*/ 76 h 150"/>
                <a:gd name="T28" fmla="*/ 118 w 128"/>
                <a:gd name="T29" fmla="*/ 48 h 150"/>
                <a:gd name="T30" fmla="*/ 124 w 128"/>
                <a:gd name="T31" fmla="*/ 22 h 150"/>
                <a:gd name="T32" fmla="*/ 128 w 128"/>
                <a:gd name="T33" fmla="*/ 0 h 150"/>
                <a:gd name="T34" fmla="*/ 0 w 128"/>
                <a:gd name="T35" fmla="*/ 12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50">
                  <a:moveTo>
                    <a:pt x="0" y="126"/>
                  </a:moveTo>
                  <a:lnTo>
                    <a:pt x="0" y="126"/>
                  </a:lnTo>
                  <a:lnTo>
                    <a:pt x="6" y="130"/>
                  </a:lnTo>
                  <a:lnTo>
                    <a:pt x="20" y="138"/>
                  </a:lnTo>
                  <a:lnTo>
                    <a:pt x="42" y="146"/>
                  </a:lnTo>
                  <a:lnTo>
                    <a:pt x="54" y="148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4" y="148"/>
                  </a:lnTo>
                  <a:lnTo>
                    <a:pt x="82" y="144"/>
                  </a:lnTo>
                  <a:lnTo>
                    <a:pt x="88" y="136"/>
                  </a:lnTo>
                  <a:lnTo>
                    <a:pt x="92" y="128"/>
                  </a:lnTo>
                  <a:lnTo>
                    <a:pt x="102" y="102"/>
                  </a:lnTo>
                  <a:lnTo>
                    <a:pt x="112" y="76"/>
                  </a:lnTo>
                  <a:lnTo>
                    <a:pt x="118" y="48"/>
                  </a:lnTo>
                  <a:lnTo>
                    <a:pt x="124" y="22"/>
                  </a:lnTo>
                  <a:lnTo>
                    <a:pt x="128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101F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6" name="Freeform 92"/>
            <p:cNvSpPr/>
            <p:nvPr/>
          </p:nvSpPr>
          <p:spPr bwMode="auto">
            <a:xfrm>
              <a:off x="7854951" y="1163638"/>
              <a:ext cx="73025" cy="149225"/>
            </a:xfrm>
            <a:custGeom>
              <a:avLst/>
              <a:gdLst>
                <a:gd name="T0" fmla="*/ 44 w 46"/>
                <a:gd name="T1" fmla="*/ 0 h 94"/>
                <a:gd name="T2" fmla="*/ 44 w 46"/>
                <a:gd name="T3" fmla="*/ 0 h 94"/>
                <a:gd name="T4" fmla="*/ 44 w 46"/>
                <a:gd name="T5" fmla="*/ 4 h 94"/>
                <a:gd name="T6" fmla="*/ 46 w 46"/>
                <a:gd name="T7" fmla="*/ 16 h 94"/>
                <a:gd name="T8" fmla="*/ 46 w 46"/>
                <a:gd name="T9" fmla="*/ 16 h 94"/>
                <a:gd name="T10" fmla="*/ 44 w 46"/>
                <a:gd name="T11" fmla="*/ 32 h 94"/>
                <a:gd name="T12" fmla="*/ 40 w 46"/>
                <a:gd name="T13" fmla="*/ 42 h 94"/>
                <a:gd name="T14" fmla="*/ 36 w 46"/>
                <a:gd name="T15" fmla="*/ 54 h 94"/>
                <a:gd name="T16" fmla="*/ 36 w 46"/>
                <a:gd name="T17" fmla="*/ 54 h 94"/>
                <a:gd name="T18" fmla="*/ 32 w 46"/>
                <a:gd name="T19" fmla="*/ 64 h 94"/>
                <a:gd name="T20" fmla="*/ 26 w 46"/>
                <a:gd name="T21" fmla="*/ 72 h 94"/>
                <a:gd name="T22" fmla="*/ 14 w 46"/>
                <a:gd name="T23" fmla="*/ 86 h 94"/>
                <a:gd name="T24" fmla="*/ 14 w 46"/>
                <a:gd name="T25" fmla="*/ 86 h 94"/>
                <a:gd name="T26" fmla="*/ 4 w 46"/>
                <a:gd name="T27" fmla="*/ 92 h 94"/>
                <a:gd name="T28" fmla="*/ 0 w 46"/>
                <a:gd name="T29" fmla="*/ 94 h 94"/>
                <a:gd name="T30" fmla="*/ 0 w 46"/>
                <a:gd name="T31" fmla="*/ 94 h 94"/>
                <a:gd name="T32" fmla="*/ 4 w 46"/>
                <a:gd name="T33" fmla="*/ 90 h 94"/>
                <a:gd name="T34" fmla="*/ 12 w 46"/>
                <a:gd name="T35" fmla="*/ 82 h 94"/>
                <a:gd name="T36" fmla="*/ 12 w 46"/>
                <a:gd name="T37" fmla="*/ 82 h 94"/>
                <a:gd name="T38" fmla="*/ 22 w 46"/>
                <a:gd name="T39" fmla="*/ 68 h 94"/>
                <a:gd name="T40" fmla="*/ 32 w 46"/>
                <a:gd name="T41" fmla="*/ 50 h 94"/>
                <a:gd name="T42" fmla="*/ 32 w 46"/>
                <a:gd name="T43" fmla="*/ 50 h 94"/>
                <a:gd name="T44" fmla="*/ 38 w 46"/>
                <a:gd name="T45" fmla="*/ 32 h 94"/>
                <a:gd name="T46" fmla="*/ 42 w 46"/>
                <a:gd name="T47" fmla="*/ 16 h 94"/>
                <a:gd name="T48" fmla="*/ 42 w 46"/>
                <a:gd name="T49" fmla="*/ 16 h 94"/>
                <a:gd name="T50" fmla="*/ 42 w 46"/>
                <a:gd name="T51" fmla="*/ 4 h 94"/>
                <a:gd name="T52" fmla="*/ 44 w 46"/>
                <a:gd name="T53" fmla="*/ 0 h 94"/>
                <a:gd name="T54" fmla="*/ 44 w 46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94">
                  <a:moveTo>
                    <a:pt x="44" y="0"/>
                  </a:moveTo>
                  <a:lnTo>
                    <a:pt x="44" y="0"/>
                  </a:lnTo>
                  <a:lnTo>
                    <a:pt x="44" y="4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4" y="32"/>
                  </a:lnTo>
                  <a:lnTo>
                    <a:pt x="40" y="42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32" y="64"/>
                  </a:lnTo>
                  <a:lnTo>
                    <a:pt x="26" y="72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4" y="9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4" y="90"/>
                  </a:lnTo>
                  <a:lnTo>
                    <a:pt x="12" y="82"/>
                  </a:lnTo>
                  <a:lnTo>
                    <a:pt x="12" y="82"/>
                  </a:lnTo>
                  <a:lnTo>
                    <a:pt x="22" y="6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8" y="32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42" y="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7" name="Freeform 93"/>
            <p:cNvSpPr/>
            <p:nvPr/>
          </p:nvSpPr>
          <p:spPr bwMode="auto">
            <a:xfrm>
              <a:off x="7931151" y="1357314"/>
              <a:ext cx="314325" cy="1114425"/>
            </a:xfrm>
            <a:custGeom>
              <a:avLst/>
              <a:gdLst>
                <a:gd name="T0" fmla="*/ 0 w 198"/>
                <a:gd name="T1" fmla="*/ 0 h 702"/>
                <a:gd name="T2" fmla="*/ 0 w 198"/>
                <a:gd name="T3" fmla="*/ 0 h 702"/>
                <a:gd name="T4" fmla="*/ 4 w 198"/>
                <a:gd name="T5" fmla="*/ 6 h 702"/>
                <a:gd name="T6" fmla="*/ 4 w 198"/>
                <a:gd name="T7" fmla="*/ 6 h 702"/>
                <a:gd name="T8" fmla="*/ 18 w 198"/>
                <a:gd name="T9" fmla="*/ 22 h 702"/>
                <a:gd name="T10" fmla="*/ 18 w 198"/>
                <a:gd name="T11" fmla="*/ 22 h 702"/>
                <a:gd name="T12" fmla="*/ 40 w 198"/>
                <a:gd name="T13" fmla="*/ 48 h 702"/>
                <a:gd name="T14" fmla="*/ 68 w 198"/>
                <a:gd name="T15" fmla="*/ 86 h 702"/>
                <a:gd name="T16" fmla="*/ 68 w 198"/>
                <a:gd name="T17" fmla="*/ 86 h 702"/>
                <a:gd name="T18" fmla="*/ 100 w 198"/>
                <a:gd name="T19" fmla="*/ 132 h 702"/>
                <a:gd name="T20" fmla="*/ 116 w 198"/>
                <a:gd name="T21" fmla="*/ 158 h 702"/>
                <a:gd name="T22" fmla="*/ 132 w 198"/>
                <a:gd name="T23" fmla="*/ 188 h 702"/>
                <a:gd name="T24" fmla="*/ 132 w 198"/>
                <a:gd name="T25" fmla="*/ 188 h 702"/>
                <a:gd name="T26" fmla="*/ 146 w 198"/>
                <a:gd name="T27" fmla="*/ 218 h 702"/>
                <a:gd name="T28" fmla="*/ 160 w 198"/>
                <a:gd name="T29" fmla="*/ 252 h 702"/>
                <a:gd name="T30" fmla="*/ 160 w 198"/>
                <a:gd name="T31" fmla="*/ 252 h 702"/>
                <a:gd name="T32" fmla="*/ 170 w 198"/>
                <a:gd name="T33" fmla="*/ 290 h 702"/>
                <a:gd name="T34" fmla="*/ 176 w 198"/>
                <a:gd name="T35" fmla="*/ 326 h 702"/>
                <a:gd name="T36" fmla="*/ 176 w 198"/>
                <a:gd name="T37" fmla="*/ 326 h 702"/>
                <a:gd name="T38" fmla="*/ 186 w 198"/>
                <a:gd name="T39" fmla="*/ 402 h 702"/>
                <a:gd name="T40" fmla="*/ 194 w 198"/>
                <a:gd name="T41" fmla="*/ 472 h 702"/>
                <a:gd name="T42" fmla="*/ 198 w 198"/>
                <a:gd name="T43" fmla="*/ 536 h 702"/>
                <a:gd name="T44" fmla="*/ 198 w 198"/>
                <a:gd name="T45" fmla="*/ 592 h 702"/>
                <a:gd name="T46" fmla="*/ 198 w 198"/>
                <a:gd name="T47" fmla="*/ 592 h 702"/>
                <a:gd name="T48" fmla="*/ 198 w 198"/>
                <a:gd name="T49" fmla="*/ 638 h 702"/>
                <a:gd name="T50" fmla="*/ 198 w 198"/>
                <a:gd name="T51" fmla="*/ 674 h 702"/>
                <a:gd name="T52" fmla="*/ 198 w 198"/>
                <a:gd name="T53" fmla="*/ 674 h 702"/>
                <a:gd name="T54" fmla="*/ 196 w 198"/>
                <a:gd name="T55" fmla="*/ 694 h 702"/>
                <a:gd name="T56" fmla="*/ 196 w 198"/>
                <a:gd name="T57" fmla="*/ 694 h 702"/>
                <a:gd name="T58" fmla="*/ 196 w 198"/>
                <a:gd name="T59" fmla="*/ 702 h 702"/>
                <a:gd name="T60" fmla="*/ 196 w 198"/>
                <a:gd name="T61" fmla="*/ 702 h 702"/>
                <a:gd name="T62" fmla="*/ 196 w 198"/>
                <a:gd name="T63" fmla="*/ 694 h 702"/>
                <a:gd name="T64" fmla="*/ 196 w 198"/>
                <a:gd name="T65" fmla="*/ 694 h 702"/>
                <a:gd name="T66" fmla="*/ 196 w 198"/>
                <a:gd name="T67" fmla="*/ 672 h 702"/>
                <a:gd name="T68" fmla="*/ 196 w 198"/>
                <a:gd name="T69" fmla="*/ 672 h 702"/>
                <a:gd name="T70" fmla="*/ 194 w 198"/>
                <a:gd name="T71" fmla="*/ 592 h 702"/>
                <a:gd name="T72" fmla="*/ 194 w 198"/>
                <a:gd name="T73" fmla="*/ 592 h 702"/>
                <a:gd name="T74" fmla="*/ 192 w 198"/>
                <a:gd name="T75" fmla="*/ 536 h 702"/>
                <a:gd name="T76" fmla="*/ 188 w 198"/>
                <a:gd name="T77" fmla="*/ 474 h 702"/>
                <a:gd name="T78" fmla="*/ 182 w 198"/>
                <a:gd name="T79" fmla="*/ 402 h 702"/>
                <a:gd name="T80" fmla="*/ 170 w 198"/>
                <a:gd name="T81" fmla="*/ 328 h 702"/>
                <a:gd name="T82" fmla="*/ 170 w 198"/>
                <a:gd name="T83" fmla="*/ 328 h 702"/>
                <a:gd name="T84" fmla="*/ 164 w 198"/>
                <a:gd name="T85" fmla="*/ 290 h 702"/>
                <a:gd name="T86" fmla="*/ 154 w 198"/>
                <a:gd name="T87" fmla="*/ 254 h 702"/>
                <a:gd name="T88" fmla="*/ 154 w 198"/>
                <a:gd name="T89" fmla="*/ 254 h 702"/>
                <a:gd name="T90" fmla="*/ 142 w 198"/>
                <a:gd name="T91" fmla="*/ 222 h 702"/>
                <a:gd name="T92" fmla="*/ 126 w 198"/>
                <a:gd name="T93" fmla="*/ 190 h 702"/>
                <a:gd name="T94" fmla="*/ 126 w 198"/>
                <a:gd name="T95" fmla="*/ 190 h 702"/>
                <a:gd name="T96" fmla="*/ 112 w 198"/>
                <a:gd name="T97" fmla="*/ 160 h 702"/>
                <a:gd name="T98" fmla="*/ 96 w 198"/>
                <a:gd name="T99" fmla="*/ 134 h 702"/>
                <a:gd name="T100" fmla="*/ 64 w 198"/>
                <a:gd name="T101" fmla="*/ 88 h 702"/>
                <a:gd name="T102" fmla="*/ 64 w 198"/>
                <a:gd name="T103" fmla="*/ 88 h 702"/>
                <a:gd name="T104" fmla="*/ 18 w 198"/>
                <a:gd name="T105" fmla="*/ 24 h 702"/>
                <a:gd name="T106" fmla="*/ 18 w 198"/>
                <a:gd name="T107" fmla="*/ 24 h 702"/>
                <a:gd name="T108" fmla="*/ 4 w 198"/>
                <a:gd name="T109" fmla="*/ 6 h 702"/>
                <a:gd name="T110" fmla="*/ 4 w 198"/>
                <a:gd name="T111" fmla="*/ 6 h 702"/>
                <a:gd name="T112" fmla="*/ 0 w 198"/>
                <a:gd name="T113" fmla="*/ 0 h 702"/>
                <a:gd name="T114" fmla="*/ 0 w 198"/>
                <a:gd name="T115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8" h="702">
                  <a:moveTo>
                    <a:pt x="0" y="0"/>
                  </a:moveTo>
                  <a:lnTo>
                    <a:pt x="0" y="0"/>
                  </a:lnTo>
                  <a:lnTo>
                    <a:pt x="4" y="6"/>
                  </a:lnTo>
                  <a:lnTo>
                    <a:pt x="4" y="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40" y="48"/>
                  </a:lnTo>
                  <a:lnTo>
                    <a:pt x="68" y="86"/>
                  </a:lnTo>
                  <a:lnTo>
                    <a:pt x="68" y="86"/>
                  </a:lnTo>
                  <a:lnTo>
                    <a:pt x="100" y="132"/>
                  </a:lnTo>
                  <a:lnTo>
                    <a:pt x="116" y="158"/>
                  </a:lnTo>
                  <a:lnTo>
                    <a:pt x="132" y="188"/>
                  </a:lnTo>
                  <a:lnTo>
                    <a:pt x="132" y="188"/>
                  </a:lnTo>
                  <a:lnTo>
                    <a:pt x="146" y="218"/>
                  </a:lnTo>
                  <a:lnTo>
                    <a:pt x="160" y="252"/>
                  </a:lnTo>
                  <a:lnTo>
                    <a:pt x="160" y="252"/>
                  </a:lnTo>
                  <a:lnTo>
                    <a:pt x="170" y="290"/>
                  </a:lnTo>
                  <a:lnTo>
                    <a:pt x="176" y="326"/>
                  </a:lnTo>
                  <a:lnTo>
                    <a:pt x="176" y="326"/>
                  </a:lnTo>
                  <a:lnTo>
                    <a:pt x="186" y="402"/>
                  </a:lnTo>
                  <a:lnTo>
                    <a:pt x="194" y="472"/>
                  </a:lnTo>
                  <a:lnTo>
                    <a:pt x="198" y="536"/>
                  </a:lnTo>
                  <a:lnTo>
                    <a:pt x="198" y="592"/>
                  </a:lnTo>
                  <a:lnTo>
                    <a:pt x="198" y="592"/>
                  </a:lnTo>
                  <a:lnTo>
                    <a:pt x="198" y="638"/>
                  </a:lnTo>
                  <a:lnTo>
                    <a:pt x="198" y="674"/>
                  </a:lnTo>
                  <a:lnTo>
                    <a:pt x="198" y="674"/>
                  </a:lnTo>
                  <a:lnTo>
                    <a:pt x="196" y="694"/>
                  </a:lnTo>
                  <a:lnTo>
                    <a:pt x="196" y="694"/>
                  </a:lnTo>
                  <a:lnTo>
                    <a:pt x="196" y="702"/>
                  </a:lnTo>
                  <a:lnTo>
                    <a:pt x="196" y="702"/>
                  </a:lnTo>
                  <a:lnTo>
                    <a:pt x="196" y="694"/>
                  </a:lnTo>
                  <a:lnTo>
                    <a:pt x="196" y="694"/>
                  </a:lnTo>
                  <a:lnTo>
                    <a:pt x="196" y="672"/>
                  </a:lnTo>
                  <a:lnTo>
                    <a:pt x="196" y="672"/>
                  </a:lnTo>
                  <a:lnTo>
                    <a:pt x="194" y="592"/>
                  </a:lnTo>
                  <a:lnTo>
                    <a:pt x="194" y="592"/>
                  </a:lnTo>
                  <a:lnTo>
                    <a:pt x="192" y="536"/>
                  </a:lnTo>
                  <a:lnTo>
                    <a:pt x="188" y="474"/>
                  </a:lnTo>
                  <a:lnTo>
                    <a:pt x="182" y="402"/>
                  </a:lnTo>
                  <a:lnTo>
                    <a:pt x="170" y="328"/>
                  </a:lnTo>
                  <a:lnTo>
                    <a:pt x="170" y="328"/>
                  </a:lnTo>
                  <a:lnTo>
                    <a:pt x="164" y="290"/>
                  </a:lnTo>
                  <a:lnTo>
                    <a:pt x="154" y="254"/>
                  </a:lnTo>
                  <a:lnTo>
                    <a:pt x="154" y="254"/>
                  </a:lnTo>
                  <a:lnTo>
                    <a:pt x="142" y="222"/>
                  </a:lnTo>
                  <a:lnTo>
                    <a:pt x="126" y="190"/>
                  </a:lnTo>
                  <a:lnTo>
                    <a:pt x="126" y="190"/>
                  </a:lnTo>
                  <a:lnTo>
                    <a:pt x="112" y="160"/>
                  </a:lnTo>
                  <a:lnTo>
                    <a:pt x="96" y="134"/>
                  </a:lnTo>
                  <a:lnTo>
                    <a:pt x="64" y="88"/>
                  </a:lnTo>
                  <a:lnTo>
                    <a:pt x="64" y="88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8" name="Freeform 94"/>
            <p:cNvSpPr/>
            <p:nvPr/>
          </p:nvSpPr>
          <p:spPr bwMode="auto">
            <a:xfrm>
              <a:off x="8169276" y="1223963"/>
              <a:ext cx="22225" cy="57150"/>
            </a:xfrm>
            <a:custGeom>
              <a:avLst/>
              <a:gdLst>
                <a:gd name="T0" fmla="*/ 2 w 14"/>
                <a:gd name="T1" fmla="*/ 0 h 36"/>
                <a:gd name="T2" fmla="*/ 2 w 14"/>
                <a:gd name="T3" fmla="*/ 0 h 36"/>
                <a:gd name="T4" fmla="*/ 4 w 14"/>
                <a:gd name="T5" fmla="*/ 4 h 36"/>
                <a:gd name="T6" fmla="*/ 8 w 14"/>
                <a:gd name="T7" fmla="*/ 18 h 36"/>
                <a:gd name="T8" fmla="*/ 8 w 14"/>
                <a:gd name="T9" fmla="*/ 18 h 36"/>
                <a:gd name="T10" fmla="*/ 14 w 14"/>
                <a:gd name="T11" fmla="*/ 30 h 36"/>
                <a:gd name="T12" fmla="*/ 14 w 14"/>
                <a:gd name="T13" fmla="*/ 36 h 36"/>
                <a:gd name="T14" fmla="*/ 14 w 14"/>
                <a:gd name="T15" fmla="*/ 36 h 36"/>
                <a:gd name="T16" fmla="*/ 14 w 14"/>
                <a:gd name="T17" fmla="*/ 36 h 36"/>
                <a:gd name="T18" fmla="*/ 10 w 14"/>
                <a:gd name="T19" fmla="*/ 32 h 36"/>
                <a:gd name="T20" fmla="*/ 6 w 14"/>
                <a:gd name="T21" fmla="*/ 28 h 36"/>
                <a:gd name="T22" fmla="*/ 2 w 14"/>
                <a:gd name="T23" fmla="*/ 20 h 36"/>
                <a:gd name="T24" fmla="*/ 2 w 14"/>
                <a:gd name="T25" fmla="*/ 20 h 36"/>
                <a:gd name="T26" fmla="*/ 0 w 14"/>
                <a:gd name="T27" fmla="*/ 12 h 36"/>
                <a:gd name="T28" fmla="*/ 0 w 14"/>
                <a:gd name="T29" fmla="*/ 6 h 36"/>
                <a:gd name="T30" fmla="*/ 0 w 14"/>
                <a:gd name="T31" fmla="*/ 2 h 36"/>
                <a:gd name="T32" fmla="*/ 2 w 14"/>
                <a:gd name="T33" fmla="*/ 0 h 36"/>
                <a:gd name="T34" fmla="*/ 2 w 14"/>
                <a:gd name="T3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36">
                  <a:moveTo>
                    <a:pt x="2" y="0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4" y="30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9" name="Freeform 95"/>
            <p:cNvSpPr/>
            <p:nvPr/>
          </p:nvSpPr>
          <p:spPr bwMode="auto">
            <a:xfrm>
              <a:off x="8080376" y="1103313"/>
              <a:ext cx="69850" cy="63500"/>
            </a:xfrm>
            <a:custGeom>
              <a:avLst/>
              <a:gdLst>
                <a:gd name="T0" fmla="*/ 44 w 44"/>
                <a:gd name="T1" fmla="*/ 40 h 40"/>
                <a:gd name="T2" fmla="*/ 44 w 44"/>
                <a:gd name="T3" fmla="*/ 40 h 40"/>
                <a:gd name="T4" fmla="*/ 42 w 44"/>
                <a:gd name="T5" fmla="*/ 38 h 40"/>
                <a:gd name="T6" fmla="*/ 36 w 44"/>
                <a:gd name="T7" fmla="*/ 34 h 40"/>
                <a:gd name="T8" fmla="*/ 22 w 44"/>
                <a:gd name="T9" fmla="*/ 20 h 40"/>
                <a:gd name="T10" fmla="*/ 22 w 44"/>
                <a:gd name="T11" fmla="*/ 20 h 40"/>
                <a:gd name="T12" fmla="*/ 6 w 44"/>
                <a:gd name="T13" fmla="*/ 8 h 40"/>
                <a:gd name="T14" fmla="*/ 2 w 44"/>
                <a:gd name="T15" fmla="*/ 4 h 40"/>
                <a:gd name="T16" fmla="*/ 0 w 44"/>
                <a:gd name="T17" fmla="*/ 0 h 40"/>
                <a:gd name="T18" fmla="*/ 0 w 44"/>
                <a:gd name="T19" fmla="*/ 0 h 40"/>
                <a:gd name="T20" fmla="*/ 2 w 44"/>
                <a:gd name="T21" fmla="*/ 2 h 40"/>
                <a:gd name="T22" fmla="*/ 8 w 44"/>
                <a:gd name="T23" fmla="*/ 4 h 40"/>
                <a:gd name="T24" fmla="*/ 26 w 44"/>
                <a:gd name="T25" fmla="*/ 16 h 40"/>
                <a:gd name="T26" fmla="*/ 26 w 44"/>
                <a:gd name="T27" fmla="*/ 16 h 40"/>
                <a:gd name="T28" fmla="*/ 40 w 44"/>
                <a:gd name="T29" fmla="*/ 32 h 40"/>
                <a:gd name="T30" fmla="*/ 42 w 44"/>
                <a:gd name="T31" fmla="*/ 38 h 40"/>
                <a:gd name="T32" fmla="*/ 44 w 44"/>
                <a:gd name="T33" fmla="*/ 40 h 40"/>
                <a:gd name="T34" fmla="*/ 44 w 44"/>
                <a:gd name="T3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40">
                  <a:moveTo>
                    <a:pt x="44" y="40"/>
                  </a:moveTo>
                  <a:lnTo>
                    <a:pt x="44" y="40"/>
                  </a:lnTo>
                  <a:lnTo>
                    <a:pt x="42" y="38"/>
                  </a:lnTo>
                  <a:lnTo>
                    <a:pt x="36" y="34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8" y="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40" y="32"/>
                  </a:lnTo>
                  <a:lnTo>
                    <a:pt x="42" y="38"/>
                  </a:lnTo>
                  <a:lnTo>
                    <a:pt x="44" y="40"/>
                  </a:lnTo>
                  <a:lnTo>
                    <a:pt x="44" y="40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0" name="Freeform 96"/>
            <p:cNvSpPr/>
            <p:nvPr/>
          </p:nvSpPr>
          <p:spPr bwMode="auto">
            <a:xfrm>
              <a:off x="8245476" y="1227138"/>
              <a:ext cx="387350" cy="835025"/>
            </a:xfrm>
            <a:custGeom>
              <a:avLst/>
              <a:gdLst>
                <a:gd name="T0" fmla="*/ 0 w 244"/>
                <a:gd name="T1" fmla="*/ 22 h 526"/>
                <a:gd name="T2" fmla="*/ 6 w 244"/>
                <a:gd name="T3" fmla="*/ 18 h 526"/>
                <a:gd name="T4" fmla="*/ 26 w 244"/>
                <a:gd name="T5" fmla="*/ 10 h 526"/>
                <a:gd name="T6" fmla="*/ 60 w 244"/>
                <a:gd name="T7" fmla="*/ 2 h 526"/>
                <a:gd name="T8" fmla="*/ 106 w 244"/>
                <a:gd name="T9" fmla="*/ 0 h 526"/>
                <a:gd name="T10" fmla="*/ 132 w 244"/>
                <a:gd name="T11" fmla="*/ 2 h 526"/>
                <a:gd name="T12" fmla="*/ 160 w 244"/>
                <a:gd name="T13" fmla="*/ 10 h 526"/>
                <a:gd name="T14" fmla="*/ 190 w 244"/>
                <a:gd name="T15" fmla="*/ 22 h 526"/>
                <a:gd name="T16" fmla="*/ 216 w 244"/>
                <a:gd name="T17" fmla="*/ 42 h 526"/>
                <a:gd name="T18" fmla="*/ 228 w 244"/>
                <a:gd name="T19" fmla="*/ 56 h 526"/>
                <a:gd name="T20" fmla="*/ 236 w 244"/>
                <a:gd name="T21" fmla="*/ 72 h 526"/>
                <a:gd name="T22" fmla="*/ 244 w 244"/>
                <a:gd name="T23" fmla="*/ 108 h 526"/>
                <a:gd name="T24" fmla="*/ 244 w 244"/>
                <a:gd name="T25" fmla="*/ 144 h 526"/>
                <a:gd name="T26" fmla="*/ 242 w 244"/>
                <a:gd name="T27" fmla="*/ 184 h 526"/>
                <a:gd name="T28" fmla="*/ 240 w 244"/>
                <a:gd name="T29" fmla="*/ 202 h 526"/>
                <a:gd name="T30" fmla="*/ 230 w 244"/>
                <a:gd name="T31" fmla="*/ 240 h 526"/>
                <a:gd name="T32" fmla="*/ 224 w 244"/>
                <a:gd name="T33" fmla="*/ 258 h 526"/>
                <a:gd name="T34" fmla="*/ 196 w 244"/>
                <a:gd name="T35" fmla="*/ 322 h 526"/>
                <a:gd name="T36" fmla="*/ 146 w 244"/>
                <a:gd name="T37" fmla="*/ 430 h 526"/>
                <a:gd name="T38" fmla="*/ 126 w 244"/>
                <a:gd name="T39" fmla="*/ 472 h 526"/>
                <a:gd name="T40" fmla="*/ 110 w 244"/>
                <a:gd name="T41" fmla="*/ 502 h 526"/>
                <a:gd name="T42" fmla="*/ 100 w 244"/>
                <a:gd name="T43" fmla="*/ 520 h 526"/>
                <a:gd name="T44" fmla="*/ 94 w 244"/>
                <a:gd name="T45" fmla="*/ 526 h 526"/>
                <a:gd name="T46" fmla="*/ 98 w 244"/>
                <a:gd name="T47" fmla="*/ 520 h 526"/>
                <a:gd name="T48" fmla="*/ 108 w 244"/>
                <a:gd name="T49" fmla="*/ 502 h 526"/>
                <a:gd name="T50" fmla="*/ 142 w 244"/>
                <a:gd name="T51" fmla="*/ 428 h 526"/>
                <a:gd name="T52" fmla="*/ 190 w 244"/>
                <a:gd name="T53" fmla="*/ 320 h 526"/>
                <a:gd name="T54" fmla="*/ 218 w 244"/>
                <a:gd name="T55" fmla="*/ 256 h 526"/>
                <a:gd name="T56" fmla="*/ 230 w 244"/>
                <a:gd name="T57" fmla="*/ 220 h 526"/>
                <a:gd name="T58" fmla="*/ 236 w 244"/>
                <a:gd name="T59" fmla="*/ 182 h 526"/>
                <a:gd name="T60" fmla="*/ 238 w 244"/>
                <a:gd name="T61" fmla="*/ 144 h 526"/>
                <a:gd name="T62" fmla="*/ 238 w 244"/>
                <a:gd name="T63" fmla="*/ 108 h 526"/>
                <a:gd name="T64" fmla="*/ 234 w 244"/>
                <a:gd name="T65" fmla="*/ 90 h 526"/>
                <a:gd name="T66" fmla="*/ 230 w 244"/>
                <a:gd name="T67" fmla="*/ 74 h 526"/>
                <a:gd name="T68" fmla="*/ 212 w 244"/>
                <a:gd name="T69" fmla="*/ 46 h 526"/>
                <a:gd name="T70" fmla="*/ 200 w 244"/>
                <a:gd name="T71" fmla="*/ 36 h 526"/>
                <a:gd name="T72" fmla="*/ 174 w 244"/>
                <a:gd name="T73" fmla="*/ 20 h 526"/>
                <a:gd name="T74" fmla="*/ 160 w 244"/>
                <a:gd name="T75" fmla="*/ 14 h 526"/>
                <a:gd name="T76" fmla="*/ 106 w 244"/>
                <a:gd name="T77" fmla="*/ 4 h 526"/>
                <a:gd name="T78" fmla="*/ 82 w 244"/>
                <a:gd name="T79" fmla="*/ 4 h 526"/>
                <a:gd name="T80" fmla="*/ 42 w 244"/>
                <a:gd name="T81" fmla="*/ 8 h 526"/>
                <a:gd name="T82" fmla="*/ 26 w 244"/>
                <a:gd name="T83" fmla="*/ 12 h 526"/>
                <a:gd name="T84" fmla="*/ 0 w 244"/>
                <a:gd name="T85" fmla="*/ 2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4" h="526">
                  <a:moveTo>
                    <a:pt x="0" y="22"/>
                  </a:moveTo>
                  <a:lnTo>
                    <a:pt x="0" y="22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2" y="6"/>
                  </a:lnTo>
                  <a:lnTo>
                    <a:pt x="60" y="2"/>
                  </a:lnTo>
                  <a:lnTo>
                    <a:pt x="82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32" y="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76" y="14"/>
                  </a:lnTo>
                  <a:lnTo>
                    <a:pt x="190" y="22"/>
                  </a:lnTo>
                  <a:lnTo>
                    <a:pt x="204" y="3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228" y="56"/>
                  </a:lnTo>
                  <a:lnTo>
                    <a:pt x="236" y="72"/>
                  </a:lnTo>
                  <a:lnTo>
                    <a:pt x="236" y="72"/>
                  </a:lnTo>
                  <a:lnTo>
                    <a:pt x="240" y="90"/>
                  </a:lnTo>
                  <a:lnTo>
                    <a:pt x="244" y="108"/>
                  </a:lnTo>
                  <a:lnTo>
                    <a:pt x="244" y="108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84"/>
                  </a:lnTo>
                  <a:lnTo>
                    <a:pt x="242" y="184"/>
                  </a:lnTo>
                  <a:lnTo>
                    <a:pt x="240" y="202"/>
                  </a:lnTo>
                  <a:lnTo>
                    <a:pt x="236" y="222"/>
                  </a:lnTo>
                  <a:lnTo>
                    <a:pt x="230" y="240"/>
                  </a:lnTo>
                  <a:lnTo>
                    <a:pt x="224" y="258"/>
                  </a:lnTo>
                  <a:lnTo>
                    <a:pt x="224" y="258"/>
                  </a:lnTo>
                  <a:lnTo>
                    <a:pt x="210" y="290"/>
                  </a:lnTo>
                  <a:lnTo>
                    <a:pt x="196" y="322"/>
                  </a:lnTo>
                  <a:lnTo>
                    <a:pt x="196" y="322"/>
                  </a:lnTo>
                  <a:lnTo>
                    <a:pt x="146" y="430"/>
                  </a:lnTo>
                  <a:lnTo>
                    <a:pt x="146" y="430"/>
                  </a:lnTo>
                  <a:lnTo>
                    <a:pt x="126" y="472"/>
                  </a:lnTo>
                  <a:lnTo>
                    <a:pt x="110" y="502"/>
                  </a:lnTo>
                  <a:lnTo>
                    <a:pt x="110" y="502"/>
                  </a:lnTo>
                  <a:lnTo>
                    <a:pt x="100" y="520"/>
                  </a:lnTo>
                  <a:lnTo>
                    <a:pt x="100" y="520"/>
                  </a:lnTo>
                  <a:lnTo>
                    <a:pt x="94" y="526"/>
                  </a:lnTo>
                  <a:lnTo>
                    <a:pt x="94" y="526"/>
                  </a:lnTo>
                  <a:lnTo>
                    <a:pt x="98" y="520"/>
                  </a:lnTo>
                  <a:lnTo>
                    <a:pt x="98" y="520"/>
                  </a:lnTo>
                  <a:lnTo>
                    <a:pt x="108" y="502"/>
                  </a:lnTo>
                  <a:lnTo>
                    <a:pt x="108" y="502"/>
                  </a:lnTo>
                  <a:lnTo>
                    <a:pt x="142" y="428"/>
                  </a:lnTo>
                  <a:lnTo>
                    <a:pt x="142" y="428"/>
                  </a:lnTo>
                  <a:lnTo>
                    <a:pt x="190" y="320"/>
                  </a:lnTo>
                  <a:lnTo>
                    <a:pt x="190" y="320"/>
                  </a:lnTo>
                  <a:lnTo>
                    <a:pt x="204" y="288"/>
                  </a:lnTo>
                  <a:lnTo>
                    <a:pt x="218" y="256"/>
                  </a:lnTo>
                  <a:lnTo>
                    <a:pt x="218" y="256"/>
                  </a:lnTo>
                  <a:lnTo>
                    <a:pt x="230" y="220"/>
                  </a:lnTo>
                  <a:lnTo>
                    <a:pt x="234" y="202"/>
                  </a:lnTo>
                  <a:lnTo>
                    <a:pt x="236" y="182"/>
                  </a:lnTo>
                  <a:lnTo>
                    <a:pt x="236" y="182"/>
                  </a:lnTo>
                  <a:lnTo>
                    <a:pt x="238" y="144"/>
                  </a:lnTo>
                  <a:lnTo>
                    <a:pt x="238" y="144"/>
                  </a:lnTo>
                  <a:lnTo>
                    <a:pt x="238" y="108"/>
                  </a:lnTo>
                  <a:lnTo>
                    <a:pt x="238" y="108"/>
                  </a:lnTo>
                  <a:lnTo>
                    <a:pt x="234" y="90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22" y="58"/>
                  </a:lnTo>
                  <a:lnTo>
                    <a:pt x="212" y="46"/>
                  </a:lnTo>
                  <a:lnTo>
                    <a:pt x="212" y="46"/>
                  </a:lnTo>
                  <a:lnTo>
                    <a:pt x="200" y="36"/>
                  </a:lnTo>
                  <a:lnTo>
                    <a:pt x="186" y="26"/>
                  </a:lnTo>
                  <a:lnTo>
                    <a:pt x="174" y="20"/>
                  </a:lnTo>
                  <a:lnTo>
                    <a:pt x="160" y="14"/>
                  </a:lnTo>
                  <a:lnTo>
                    <a:pt x="160" y="14"/>
                  </a:lnTo>
                  <a:lnTo>
                    <a:pt x="132" y="6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82" y="4"/>
                  </a:lnTo>
                  <a:lnTo>
                    <a:pt x="60" y="6"/>
                  </a:lnTo>
                  <a:lnTo>
                    <a:pt x="42" y="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9" name="Freeform 85"/>
            <p:cNvSpPr/>
            <p:nvPr/>
          </p:nvSpPr>
          <p:spPr bwMode="auto">
            <a:xfrm>
              <a:off x="7947026" y="360363"/>
              <a:ext cx="739775" cy="784225"/>
            </a:xfrm>
            <a:custGeom>
              <a:avLst/>
              <a:gdLst>
                <a:gd name="T0" fmla="*/ 0 w 466"/>
                <a:gd name="T1" fmla="*/ 108 h 494"/>
                <a:gd name="T2" fmla="*/ 16 w 466"/>
                <a:gd name="T3" fmla="*/ 208 h 494"/>
                <a:gd name="T4" fmla="*/ 38 w 466"/>
                <a:gd name="T5" fmla="*/ 296 h 494"/>
                <a:gd name="T6" fmla="*/ 60 w 466"/>
                <a:gd name="T7" fmla="*/ 356 h 494"/>
                <a:gd name="T8" fmla="*/ 88 w 466"/>
                <a:gd name="T9" fmla="*/ 406 h 494"/>
                <a:gd name="T10" fmla="*/ 114 w 466"/>
                <a:gd name="T11" fmla="*/ 436 h 494"/>
                <a:gd name="T12" fmla="*/ 134 w 466"/>
                <a:gd name="T13" fmla="*/ 448 h 494"/>
                <a:gd name="T14" fmla="*/ 144 w 466"/>
                <a:gd name="T15" fmla="*/ 454 h 494"/>
                <a:gd name="T16" fmla="*/ 192 w 466"/>
                <a:gd name="T17" fmla="*/ 466 h 494"/>
                <a:gd name="T18" fmla="*/ 296 w 466"/>
                <a:gd name="T19" fmla="*/ 484 h 494"/>
                <a:gd name="T20" fmla="*/ 432 w 466"/>
                <a:gd name="T21" fmla="*/ 492 h 494"/>
                <a:gd name="T22" fmla="*/ 466 w 466"/>
                <a:gd name="T23" fmla="*/ 494 h 494"/>
                <a:gd name="T24" fmla="*/ 466 w 466"/>
                <a:gd name="T25" fmla="*/ 490 h 494"/>
                <a:gd name="T26" fmla="*/ 446 w 466"/>
                <a:gd name="T27" fmla="*/ 476 h 494"/>
                <a:gd name="T28" fmla="*/ 386 w 466"/>
                <a:gd name="T29" fmla="*/ 454 h 494"/>
                <a:gd name="T30" fmla="*/ 262 w 466"/>
                <a:gd name="T31" fmla="*/ 420 h 494"/>
                <a:gd name="T32" fmla="*/ 234 w 466"/>
                <a:gd name="T33" fmla="*/ 414 h 494"/>
                <a:gd name="T34" fmla="*/ 228 w 466"/>
                <a:gd name="T35" fmla="*/ 410 h 494"/>
                <a:gd name="T36" fmla="*/ 194 w 466"/>
                <a:gd name="T37" fmla="*/ 378 h 494"/>
                <a:gd name="T38" fmla="*/ 172 w 466"/>
                <a:gd name="T39" fmla="*/ 350 h 494"/>
                <a:gd name="T40" fmla="*/ 150 w 466"/>
                <a:gd name="T41" fmla="*/ 310 h 494"/>
                <a:gd name="T42" fmla="*/ 132 w 466"/>
                <a:gd name="T43" fmla="*/ 260 h 494"/>
                <a:gd name="T44" fmla="*/ 118 w 466"/>
                <a:gd name="T45" fmla="*/ 196 h 494"/>
                <a:gd name="T46" fmla="*/ 116 w 466"/>
                <a:gd name="T47" fmla="*/ 120 h 494"/>
                <a:gd name="T48" fmla="*/ 116 w 466"/>
                <a:gd name="T49" fmla="*/ 106 h 494"/>
                <a:gd name="T50" fmla="*/ 114 w 466"/>
                <a:gd name="T51" fmla="*/ 92 h 494"/>
                <a:gd name="T52" fmla="*/ 102 w 466"/>
                <a:gd name="T53" fmla="*/ 46 h 494"/>
                <a:gd name="T54" fmla="*/ 88 w 466"/>
                <a:gd name="T55" fmla="*/ 18 h 494"/>
                <a:gd name="T56" fmla="*/ 70 w 466"/>
                <a:gd name="T57" fmla="*/ 4 h 494"/>
                <a:gd name="T58" fmla="*/ 56 w 466"/>
                <a:gd name="T59" fmla="*/ 0 h 494"/>
                <a:gd name="T60" fmla="*/ 48 w 466"/>
                <a:gd name="T61" fmla="*/ 0 h 494"/>
                <a:gd name="T62" fmla="*/ 28 w 466"/>
                <a:gd name="T63" fmla="*/ 6 h 494"/>
                <a:gd name="T64" fmla="*/ 14 w 466"/>
                <a:gd name="T65" fmla="*/ 20 h 494"/>
                <a:gd name="T66" fmla="*/ 6 w 466"/>
                <a:gd name="T67" fmla="*/ 38 h 494"/>
                <a:gd name="T68" fmla="*/ 0 w 466"/>
                <a:gd name="T69" fmla="*/ 76 h 494"/>
                <a:gd name="T70" fmla="*/ 0 w 466"/>
                <a:gd name="T71" fmla="*/ 108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6" h="494">
                  <a:moveTo>
                    <a:pt x="0" y="108"/>
                  </a:moveTo>
                  <a:lnTo>
                    <a:pt x="0" y="108"/>
                  </a:lnTo>
                  <a:lnTo>
                    <a:pt x="8" y="158"/>
                  </a:lnTo>
                  <a:lnTo>
                    <a:pt x="16" y="208"/>
                  </a:lnTo>
                  <a:lnTo>
                    <a:pt x="30" y="266"/>
                  </a:lnTo>
                  <a:lnTo>
                    <a:pt x="38" y="296"/>
                  </a:lnTo>
                  <a:lnTo>
                    <a:pt x="48" y="326"/>
                  </a:lnTo>
                  <a:lnTo>
                    <a:pt x="60" y="356"/>
                  </a:lnTo>
                  <a:lnTo>
                    <a:pt x="74" y="382"/>
                  </a:lnTo>
                  <a:lnTo>
                    <a:pt x="88" y="406"/>
                  </a:lnTo>
                  <a:lnTo>
                    <a:pt x="106" y="426"/>
                  </a:lnTo>
                  <a:lnTo>
                    <a:pt x="114" y="436"/>
                  </a:lnTo>
                  <a:lnTo>
                    <a:pt x="124" y="442"/>
                  </a:lnTo>
                  <a:lnTo>
                    <a:pt x="134" y="448"/>
                  </a:lnTo>
                  <a:lnTo>
                    <a:pt x="144" y="454"/>
                  </a:lnTo>
                  <a:lnTo>
                    <a:pt x="144" y="454"/>
                  </a:lnTo>
                  <a:lnTo>
                    <a:pt x="168" y="460"/>
                  </a:lnTo>
                  <a:lnTo>
                    <a:pt x="192" y="466"/>
                  </a:lnTo>
                  <a:lnTo>
                    <a:pt x="244" y="476"/>
                  </a:lnTo>
                  <a:lnTo>
                    <a:pt x="296" y="484"/>
                  </a:lnTo>
                  <a:lnTo>
                    <a:pt x="348" y="488"/>
                  </a:lnTo>
                  <a:lnTo>
                    <a:pt x="432" y="492"/>
                  </a:lnTo>
                  <a:lnTo>
                    <a:pt x="466" y="494"/>
                  </a:lnTo>
                  <a:lnTo>
                    <a:pt x="466" y="494"/>
                  </a:lnTo>
                  <a:lnTo>
                    <a:pt x="466" y="492"/>
                  </a:lnTo>
                  <a:lnTo>
                    <a:pt x="466" y="490"/>
                  </a:lnTo>
                  <a:lnTo>
                    <a:pt x="460" y="484"/>
                  </a:lnTo>
                  <a:lnTo>
                    <a:pt x="446" y="476"/>
                  </a:lnTo>
                  <a:lnTo>
                    <a:pt x="424" y="466"/>
                  </a:lnTo>
                  <a:lnTo>
                    <a:pt x="386" y="454"/>
                  </a:lnTo>
                  <a:lnTo>
                    <a:pt x="334" y="438"/>
                  </a:lnTo>
                  <a:lnTo>
                    <a:pt x="262" y="420"/>
                  </a:lnTo>
                  <a:lnTo>
                    <a:pt x="262" y="420"/>
                  </a:lnTo>
                  <a:lnTo>
                    <a:pt x="234" y="414"/>
                  </a:lnTo>
                  <a:lnTo>
                    <a:pt x="234" y="414"/>
                  </a:lnTo>
                  <a:lnTo>
                    <a:pt x="228" y="410"/>
                  </a:lnTo>
                  <a:lnTo>
                    <a:pt x="214" y="398"/>
                  </a:lnTo>
                  <a:lnTo>
                    <a:pt x="194" y="378"/>
                  </a:lnTo>
                  <a:lnTo>
                    <a:pt x="184" y="366"/>
                  </a:lnTo>
                  <a:lnTo>
                    <a:pt x="172" y="350"/>
                  </a:lnTo>
                  <a:lnTo>
                    <a:pt x="160" y="332"/>
                  </a:lnTo>
                  <a:lnTo>
                    <a:pt x="150" y="310"/>
                  </a:lnTo>
                  <a:lnTo>
                    <a:pt x="140" y="286"/>
                  </a:lnTo>
                  <a:lnTo>
                    <a:pt x="132" y="260"/>
                  </a:lnTo>
                  <a:lnTo>
                    <a:pt x="124" y="230"/>
                  </a:lnTo>
                  <a:lnTo>
                    <a:pt x="118" y="196"/>
                  </a:lnTo>
                  <a:lnTo>
                    <a:pt x="116" y="160"/>
                  </a:lnTo>
                  <a:lnTo>
                    <a:pt x="116" y="120"/>
                  </a:lnTo>
                  <a:lnTo>
                    <a:pt x="116" y="120"/>
                  </a:lnTo>
                  <a:lnTo>
                    <a:pt x="116" y="106"/>
                  </a:lnTo>
                  <a:lnTo>
                    <a:pt x="114" y="92"/>
                  </a:lnTo>
                  <a:lnTo>
                    <a:pt x="114" y="92"/>
                  </a:lnTo>
                  <a:lnTo>
                    <a:pt x="108" y="62"/>
                  </a:lnTo>
                  <a:lnTo>
                    <a:pt x="102" y="46"/>
                  </a:lnTo>
                  <a:lnTo>
                    <a:pt x="96" y="32"/>
                  </a:lnTo>
                  <a:lnTo>
                    <a:pt x="88" y="18"/>
                  </a:lnTo>
                  <a:lnTo>
                    <a:pt x="76" y="6"/>
                  </a:lnTo>
                  <a:lnTo>
                    <a:pt x="70" y="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20" y="12"/>
                  </a:lnTo>
                  <a:lnTo>
                    <a:pt x="14" y="20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8"/>
                  </a:lnTo>
                  <a:lnTo>
                    <a:pt x="0" y="76"/>
                  </a:lnTo>
                  <a:lnTo>
                    <a:pt x="0" y="92"/>
                  </a:lnTo>
                  <a:lnTo>
                    <a:pt x="0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Picture 3" descr="A picture containing screenshot, food&#10;&#10;Description automatically generated">
            <a:extLst>
              <a:ext uri="{FF2B5EF4-FFF2-40B4-BE49-F238E27FC236}">
                <a16:creationId xmlns:a16="http://schemas.microsoft.com/office/drawing/2014/main" id="{A2B0FB26-0D2E-4B9F-8C6B-B5F1DA91B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40" y="1763611"/>
            <a:ext cx="4605711" cy="2716046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" y="3463802"/>
            <a:ext cx="3520865" cy="2514639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3010297" y="3178899"/>
            <a:ext cx="1565024" cy="3250311"/>
            <a:chOff x="5816601" y="1893888"/>
            <a:chExt cx="1570037" cy="3260726"/>
          </a:xfrm>
        </p:grpSpPr>
        <p:sp>
          <p:nvSpPr>
            <p:cNvPr id="21" name="Freeform 5"/>
            <p:cNvSpPr/>
            <p:nvPr/>
          </p:nvSpPr>
          <p:spPr bwMode="auto">
            <a:xfrm>
              <a:off x="6415088" y="4583113"/>
              <a:ext cx="73025" cy="76200"/>
            </a:xfrm>
            <a:custGeom>
              <a:avLst/>
              <a:gdLst>
                <a:gd name="T0" fmla="*/ 0 w 46"/>
                <a:gd name="T1" fmla="*/ 14 h 48"/>
                <a:gd name="T2" fmla="*/ 22 w 46"/>
                <a:gd name="T3" fmla="*/ 48 h 48"/>
                <a:gd name="T4" fmla="*/ 46 w 46"/>
                <a:gd name="T5" fmla="*/ 36 h 48"/>
                <a:gd name="T6" fmla="*/ 24 w 46"/>
                <a:gd name="T7" fmla="*/ 0 h 48"/>
                <a:gd name="T8" fmla="*/ 0 w 46"/>
                <a:gd name="T9" fmla="*/ 1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8">
                  <a:moveTo>
                    <a:pt x="0" y="14"/>
                  </a:moveTo>
                  <a:lnTo>
                    <a:pt x="22" y="48"/>
                  </a:lnTo>
                  <a:lnTo>
                    <a:pt x="46" y="36"/>
                  </a:lnTo>
                  <a:lnTo>
                    <a:pt x="24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6389688" y="4760913"/>
              <a:ext cx="212725" cy="57150"/>
            </a:xfrm>
            <a:custGeom>
              <a:avLst/>
              <a:gdLst>
                <a:gd name="T0" fmla="*/ 132 w 134"/>
                <a:gd name="T1" fmla="*/ 16 h 36"/>
                <a:gd name="T2" fmla="*/ 132 w 134"/>
                <a:gd name="T3" fmla="*/ 16 h 36"/>
                <a:gd name="T4" fmla="*/ 116 w 134"/>
                <a:gd name="T5" fmla="*/ 12 h 36"/>
                <a:gd name="T6" fmla="*/ 74 w 134"/>
                <a:gd name="T7" fmla="*/ 4 h 36"/>
                <a:gd name="T8" fmla="*/ 52 w 134"/>
                <a:gd name="T9" fmla="*/ 2 h 36"/>
                <a:gd name="T10" fmla="*/ 30 w 134"/>
                <a:gd name="T11" fmla="*/ 0 h 36"/>
                <a:gd name="T12" fmla="*/ 14 w 134"/>
                <a:gd name="T13" fmla="*/ 0 h 36"/>
                <a:gd name="T14" fmla="*/ 6 w 134"/>
                <a:gd name="T15" fmla="*/ 2 h 36"/>
                <a:gd name="T16" fmla="*/ 2 w 134"/>
                <a:gd name="T17" fmla="*/ 4 h 36"/>
                <a:gd name="T18" fmla="*/ 2 w 134"/>
                <a:gd name="T19" fmla="*/ 4 h 36"/>
                <a:gd name="T20" fmla="*/ 0 w 134"/>
                <a:gd name="T21" fmla="*/ 6 h 36"/>
                <a:gd name="T22" fmla="*/ 2 w 134"/>
                <a:gd name="T23" fmla="*/ 8 h 36"/>
                <a:gd name="T24" fmla="*/ 16 w 134"/>
                <a:gd name="T25" fmla="*/ 14 h 36"/>
                <a:gd name="T26" fmla="*/ 36 w 134"/>
                <a:gd name="T27" fmla="*/ 20 h 36"/>
                <a:gd name="T28" fmla="*/ 62 w 134"/>
                <a:gd name="T29" fmla="*/ 26 h 36"/>
                <a:gd name="T30" fmla="*/ 110 w 134"/>
                <a:gd name="T31" fmla="*/ 34 h 36"/>
                <a:gd name="T32" fmla="*/ 134 w 134"/>
                <a:gd name="T33" fmla="*/ 36 h 36"/>
                <a:gd name="T34" fmla="*/ 132 w 134"/>
                <a:gd name="T35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" h="36">
                  <a:moveTo>
                    <a:pt x="132" y="16"/>
                  </a:moveTo>
                  <a:lnTo>
                    <a:pt x="132" y="16"/>
                  </a:lnTo>
                  <a:lnTo>
                    <a:pt x="116" y="12"/>
                  </a:lnTo>
                  <a:lnTo>
                    <a:pt x="74" y="4"/>
                  </a:lnTo>
                  <a:lnTo>
                    <a:pt x="52" y="2"/>
                  </a:lnTo>
                  <a:lnTo>
                    <a:pt x="30" y="0"/>
                  </a:lnTo>
                  <a:lnTo>
                    <a:pt x="14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16" y="14"/>
                  </a:lnTo>
                  <a:lnTo>
                    <a:pt x="36" y="20"/>
                  </a:lnTo>
                  <a:lnTo>
                    <a:pt x="62" y="26"/>
                  </a:lnTo>
                  <a:lnTo>
                    <a:pt x="110" y="34"/>
                  </a:lnTo>
                  <a:lnTo>
                    <a:pt x="134" y="36"/>
                  </a:lnTo>
                  <a:lnTo>
                    <a:pt x="132" y="16"/>
                  </a:lnTo>
                  <a:close/>
                </a:path>
              </a:pathLst>
            </a:custGeom>
            <a:solidFill>
              <a:srgbClr val="FEC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5816601" y="2608263"/>
              <a:ext cx="111125" cy="176213"/>
            </a:xfrm>
            <a:custGeom>
              <a:avLst/>
              <a:gdLst>
                <a:gd name="T0" fmla="*/ 70 w 70"/>
                <a:gd name="T1" fmla="*/ 85 h 111"/>
                <a:gd name="T2" fmla="*/ 70 w 70"/>
                <a:gd name="T3" fmla="*/ 85 h 111"/>
                <a:gd name="T4" fmla="*/ 70 w 70"/>
                <a:gd name="T5" fmla="*/ 56 h 111"/>
                <a:gd name="T6" fmla="*/ 70 w 70"/>
                <a:gd name="T7" fmla="*/ 36 h 111"/>
                <a:gd name="T8" fmla="*/ 68 w 70"/>
                <a:gd name="T9" fmla="*/ 28 h 111"/>
                <a:gd name="T10" fmla="*/ 68 w 70"/>
                <a:gd name="T11" fmla="*/ 28 h 111"/>
                <a:gd name="T12" fmla="*/ 64 w 70"/>
                <a:gd name="T13" fmla="*/ 28 h 111"/>
                <a:gd name="T14" fmla="*/ 62 w 70"/>
                <a:gd name="T15" fmla="*/ 30 h 111"/>
                <a:gd name="T16" fmla="*/ 58 w 70"/>
                <a:gd name="T17" fmla="*/ 40 h 111"/>
                <a:gd name="T18" fmla="*/ 56 w 70"/>
                <a:gd name="T19" fmla="*/ 54 h 111"/>
                <a:gd name="T20" fmla="*/ 56 w 70"/>
                <a:gd name="T21" fmla="*/ 54 h 111"/>
                <a:gd name="T22" fmla="*/ 46 w 70"/>
                <a:gd name="T23" fmla="*/ 26 h 111"/>
                <a:gd name="T24" fmla="*/ 38 w 70"/>
                <a:gd name="T25" fmla="*/ 8 h 111"/>
                <a:gd name="T26" fmla="*/ 34 w 70"/>
                <a:gd name="T27" fmla="*/ 2 h 111"/>
                <a:gd name="T28" fmla="*/ 30 w 70"/>
                <a:gd name="T29" fmla="*/ 0 h 111"/>
                <a:gd name="T30" fmla="*/ 30 w 70"/>
                <a:gd name="T31" fmla="*/ 0 h 111"/>
                <a:gd name="T32" fmla="*/ 30 w 70"/>
                <a:gd name="T33" fmla="*/ 2 h 111"/>
                <a:gd name="T34" fmla="*/ 28 w 70"/>
                <a:gd name="T35" fmla="*/ 6 h 111"/>
                <a:gd name="T36" fmla="*/ 30 w 70"/>
                <a:gd name="T37" fmla="*/ 18 h 111"/>
                <a:gd name="T38" fmla="*/ 32 w 70"/>
                <a:gd name="T39" fmla="*/ 34 h 111"/>
                <a:gd name="T40" fmla="*/ 32 w 70"/>
                <a:gd name="T41" fmla="*/ 34 h 111"/>
                <a:gd name="T42" fmla="*/ 24 w 70"/>
                <a:gd name="T43" fmla="*/ 22 h 111"/>
                <a:gd name="T44" fmla="*/ 18 w 70"/>
                <a:gd name="T45" fmla="*/ 12 h 111"/>
                <a:gd name="T46" fmla="*/ 14 w 70"/>
                <a:gd name="T47" fmla="*/ 10 h 111"/>
                <a:gd name="T48" fmla="*/ 10 w 70"/>
                <a:gd name="T49" fmla="*/ 10 h 111"/>
                <a:gd name="T50" fmla="*/ 10 w 70"/>
                <a:gd name="T51" fmla="*/ 10 h 111"/>
                <a:gd name="T52" fmla="*/ 8 w 70"/>
                <a:gd name="T53" fmla="*/ 12 h 111"/>
                <a:gd name="T54" fmla="*/ 8 w 70"/>
                <a:gd name="T55" fmla="*/ 16 h 111"/>
                <a:gd name="T56" fmla="*/ 12 w 70"/>
                <a:gd name="T57" fmla="*/ 28 h 111"/>
                <a:gd name="T58" fmla="*/ 18 w 70"/>
                <a:gd name="T59" fmla="*/ 46 h 111"/>
                <a:gd name="T60" fmla="*/ 18 w 70"/>
                <a:gd name="T61" fmla="*/ 46 h 111"/>
                <a:gd name="T62" fmla="*/ 12 w 70"/>
                <a:gd name="T63" fmla="*/ 38 h 111"/>
                <a:gd name="T64" fmla="*/ 6 w 70"/>
                <a:gd name="T65" fmla="*/ 32 h 111"/>
                <a:gd name="T66" fmla="*/ 2 w 70"/>
                <a:gd name="T67" fmla="*/ 32 h 111"/>
                <a:gd name="T68" fmla="*/ 0 w 70"/>
                <a:gd name="T69" fmla="*/ 32 h 111"/>
                <a:gd name="T70" fmla="*/ 0 w 70"/>
                <a:gd name="T71" fmla="*/ 32 h 111"/>
                <a:gd name="T72" fmla="*/ 0 w 70"/>
                <a:gd name="T73" fmla="*/ 34 h 111"/>
                <a:gd name="T74" fmla="*/ 4 w 70"/>
                <a:gd name="T75" fmla="*/ 44 h 111"/>
                <a:gd name="T76" fmla="*/ 18 w 70"/>
                <a:gd name="T77" fmla="*/ 71 h 111"/>
                <a:gd name="T78" fmla="*/ 40 w 70"/>
                <a:gd name="T79" fmla="*/ 111 h 111"/>
                <a:gd name="T80" fmla="*/ 70 w 70"/>
                <a:gd name="T81" fmla="*/ 8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" h="111">
                  <a:moveTo>
                    <a:pt x="70" y="85"/>
                  </a:moveTo>
                  <a:lnTo>
                    <a:pt x="70" y="85"/>
                  </a:lnTo>
                  <a:lnTo>
                    <a:pt x="70" y="56"/>
                  </a:lnTo>
                  <a:lnTo>
                    <a:pt x="70" y="36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4" y="28"/>
                  </a:lnTo>
                  <a:lnTo>
                    <a:pt x="62" y="30"/>
                  </a:lnTo>
                  <a:lnTo>
                    <a:pt x="58" y="40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46" y="26"/>
                  </a:lnTo>
                  <a:lnTo>
                    <a:pt x="38" y="8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6"/>
                  </a:lnTo>
                  <a:lnTo>
                    <a:pt x="30" y="18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4" y="22"/>
                  </a:lnTo>
                  <a:lnTo>
                    <a:pt x="18" y="12"/>
                  </a:lnTo>
                  <a:lnTo>
                    <a:pt x="14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8" y="16"/>
                  </a:lnTo>
                  <a:lnTo>
                    <a:pt x="12" y="28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2" y="38"/>
                  </a:lnTo>
                  <a:lnTo>
                    <a:pt x="6" y="32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4" y="44"/>
                  </a:lnTo>
                  <a:lnTo>
                    <a:pt x="18" y="71"/>
                  </a:lnTo>
                  <a:lnTo>
                    <a:pt x="40" y="111"/>
                  </a:lnTo>
                  <a:lnTo>
                    <a:pt x="70" y="85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6124576" y="3305176"/>
              <a:ext cx="725488" cy="1481138"/>
            </a:xfrm>
            <a:custGeom>
              <a:avLst/>
              <a:gdLst>
                <a:gd name="T0" fmla="*/ 116 w 457"/>
                <a:gd name="T1" fmla="*/ 82 h 933"/>
                <a:gd name="T2" fmla="*/ 90 w 457"/>
                <a:gd name="T3" fmla="*/ 120 h 933"/>
                <a:gd name="T4" fmla="*/ 64 w 457"/>
                <a:gd name="T5" fmla="*/ 166 h 933"/>
                <a:gd name="T6" fmla="*/ 38 w 457"/>
                <a:gd name="T7" fmla="*/ 224 h 933"/>
                <a:gd name="T8" fmla="*/ 14 w 457"/>
                <a:gd name="T9" fmla="*/ 294 h 933"/>
                <a:gd name="T10" fmla="*/ 2 w 457"/>
                <a:gd name="T11" fmla="*/ 374 h 933"/>
                <a:gd name="T12" fmla="*/ 4 w 457"/>
                <a:gd name="T13" fmla="*/ 462 h 933"/>
                <a:gd name="T14" fmla="*/ 12 w 457"/>
                <a:gd name="T15" fmla="*/ 508 h 933"/>
                <a:gd name="T16" fmla="*/ 26 w 457"/>
                <a:gd name="T17" fmla="*/ 556 h 933"/>
                <a:gd name="T18" fmla="*/ 58 w 457"/>
                <a:gd name="T19" fmla="*/ 640 h 933"/>
                <a:gd name="T20" fmla="*/ 112 w 457"/>
                <a:gd name="T21" fmla="*/ 757 h 933"/>
                <a:gd name="T22" fmla="*/ 153 w 457"/>
                <a:gd name="T23" fmla="*/ 817 h 933"/>
                <a:gd name="T24" fmla="*/ 175 w 457"/>
                <a:gd name="T25" fmla="*/ 837 h 933"/>
                <a:gd name="T26" fmla="*/ 229 w 457"/>
                <a:gd name="T27" fmla="*/ 811 h 933"/>
                <a:gd name="T28" fmla="*/ 213 w 457"/>
                <a:gd name="T29" fmla="*/ 773 h 933"/>
                <a:gd name="T30" fmla="*/ 161 w 457"/>
                <a:gd name="T31" fmla="*/ 626 h 933"/>
                <a:gd name="T32" fmla="*/ 130 w 457"/>
                <a:gd name="T33" fmla="*/ 524 h 933"/>
                <a:gd name="T34" fmla="*/ 124 w 457"/>
                <a:gd name="T35" fmla="*/ 484 h 933"/>
                <a:gd name="T36" fmla="*/ 124 w 457"/>
                <a:gd name="T37" fmla="*/ 468 h 933"/>
                <a:gd name="T38" fmla="*/ 136 w 457"/>
                <a:gd name="T39" fmla="*/ 430 h 933"/>
                <a:gd name="T40" fmla="*/ 165 w 457"/>
                <a:gd name="T41" fmla="*/ 366 h 933"/>
                <a:gd name="T42" fmla="*/ 215 w 457"/>
                <a:gd name="T43" fmla="*/ 282 h 933"/>
                <a:gd name="T44" fmla="*/ 259 w 457"/>
                <a:gd name="T45" fmla="*/ 220 h 933"/>
                <a:gd name="T46" fmla="*/ 297 w 457"/>
                <a:gd name="T47" fmla="*/ 933 h 933"/>
                <a:gd name="T48" fmla="*/ 325 w 457"/>
                <a:gd name="T49" fmla="*/ 809 h 933"/>
                <a:gd name="T50" fmla="*/ 413 w 457"/>
                <a:gd name="T51" fmla="*/ 378 h 933"/>
                <a:gd name="T52" fmla="*/ 447 w 457"/>
                <a:gd name="T53" fmla="*/ 184 h 933"/>
                <a:gd name="T54" fmla="*/ 457 w 457"/>
                <a:gd name="T55" fmla="*/ 102 h 933"/>
                <a:gd name="T56" fmla="*/ 455 w 457"/>
                <a:gd name="T57" fmla="*/ 82 h 933"/>
                <a:gd name="T58" fmla="*/ 451 w 457"/>
                <a:gd name="T59" fmla="*/ 72 h 933"/>
                <a:gd name="T60" fmla="*/ 437 w 457"/>
                <a:gd name="T61" fmla="*/ 48 h 933"/>
                <a:gd name="T62" fmla="*/ 417 w 457"/>
                <a:gd name="T63" fmla="*/ 26 h 933"/>
                <a:gd name="T64" fmla="*/ 387 w 457"/>
                <a:gd name="T65" fmla="*/ 8 h 933"/>
                <a:gd name="T66" fmla="*/ 349 w 457"/>
                <a:gd name="T67" fmla="*/ 0 h 933"/>
                <a:gd name="T68" fmla="*/ 299 w 457"/>
                <a:gd name="T69" fmla="*/ 4 h 933"/>
                <a:gd name="T70" fmla="*/ 235 w 457"/>
                <a:gd name="T71" fmla="*/ 22 h 933"/>
                <a:gd name="T72" fmla="*/ 159 w 457"/>
                <a:gd name="T73" fmla="*/ 58 h 933"/>
                <a:gd name="T74" fmla="*/ 116 w 457"/>
                <a:gd name="T75" fmla="*/ 82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7" h="933">
                  <a:moveTo>
                    <a:pt x="116" y="82"/>
                  </a:moveTo>
                  <a:lnTo>
                    <a:pt x="116" y="82"/>
                  </a:lnTo>
                  <a:lnTo>
                    <a:pt x="108" y="92"/>
                  </a:lnTo>
                  <a:lnTo>
                    <a:pt x="90" y="120"/>
                  </a:lnTo>
                  <a:lnTo>
                    <a:pt x="76" y="142"/>
                  </a:lnTo>
                  <a:lnTo>
                    <a:pt x="64" y="166"/>
                  </a:lnTo>
                  <a:lnTo>
                    <a:pt x="50" y="192"/>
                  </a:lnTo>
                  <a:lnTo>
                    <a:pt x="38" y="224"/>
                  </a:lnTo>
                  <a:lnTo>
                    <a:pt x="26" y="258"/>
                  </a:lnTo>
                  <a:lnTo>
                    <a:pt x="14" y="294"/>
                  </a:lnTo>
                  <a:lnTo>
                    <a:pt x="6" y="332"/>
                  </a:lnTo>
                  <a:lnTo>
                    <a:pt x="2" y="374"/>
                  </a:lnTo>
                  <a:lnTo>
                    <a:pt x="0" y="418"/>
                  </a:lnTo>
                  <a:lnTo>
                    <a:pt x="4" y="462"/>
                  </a:lnTo>
                  <a:lnTo>
                    <a:pt x="8" y="484"/>
                  </a:lnTo>
                  <a:lnTo>
                    <a:pt x="12" y="508"/>
                  </a:lnTo>
                  <a:lnTo>
                    <a:pt x="18" y="532"/>
                  </a:lnTo>
                  <a:lnTo>
                    <a:pt x="26" y="556"/>
                  </a:lnTo>
                  <a:lnTo>
                    <a:pt x="26" y="556"/>
                  </a:lnTo>
                  <a:lnTo>
                    <a:pt x="58" y="640"/>
                  </a:lnTo>
                  <a:lnTo>
                    <a:pt x="88" y="709"/>
                  </a:lnTo>
                  <a:lnTo>
                    <a:pt x="112" y="757"/>
                  </a:lnTo>
                  <a:lnTo>
                    <a:pt x="134" y="793"/>
                  </a:lnTo>
                  <a:lnTo>
                    <a:pt x="153" y="817"/>
                  </a:lnTo>
                  <a:lnTo>
                    <a:pt x="167" y="831"/>
                  </a:lnTo>
                  <a:lnTo>
                    <a:pt x="175" y="837"/>
                  </a:lnTo>
                  <a:lnTo>
                    <a:pt x="177" y="839"/>
                  </a:lnTo>
                  <a:lnTo>
                    <a:pt x="229" y="811"/>
                  </a:lnTo>
                  <a:lnTo>
                    <a:pt x="229" y="811"/>
                  </a:lnTo>
                  <a:lnTo>
                    <a:pt x="213" y="773"/>
                  </a:lnTo>
                  <a:lnTo>
                    <a:pt x="179" y="681"/>
                  </a:lnTo>
                  <a:lnTo>
                    <a:pt x="161" y="626"/>
                  </a:lnTo>
                  <a:lnTo>
                    <a:pt x="142" y="572"/>
                  </a:lnTo>
                  <a:lnTo>
                    <a:pt x="130" y="524"/>
                  </a:lnTo>
                  <a:lnTo>
                    <a:pt x="126" y="502"/>
                  </a:lnTo>
                  <a:lnTo>
                    <a:pt x="124" y="484"/>
                  </a:lnTo>
                  <a:lnTo>
                    <a:pt x="124" y="484"/>
                  </a:lnTo>
                  <a:lnTo>
                    <a:pt x="124" y="468"/>
                  </a:lnTo>
                  <a:lnTo>
                    <a:pt x="128" y="450"/>
                  </a:lnTo>
                  <a:lnTo>
                    <a:pt x="136" y="430"/>
                  </a:lnTo>
                  <a:lnTo>
                    <a:pt x="144" y="410"/>
                  </a:lnTo>
                  <a:lnTo>
                    <a:pt x="165" y="366"/>
                  </a:lnTo>
                  <a:lnTo>
                    <a:pt x="191" y="322"/>
                  </a:lnTo>
                  <a:lnTo>
                    <a:pt x="215" y="282"/>
                  </a:lnTo>
                  <a:lnTo>
                    <a:pt x="237" y="250"/>
                  </a:lnTo>
                  <a:lnTo>
                    <a:pt x="259" y="220"/>
                  </a:lnTo>
                  <a:lnTo>
                    <a:pt x="231" y="925"/>
                  </a:lnTo>
                  <a:lnTo>
                    <a:pt x="297" y="933"/>
                  </a:lnTo>
                  <a:lnTo>
                    <a:pt x="297" y="933"/>
                  </a:lnTo>
                  <a:lnTo>
                    <a:pt x="325" y="809"/>
                  </a:lnTo>
                  <a:lnTo>
                    <a:pt x="383" y="530"/>
                  </a:lnTo>
                  <a:lnTo>
                    <a:pt x="413" y="378"/>
                  </a:lnTo>
                  <a:lnTo>
                    <a:pt x="439" y="242"/>
                  </a:lnTo>
                  <a:lnTo>
                    <a:pt x="447" y="184"/>
                  </a:lnTo>
                  <a:lnTo>
                    <a:pt x="455" y="136"/>
                  </a:lnTo>
                  <a:lnTo>
                    <a:pt x="457" y="102"/>
                  </a:lnTo>
                  <a:lnTo>
                    <a:pt x="457" y="90"/>
                  </a:lnTo>
                  <a:lnTo>
                    <a:pt x="455" y="82"/>
                  </a:lnTo>
                  <a:lnTo>
                    <a:pt x="455" y="82"/>
                  </a:lnTo>
                  <a:lnTo>
                    <a:pt x="451" y="72"/>
                  </a:lnTo>
                  <a:lnTo>
                    <a:pt x="445" y="58"/>
                  </a:lnTo>
                  <a:lnTo>
                    <a:pt x="437" y="48"/>
                  </a:lnTo>
                  <a:lnTo>
                    <a:pt x="429" y="36"/>
                  </a:lnTo>
                  <a:lnTo>
                    <a:pt x="417" y="26"/>
                  </a:lnTo>
                  <a:lnTo>
                    <a:pt x="403" y="16"/>
                  </a:lnTo>
                  <a:lnTo>
                    <a:pt x="387" y="8"/>
                  </a:lnTo>
                  <a:lnTo>
                    <a:pt x="369" y="4"/>
                  </a:lnTo>
                  <a:lnTo>
                    <a:pt x="349" y="0"/>
                  </a:lnTo>
                  <a:lnTo>
                    <a:pt x="325" y="0"/>
                  </a:lnTo>
                  <a:lnTo>
                    <a:pt x="299" y="4"/>
                  </a:lnTo>
                  <a:lnTo>
                    <a:pt x="269" y="10"/>
                  </a:lnTo>
                  <a:lnTo>
                    <a:pt x="235" y="22"/>
                  </a:lnTo>
                  <a:lnTo>
                    <a:pt x="199" y="36"/>
                  </a:lnTo>
                  <a:lnTo>
                    <a:pt x="159" y="58"/>
                  </a:lnTo>
                  <a:lnTo>
                    <a:pt x="116" y="82"/>
                  </a:lnTo>
                  <a:lnTo>
                    <a:pt x="116" y="82"/>
                  </a:lnTo>
                  <a:close/>
                </a:path>
              </a:pathLst>
            </a:custGeom>
            <a:solidFill>
              <a:srgbClr val="101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5861051" y="2636838"/>
              <a:ext cx="957263" cy="798513"/>
            </a:xfrm>
            <a:custGeom>
              <a:avLst/>
              <a:gdLst>
                <a:gd name="T0" fmla="*/ 242 w 603"/>
                <a:gd name="T1" fmla="*/ 207 h 503"/>
                <a:gd name="T2" fmla="*/ 282 w 603"/>
                <a:gd name="T3" fmla="*/ 503 h 503"/>
                <a:gd name="T4" fmla="*/ 603 w 603"/>
                <a:gd name="T5" fmla="*/ 467 h 503"/>
                <a:gd name="T6" fmla="*/ 473 w 603"/>
                <a:gd name="T7" fmla="*/ 0 h 503"/>
                <a:gd name="T8" fmla="*/ 377 w 603"/>
                <a:gd name="T9" fmla="*/ 16 h 503"/>
                <a:gd name="T10" fmla="*/ 308 w 603"/>
                <a:gd name="T11" fmla="*/ 24 h 503"/>
                <a:gd name="T12" fmla="*/ 308 w 603"/>
                <a:gd name="T13" fmla="*/ 24 h 503"/>
                <a:gd name="T14" fmla="*/ 280 w 603"/>
                <a:gd name="T15" fmla="*/ 28 h 503"/>
                <a:gd name="T16" fmla="*/ 258 w 603"/>
                <a:gd name="T17" fmla="*/ 34 h 503"/>
                <a:gd name="T18" fmla="*/ 246 w 603"/>
                <a:gd name="T19" fmla="*/ 40 h 503"/>
                <a:gd name="T20" fmla="*/ 236 w 603"/>
                <a:gd name="T21" fmla="*/ 47 h 503"/>
                <a:gd name="T22" fmla="*/ 226 w 603"/>
                <a:gd name="T23" fmla="*/ 55 h 503"/>
                <a:gd name="T24" fmla="*/ 216 w 603"/>
                <a:gd name="T25" fmla="*/ 63 h 503"/>
                <a:gd name="T26" fmla="*/ 104 w 603"/>
                <a:gd name="T27" fmla="*/ 191 h 503"/>
                <a:gd name="T28" fmla="*/ 48 w 603"/>
                <a:gd name="T29" fmla="*/ 59 h 503"/>
                <a:gd name="T30" fmla="*/ 0 w 603"/>
                <a:gd name="T31" fmla="*/ 83 h 503"/>
                <a:gd name="T32" fmla="*/ 0 w 603"/>
                <a:gd name="T33" fmla="*/ 83 h 503"/>
                <a:gd name="T34" fmla="*/ 6 w 603"/>
                <a:gd name="T35" fmla="*/ 121 h 503"/>
                <a:gd name="T36" fmla="*/ 16 w 603"/>
                <a:gd name="T37" fmla="*/ 159 h 503"/>
                <a:gd name="T38" fmla="*/ 26 w 603"/>
                <a:gd name="T39" fmla="*/ 201 h 503"/>
                <a:gd name="T40" fmla="*/ 42 w 603"/>
                <a:gd name="T41" fmla="*/ 243 h 503"/>
                <a:gd name="T42" fmla="*/ 50 w 603"/>
                <a:gd name="T43" fmla="*/ 261 h 503"/>
                <a:gd name="T44" fmla="*/ 60 w 603"/>
                <a:gd name="T45" fmla="*/ 277 h 503"/>
                <a:gd name="T46" fmla="*/ 70 w 603"/>
                <a:gd name="T47" fmla="*/ 289 h 503"/>
                <a:gd name="T48" fmla="*/ 80 w 603"/>
                <a:gd name="T49" fmla="*/ 299 h 503"/>
                <a:gd name="T50" fmla="*/ 84 w 603"/>
                <a:gd name="T51" fmla="*/ 301 h 503"/>
                <a:gd name="T52" fmla="*/ 90 w 603"/>
                <a:gd name="T53" fmla="*/ 303 h 503"/>
                <a:gd name="T54" fmla="*/ 96 w 603"/>
                <a:gd name="T55" fmla="*/ 303 h 503"/>
                <a:gd name="T56" fmla="*/ 102 w 603"/>
                <a:gd name="T57" fmla="*/ 301 h 503"/>
                <a:gd name="T58" fmla="*/ 102 w 603"/>
                <a:gd name="T59" fmla="*/ 301 h 503"/>
                <a:gd name="T60" fmla="*/ 120 w 603"/>
                <a:gd name="T61" fmla="*/ 291 h 503"/>
                <a:gd name="T62" fmla="*/ 142 w 603"/>
                <a:gd name="T63" fmla="*/ 279 h 503"/>
                <a:gd name="T64" fmla="*/ 188 w 603"/>
                <a:gd name="T65" fmla="*/ 247 h 503"/>
                <a:gd name="T66" fmla="*/ 242 w 603"/>
                <a:gd name="T67" fmla="*/ 207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3" h="503">
                  <a:moveTo>
                    <a:pt x="242" y="207"/>
                  </a:moveTo>
                  <a:lnTo>
                    <a:pt x="282" y="503"/>
                  </a:lnTo>
                  <a:lnTo>
                    <a:pt x="603" y="467"/>
                  </a:lnTo>
                  <a:lnTo>
                    <a:pt x="473" y="0"/>
                  </a:lnTo>
                  <a:lnTo>
                    <a:pt x="377" y="16"/>
                  </a:lnTo>
                  <a:lnTo>
                    <a:pt x="308" y="24"/>
                  </a:lnTo>
                  <a:lnTo>
                    <a:pt x="308" y="24"/>
                  </a:lnTo>
                  <a:lnTo>
                    <a:pt x="280" y="28"/>
                  </a:lnTo>
                  <a:lnTo>
                    <a:pt x="258" y="34"/>
                  </a:lnTo>
                  <a:lnTo>
                    <a:pt x="246" y="40"/>
                  </a:lnTo>
                  <a:lnTo>
                    <a:pt x="236" y="47"/>
                  </a:lnTo>
                  <a:lnTo>
                    <a:pt x="226" y="55"/>
                  </a:lnTo>
                  <a:lnTo>
                    <a:pt x="216" y="63"/>
                  </a:lnTo>
                  <a:lnTo>
                    <a:pt x="104" y="191"/>
                  </a:lnTo>
                  <a:lnTo>
                    <a:pt x="48" y="59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6" y="121"/>
                  </a:lnTo>
                  <a:lnTo>
                    <a:pt x="16" y="159"/>
                  </a:lnTo>
                  <a:lnTo>
                    <a:pt x="26" y="201"/>
                  </a:lnTo>
                  <a:lnTo>
                    <a:pt x="42" y="243"/>
                  </a:lnTo>
                  <a:lnTo>
                    <a:pt x="50" y="261"/>
                  </a:lnTo>
                  <a:lnTo>
                    <a:pt x="60" y="277"/>
                  </a:lnTo>
                  <a:lnTo>
                    <a:pt x="70" y="289"/>
                  </a:lnTo>
                  <a:lnTo>
                    <a:pt x="80" y="299"/>
                  </a:lnTo>
                  <a:lnTo>
                    <a:pt x="84" y="301"/>
                  </a:lnTo>
                  <a:lnTo>
                    <a:pt x="90" y="303"/>
                  </a:lnTo>
                  <a:lnTo>
                    <a:pt x="96" y="303"/>
                  </a:lnTo>
                  <a:lnTo>
                    <a:pt x="102" y="301"/>
                  </a:lnTo>
                  <a:lnTo>
                    <a:pt x="102" y="301"/>
                  </a:lnTo>
                  <a:lnTo>
                    <a:pt x="120" y="291"/>
                  </a:lnTo>
                  <a:lnTo>
                    <a:pt x="142" y="279"/>
                  </a:lnTo>
                  <a:lnTo>
                    <a:pt x="188" y="247"/>
                  </a:lnTo>
                  <a:lnTo>
                    <a:pt x="242" y="207"/>
                  </a:lnTo>
                  <a:close/>
                </a:path>
              </a:pathLst>
            </a:custGeom>
            <a:solidFill>
              <a:srgbClr val="FEC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0"/>
            <p:cNvSpPr/>
            <p:nvPr/>
          </p:nvSpPr>
          <p:spPr bwMode="auto">
            <a:xfrm>
              <a:off x="5861051" y="2636838"/>
              <a:ext cx="957263" cy="798513"/>
            </a:xfrm>
            <a:custGeom>
              <a:avLst/>
              <a:gdLst>
                <a:gd name="T0" fmla="*/ 242 w 603"/>
                <a:gd name="T1" fmla="*/ 207 h 503"/>
                <a:gd name="T2" fmla="*/ 282 w 603"/>
                <a:gd name="T3" fmla="*/ 503 h 503"/>
                <a:gd name="T4" fmla="*/ 603 w 603"/>
                <a:gd name="T5" fmla="*/ 467 h 503"/>
                <a:gd name="T6" fmla="*/ 473 w 603"/>
                <a:gd name="T7" fmla="*/ 0 h 503"/>
                <a:gd name="T8" fmla="*/ 377 w 603"/>
                <a:gd name="T9" fmla="*/ 16 h 503"/>
                <a:gd name="T10" fmla="*/ 308 w 603"/>
                <a:gd name="T11" fmla="*/ 24 h 503"/>
                <a:gd name="T12" fmla="*/ 308 w 603"/>
                <a:gd name="T13" fmla="*/ 24 h 503"/>
                <a:gd name="T14" fmla="*/ 280 w 603"/>
                <a:gd name="T15" fmla="*/ 28 h 503"/>
                <a:gd name="T16" fmla="*/ 258 w 603"/>
                <a:gd name="T17" fmla="*/ 34 h 503"/>
                <a:gd name="T18" fmla="*/ 246 w 603"/>
                <a:gd name="T19" fmla="*/ 40 h 503"/>
                <a:gd name="T20" fmla="*/ 236 w 603"/>
                <a:gd name="T21" fmla="*/ 47 h 503"/>
                <a:gd name="T22" fmla="*/ 226 w 603"/>
                <a:gd name="T23" fmla="*/ 55 h 503"/>
                <a:gd name="T24" fmla="*/ 216 w 603"/>
                <a:gd name="T25" fmla="*/ 63 h 503"/>
                <a:gd name="T26" fmla="*/ 104 w 603"/>
                <a:gd name="T27" fmla="*/ 191 h 503"/>
                <a:gd name="T28" fmla="*/ 48 w 603"/>
                <a:gd name="T29" fmla="*/ 59 h 503"/>
                <a:gd name="T30" fmla="*/ 0 w 603"/>
                <a:gd name="T31" fmla="*/ 83 h 503"/>
                <a:gd name="T32" fmla="*/ 0 w 603"/>
                <a:gd name="T33" fmla="*/ 83 h 503"/>
                <a:gd name="T34" fmla="*/ 6 w 603"/>
                <a:gd name="T35" fmla="*/ 121 h 503"/>
                <a:gd name="T36" fmla="*/ 16 w 603"/>
                <a:gd name="T37" fmla="*/ 159 h 503"/>
                <a:gd name="T38" fmla="*/ 26 w 603"/>
                <a:gd name="T39" fmla="*/ 201 h 503"/>
                <a:gd name="T40" fmla="*/ 42 w 603"/>
                <a:gd name="T41" fmla="*/ 243 h 503"/>
                <a:gd name="T42" fmla="*/ 50 w 603"/>
                <a:gd name="T43" fmla="*/ 261 h 503"/>
                <a:gd name="T44" fmla="*/ 60 w 603"/>
                <a:gd name="T45" fmla="*/ 277 h 503"/>
                <a:gd name="T46" fmla="*/ 70 w 603"/>
                <a:gd name="T47" fmla="*/ 289 h 503"/>
                <a:gd name="T48" fmla="*/ 80 w 603"/>
                <a:gd name="T49" fmla="*/ 299 h 503"/>
                <a:gd name="T50" fmla="*/ 84 w 603"/>
                <a:gd name="T51" fmla="*/ 301 h 503"/>
                <a:gd name="T52" fmla="*/ 90 w 603"/>
                <a:gd name="T53" fmla="*/ 303 h 503"/>
                <a:gd name="T54" fmla="*/ 96 w 603"/>
                <a:gd name="T55" fmla="*/ 303 h 503"/>
                <a:gd name="T56" fmla="*/ 102 w 603"/>
                <a:gd name="T57" fmla="*/ 301 h 503"/>
                <a:gd name="T58" fmla="*/ 102 w 603"/>
                <a:gd name="T59" fmla="*/ 301 h 503"/>
                <a:gd name="T60" fmla="*/ 120 w 603"/>
                <a:gd name="T61" fmla="*/ 291 h 503"/>
                <a:gd name="T62" fmla="*/ 142 w 603"/>
                <a:gd name="T63" fmla="*/ 279 h 503"/>
                <a:gd name="T64" fmla="*/ 188 w 603"/>
                <a:gd name="T65" fmla="*/ 247 h 503"/>
                <a:gd name="T66" fmla="*/ 242 w 603"/>
                <a:gd name="T67" fmla="*/ 207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3" h="503">
                  <a:moveTo>
                    <a:pt x="242" y="207"/>
                  </a:moveTo>
                  <a:lnTo>
                    <a:pt x="282" y="503"/>
                  </a:lnTo>
                  <a:lnTo>
                    <a:pt x="603" y="467"/>
                  </a:lnTo>
                  <a:lnTo>
                    <a:pt x="473" y="0"/>
                  </a:lnTo>
                  <a:lnTo>
                    <a:pt x="377" y="16"/>
                  </a:lnTo>
                  <a:lnTo>
                    <a:pt x="308" y="24"/>
                  </a:lnTo>
                  <a:lnTo>
                    <a:pt x="308" y="24"/>
                  </a:lnTo>
                  <a:lnTo>
                    <a:pt x="280" y="28"/>
                  </a:lnTo>
                  <a:lnTo>
                    <a:pt x="258" y="34"/>
                  </a:lnTo>
                  <a:lnTo>
                    <a:pt x="246" y="40"/>
                  </a:lnTo>
                  <a:lnTo>
                    <a:pt x="236" y="47"/>
                  </a:lnTo>
                  <a:lnTo>
                    <a:pt x="226" y="55"/>
                  </a:lnTo>
                  <a:lnTo>
                    <a:pt x="216" y="63"/>
                  </a:lnTo>
                  <a:lnTo>
                    <a:pt x="104" y="191"/>
                  </a:lnTo>
                  <a:lnTo>
                    <a:pt x="48" y="59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6" y="121"/>
                  </a:lnTo>
                  <a:lnTo>
                    <a:pt x="16" y="159"/>
                  </a:lnTo>
                  <a:lnTo>
                    <a:pt x="26" y="201"/>
                  </a:lnTo>
                  <a:lnTo>
                    <a:pt x="42" y="243"/>
                  </a:lnTo>
                  <a:lnTo>
                    <a:pt x="50" y="261"/>
                  </a:lnTo>
                  <a:lnTo>
                    <a:pt x="60" y="277"/>
                  </a:lnTo>
                  <a:lnTo>
                    <a:pt x="70" y="289"/>
                  </a:lnTo>
                  <a:lnTo>
                    <a:pt x="80" y="299"/>
                  </a:lnTo>
                  <a:lnTo>
                    <a:pt x="84" y="301"/>
                  </a:lnTo>
                  <a:lnTo>
                    <a:pt x="90" y="303"/>
                  </a:lnTo>
                  <a:lnTo>
                    <a:pt x="96" y="303"/>
                  </a:lnTo>
                  <a:lnTo>
                    <a:pt x="102" y="301"/>
                  </a:lnTo>
                  <a:lnTo>
                    <a:pt x="102" y="301"/>
                  </a:lnTo>
                  <a:lnTo>
                    <a:pt x="120" y="291"/>
                  </a:lnTo>
                  <a:lnTo>
                    <a:pt x="142" y="279"/>
                  </a:lnTo>
                  <a:lnTo>
                    <a:pt x="188" y="247"/>
                  </a:lnTo>
                  <a:lnTo>
                    <a:pt x="242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6089651" y="2046288"/>
              <a:ext cx="522288" cy="660400"/>
            </a:xfrm>
            <a:custGeom>
              <a:avLst/>
              <a:gdLst>
                <a:gd name="T0" fmla="*/ 44 w 329"/>
                <a:gd name="T1" fmla="*/ 0 h 416"/>
                <a:gd name="T2" fmla="*/ 44 w 329"/>
                <a:gd name="T3" fmla="*/ 0 h 416"/>
                <a:gd name="T4" fmla="*/ 80 w 329"/>
                <a:gd name="T5" fmla="*/ 94 h 416"/>
                <a:gd name="T6" fmla="*/ 124 w 329"/>
                <a:gd name="T7" fmla="*/ 208 h 416"/>
                <a:gd name="T8" fmla="*/ 124 w 329"/>
                <a:gd name="T9" fmla="*/ 208 h 416"/>
                <a:gd name="T10" fmla="*/ 128 w 329"/>
                <a:gd name="T11" fmla="*/ 214 h 416"/>
                <a:gd name="T12" fmla="*/ 136 w 329"/>
                <a:gd name="T13" fmla="*/ 224 h 416"/>
                <a:gd name="T14" fmla="*/ 160 w 329"/>
                <a:gd name="T15" fmla="*/ 246 h 416"/>
                <a:gd name="T16" fmla="*/ 193 w 329"/>
                <a:gd name="T17" fmla="*/ 272 h 416"/>
                <a:gd name="T18" fmla="*/ 231 w 329"/>
                <a:gd name="T19" fmla="*/ 300 h 416"/>
                <a:gd name="T20" fmla="*/ 299 w 329"/>
                <a:gd name="T21" fmla="*/ 350 h 416"/>
                <a:gd name="T22" fmla="*/ 329 w 329"/>
                <a:gd name="T23" fmla="*/ 372 h 416"/>
                <a:gd name="T24" fmla="*/ 233 w 329"/>
                <a:gd name="T25" fmla="*/ 416 h 416"/>
                <a:gd name="T26" fmla="*/ 44 w 329"/>
                <a:gd name="T27" fmla="*/ 242 h 416"/>
                <a:gd name="T28" fmla="*/ 0 w 329"/>
                <a:gd name="T29" fmla="*/ 0 h 416"/>
                <a:gd name="T30" fmla="*/ 44 w 329"/>
                <a:gd name="T31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9" h="416">
                  <a:moveTo>
                    <a:pt x="44" y="0"/>
                  </a:moveTo>
                  <a:lnTo>
                    <a:pt x="44" y="0"/>
                  </a:lnTo>
                  <a:lnTo>
                    <a:pt x="80" y="94"/>
                  </a:lnTo>
                  <a:lnTo>
                    <a:pt x="124" y="208"/>
                  </a:lnTo>
                  <a:lnTo>
                    <a:pt x="124" y="208"/>
                  </a:lnTo>
                  <a:lnTo>
                    <a:pt x="128" y="214"/>
                  </a:lnTo>
                  <a:lnTo>
                    <a:pt x="136" y="224"/>
                  </a:lnTo>
                  <a:lnTo>
                    <a:pt x="160" y="246"/>
                  </a:lnTo>
                  <a:lnTo>
                    <a:pt x="193" y="272"/>
                  </a:lnTo>
                  <a:lnTo>
                    <a:pt x="231" y="300"/>
                  </a:lnTo>
                  <a:lnTo>
                    <a:pt x="299" y="350"/>
                  </a:lnTo>
                  <a:lnTo>
                    <a:pt x="329" y="372"/>
                  </a:lnTo>
                  <a:lnTo>
                    <a:pt x="233" y="416"/>
                  </a:lnTo>
                  <a:lnTo>
                    <a:pt x="44" y="242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EC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2"/>
            <p:cNvSpPr/>
            <p:nvPr/>
          </p:nvSpPr>
          <p:spPr bwMode="auto">
            <a:xfrm>
              <a:off x="6229351" y="2347913"/>
              <a:ext cx="214313" cy="336550"/>
            </a:xfrm>
            <a:custGeom>
              <a:avLst/>
              <a:gdLst>
                <a:gd name="T0" fmla="*/ 30 w 135"/>
                <a:gd name="T1" fmla="*/ 0 h 212"/>
                <a:gd name="T2" fmla="*/ 2 w 135"/>
                <a:gd name="T3" fmla="*/ 94 h 212"/>
                <a:gd name="T4" fmla="*/ 2 w 135"/>
                <a:gd name="T5" fmla="*/ 94 h 212"/>
                <a:gd name="T6" fmla="*/ 0 w 135"/>
                <a:gd name="T7" fmla="*/ 102 h 212"/>
                <a:gd name="T8" fmla="*/ 0 w 135"/>
                <a:gd name="T9" fmla="*/ 110 h 212"/>
                <a:gd name="T10" fmla="*/ 2 w 135"/>
                <a:gd name="T11" fmla="*/ 116 h 212"/>
                <a:gd name="T12" fmla="*/ 6 w 135"/>
                <a:gd name="T13" fmla="*/ 124 h 212"/>
                <a:gd name="T14" fmla="*/ 10 w 135"/>
                <a:gd name="T15" fmla="*/ 130 h 212"/>
                <a:gd name="T16" fmla="*/ 16 w 135"/>
                <a:gd name="T17" fmla="*/ 134 h 212"/>
                <a:gd name="T18" fmla="*/ 22 w 135"/>
                <a:gd name="T19" fmla="*/ 140 h 212"/>
                <a:gd name="T20" fmla="*/ 30 w 135"/>
                <a:gd name="T21" fmla="*/ 142 h 212"/>
                <a:gd name="T22" fmla="*/ 42 w 135"/>
                <a:gd name="T23" fmla="*/ 146 h 212"/>
                <a:gd name="T24" fmla="*/ 42 w 135"/>
                <a:gd name="T25" fmla="*/ 212 h 212"/>
                <a:gd name="T26" fmla="*/ 99 w 135"/>
                <a:gd name="T27" fmla="*/ 212 h 212"/>
                <a:gd name="T28" fmla="*/ 99 w 135"/>
                <a:gd name="T29" fmla="*/ 212 h 212"/>
                <a:gd name="T30" fmla="*/ 107 w 135"/>
                <a:gd name="T31" fmla="*/ 212 h 212"/>
                <a:gd name="T32" fmla="*/ 113 w 135"/>
                <a:gd name="T33" fmla="*/ 210 h 212"/>
                <a:gd name="T34" fmla="*/ 119 w 135"/>
                <a:gd name="T35" fmla="*/ 206 h 212"/>
                <a:gd name="T36" fmla="*/ 125 w 135"/>
                <a:gd name="T37" fmla="*/ 202 h 212"/>
                <a:gd name="T38" fmla="*/ 129 w 135"/>
                <a:gd name="T39" fmla="*/ 196 h 212"/>
                <a:gd name="T40" fmla="*/ 133 w 135"/>
                <a:gd name="T41" fmla="*/ 190 h 212"/>
                <a:gd name="T42" fmla="*/ 135 w 135"/>
                <a:gd name="T43" fmla="*/ 184 h 212"/>
                <a:gd name="T44" fmla="*/ 135 w 135"/>
                <a:gd name="T45" fmla="*/ 176 h 212"/>
                <a:gd name="T46" fmla="*/ 135 w 135"/>
                <a:gd name="T47" fmla="*/ 24 h 212"/>
                <a:gd name="T48" fmla="*/ 30 w 135"/>
                <a:gd name="T4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212">
                  <a:moveTo>
                    <a:pt x="30" y="0"/>
                  </a:moveTo>
                  <a:lnTo>
                    <a:pt x="2" y="94"/>
                  </a:lnTo>
                  <a:lnTo>
                    <a:pt x="2" y="94"/>
                  </a:lnTo>
                  <a:lnTo>
                    <a:pt x="0" y="102"/>
                  </a:lnTo>
                  <a:lnTo>
                    <a:pt x="0" y="110"/>
                  </a:lnTo>
                  <a:lnTo>
                    <a:pt x="2" y="116"/>
                  </a:lnTo>
                  <a:lnTo>
                    <a:pt x="6" y="124"/>
                  </a:lnTo>
                  <a:lnTo>
                    <a:pt x="10" y="130"/>
                  </a:lnTo>
                  <a:lnTo>
                    <a:pt x="16" y="134"/>
                  </a:lnTo>
                  <a:lnTo>
                    <a:pt x="22" y="140"/>
                  </a:lnTo>
                  <a:lnTo>
                    <a:pt x="30" y="142"/>
                  </a:lnTo>
                  <a:lnTo>
                    <a:pt x="42" y="146"/>
                  </a:lnTo>
                  <a:lnTo>
                    <a:pt x="42" y="212"/>
                  </a:lnTo>
                  <a:lnTo>
                    <a:pt x="99" y="212"/>
                  </a:lnTo>
                  <a:lnTo>
                    <a:pt x="99" y="212"/>
                  </a:lnTo>
                  <a:lnTo>
                    <a:pt x="107" y="212"/>
                  </a:lnTo>
                  <a:lnTo>
                    <a:pt x="113" y="210"/>
                  </a:lnTo>
                  <a:lnTo>
                    <a:pt x="119" y="206"/>
                  </a:lnTo>
                  <a:lnTo>
                    <a:pt x="125" y="202"/>
                  </a:lnTo>
                  <a:lnTo>
                    <a:pt x="129" y="196"/>
                  </a:lnTo>
                  <a:lnTo>
                    <a:pt x="133" y="190"/>
                  </a:lnTo>
                  <a:lnTo>
                    <a:pt x="135" y="184"/>
                  </a:lnTo>
                  <a:lnTo>
                    <a:pt x="135" y="176"/>
                  </a:lnTo>
                  <a:lnTo>
                    <a:pt x="13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13"/>
            <p:cNvSpPr/>
            <p:nvPr/>
          </p:nvSpPr>
          <p:spPr bwMode="auto">
            <a:xfrm>
              <a:off x="6232526" y="2306638"/>
              <a:ext cx="207963" cy="282575"/>
            </a:xfrm>
            <a:custGeom>
              <a:avLst/>
              <a:gdLst>
                <a:gd name="T0" fmla="*/ 82 w 131"/>
                <a:gd name="T1" fmla="*/ 178 h 178"/>
                <a:gd name="T2" fmla="*/ 82 w 131"/>
                <a:gd name="T3" fmla="*/ 178 h 178"/>
                <a:gd name="T4" fmla="*/ 74 w 131"/>
                <a:gd name="T5" fmla="*/ 170 h 178"/>
                <a:gd name="T6" fmla="*/ 64 w 131"/>
                <a:gd name="T7" fmla="*/ 162 h 178"/>
                <a:gd name="T8" fmla="*/ 58 w 131"/>
                <a:gd name="T9" fmla="*/ 150 h 178"/>
                <a:gd name="T10" fmla="*/ 56 w 131"/>
                <a:gd name="T11" fmla="*/ 144 h 178"/>
                <a:gd name="T12" fmla="*/ 56 w 131"/>
                <a:gd name="T13" fmla="*/ 136 h 178"/>
                <a:gd name="T14" fmla="*/ 56 w 131"/>
                <a:gd name="T15" fmla="*/ 136 h 178"/>
                <a:gd name="T16" fmla="*/ 62 w 131"/>
                <a:gd name="T17" fmla="*/ 136 h 178"/>
                <a:gd name="T18" fmla="*/ 74 w 131"/>
                <a:gd name="T19" fmla="*/ 132 h 178"/>
                <a:gd name="T20" fmla="*/ 80 w 131"/>
                <a:gd name="T21" fmla="*/ 130 h 178"/>
                <a:gd name="T22" fmla="*/ 87 w 131"/>
                <a:gd name="T23" fmla="*/ 124 h 178"/>
                <a:gd name="T24" fmla="*/ 87 w 131"/>
                <a:gd name="T25" fmla="*/ 118 h 178"/>
                <a:gd name="T26" fmla="*/ 87 w 131"/>
                <a:gd name="T27" fmla="*/ 108 h 178"/>
                <a:gd name="T28" fmla="*/ 87 w 131"/>
                <a:gd name="T29" fmla="*/ 108 h 178"/>
                <a:gd name="T30" fmla="*/ 82 w 131"/>
                <a:gd name="T31" fmla="*/ 104 h 178"/>
                <a:gd name="T32" fmla="*/ 78 w 131"/>
                <a:gd name="T33" fmla="*/ 100 h 178"/>
                <a:gd name="T34" fmla="*/ 72 w 131"/>
                <a:gd name="T35" fmla="*/ 100 h 178"/>
                <a:gd name="T36" fmla="*/ 68 w 131"/>
                <a:gd name="T37" fmla="*/ 100 h 178"/>
                <a:gd name="T38" fmla="*/ 60 w 131"/>
                <a:gd name="T39" fmla="*/ 102 h 178"/>
                <a:gd name="T40" fmla="*/ 56 w 131"/>
                <a:gd name="T41" fmla="*/ 104 h 178"/>
                <a:gd name="T42" fmla="*/ 56 w 131"/>
                <a:gd name="T43" fmla="*/ 104 h 178"/>
                <a:gd name="T44" fmla="*/ 60 w 131"/>
                <a:gd name="T45" fmla="*/ 86 h 178"/>
                <a:gd name="T46" fmla="*/ 62 w 131"/>
                <a:gd name="T47" fmla="*/ 70 h 178"/>
                <a:gd name="T48" fmla="*/ 60 w 131"/>
                <a:gd name="T49" fmla="*/ 64 h 178"/>
                <a:gd name="T50" fmla="*/ 60 w 131"/>
                <a:gd name="T51" fmla="*/ 60 h 178"/>
                <a:gd name="T52" fmla="*/ 60 w 131"/>
                <a:gd name="T53" fmla="*/ 60 h 178"/>
                <a:gd name="T54" fmla="*/ 48 w 131"/>
                <a:gd name="T55" fmla="*/ 58 h 178"/>
                <a:gd name="T56" fmla="*/ 38 w 131"/>
                <a:gd name="T57" fmla="*/ 58 h 178"/>
                <a:gd name="T58" fmla="*/ 26 w 131"/>
                <a:gd name="T59" fmla="*/ 54 h 178"/>
                <a:gd name="T60" fmla="*/ 16 w 131"/>
                <a:gd name="T61" fmla="*/ 50 h 178"/>
                <a:gd name="T62" fmla="*/ 6 w 131"/>
                <a:gd name="T63" fmla="*/ 42 h 178"/>
                <a:gd name="T64" fmla="*/ 4 w 131"/>
                <a:gd name="T65" fmla="*/ 38 h 178"/>
                <a:gd name="T66" fmla="*/ 2 w 131"/>
                <a:gd name="T67" fmla="*/ 32 h 178"/>
                <a:gd name="T68" fmla="*/ 0 w 131"/>
                <a:gd name="T69" fmla="*/ 26 h 178"/>
                <a:gd name="T70" fmla="*/ 2 w 131"/>
                <a:gd name="T71" fmla="*/ 18 h 178"/>
                <a:gd name="T72" fmla="*/ 2 w 131"/>
                <a:gd name="T73" fmla="*/ 18 h 178"/>
                <a:gd name="T74" fmla="*/ 6 w 131"/>
                <a:gd name="T75" fmla="*/ 16 h 178"/>
                <a:gd name="T76" fmla="*/ 16 w 131"/>
                <a:gd name="T77" fmla="*/ 10 h 178"/>
                <a:gd name="T78" fmla="*/ 36 w 131"/>
                <a:gd name="T79" fmla="*/ 4 h 178"/>
                <a:gd name="T80" fmla="*/ 50 w 131"/>
                <a:gd name="T81" fmla="*/ 0 h 178"/>
                <a:gd name="T82" fmla="*/ 64 w 131"/>
                <a:gd name="T83" fmla="*/ 0 h 178"/>
                <a:gd name="T84" fmla="*/ 64 w 131"/>
                <a:gd name="T85" fmla="*/ 0 h 178"/>
                <a:gd name="T86" fmla="*/ 72 w 131"/>
                <a:gd name="T87" fmla="*/ 0 h 178"/>
                <a:gd name="T88" fmla="*/ 80 w 131"/>
                <a:gd name="T89" fmla="*/ 2 h 178"/>
                <a:gd name="T90" fmla="*/ 87 w 131"/>
                <a:gd name="T91" fmla="*/ 4 h 178"/>
                <a:gd name="T92" fmla="*/ 93 w 131"/>
                <a:gd name="T93" fmla="*/ 10 h 178"/>
                <a:gd name="T94" fmla="*/ 105 w 131"/>
                <a:gd name="T95" fmla="*/ 20 h 178"/>
                <a:gd name="T96" fmla="*/ 115 w 131"/>
                <a:gd name="T97" fmla="*/ 34 h 178"/>
                <a:gd name="T98" fmla="*/ 121 w 131"/>
                <a:gd name="T99" fmla="*/ 46 h 178"/>
                <a:gd name="T100" fmla="*/ 127 w 131"/>
                <a:gd name="T101" fmla="*/ 58 h 178"/>
                <a:gd name="T102" fmla="*/ 131 w 131"/>
                <a:gd name="T103" fmla="*/ 70 h 178"/>
                <a:gd name="T104" fmla="*/ 95 w 131"/>
                <a:gd name="T105" fmla="*/ 174 h 178"/>
                <a:gd name="T106" fmla="*/ 95 w 131"/>
                <a:gd name="T107" fmla="*/ 174 h 178"/>
                <a:gd name="T108" fmla="*/ 93 w 131"/>
                <a:gd name="T109" fmla="*/ 176 h 178"/>
                <a:gd name="T110" fmla="*/ 91 w 131"/>
                <a:gd name="T111" fmla="*/ 178 h 178"/>
                <a:gd name="T112" fmla="*/ 87 w 131"/>
                <a:gd name="T113" fmla="*/ 178 h 178"/>
                <a:gd name="T114" fmla="*/ 82 w 131"/>
                <a:gd name="T115" fmla="*/ 178 h 178"/>
                <a:gd name="T116" fmla="*/ 82 w 131"/>
                <a:gd name="T117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1" h="178">
                  <a:moveTo>
                    <a:pt x="82" y="178"/>
                  </a:moveTo>
                  <a:lnTo>
                    <a:pt x="82" y="178"/>
                  </a:lnTo>
                  <a:lnTo>
                    <a:pt x="74" y="170"/>
                  </a:lnTo>
                  <a:lnTo>
                    <a:pt x="64" y="162"/>
                  </a:lnTo>
                  <a:lnTo>
                    <a:pt x="58" y="150"/>
                  </a:lnTo>
                  <a:lnTo>
                    <a:pt x="56" y="144"/>
                  </a:lnTo>
                  <a:lnTo>
                    <a:pt x="56" y="136"/>
                  </a:lnTo>
                  <a:lnTo>
                    <a:pt x="56" y="136"/>
                  </a:lnTo>
                  <a:lnTo>
                    <a:pt x="62" y="136"/>
                  </a:lnTo>
                  <a:lnTo>
                    <a:pt x="74" y="132"/>
                  </a:lnTo>
                  <a:lnTo>
                    <a:pt x="80" y="130"/>
                  </a:lnTo>
                  <a:lnTo>
                    <a:pt x="87" y="124"/>
                  </a:lnTo>
                  <a:lnTo>
                    <a:pt x="87" y="118"/>
                  </a:lnTo>
                  <a:lnTo>
                    <a:pt x="87" y="108"/>
                  </a:lnTo>
                  <a:lnTo>
                    <a:pt x="87" y="108"/>
                  </a:lnTo>
                  <a:lnTo>
                    <a:pt x="82" y="104"/>
                  </a:lnTo>
                  <a:lnTo>
                    <a:pt x="78" y="100"/>
                  </a:lnTo>
                  <a:lnTo>
                    <a:pt x="72" y="100"/>
                  </a:lnTo>
                  <a:lnTo>
                    <a:pt x="68" y="100"/>
                  </a:lnTo>
                  <a:lnTo>
                    <a:pt x="60" y="102"/>
                  </a:lnTo>
                  <a:lnTo>
                    <a:pt x="56" y="104"/>
                  </a:lnTo>
                  <a:lnTo>
                    <a:pt x="56" y="104"/>
                  </a:lnTo>
                  <a:lnTo>
                    <a:pt x="60" y="86"/>
                  </a:lnTo>
                  <a:lnTo>
                    <a:pt x="62" y="70"/>
                  </a:lnTo>
                  <a:lnTo>
                    <a:pt x="60" y="64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48" y="58"/>
                  </a:lnTo>
                  <a:lnTo>
                    <a:pt x="38" y="58"/>
                  </a:lnTo>
                  <a:lnTo>
                    <a:pt x="26" y="54"/>
                  </a:lnTo>
                  <a:lnTo>
                    <a:pt x="16" y="50"/>
                  </a:lnTo>
                  <a:lnTo>
                    <a:pt x="6" y="42"/>
                  </a:lnTo>
                  <a:lnTo>
                    <a:pt x="4" y="38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6" y="16"/>
                  </a:lnTo>
                  <a:lnTo>
                    <a:pt x="16" y="10"/>
                  </a:lnTo>
                  <a:lnTo>
                    <a:pt x="36" y="4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80" y="2"/>
                  </a:lnTo>
                  <a:lnTo>
                    <a:pt x="87" y="4"/>
                  </a:lnTo>
                  <a:lnTo>
                    <a:pt x="93" y="10"/>
                  </a:lnTo>
                  <a:lnTo>
                    <a:pt x="105" y="20"/>
                  </a:lnTo>
                  <a:lnTo>
                    <a:pt x="115" y="34"/>
                  </a:lnTo>
                  <a:lnTo>
                    <a:pt x="121" y="46"/>
                  </a:lnTo>
                  <a:lnTo>
                    <a:pt x="127" y="58"/>
                  </a:lnTo>
                  <a:lnTo>
                    <a:pt x="131" y="70"/>
                  </a:lnTo>
                  <a:lnTo>
                    <a:pt x="95" y="174"/>
                  </a:lnTo>
                  <a:lnTo>
                    <a:pt x="95" y="174"/>
                  </a:lnTo>
                  <a:lnTo>
                    <a:pt x="93" y="176"/>
                  </a:lnTo>
                  <a:lnTo>
                    <a:pt x="91" y="178"/>
                  </a:lnTo>
                  <a:lnTo>
                    <a:pt x="87" y="178"/>
                  </a:lnTo>
                  <a:lnTo>
                    <a:pt x="82" y="178"/>
                  </a:lnTo>
                  <a:lnTo>
                    <a:pt x="82" y="178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14"/>
            <p:cNvSpPr/>
            <p:nvPr/>
          </p:nvSpPr>
          <p:spPr bwMode="auto">
            <a:xfrm>
              <a:off x="6038851" y="1893888"/>
              <a:ext cx="114300" cy="152400"/>
            </a:xfrm>
            <a:custGeom>
              <a:avLst/>
              <a:gdLst>
                <a:gd name="T0" fmla="*/ 34 w 72"/>
                <a:gd name="T1" fmla="*/ 96 h 96"/>
                <a:gd name="T2" fmla="*/ 34 w 72"/>
                <a:gd name="T3" fmla="*/ 96 h 96"/>
                <a:gd name="T4" fmla="*/ 16 w 72"/>
                <a:gd name="T5" fmla="*/ 74 h 96"/>
                <a:gd name="T6" fmla="*/ 4 w 72"/>
                <a:gd name="T7" fmla="*/ 58 h 96"/>
                <a:gd name="T8" fmla="*/ 0 w 72"/>
                <a:gd name="T9" fmla="*/ 50 h 96"/>
                <a:gd name="T10" fmla="*/ 0 w 72"/>
                <a:gd name="T11" fmla="*/ 50 h 96"/>
                <a:gd name="T12" fmla="*/ 2 w 72"/>
                <a:gd name="T13" fmla="*/ 48 h 96"/>
                <a:gd name="T14" fmla="*/ 6 w 72"/>
                <a:gd name="T15" fmla="*/ 48 h 96"/>
                <a:gd name="T16" fmla="*/ 16 w 72"/>
                <a:gd name="T17" fmla="*/ 54 h 96"/>
                <a:gd name="T18" fmla="*/ 26 w 72"/>
                <a:gd name="T19" fmla="*/ 62 h 96"/>
                <a:gd name="T20" fmla="*/ 26 w 72"/>
                <a:gd name="T21" fmla="*/ 62 h 96"/>
                <a:gd name="T22" fmla="*/ 16 w 72"/>
                <a:gd name="T23" fmla="*/ 36 h 96"/>
                <a:gd name="T24" fmla="*/ 12 w 72"/>
                <a:gd name="T25" fmla="*/ 16 h 96"/>
                <a:gd name="T26" fmla="*/ 10 w 72"/>
                <a:gd name="T27" fmla="*/ 8 h 96"/>
                <a:gd name="T28" fmla="*/ 12 w 72"/>
                <a:gd name="T29" fmla="*/ 4 h 96"/>
                <a:gd name="T30" fmla="*/ 12 w 72"/>
                <a:gd name="T31" fmla="*/ 4 h 96"/>
                <a:gd name="T32" fmla="*/ 14 w 72"/>
                <a:gd name="T33" fmla="*/ 6 h 96"/>
                <a:gd name="T34" fmla="*/ 18 w 72"/>
                <a:gd name="T35" fmla="*/ 8 h 96"/>
                <a:gd name="T36" fmla="*/ 24 w 72"/>
                <a:gd name="T37" fmla="*/ 18 h 96"/>
                <a:gd name="T38" fmla="*/ 32 w 72"/>
                <a:gd name="T39" fmla="*/ 32 h 96"/>
                <a:gd name="T40" fmla="*/ 32 w 72"/>
                <a:gd name="T41" fmla="*/ 32 h 96"/>
                <a:gd name="T42" fmla="*/ 30 w 72"/>
                <a:gd name="T43" fmla="*/ 18 h 96"/>
                <a:gd name="T44" fmla="*/ 30 w 72"/>
                <a:gd name="T45" fmla="*/ 6 h 96"/>
                <a:gd name="T46" fmla="*/ 32 w 72"/>
                <a:gd name="T47" fmla="*/ 2 h 96"/>
                <a:gd name="T48" fmla="*/ 34 w 72"/>
                <a:gd name="T49" fmla="*/ 0 h 96"/>
                <a:gd name="T50" fmla="*/ 34 w 72"/>
                <a:gd name="T51" fmla="*/ 0 h 96"/>
                <a:gd name="T52" fmla="*/ 36 w 72"/>
                <a:gd name="T53" fmla="*/ 0 h 96"/>
                <a:gd name="T54" fmla="*/ 40 w 72"/>
                <a:gd name="T55" fmla="*/ 4 h 96"/>
                <a:gd name="T56" fmla="*/ 44 w 72"/>
                <a:gd name="T57" fmla="*/ 16 h 96"/>
                <a:gd name="T58" fmla="*/ 50 w 72"/>
                <a:gd name="T59" fmla="*/ 34 h 96"/>
                <a:gd name="T60" fmla="*/ 50 w 72"/>
                <a:gd name="T61" fmla="*/ 34 h 96"/>
                <a:gd name="T62" fmla="*/ 50 w 72"/>
                <a:gd name="T63" fmla="*/ 22 h 96"/>
                <a:gd name="T64" fmla="*/ 52 w 72"/>
                <a:gd name="T65" fmla="*/ 14 h 96"/>
                <a:gd name="T66" fmla="*/ 54 w 72"/>
                <a:gd name="T67" fmla="*/ 12 h 96"/>
                <a:gd name="T68" fmla="*/ 56 w 72"/>
                <a:gd name="T69" fmla="*/ 10 h 96"/>
                <a:gd name="T70" fmla="*/ 56 w 72"/>
                <a:gd name="T71" fmla="*/ 10 h 96"/>
                <a:gd name="T72" fmla="*/ 58 w 72"/>
                <a:gd name="T73" fmla="*/ 14 h 96"/>
                <a:gd name="T74" fmla="*/ 60 w 72"/>
                <a:gd name="T75" fmla="*/ 22 h 96"/>
                <a:gd name="T76" fmla="*/ 66 w 72"/>
                <a:gd name="T77" fmla="*/ 52 h 96"/>
                <a:gd name="T78" fmla="*/ 72 w 72"/>
                <a:gd name="T79" fmla="*/ 96 h 96"/>
                <a:gd name="T80" fmla="*/ 34 w 72"/>
                <a:gd name="T8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2" h="96">
                  <a:moveTo>
                    <a:pt x="34" y="96"/>
                  </a:moveTo>
                  <a:lnTo>
                    <a:pt x="34" y="96"/>
                  </a:lnTo>
                  <a:lnTo>
                    <a:pt x="16" y="74"/>
                  </a:lnTo>
                  <a:lnTo>
                    <a:pt x="4" y="5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48"/>
                  </a:lnTo>
                  <a:lnTo>
                    <a:pt x="6" y="48"/>
                  </a:lnTo>
                  <a:lnTo>
                    <a:pt x="16" y="54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16" y="36"/>
                  </a:lnTo>
                  <a:lnTo>
                    <a:pt x="12" y="16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8" y="8"/>
                  </a:lnTo>
                  <a:lnTo>
                    <a:pt x="24" y="18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30" y="18"/>
                  </a:lnTo>
                  <a:lnTo>
                    <a:pt x="30" y="6"/>
                  </a:lnTo>
                  <a:lnTo>
                    <a:pt x="32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4"/>
                  </a:lnTo>
                  <a:lnTo>
                    <a:pt x="44" y="1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50" y="22"/>
                  </a:lnTo>
                  <a:lnTo>
                    <a:pt x="52" y="14"/>
                  </a:lnTo>
                  <a:lnTo>
                    <a:pt x="54" y="12"/>
                  </a:lnTo>
                  <a:lnTo>
                    <a:pt x="56" y="10"/>
                  </a:lnTo>
                  <a:lnTo>
                    <a:pt x="56" y="10"/>
                  </a:lnTo>
                  <a:lnTo>
                    <a:pt x="58" y="14"/>
                  </a:lnTo>
                  <a:lnTo>
                    <a:pt x="60" y="22"/>
                  </a:lnTo>
                  <a:lnTo>
                    <a:pt x="66" y="52"/>
                  </a:lnTo>
                  <a:lnTo>
                    <a:pt x="72" y="96"/>
                  </a:lnTo>
                  <a:lnTo>
                    <a:pt x="34" y="96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15"/>
            <p:cNvSpPr/>
            <p:nvPr/>
          </p:nvSpPr>
          <p:spPr bwMode="auto">
            <a:xfrm>
              <a:off x="6235701" y="2882901"/>
              <a:ext cx="127000" cy="85725"/>
            </a:xfrm>
            <a:custGeom>
              <a:avLst/>
              <a:gdLst>
                <a:gd name="T0" fmla="*/ 80 w 80"/>
                <a:gd name="T1" fmla="*/ 0 h 54"/>
                <a:gd name="T2" fmla="*/ 80 w 80"/>
                <a:gd name="T3" fmla="*/ 0 h 54"/>
                <a:gd name="T4" fmla="*/ 68 w 80"/>
                <a:gd name="T5" fmla="*/ 8 h 54"/>
                <a:gd name="T6" fmla="*/ 68 w 80"/>
                <a:gd name="T7" fmla="*/ 8 h 54"/>
                <a:gd name="T8" fmla="*/ 40 w 80"/>
                <a:gd name="T9" fmla="*/ 28 h 54"/>
                <a:gd name="T10" fmla="*/ 40 w 80"/>
                <a:gd name="T11" fmla="*/ 28 h 54"/>
                <a:gd name="T12" fmla="*/ 12 w 80"/>
                <a:gd name="T13" fmla="*/ 46 h 54"/>
                <a:gd name="T14" fmla="*/ 0 w 80"/>
                <a:gd name="T15" fmla="*/ 54 h 54"/>
                <a:gd name="T16" fmla="*/ 0 w 80"/>
                <a:gd name="T17" fmla="*/ 54 h 54"/>
                <a:gd name="T18" fmla="*/ 10 w 80"/>
                <a:gd name="T19" fmla="*/ 44 h 54"/>
                <a:gd name="T20" fmla="*/ 38 w 80"/>
                <a:gd name="T21" fmla="*/ 24 h 54"/>
                <a:gd name="T22" fmla="*/ 38 w 80"/>
                <a:gd name="T23" fmla="*/ 24 h 54"/>
                <a:gd name="T24" fmla="*/ 66 w 80"/>
                <a:gd name="T25" fmla="*/ 4 h 54"/>
                <a:gd name="T26" fmla="*/ 66 w 80"/>
                <a:gd name="T27" fmla="*/ 4 h 54"/>
                <a:gd name="T28" fmla="*/ 76 w 80"/>
                <a:gd name="T29" fmla="*/ 0 h 54"/>
                <a:gd name="T30" fmla="*/ 80 w 80"/>
                <a:gd name="T3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54">
                  <a:moveTo>
                    <a:pt x="80" y="0"/>
                  </a:moveTo>
                  <a:lnTo>
                    <a:pt x="80" y="0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12" y="4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10" y="44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76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D69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16"/>
            <p:cNvSpPr/>
            <p:nvPr/>
          </p:nvSpPr>
          <p:spPr bwMode="auto">
            <a:xfrm>
              <a:off x="6235701" y="2882901"/>
              <a:ext cx="127000" cy="85725"/>
            </a:xfrm>
            <a:custGeom>
              <a:avLst/>
              <a:gdLst>
                <a:gd name="T0" fmla="*/ 80 w 80"/>
                <a:gd name="T1" fmla="*/ 0 h 54"/>
                <a:gd name="T2" fmla="*/ 80 w 80"/>
                <a:gd name="T3" fmla="*/ 0 h 54"/>
                <a:gd name="T4" fmla="*/ 68 w 80"/>
                <a:gd name="T5" fmla="*/ 8 h 54"/>
                <a:gd name="T6" fmla="*/ 68 w 80"/>
                <a:gd name="T7" fmla="*/ 8 h 54"/>
                <a:gd name="T8" fmla="*/ 40 w 80"/>
                <a:gd name="T9" fmla="*/ 28 h 54"/>
                <a:gd name="T10" fmla="*/ 40 w 80"/>
                <a:gd name="T11" fmla="*/ 28 h 54"/>
                <a:gd name="T12" fmla="*/ 12 w 80"/>
                <a:gd name="T13" fmla="*/ 46 h 54"/>
                <a:gd name="T14" fmla="*/ 0 w 80"/>
                <a:gd name="T15" fmla="*/ 54 h 54"/>
                <a:gd name="T16" fmla="*/ 0 w 80"/>
                <a:gd name="T17" fmla="*/ 54 h 54"/>
                <a:gd name="T18" fmla="*/ 10 w 80"/>
                <a:gd name="T19" fmla="*/ 44 h 54"/>
                <a:gd name="T20" fmla="*/ 38 w 80"/>
                <a:gd name="T21" fmla="*/ 24 h 54"/>
                <a:gd name="T22" fmla="*/ 38 w 80"/>
                <a:gd name="T23" fmla="*/ 24 h 54"/>
                <a:gd name="T24" fmla="*/ 66 w 80"/>
                <a:gd name="T25" fmla="*/ 4 h 54"/>
                <a:gd name="T26" fmla="*/ 66 w 80"/>
                <a:gd name="T27" fmla="*/ 4 h 54"/>
                <a:gd name="T28" fmla="*/ 76 w 80"/>
                <a:gd name="T29" fmla="*/ 0 h 54"/>
                <a:gd name="T30" fmla="*/ 80 w 80"/>
                <a:gd name="T3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54">
                  <a:moveTo>
                    <a:pt x="80" y="0"/>
                  </a:moveTo>
                  <a:lnTo>
                    <a:pt x="80" y="0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12" y="4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10" y="44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76" y="0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17"/>
            <p:cNvSpPr/>
            <p:nvPr/>
          </p:nvSpPr>
          <p:spPr bwMode="auto">
            <a:xfrm>
              <a:off x="6299201" y="2592388"/>
              <a:ext cx="153988" cy="98425"/>
            </a:xfrm>
            <a:custGeom>
              <a:avLst/>
              <a:gdLst>
                <a:gd name="T0" fmla="*/ 93 w 97"/>
                <a:gd name="T1" fmla="*/ 0 h 62"/>
                <a:gd name="T2" fmla="*/ 93 w 97"/>
                <a:gd name="T3" fmla="*/ 0 h 62"/>
                <a:gd name="T4" fmla="*/ 95 w 97"/>
                <a:gd name="T5" fmla="*/ 0 h 62"/>
                <a:gd name="T6" fmla="*/ 95 w 97"/>
                <a:gd name="T7" fmla="*/ 0 h 62"/>
                <a:gd name="T8" fmla="*/ 97 w 97"/>
                <a:gd name="T9" fmla="*/ 4 h 62"/>
                <a:gd name="T10" fmla="*/ 97 w 97"/>
                <a:gd name="T11" fmla="*/ 4 h 62"/>
                <a:gd name="T12" fmla="*/ 95 w 97"/>
                <a:gd name="T13" fmla="*/ 18 h 62"/>
                <a:gd name="T14" fmla="*/ 95 w 97"/>
                <a:gd name="T15" fmla="*/ 18 h 62"/>
                <a:gd name="T16" fmla="*/ 93 w 97"/>
                <a:gd name="T17" fmla="*/ 28 h 62"/>
                <a:gd name="T18" fmla="*/ 87 w 97"/>
                <a:gd name="T19" fmla="*/ 38 h 62"/>
                <a:gd name="T20" fmla="*/ 87 w 97"/>
                <a:gd name="T21" fmla="*/ 38 h 62"/>
                <a:gd name="T22" fmla="*/ 79 w 97"/>
                <a:gd name="T23" fmla="*/ 48 h 62"/>
                <a:gd name="T24" fmla="*/ 79 w 97"/>
                <a:gd name="T25" fmla="*/ 48 h 62"/>
                <a:gd name="T26" fmla="*/ 73 w 97"/>
                <a:gd name="T27" fmla="*/ 52 h 62"/>
                <a:gd name="T28" fmla="*/ 67 w 97"/>
                <a:gd name="T29" fmla="*/ 54 h 62"/>
                <a:gd name="T30" fmla="*/ 67 w 97"/>
                <a:gd name="T31" fmla="*/ 54 h 62"/>
                <a:gd name="T32" fmla="*/ 53 w 97"/>
                <a:gd name="T33" fmla="*/ 58 h 62"/>
                <a:gd name="T34" fmla="*/ 40 w 97"/>
                <a:gd name="T35" fmla="*/ 60 h 62"/>
                <a:gd name="T36" fmla="*/ 20 w 97"/>
                <a:gd name="T37" fmla="*/ 62 h 62"/>
                <a:gd name="T38" fmla="*/ 20 w 97"/>
                <a:gd name="T39" fmla="*/ 62 h 62"/>
                <a:gd name="T40" fmla="*/ 6 w 97"/>
                <a:gd name="T41" fmla="*/ 62 h 62"/>
                <a:gd name="T42" fmla="*/ 0 w 97"/>
                <a:gd name="T43" fmla="*/ 60 h 62"/>
                <a:gd name="T44" fmla="*/ 0 w 97"/>
                <a:gd name="T45" fmla="*/ 60 h 62"/>
                <a:gd name="T46" fmla="*/ 20 w 97"/>
                <a:gd name="T47" fmla="*/ 58 h 62"/>
                <a:gd name="T48" fmla="*/ 20 w 97"/>
                <a:gd name="T49" fmla="*/ 58 h 62"/>
                <a:gd name="T50" fmla="*/ 40 w 97"/>
                <a:gd name="T51" fmla="*/ 56 h 62"/>
                <a:gd name="T52" fmla="*/ 65 w 97"/>
                <a:gd name="T53" fmla="*/ 50 h 62"/>
                <a:gd name="T54" fmla="*/ 65 w 97"/>
                <a:gd name="T55" fmla="*/ 50 h 62"/>
                <a:gd name="T56" fmla="*/ 77 w 97"/>
                <a:gd name="T57" fmla="*/ 44 h 62"/>
                <a:gd name="T58" fmla="*/ 85 w 97"/>
                <a:gd name="T59" fmla="*/ 36 h 62"/>
                <a:gd name="T60" fmla="*/ 85 w 97"/>
                <a:gd name="T61" fmla="*/ 36 h 62"/>
                <a:gd name="T62" fmla="*/ 89 w 97"/>
                <a:gd name="T63" fmla="*/ 26 h 62"/>
                <a:gd name="T64" fmla="*/ 91 w 97"/>
                <a:gd name="T65" fmla="*/ 18 h 62"/>
                <a:gd name="T66" fmla="*/ 91 w 97"/>
                <a:gd name="T67" fmla="*/ 18 h 62"/>
                <a:gd name="T68" fmla="*/ 95 w 97"/>
                <a:gd name="T69" fmla="*/ 4 h 62"/>
                <a:gd name="T70" fmla="*/ 95 w 97"/>
                <a:gd name="T71" fmla="*/ 4 h 62"/>
                <a:gd name="T72" fmla="*/ 93 w 97"/>
                <a:gd name="T73" fmla="*/ 0 h 62"/>
                <a:gd name="T74" fmla="*/ 93 w 97"/>
                <a:gd name="T75" fmla="*/ 0 h 62"/>
                <a:gd name="T76" fmla="*/ 93 w 97"/>
                <a:gd name="T7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7" h="62">
                  <a:moveTo>
                    <a:pt x="93" y="0"/>
                  </a:moveTo>
                  <a:lnTo>
                    <a:pt x="93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7" y="4"/>
                  </a:lnTo>
                  <a:lnTo>
                    <a:pt x="95" y="18"/>
                  </a:lnTo>
                  <a:lnTo>
                    <a:pt x="95" y="18"/>
                  </a:lnTo>
                  <a:lnTo>
                    <a:pt x="93" y="28"/>
                  </a:lnTo>
                  <a:lnTo>
                    <a:pt x="87" y="38"/>
                  </a:lnTo>
                  <a:lnTo>
                    <a:pt x="87" y="38"/>
                  </a:lnTo>
                  <a:lnTo>
                    <a:pt x="79" y="48"/>
                  </a:lnTo>
                  <a:lnTo>
                    <a:pt x="79" y="48"/>
                  </a:lnTo>
                  <a:lnTo>
                    <a:pt x="73" y="52"/>
                  </a:lnTo>
                  <a:lnTo>
                    <a:pt x="67" y="54"/>
                  </a:lnTo>
                  <a:lnTo>
                    <a:pt x="67" y="54"/>
                  </a:lnTo>
                  <a:lnTo>
                    <a:pt x="53" y="58"/>
                  </a:lnTo>
                  <a:lnTo>
                    <a:pt x="40" y="60"/>
                  </a:lnTo>
                  <a:lnTo>
                    <a:pt x="20" y="62"/>
                  </a:lnTo>
                  <a:lnTo>
                    <a:pt x="20" y="62"/>
                  </a:lnTo>
                  <a:lnTo>
                    <a:pt x="6" y="6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40" y="56"/>
                  </a:lnTo>
                  <a:lnTo>
                    <a:pt x="65" y="50"/>
                  </a:lnTo>
                  <a:lnTo>
                    <a:pt x="65" y="50"/>
                  </a:lnTo>
                  <a:lnTo>
                    <a:pt x="77" y="44"/>
                  </a:lnTo>
                  <a:lnTo>
                    <a:pt x="85" y="36"/>
                  </a:lnTo>
                  <a:lnTo>
                    <a:pt x="85" y="36"/>
                  </a:lnTo>
                  <a:lnTo>
                    <a:pt x="89" y="26"/>
                  </a:lnTo>
                  <a:lnTo>
                    <a:pt x="91" y="18"/>
                  </a:lnTo>
                  <a:lnTo>
                    <a:pt x="91" y="18"/>
                  </a:lnTo>
                  <a:lnTo>
                    <a:pt x="95" y="4"/>
                  </a:lnTo>
                  <a:lnTo>
                    <a:pt x="95" y="4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D69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18"/>
            <p:cNvSpPr/>
            <p:nvPr/>
          </p:nvSpPr>
          <p:spPr bwMode="auto">
            <a:xfrm>
              <a:off x="6016626" y="2936876"/>
              <a:ext cx="9525" cy="76200"/>
            </a:xfrm>
            <a:custGeom>
              <a:avLst/>
              <a:gdLst>
                <a:gd name="T0" fmla="*/ 2 w 6"/>
                <a:gd name="T1" fmla="*/ 44 h 48"/>
                <a:gd name="T2" fmla="*/ 2 w 6"/>
                <a:gd name="T3" fmla="*/ 44 h 48"/>
                <a:gd name="T4" fmla="*/ 4 w 6"/>
                <a:gd name="T5" fmla="*/ 48 h 48"/>
                <a:gd name="T6" fmla="*/ 0 w 6"/>
                <a:gd name="T7" fmla="*/ 48 h 48"/>
                <a:gd name="T8" fmla="*/ 0 w 6"/>
                <a:gd name="T9" fmla="*/ 48 h 48"/>
                <a:gd name="T10" fmla="*/ 0 w 6"/>
                <a:gd name="T11" fmla="*/ 40 h 48"/>
                <a:gd name="T12" fmla="*/ 0 w 6"/>
                <a:gd name="T13" fmla="*/ 26 h 48"/>
                <a:gd name="T14" fmla="*/ 0 w 6"/>
                <a:gd name="T15" fmla="*/ 26 h 48"/>
                <a:gd name="T16" fmla="*/ 2 w 6"/>
                <a:gd name="T17" fmla="*/ 8 h 48"/>
                <a:gd name="T18" fmla="*/ 4 w 6"/>
                <a:gd name="T19" fmla="*/ 0 h 48"/>
                <a:gd name="T20" fmla="*/ 4 w 6"/>
                <a:gd name="T21" fmla="*/ 0 h 48"/>
                <a:gd name="T22" fmla="*/ 6 w 6"/>
                <a:gd name="T23" fmla="*/ 8 h 48"/>
                <a:gd name="T24" fmla="*/ 4 w 6"/>
                <a:gd name="T25" fmla="*/ 26 h 48"/>
                <a:gd name="T26" fmla="*/ 4 w 6"/>
                <a:gd name="T27" fmla="*/ 26 h 48"/>
                <a:gd name="T28" fmla="*/ 4 w 6"/>
                <a:gd name="T29" fmla="*/ 48 h 48"/>
                <a:gd name="T30" fmla="*/ 0 w 6"/>
                <a:gd name="T31" fmla="*/ 48 h 48"/>
                <a:gd name="T32" fmla="*/ 0 w 6"/>
                <a:gd name="T33" fmla="*/ 48 h 48"/>
                <a:gd name="T34" fmla="*/ 2 w 6"/>
                <a:gd name="T35" fmla="*/ 44 h 48"/>
                <a:gd name="T36" fmla="*/ 2 w 6"/>
                <a:gd name="T3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48">
                  <a:moveTo>
                    <a:pt x="2" y="44"/>
                  </a:moveTo>
                  <a:lnTo>
                    <a:pt x="2" y="44"/>
                  </a:lnTo>
                  <a:lnTo>
                    <a:pt x="4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8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44"/>
                  </a:lnTo>
                  <a:lnTo>
                    <a:pt x="2" y="44"/>
                  </a:lnTo>
                  <a:close/>
                </a:path>
              </a:pathLst>
            </a:custGeom>
            <a:solidFill>
              <a:srgbClr val="D69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19"/>
            <p:cNvSpPr/>
            <p:nvPr/>
          </p:nvSpPr>
          <p:spPr bwMode="auto">
            <a:xfrm>
              <a:off x="6022976" y="2927351"/>
              <a:ext cx="15875" cy="63500"/>
            </a:xfrm>
            <a:custGeom>
              <a:avLst/>
              <a:gdLst>
                <a:gd name="T0" fmla="*/ 10 w 10"/>
                <a:gd name="T1" fmla="*/ 40 h 40"/>
                <a:gd name="T2" fmla="*/ 10 w 10"/>
                <a:gd name="T3" fmla="*/ 40 h 40"/>
                <a:gd name="T4" fmla="*/ 6 w 10"/>
                <a:gd name="T5" fmla="*/ 34 h 40"/>
                <a:gd name="T6" fmla="*/ 2 w 10"/>
                <a:gd name="T7" fmla="*/ 22 h 40"/>
                <a:gd name="T8" fmla="*/ 2 w 10"/>
                <a:gd name="T9" fmla="*/ 22 h 40"/>
                <a:gd name="T10" fmla="*/ 0 w 10"/>
                <a:gd name="T11" fmla="*/ 6 h 40"/>
                <a:gd name="T12" fmla="*/ 2 w 10"/>
                <a:gd name="T13" fmla="*/ 0 h 40"/>
                <a:gd name="T14" fmla="*/ 2 w 10"/>
                <a:gd name="T15" fmla="*/ 0 h 40"/>
                <a:gd name="T16" fmla="*/ 4 w 10"/>
                <a:gd name="T17" fmla="*/ 6 h 40"/>
                <a:gd name="T18" fmla="*/ 8 w 10"/>
                <a:gd name="T19" fmla="*/ 20 h 40"/>
                <a:gd name="T20" fmla="*/ 8 w 10"/>
                <a:gd name="T21" fmla="*/ 20 h 40"/>
                <a:gd name="T22" fmla="*/ 10 w 10"/>
                <a:gd name="T23" fmla="*/ 34 h 40"/>
                <a:gd name="T24" fmla="*/ 10 w 10"/>
                <a:gd name="T25" fmla="*/ 40 h 40"/>
                <a:gd name="T26" fmla="*/ 10 w 10"/>
                <a:gd name="T2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40">
                  <a:moveTo>
                    <a:pt x="10" y="40"/>
                  </a:moveTo>
                  <a:lnTo>
                    <a:pt x="10" y="40"/>
                  </a:lnTo>
                  <a:lnTo>
                    <a:pt x="6" y="3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6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0" y="34"/>
                  </a:lnTo>
                  <a:lnTo>
                    <a:pt x="10" y="40"/>
                  </a:lnTo>
                  <a:lnTo>
                    <a:pt x="10" y="40"/>
                  </a:lnTo>
                  <a:close/>
                </a:path>
              </a:pathLst>
            </a:custGeom>
            <a:solidFill>
              <a:srgbClr val="D69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20"/>
            <p:cNvSpPr/>
            <p:nvPr/>
          </p:nvSpPr>
          <p:spPr bwMode="auto">
            <a:xfrm>
              <a:off x="5857876" y="2749551"/>
              <a:ext cx="85725" cy="31750"/>
            </a:xfrm>
            <a:custGeom>
              <a:avLst/>
              <a:gdLst>
                <a:gd name="T0" fmla="*/ 54 w 54"/>
                <a:gd name="T1" fmla="*/ 0 h 20"/>
                <a:gd name="T2" fmla="*/ 54 w 54"/>
                <a:gd name="T3" fmla="*/ 0 h 20"/>
                <a:gd name="T4" fmla="*/ 46 w 54"/>
                <a:gd name="T5" fmla="*/ 4 h 20"/>
                <a:gd name="T6" fmla="*/ 28 w 54"/>
                <a:gd name="T7" fmla="*/ 12 h 20"/>
                <a:gd name="T8" fmla="*/ 28 w 54"/>
                <a:gd name="T9" fmla="*/ 12 h 20"/>
                <a:gd name="T10" fmla="*/ 8 w 54"/>
                <a:gd name="T11" fmla="*/ 20 h 20"/>
                <a:gd name="T12" fmla="*/ 0 w 54"/>
                <a:gd name="T13" fmla="*/ 20 h 20"/>
                <a:gd name="T14" fmla="*/ 0 w 54"/>
                <a:gd name="T15" fmla="*/ 20 h 20"/>
                <a:gd name="T16" fmla="*/ 8 w 54"/>
                <a:gd name="T17" fmla="*/ 16 h 20"/>
                <a:gd name="T18" fmla="*/ 26 w 54"/>
                <a:gd name="T19" fmla="*/ 8 h 20"/>
                <a:gd name="T20" fmla="*/ 26 w 54"/>
                <a:gd name="T21" fmla="*/ 8 h 20"/>
                <a:gd name="T22" fmla="*/ 46 w 54"/>
                <a:gd name="T23" fmla="*/ 2 h 20"/>
                <a:gd name="T24" fmla="*/ 54 w 54"/>
                <a:gd name="T25" fmla="*/ 0 h 20"/>
                <a:gd name="T26" fmla="*/ 54 w 54"/>
                <a:gd name="T2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20">
                  <a:moveTo>
                    <a:pt x="54" y="0"/>
                  </a:moveTo>
                  <a:lnTo>
                    <a:pt x="54" y="0"/>
                  </a:lnTo>
                  <a:lnTo>
                    <a:pt x="46" y="4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8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8" y="16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D69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21"/>
            <p:cNvSpPr/>
            <p:nvPr/>
          </p:nvSpPr>
          <p:spPr bwMode="auto">
            <a:xfrm>
              <a:off x="6299201" y="3330576"/>
              <a:ext cx="496888" cy="95250"/>
            </a:xfrm>
            <a:custGeom>
              <a:avLst/>
              <a:gdLst>
                <a:gd name="T0" fmla="*/ 313 w 313"/>
                <a:gd name="T1" fmla="*/ 0 h 60"/>
                <a:gd name="T2" fmla="*/ 313 w 313"/>
                <a:gd name="T3" fmla="*/ 0 h 60"/>
                <a:gd name="T4" fmla="*/ 303 w 313"/>
                <a:gd name="T5" fmla="*/ 8 h 60"/>
                <a:gd name="T6" fmla="*/ 303 w 313"/>
                <a:gd name="T7" fmla="*/ 8 h 60"/>
                <a:gd name="T8" fmla="*/ 289 w 313"/>
                <a:gd name="T9" fmla="*/ 14 h 60"/>
                <a:gd name="T10" fmla="*/ 271 w 313"/>
                <a:gd name="T11" fmla="*/ 20 h 60"/>
                <a:gd name="T12" fmla="*/ 271 w 313"/>
                <a:gd name="T13" fmla="*/ 20 h 60"/>
                <a:gd name="T14" fmla="*/ 221 w 313"/>
                <a:gd name="T15" fmla="*/ 32 h 60"/>
                <a:gd name="T16" fmla="*/ 161 w 313"/>
                <a:gd name="T17" fmla="*/ 44 h 60"/>
                <a:gd name="T18" fmla="*/ 161 w 313"/>
                <a:gd name="T19" fmla="*/ 44 h 60"/>
                <a:gd name="T20" fmla="*/ 99 w 313"/>
                <a:gd name="T21" fmla="*/ 54 h 60"/>
                <a:gd name="T22" fmla="*/ 99 w 313"/>
                <a:gd name="T23" fmla="*/ 54 h 60"/>
                <a:gd name="T24" fmla="*/ 71 w 313"/>
                <a:gd name="T25" fmla="*/ 58 h 60"/>
                <a:gd name="T26" fmla="*/ 49 w 313"/>
                <a:gd name="T27" fmla="*/ 60 h 60"/>
                <a:gd name="T28" fmla="*/ 49 w 313"/>
                <a:gd name="T29" fmla="*/ 60 h 60"/>
                <a:gd name="T30" fmla="*/ 28 w 313"/>
                <a:gd name="T31" fmla="*/ 60 h 60"/>
                <a:gd name="T32" fmla="*/ 12 w 313"/>
                <a:gd name="T33" fmla="*/ 58 h 60"/>
                <a:gd name="T34" fmla="*/ 12 w 313"/>
                <a:gd name="T35" fmla="*/ 58 h 60"/>
                <a:gd name="T36" fmla="*/ 4 w 313"/>
                <a:gd name="T37" fmla="*/ 56 h 60"/>
                <a:gd name="T38" fmla="*/ 0 w 313"/>
                <a:gd name="T39" fmla="*/ 54 h 60"/>
                <a:gd name="T40" fmla="*/ 0 w 313"/>
                <a:gd name="T41" fmla="*/ 54 h 60"/>
                <a:gd name="T42" fmla="*/ 14 w 313"/>
                <a:gd name="T43" fmla="*/ 56 h 60"/>
                <a:gd name="T44" fmla="*/ 14 w 313"/>
                <a:gd name="T45" fmla="*/ 56 h 60"/>
                <a:gd name="T46" fmla="*/ 28 w 313"/>
                <a:gd name="T47" fmla="*/ 58 h 60"/>
                <a:gd name="T48" fmla="*/ 47 w 313"/>
                <a:gd name="T49" fmla="*/ 56 h 60"/>
                <a:gd name="T50" fmla="*/ 47 w 313"/>
                <a:gd name="T51" fmla="*/ 56 h 60"/>
                <a:gd name="T52" fmla="*/ 97 w 313"/>
                <a:gd name="T53" fmla="*/ 50 h 60"/>
                <a:gd name="T54" fmla="*/ 97 w 313"/>
                <a:gd name="T55" fmla="*/ 50 h 60"/>
                <a:gd name="T56" fmla="*/ 159 w 313"/>
                <a:gd name="T57" fmla="*/ 38 h 60"/>
                <a:gd name="T58" fmla="*/ 159 w 313"/>
                <a:gd name="T59" fmla="*/ 38 h 60"/>
                <a:gd name="T60" fmla="*/ 221 w 313"/>
                <a:gd name="T61" fmla="*/ 26 h 60"/>
                <a:gd name="T62" fmla="*/ 269 w 313"/>
                <a:gd name="T63" fmla="*/ 16 h 60"/>
                <a:gd name="T64" fmla="*/ 269 w 313"/>
                <a:gd name="T65" fmla="*/ 16 h 60"/>
                <a:gd name="T66" fmla="*/ 289 w 313"/>
                <a:gd name="T67" fmla="*/ 10 h 60"/>
                <a:gd name="T68" fmla="*/ 301 w 313"/>
                <a:gd name="T69" fmla="*/ 6 h 60"/>
                <a:gd name="T70" fmla="*/ 301 w 313"/>
                <a:gd name="T71" fmla="*/ 6 h 60"/>
                <a:gd name="T72" fmla="*/ 313 w 313"/>
                <a:gd name="T73" fmla="*/ 0 h 60"/>
                <a:gd name="T74" fmla="*/ 313 w 313"/>
                <a:gd name="T7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3" h="60">
                  <a:moveTo>
                    <a:pt x="313" y="0"/>
                  </a:moveTo>
                  <a:lnTo>
                    <a:pt x="313" y="0"/>
                  </a:lnTo>
                  <a:lnTo>
                    <a:pt x="303" y="8"/>
                  </a:lnTo>
                  <a:lnTo>
                    <a:pt x="303" y="8"/>
                  </a:lnTo>
                  <a:lnTo>
                    <a:pt x="289" y="14"/>
                  </a:lnTo>
                  <a:lnTo>
                    <a:pt x="271" y="20"/>
                  </a:lnTo>
                  <a:lnTo>
                    <a:pt x="271" y="20"/>
                  </a:lnTo>
                  <a:lnTo>
                    <a:pt x="221" y="32"/>
                  </a:lnTo>
                  <a:lnTo>
                    <a:pt x="161" y="44"/>
                  </a:lnTo>
                  <a:lnTo>
                    <a:pt x="161" y="44"/>
                  </a:lnTo>
                  <a:lnTo>
                    <a:pt x="99" y="54"/>
                  </a:lnTo>
                  <a:lnTo>
                    <a:pt x="99" y="54"/>
                  </a:lnTo>
                  <a:lnTo>
                    <a:pt x="71" y="58"/>
                  </a:lnTo>
                  <a:lnTo>
                    <a:pt x="49" y="60"/>
                  </a:lnTo>
                  <a:lnTo>
                    <a:pt x="49" y="60"/>
                  </a:lnTo>
                  <a:lnTo>
                    <a:pt x="28" y="60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28" y="58"/>
                  </a:lnTo>
                  <a:lnTo>
                    <a:pt x="47" y="56"/>
                  </a:lnTo>
                  <a:lnTo>
                    <a:pt x="47" y="56"/>
                  </a:lnTo>
                  <a:lnTo>
                    <a:pt x="97" y="50"/>
                  </a:lnTo>
                  <a:lnTo>
                    <a:pt x="97" y="50"/>
                  </a:lnTo>
                  <a:lnTo>
                    <a:pt x="159" y="38"/>
                  </a:lnTo>
                  <a:lnTo>
                    <a:pt x="159" y="38"/>
                  </a:lnTo>
                  <a:lnTo>
                    <a:pt x="221" y="26"/>
                  </a:lnTo>
                  <a:lnTo>
                    <a:pt x="269" y="16"/>
                  </a:lnTo>
                  <a:lnTo>
                    <a:pt x="269" y="16"/>
                  </a:lnTo>
                  <a:lnTo>
                    <a:pt x="289" y="10"/>
                  </a:lnTo>
                  <a:lnTo>
                    <a:pt x="301" y="6"/>
                  </a:lnTo>
                  <a:lnTo>
                    <a:pt x="301" y="6"/>
                  </a:lnTo>
                  <a:lnTo>
                    <a:pt x="313" y="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69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22"/>
            <p:cNvSpPr/>
            <p:nvPr/>
          </p:nvSpPr>
          <p:spPr bwMode="auto">
            <a:xfrm>
              <a:off x="6346826" y="2876551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4 h 6"/>
                <a:gd name="T8" fmla="*/ 6 w 6"/>
                <a:gd name="T9" fmla="*/ 4 h 6"/>
                <a:gd name="T10" fmla="*/ 6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FB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23"/>
            <p:cNvSpPr/>
            <p:nvPr/>
          </p:nvSpPr>
          <p:spPr bwMode="auto">
            <a:xfrm>
              <a:off x="6346826" y="2876551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4 h 6"/>
                <a:gd name="T8" fmla="*/ 6 w 6"/>
                <a:gd name="T9" fmla="*/ 4 h 6"/>
                <a:gd name="T10" fmla="*/ 6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24"/>
            <p:cNvSpPr/>
            <p:nvPr/>
          </p:nvSpPr>
          <p:spPr bwMode="auto">
            <a:xfrm>
              <a:off x="6245226" y="2968626"/>
              <a:ext cx="22225" cy="165100"/>
            </a:xfrm>
            <a:custGeom>
              <a:avLst/>
              <a:gdLst>
                <a:gd name="T0" fmla="*/ 2 w 14"/>
                <a:gd name="T1" fmla="*/ 0 h 104"/>
                <a:gd name="T2" fmla="*/ 0 w 14"/>
                <a:gd name="T3" fmla="*/ 2 h 104"/>
                <a:gd name="T4" fmla="*/ 12 w 14"/>
                <a:gd name="T5" fmla="*/ 104 h 104"/>
                <a:gd name="T6" fmla="*/ 12 w 14"/>
                <a:gd name="T7" fmla="*/ 104 h 104"/>
                <a:gd name="T8" fmla="*/ 14 w 14"/>
                <a:gd name="T9" fmla="*/ 102 h 104"/>
                <a:gd name="T10" fmla="*/ 2 w 14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4">
                  <a:moveTo>
                    <a:pt x="2" y="0"/>
                  </a:moveTo>
                  <a:lnTo>
                    <a:pt x="0" y="2"/>
                  </a:lnTo>
                  <a:lnTo>
                    <a:pt x="12" y="104"/>
                  </a:lnTo>
                  <a:lnTo>
                    <a:pt x="12" y="104"/>
                  </a:lnTo>
                  <a:lnTo>
                    <a:pt x="14" y="10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AD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25"/>
            <p:cNvSpPr/>
            <p:nvPr/>
          </p:nvSpPr>
          <p:spPr bwMode="auto">
            <a:xfrm>
              <a:off x="6245226" y="2968626"/>
              <a:ext cx="22225" cy="165100"/>
            </a:xfrm>
            <a:custGeom>
              <a:avLst/>
              <a:gdLst>
                <a:gd name="T0" fmla="*/ 2 w 14"/>
                <a:gd name="T1" fmla="*/ 0 h 104"/>
                <a:gd name="T2" fmla="*/ 0 w 14"/>
                <a:gd name="T3" fmla="*/ 2 h 104"/>
                <a:gd name="T4" fmla="*/ 12 w 14"/>
                <a:gd name="T5" fmla="*/ 104 h 104"/>
                <a:gd name="T6" fmla="*/ 12 w 14"/>
                <a:gd name="T7" fmla="*/ 104 h 104"/>
                <a:gd name="T8" fmla="*/ 14 w 14"/>
                <a:gd name="T9" fmla="*/ 102 h 104"/>
                <a:gd name="T10" fmla="*/ 2 w 14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4">
                  <a:moveTo>
                    <a:pt x="2" y="0"/>
                  </a:moveTo>
                  <a:lnTo>
                    <a:pt x="0" y="2"/>
                  </a:lnTo>
                  <a:lnTo>
                    <a:pt x="12" y="104"/>
                  </a:lnTo>
                  <a:lnTo>
                    <a:pt x="12" y="104"/>
                  </a:lnTo>
                  <a:lnTo>
                    <a:pt x="14" y="10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26"/>
            <p:cNvSpPr/>
            <p:nvPr/>
          </p:nvSpPr>
          <p:spPr bwMode="auto">
            <a:xfrm>
              <a:off x="6248401" y="2886076"/>
              <a:ext cx="107950" cy="244475"/>
            </a:xfrm>
            <a:custGeom>
              <a:avLst/>
              <a:gdLst>
                <a:gd name="T0" fmla="*/ 68 w 68"/>
                <a:gd name="T1" fmla="*/ 0 h 154"/>
                <a:gd name="T2" fmla="*/ 68 w 68"/>
                <a:gd name="T3" fmla="*/ 0 h 154"/>
                <a:gd name="T4" fmla="*/ 60 w 68"/>
                <a:gd name="T5" fmla="*/ 6 h 154"/>
                <a:gd name="T6" fmla="*/ 60 w 68"/>
                <a:gd name="T7" fmla="*/ 6 h 154"/>
                <a:gd name="T8" fmla="*/ 32 w 68"/>
                <a:gd name="T9" fmla="*/ 26 h 154"/>
                <a:gd name="T10" fmla="*/ 32 w 68"/>
                <a:gd name="T11" fmla="*/ 26 h 154"/>
                <a:gd name="T12" fmla="*/ 26 w 68"/>
                <a:gd name="T13" fmla="*/ 30 h 154"/>
                <a:gd name="T14" fmla="*/ 0 w 68"/>
                <a:gd name="T15" fmla="*/ 52 h 154"/>
                <a:gd name="T16" fmla="*/ 12 w 68"/>
                <a:gd name="T17" fmla="*/ 154 h 154"/>
                <a:gd name="T18" fmla="*/ 12 w 68"/>
                <a:gd name="T19" fmla="*/ 154 h 154"/>
                <a:gd name="T20" fmla="*/ 18 w 68"/>
                <a:gd name="T21" fmla="*/ 150 h 154"/>
                <a:gd name="T22" fmla="*/ 24 w 68"/>
                <a:gd name="T23" fmla="*/ 142 h 154"/>
                <a:gd name="T24" fmla="*/ 34 w 68"/>
                <a:gd name="T25" fmla="*/ 124 h 154"/>
                <a:gd name="T26" fmla="*/ 44 w 68"/>
                <a:gd name="T27" fmla="*/ 102 h 154"/>
                <a:gd name="T28" fmla="*/ 52 w 68"/>
                <a:gd name="T29" fmla="*/ 78 h 154"/>
                <a:gd name="T30" fmla="*/ 62 w 68"/>
                <a:gd name="T31" fmla="*/ 32 h 154"/>
                <a:gd name="T32" fmla="*/ 68 w 68"/>
                <a:gd name="T3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154">
                  <a:moveTo>
                    <a:pt x="68" y="0"/>
                  </a:moveTo>
                  <a:lnTo>
                    <a:pt x="68" y="0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26" y="30"/>
                  </a:lnTo>
                  <a:lnTo>
                    <a:pt x="0" y="52"/>
                  </a:lnTo>
                  <a:lnTo>
                    <a:pt x="12" y="154"/>
                  </a:lnTo>
                  <a:lnTo>
                    <a:pt x="12" y="154"/>
                  </a:lnTo>
                  <a:lnTo>
                    <a:pt x="18" y="150"/>
                  </a:lnTo>
                  <a:lnTo>
                    <a:pt x="24" y="142"/>
                  </a:lnTo>
                  <a:lnTo>
                    <a:pt x="34" y="124"/>
                  </a:lnTo>
                  <a:lnTo>
                    <a:pt x="44" y="102"/>
                  </a:lnTo>
                  <a:lnTo>
                    <a:pt x="52" y="78"/>
                  </a:lnTo>
                  <a:lnTo>
                    <a:pt x="62" y="3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FB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27"/>
            <p:cNvSpPr/>
            <p:nvPr/>
          </p:nvSpPr>
          <p:spPr bwMode="auto">
            <a:xfrm>
              <a:off x="6248401" y="2886076"/>
              <a:ext cx="107950" cy="244475"/>
            </a:xfrm>
            <a:custGeom>
              <a:avLst/>
              <a:gdLst>
                <a:gd name="T0" fmla="*/ 68 w 68"/>
                <a:gd name="T1" fmla="*/ 0 h 154"/>
                <a:gd name="T2" fmla="*/ 68 w 68"/>
                <a:gd name="T3" fmla="*/ 0 h 154"/>
                <a:gd name="T4" fmla="*/ 60 w 68"/>
                <a:gd name="T5" fmla="*/ 6 h 154"/>
                <a:gd name="T6" fmla="*/ 60 w 68"/>
                <a:gd name="T7" fmla="*/ 6 h 154"/>
                <a:gd name="T8" fmla="*/ 32 w 68"/>
                <a:gd name="T9" fmla="*/ 26 h 154"/>
                <a:gd name="T10" fmla="*/ 32 w 68"/>
                <a:gd name="T11" fmla="*/ 26 h 154"/>
                <a:gd name="T12" fmla="*/ 26 w 68"/>
                <a:gd name="T13" fmla="*/ 30 h 154"/>
                <a:gd name="T14" fmla="*/ 0 w 68"/>
                <a:gd name="T15" fmla="*/ 52 h 154"/>
                <a:gd name="T16" fmla="*/ 12 w 68"/>
                <a:gd name="T17" fmla="*/ 154 h 154"/>
                <a:gd name="T18" fmla="*/ 12 w 68"/>
                <a:gd name="T19" fmla="*/ 154 h 154"/>
                <a:gd name="T20" fmla="*/ 18 w 68"/>
                <a:gd name="T21" fmla="*/ 150 h 154"/>
                <a:gd name="T22" fmla="*/ 24 w 68"/>
                <a:gd name="T23" fmla="*/ 142 h 154"/>
                <a:gd name="T24" fmla="*/ 34 w 68"/>
                <a:gd name="T25" fmla="*/ 124 h 154"/>
                <a:gd name="T26" fmla="*/ 44 w 68"/>
                <a:gd name="T27" fmla="*/ 102 h 154"/>
                <a:gd name="T28" fmla="*/ 52 w 68"/>
                <a:gd name="T29" fmla="*/ 78 h 154"/>
                <a:gd name="T30" fmla="*/ 62 w 68"/>
                <a:gd name="T31" fmla="*/ 32 h 154"/>
                <a:gd name="T32" fmla="*/ 68 w 68"/>
                <a:gd name="T3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154">
                  <a:moveTo>
                    <a:pt x="68" y="0"/>
                  </a:moveTo>
                  <a:lnTo>
                    <a:pt x="68" y="0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26" y="30"/>
                  </a:lnTo>
                  <a:lnTo>
                    <a:pt x="0" y="52"/>
                  </a:lnTo>
                  <a:lnTo>
                    <a:pt x="12" y="154"/>
                  </a:lnTo>
                  <a:lnTo>
                    <a:pt x="12" y="154"/>
                  </a:lnTo>
                  <a:lnTo>
                    <a:pt x="18" y="150"/>
                  </a:lnTo>
                  <a:lnTo>
                    <a:pt x="24" y="142"/>
                  </a:lnTo>
                  <a:lnTo>
                    <a:pt x="34" y="124"/>
                  </a:lnTo>
                  <a:lnTo>
                    <a:pt x="44" y="102"/>
                  </a:lnTo>
                  <a:lnTo>
                    <a:pt x="52" y="78"/>
                  </a:lnTo>
                  <a:lnTo>
                    <a:pt x="62" y="32"/>
                  </a:lnTo>
                  <a:lnTo>
                    <a:pt x="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28"/>
            <p:cNvSpPr/>
            <p:nvPr/>
          </p:nvSpPr>
          <p:spPr bwMode="auto">
            <a:xfrm>
              <a:off x="6289676" y="2882901"/>
              <a:ext cx="66675" cy="50800"/>
            </a:xfrm>
            <a:custGeom>
              <a:avLst/>
              <a:gdLst>
                <a:gd name="T0" fmla="*/ 42 w 42"/>
                <a:gd name="T1" fmla="*/ 0 h 32"/>
                <a:gd name="T2" fmla="*/ 42 w 42"/>
                <a:gd name="T3" fmla="*/ 0 h 32"/>
                <a:gd name="T4" fmla="*/ 36 w 42"/>
                <a:gd name="T5" fmla="*/ 2 h 32"/>
                <a:gd name="T6" fmla="*/ 0 w 42"/>
                <a:gd name="T7" fmla="*/ 32 h 32"/>
                <a:gd name="T8" fmla="*/ 0 w 42"/>
                <a:gd name="T9" fmla="*/ 32 h 32"/>
                <a:gd name="T10" fmla="*/ 6 w 42"/>
                <a:gd name="T11" fmla="*/ 28 h 32"/>
                <a:gd name="T12" fmla="*/ 6 w 42"/>
                <a:gd name="T13" fmla="*/ 28 h 32"/>
                <a:gd name="T14" fmla="*/ 34 w 42"/>
                <a:gd name="T15" fmla="*/ 8 h 32"/>
                <a:gd name="T16" fmla="*/ 34 w 42"/>
                <a:gd name="T17" fmla="*/ 8 h 32"/>
                <a:gd name="T18" fmla="*/ 42 w 42"/>
                <a:gd name="T19" fmla="*/ 2 h 32"/>
                <a:gd name="T20" fmla="*/ 42 w 42"/>
                <a:gd name="T21" fmla="*/ 2 h 32"/>
                <a:gd name="T22" fmla="*/ 42 w 42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32">
                  <a:moveTo>
                    <a:pt x="42" y="0"/>
                  </a:moveTo>
                  <a:lnTo>
                    <a:pt x="42" y="0"/>
                  </a:lnTo>
                  <a:lnTo>
                    <a:pt x="36" y="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49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29"/>
            <p:cNvSpPr/>
            <p:nvPr/>
          </p:nvSpPr>
          <p:spPr bwMode="auto">
            <a:xfrm>
              <a:off x="6289676" y="2882901"/>
              <a:ext cx="66675" cy="50800"/>
            </a:xfrm>
            <a:custGeom>
              <a:avLst/>
              <a:gdLst>
                <a:gd name="T0" fmla="*/ 42 w 42"/>
                <a:gd name="T1" fmla="*/ 0 h 32"/>
                <a:gd name="T2" fmla="*/ 42 w 42"/>
                <a:gd name="T3" fmla="*/ 0 h 32"/>
                <a:gd name="T4" fmla="*/ 36 w 42"/>
                <a:gd name="T5" fmla="*/ 2 h 32"/>
                <a:gd name="T6" fmla="*/ 0 w 42"/>
                <a:gd name="T7" fmla="*/ 32 h 32"/>
                <a:gd name="T8" fmla="*/ 0 w 42"/>
                <a:gd name="T9" fmla="*/ 32 h 32"/>
                <a:gd name="T10" fmla="*/ 6 w 42"/>
                <a:gd name="T11" fmla="*/ 28 h 32"/>
                <a:gd name="T12" fmla="*/ 6 w 42"/>
                <a:gd name="T13" fmla="*/ 28 h 32"/>
                <a:gd name="T14" fmla="*/ 34 w 42"/>
                <a:gd name="T15" fmla="*/ 8 h 32"/>
                <a:gd name="T16" fmla="*/ 34 w 42"/>
                <a:gd name="T17" fmla="*/ 8 h 32"/>
                <a:gd name="T18" fmla="*/ 42 w 42"/>
                <a:gd name="T19" fmla="*/ 2 h 32"/>
                <a:gd name="T20" fmla="*/ 42 w 42"/>
                <a:gd name="T21" fmla="*/ 2 h 32"/>
                <a:gd name="T22" fmla="*/ 42 w 42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32">
                  <a:moveTo>
                    <a:pt x="42" y="0"/>
                  </a:moveTo>
                  <a:lnTo>
                    <a:pt x="42" y="0"/>
                  </a:lnTo>
                  <a:lnTo>
                    <a:pt x="36" y="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30"/>
            <p:cNvSpPr/>
            <p:nvPr/>
          </p:nvSpPr>
          <p:spPr bwMode="auto">
            <a:xfrm>
              <a:off x="6232526" y="2290763"/>
              <a:ext cx="246063" cy="304800"/>
            </a:xfrm>
            <a:custGeom>
              <a:avLst/>
              <a:gdLst>
                <a:gd name="T0" fmla="*/ 16 w 155"/>
                <a:gd name="T1" fmla="*/ 60 h 192"/>
                <a:gd name="T2" fmla="*/ 16 w 155"/>
                <a:gd name="T3" fmla="*/ 60 h 192"/>
                <a:gd name="T4" fmla="*/ 8 w 155"/>
                <a:gd name="T5" fmla="*/ 52 h 192"/>
                <a:gd name="T6" fmla="*/ 4 w 155"/>
                <a:gd name="T7" fmla="*/ 46 h 192"/>
                <a:gd name="T8" fmla="*/ 0 w 155"/>
                <a:gd name="T9" fmla="*/ 40 h 192"/>
                <a:gd name="T10" fmla="*/ 0 w 155"/>
                <a:gd name="T11" fmla="*/ 40 h 192"/>
                <a:gd name="T12" fmla="*/ 0 w 155"/>
                <a:gd name="T13" fmla="*/ 32 h 192"/>
                <a:gd name="T14" fmla="*/ 2 w 155"/>
                <a:gd name="T15" fmla="*/ 22 h 192"/>
                <a:gd name="T16" fmla="*/ 4 w 155"/>
                <a:gd name="T17" fmla="*/ 12 h 192"/>
                <a:gd name="T18" fmla="*/ 10 w 155"/>
                <a:gd name="T19" fmla="*/ 6 h 192"/>
                <a:gd name="T20" fmla="*/ 10 w 155"/>
                <a:gd name="T21" fmla="*/ 6 h 192"/>
                <a:gd name="T22" fmla="*/ 16 w 155"/>
                <a:gd name="T23" fmla="*/ 2 h 192"/>
                <a:gd name="T24" fmla="*/ 24 w 155"/>
                <a:gd name="T25" fmla="*/ 4 h 192"/>
                <a:gd name="T26" fmla="*/ 40 w 155"/>
                <a:gd name="T27" fmla="*/ 6 h 192"/>
                <a:gd name="T28" fmla="*/ 40 w 155"/>
                <a:gd name="T29" fmla="*/ 6 h 192"/>
                <a:gd name="T30" fmla="*/ 52 w 155"/>
                <a:gd name="T31" fmla="*/ 6 h 192"/>
                <a:gd name="T32" fmla="*/ 64 w 155"/>
                <a:gd name="T33" fmla="*/ 4 h 192"/>
                <a:gd name="T34" fmla="*/ 87 w 155"/>
                <a:gd name="T35" fmla="*/ 0 h 192"/>
                <a:gd name="T36" fmla="*/ 87 w 155"/>
                <a:gd name="T37" fmla="*/ 0 h 192"/>
                <a:gd name="T38" fmla="*/ 99 w 155"/>
                <a:gd name="T39" fmla="*/ 0 h 192"/>
                <a:gd name="T40" fmla="*/ 111 w 155"/>
                <a:gd name="T41" fmla="*/ 4 h 192"/>
                <a:gd name="T42" fmla="*/ 121 w 155"/>
                <a:gd name="T43" fmla="*/ 10 h 192"/>
                <a:gd name="T44" fmla="*/ 125 w 155"/>
                <a:gd name="T45" fmla="*/ 14 h 192"/>
                <a:gd name="T46" fmla="*/ 127 w 155"/>
                <a:gd name="T47" fmla="*/ 18 h 192"/>
                <a:gd name="T48" fmla="*/ 127 w 155"/>
                <a:gd name="T49" fmla="*/ 18 h 192"/>
                <a:gd name="T50" fmla="*/ 129 w 155"/>
                <a:gd name="T51" fmla="*/ 24 h 192"/>
                <a:gd name="T52" fmla="*/ 131 w 155"/>
                <a:gd name="T53" fmla="*/ 26 h 192"/>
                <a:gd name="T54" fmla="*/ 131 w 155"/>
                <a:gd name="T55" fmla="*/ 26 h 192"/>
                <a:gd name="T56" fmla="*/ 135 w 155"/>
                <a:gd name="T57" fmla="*/ 26 h 192"/>
                <a:gd name="T58" fmla="*/ 135 w 155"/>
                <a:gd name="T59" fmla="*/ 26 h 192"/>
                <a:gd name="T60" fmla="*/ 139 w 155"/>
                <a:gd name="T61" fmla="*/ 26 h 192"/>
                <a:gd name="T62" fmla="*/ 143 w 155"/>
                <a:gd name="T63" fmla="*/ 28 h 192"/>
                <a:gd name="T64" fmla="*/ 151 w 155"/>
                <a:gd name="T65" fmla="*/ 34 h 192"/>
                <a:gd name="T66" fmla="*/ 155 w 155"/>
                <a:gd name="T67" fmla="*/ 42 h 192"/>
                <a:gd name="T68" fmla="*/ 155 w 155"/>
                <a:gd name="T69" fmla="*/ 52 h 192"/>
                <a:gd name="T70" fmla="*/ 155 w 155"/>
                <a:gd name="T71" fmla="*/ 52 h 192"/>
                <a:gd name="T72" fmla="*/ 155 w 155"/>
                <a:gd name="T73" fmla="*/ 60 h 192"/>
                <a:gd name="T74" fmla="*/ 151 w 155"/>
                <a:gd name="T75" fmla="*/ 70 h 192"/>
                <a:gd name="T76" fmla="*/ 145 w 155"/>
                <a:gd name="T77" fmla="*/ 86 h 192"/>
                <a:gd name="T78" fmla="*/ 145 w 155"/>
                <a:gd name="T79" fmla="*/ 86 h 192"/>
                <a:gd name="T80" fmla="*/ 145 w 155"/>
                <a:gd name="T81" fmla="*/ 96 h 192"/>
                <a:gd name="T82" fmla="*/ 143 w 155"/>
                <a:gd name="T83" fmla="*/ 106 h 192"/>
                <a:gd name="T84" fmla="*/ 145 w 155"/>
                <a:gd name="T85" fmla="*/ 126 h 192"/>
                <a:gd name="T86" fmla="*/ 143 w 155"/>
                <a:gd name="T87" fmla="*/ 146 h 192"/>
                <a:gd name="T88" fmla="*/ 143 w 155"/>
                <a:gd name="T89" fmla="*/ 156 h 192"/>
                <a:gd name="T90" fmla="*/ 139 w 155"/>
                <a:gd name="T91" fmla="*/ 166 h 192"/>
                <a:gd name="T92" fmla="*/ 139 w 155"/>
                <a:gd name="T93" fmla="*/ 166 h 192"/>
                <a:gd name="T94" fmla="*/ 135 w 155"/>
                <a:gd name="T95" fmla="*/ 172 h 192"/>
                <a:gd name="T96" fmla="*/ 129 w 155"/>
                <a:gd name="T97" fmla="*/ 178 h 192"/>
                <a:gd name="T98" fmla="*/ 123 w 155"/>
                <a:gd name="T99" fmla="*/ 184 h 192"/>
                <a:gd name="T100" fmla="*/ 115 w 155"/>
                <a:gd name="T101" fmla="*/ 188 h 192"/>
                <a:gd name="T102" fmla="*/ 107 w 155"/>
                <a:gd name="T103" fmla="*/ 192 h 192"/>
                <a:gd name="T104" fmla="*/ 99 w 155"/>
                <a:gd name="T105" fmla="*/ 192 h 192"/>
                <a:gd name="T106" fmla="*/ 91 w 155"/>
                <a:gd name="T107" fmla="*/ 192 h 192"/>
                <a:gd name="T108" fmla="*/ 82 w 155"/>
                <a:gd name="T109" fmla="*/ 188 h 192"/>
                <a:gd name="T110" fmla="*/ 107 w 155"/>
                <a:gd name="T111" fmla="*/ 78 h 192"/>
                <a:gd name="T112" fmla="*/ 16 w 155"/>
                <a:gd name="T113" fmla="*/ 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5" h="192">
                  <a:moveTo>
                    <a:pt x="16" y="60"/>
                  </a:moveTo>
                  <a:lnTo>
                    <a:pt x="16" y="60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4" y="12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6" y="2"/>
                  </a:lnTo>
                  <a:lnTo>
                    <a:pt x="24" y="4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52" y="6"/>
                  </a:lnTo>
                  <a:lnTo>
                    <a:pt x="64" y="4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9" y="0"/>
                  </a:lnTo>
                  <a:lnTo>
                    <a:pt x="111" y="4"/>
                  </a:lnTo>
                  <a:lnTo>
                    <a:pt x="121" y="10"/>
                  </a:lnTo>
                  <a:lnTo>
                    <a:pt x="125" y="14"/>
                  </a:lnTo>
                  <a:lnTo>
                    <a:pt x="127" y="18"/>
                  </a:lnTo>
                  <a:lnTo>
                    <a:pt x="127" y="18"/>
                  </a:lnTo>
                  <a:lnTo>
                    <a:pt x="129" y="24"/>
                  </a:lnTo>
                  <a:lnTo>
                    <a:pt x="131" y="26"/>
                  </a:lnTo>
                  <a:lnTo>
                    <a:pt x="131" y="26"/>
                  </a:lnTo>
                  <a:lnTo>
                    <a:pt x="135" y="26"/>
                  </a:lnTo>
                  <a:lnTo>
                    <a:pt x="135" y="26"/>
                  </a:lnTo>
                  <a:lnTo>
                    <a:pt x="139" y="26"/>
                  </a:lnTo>
                  <a:lnTo>
                    <a:pt x="143" y="28"/>
                  </a:lnTo>
                  <a:lnTo>
                    <a:pt x="151" y="34"/>
                  </a:lnTo>
                  <a:lnTo>
                    <a:pt x="155" y="42"/>
                  </a:lnTo>
                  <a:lnTo>
                    <a:pt x="155" y="52"/>
                  </a:lnTo>
                  <a:lnTo>
                    <a:pt x="155" y="52"/>
                  </a:lnTo>
                  <a:lnTo>
                    <a:pt x="155" y="60"/>
                  </a:lnTo>
                  <a:lnTo>
                    <a:pt x="151" y="70"/>
                  </a:lnTo>
                  <a:lnTo>
                    <a:pt x="145" y="86"/>
                  </a:lnTo>
                  <a:lnTo>
                    <a:pt x="145" y="86"/>
                  </a:lnTo>
                  <a:lnTo>
                    <a:pt x="145" y="96"/>
                  </a:lnTo>
                  <a:lnTo>
                    <a:pt x="143" y="106"/>
                  </a:lnTo>
                  <a:lnTo>
                    <a:pt x="145" y="126"/>
                  </a:lnTo>
                  <a:lnTo>
                    <a:pt x="143" y="146"/>
                  </a:lnTo>
                  <a:lnTo>
                    <a:pt x="143" y="156"/>
                  </a:lnTo>
                  <a:lnTo>
                    <a:pt x="139" y="166"/>
                  </a:lnTo>
                  <a:lnTo>
                    <a:pt x="139" y="166"/>
                  </a:lnTo>
                  <a:lnTo>
                    <a:pt x="135" y="172"/>
                  </a:lnTo>
                  <a:lnTo>
                    <a:pt x="129" y="178"/>
                  </a:lnTo>
                  <a:lnTo>
                    <a:pt x="123" y="184"/>
                  </a:lnTo>
                  <a:lnTo>
                    <a:pt x="115" y="188"/>
                  </a:lnTo>
                  <a:lnTo>
                    <a:pt x="107" y="192"/>
                  </a:lnTo>
                  <a:lnTo>
                    <a:pt x="99" y="192"/>
                  </a:lnTo>
                  <a:lnTo>
                    <a:pt x="91" y="192"/>
                  </a:lnTo>
                  <a:lnTo>
                    <a:pt x="82" y="188"/>
                  </a:lnTo>
                  <a:lnTo>
                    <a:pt x="107" y="78"/>
                  </a:lnTo>
                  <a:lnTo>
                    <a:pt x="16" y="60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31"/>
            <p:cNvSpPr/>
            <p:nvPr/>
          </p:nvSpPr>
          <p:spPr bwMode="auto">
            <a:xfrm>
              <a:off x="6308726" y="4640263"/>
              <a:ext cx="201613" cy="114300"/>
            </a:xfrm>
            <a:custGeom>
              <a:avLst/>
              <a:gdLst>
                <a:gd name="T0" fmla="*/ 113 w 127"/>
                <a:gd name="T1" fmla="*/ 0 h 72"/>
                <a:gd name="T2" fmla="*/ 113 w 127"/>
                <a:gd name="T3" fmla="*/ 0 h 72"/>
                <a:gd name="T4" fmla="*/ 97 w 127"/>
                <a:gd name="T5" fmla="*/ 6 h 72"/>
                <a:gd name="T6" fmla="*/ 59 w 127"/>
                <a:gd name="T7" fmla="*/ 26 h 72"/>
                <a:gd name="T8" fmla="*/ 39 w 127"/>
                <a:gd name="T9" fmla="*/ 36 h 72"/>
                <a:gd name="T10" fmla="*/ 20 w 127"/>
                <a:gd name="T11" fmla="*/ 48 h 72"/>
                <a:gd name="T12" fmla="*/ 6 w 127"/>
                <a:gd name="T13" fmla="*/ 58 h 72"/>
                <a:gd name="T14" fmla="*/ 2 w 127"/>
                <a:gd name="T15" fmla="*/ 64 h 72"/>
                <a:gd name="T16" fmla="*/ 0 w 127"/>
                <a:gd name="T17" fmla="*/ 68 h 72"/>
                <a:gd name="T18" fmla="*/ 0 w 127"/>
                <a:gd name="T19" fmla="*/ 68 h 72"/>
                <a:gd name="T20" fmla="*/ 0 w 127"/>
                <a:gd name="T21" fmla="*/ 70 h 72"/>
                <a:gd name="T22" fmla="*/ 4 w 127"/>
                <a:gd name="T23" fmla="*/ 72 h 72"/>
                <a:gd name="T24" fmla="*/ 18 w 127"/>
                <a:gd name="T25" fmla="*/ 68 h 72"/>
                <a:gd name="T26" fmla="*/ 39 w 127"/>
                <a:gd name="T27" fmla="*/ 60 h 72"/>
                <a:gd name="T28" fmla="*/ 61 w 127"/>
                <a:gd name="T29" fmla="*/ 50 h 72"/>
                <a:gd name="T30" fmla="*/ 107 w 127"/>
                <a:gd name="T31" fmla="*/ 26 h 72"/>
                <a:gd name="T32" fmla="*/ 127 w 127"/>
                <a:gd name="T33" fmla="*/ 14 h 72"/>
                <a:gd name="T34" fmla="*/ 113 w 127"/>
                <a:gd name="T3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" h="72">
                  <a:moveTo>
                    <a:pt x="113" y="0"/>
                  </a:moveTo>
                  <a:lnTo>
                    <a:pt x="113" y="0"/>
                  </a:lnTo>
                  <a:lnTo>
                    <a:pt x="97" y="6"/>
                  </a:lnTo>
                  <a:lnTo>
                    <a:pt x="59" y="26"/>
                  </a:lnTo>
                  <a:lnTo>
                    <a:pt x="39" y="36"/>
                  </a:lnTo>
                  <a:lnTo>
                    <a:pt x="20" y="48"/>
                  </a:lnTo>
                  <a:lnTo>
                    <a:pt x="6" y="58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4" y="72"/>
                  </a:lnTo>
                  <a:lnTo>
                    <a:pt x="18" y="68"/>
                  </a:lnTo>
                  <a:lnTo>
                    <a:pt x="39" y="60"/>
                  </a:lnTo>
                  <a:lnTo>
                    <a:pt x="61" y="50"/>
                  </a:lnTo>
                  <a:lnTo>
                    <a:pt x="107" y="26"/>
                  </a:lnTo>
                  <a:lnTo>
                    <a:pt x="127" y="1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EC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32"/>
            <p:cNvSpPr/>
            <p:nvPr/>
          </p:nvSpPr>
          <p:spPr bwMode="auto">
            <a:xfrm>
              <a:off x="6216651" y="4025901"/>
              <a:ext cx="104775" cy="53975"/>
            </a:xfrm>
            <a:custGeom>
              <a:avLst/>
              <a:gdLst>
                <a:gd name="T0" fmla="*/ 66 w 66"/>
                <a:gd name="T1" fmla="*/ 0 h 34"/>
                <a:gd name="T2" fmla="*/ 66 w 66"/>
                <a:gd name="T3" fmla="*/ 0 h 34"/>
                <a:gd name="T4" fmla="*/ 56 w 66"/>
                <a:gd name="T5" fmla="*/ 6 h 34"/>
                <a:gd name="T6" fmla="*/ 34 w 66"/>
                <a:gd name="T7" fmla="*/ 20 h 34"/>
                <a:gd name="T8" fmla="*/ 34 w 66"/>
                <a:gd name="T9" fmla="*/ 20 h 34"/>
                <a:gd name="T10" fmla="*/ 10 w 66"/>
                <a:gd name="T11" fmla="*/ 32 h 34"/>
                <a:gd name="T12" fmla="*/ 0 w 66"/>
                <a:gd name="T13" fmla="*/ 34 h 34"/>
                <a:gd name="T14" fmla="*/ 0 w 66"/>
                <a:gd name="T15" fmla="*/ 34 h 34"/>
                <a:gd name="T16" fmla="*/ 8 w 66"/>
                <a:gd name="T17" fmla="*/ 28 h 34"/>
                <a:gd name="T18" fmla="*/ 32 w 66"/>
                <a:gd name="T19" fmla="*/ 16 h 34"/>
                <a:gd name="T20" fmla="*/ 32 w 66"/>
                <a:gd name="T21" fmla="*/ 16 h 34"/>
                <a:gd name="T22" fmla="*/ 54 w 66"/>
                <a:gd name="T23" fmla="*/ 4 h 34"/>
                <a:gd name="T24" fmla="*/ 66 w 66"/>
                <a:gd name="T25" fmla="*/ 0 h 34"/>
                <a:gd name="T26" fmla="*/ 66 w 66"/>
                <a:gd name="T2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34">
                  <a:moveTo>
                    <a:pt x="66" y="0"/>
                  </a:moveTo>
                  <a:lnTo>
                    <a:pt x="66" y="0"/>
                  </a:lnTo>
                  <a:lnTo>
                    <a:pt x="56" y="6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10" y="3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8" y="2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54" y="4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74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33"/>
            <p:cNvSpPr/>
            <p:nvPr/>
          </p:nvSpPr>
          <p:spPr bwMode="auto">
            <a:xfrm>
              <a:off x="6245226" y="4073526"/>
              <a:ext cx="73025" cy="41275"/>
            </a:xfrm>
            <a:custGeom>
              <a:avLst/>
              <a:gdLst>
                <a:gd name="T0" fmla="*/ 46 w 46"/>
                <a:gd name="T1" fmla="*/ 0 h 26"/>
                <a:gd name="T2" fmla="*/ 46 w 46"/>
                <a:gd name="T3" fmla="*/ 0 h 26"/>
                <a:gd name="T4" fmla="*/ 40 w 46"/>
                <a:gd name="T5" fmla="*/ 4 h 26"/>
                <a:gd name="T6" fmla="*/ 24 w 46"/>
                <a:gd name="T7" fmla="*/ 14 h 26"/>
                <a:gd name="T8" fmla="*/ 24 w 46"/>
                <a:gd name="T9" fmla="*/ 14 h 26"/>
                <a:gd name="T10" fmla="*/ 8 w 46"/>
                <a:gd name="T11" fmla="*/ 22 h 26"/>
                <a:gd name="T12" fmla="*/ 0 w 46"/>
                <a:gd name="T13" fmla="*/ 26 h 26"/>
                <a:gd name="T14" fmla="*/ 0 w 46"/>
                <a:gd name="T15" fmla="*/ 26 h 26"/>
                <a:gd name="T16" fmla="*/ 6 w 46"/>
                <a:gd name="T17" fmla="*/ 20 h 26"/>
                <a:gd name="T18" fmla="*/ 12 w 46"/>
                <a:gd name="T19" fmla="*/ 14 h 26"/>
                <a:gd name="T20" fmla="*/ 20 w 46"/>
                <a:gd name="T21" fmla="*/ 8 h 26"/>
                <a:gd name="T22" fmla="*/ 20 w 46"/>
                <a:gd name="T23" fmla="*/ 8 h 26"/>
                <a:gd name="T24" fmla="*/ 30 w 46"/>
                <a:gd name="T25" fmla="*/ 4 h 26"/>
                <a:gd name="T26" fmla="*/ 38 w 46"/>
                <a:gd name="T27" fmla="*/ 2 h 26"/>
                <a:gd name="T28" fmla="*/ 46 w 46"/>
                <a:gd name="T29" fmla="*/ 0 h 26"/>
                <a:gd name="T30" fmla="*/ 46 w 46"/>
                <a:gd name="T3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6">
                  <a:moveTo>
                    <a:pt x="46" y="0"/>
                  </a:moveTo>
                  <a:lnTo>
                    <a:pt x="46" y="0"/>
                  </a:lnTo>
                  <a:lnTo>
                    <a:pt x="40" y="4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8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0"/>
                  </a:lnTo>
                  <a:lnTo>
                    <a:pt x="12" y="14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30" y="4"/>
                  </a:lnTo>
                  <a:lnTo>
                    <a:pt x="38" y="2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174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34"/>
            <p:cNvSpPr/>
            <p:nvPr/>
          </p:nvSpPr>
          <p:spPr bwMode="auto">
            <a:xfrm>
              <a:off x="6577013" y="4130676"/>
              <a:ext cx="114300" cy="38100"/>
            </a:xfrm>
            <a:custGeom>
              <a:avLst/>
              <a:gdLst>
                <a:gd name="T0" fmla="*/ 72 w 72"/>
                <a:gd name="T1" fmla="*/ 24 h 24"/>
                <a:gd name="T2" fmla="*/ 72 w 72"/>
                <a:gd name="T3" fmla="*/ 24 h 24"/>
                <a:gd name="T4" fmla="*/ 60 w 72"/>
                <a:gd name="T5" fmla="*/ 22 h 24"/>
                <a:gd name="T6" fmla="*/ 34 w 72"/>
                <a:gd name="T7" fmla="*/ 16 h 24"/>
                <a:gd name="T8" fmla="*/ 34 w 72"/>
                <a:gd name="T9" fmla="*/ 16 h 24"/>
                <a:gd name="T10" fmla="*/ 10 w 72"/>
                <a:gd name="T11" fmla="*/ 6 h 24"/>
                <a:gd name="T12" fmla="*/ 0 w 72"/>
                <a:gd name="T13" fmla="*/ 0 h 24"/>
                <a:gd name="T14" fmla="*/ 0 w 72"/>
                <a:gd name="T15" fmla="*/ 0 h 24"/>
                <a:gd name="T16" fmla="*/ 10 w 72"/>
                <a:gd name="T17" fmla="*/ 4 h 24"/>
                <a:gd name="T18" fmla="*/ 36 w 72"/>
                <a:gd name="T19" fmla="*/ 12 h 24"/>
                <a:gd name="T20" fmla="*/ 36 w 72"/>
                <a:gd name="T21" fmla="*/ 12 h 24"/>
                <a:gd name="T22" fmla="*/ 62 w 72"/>
                <a:gd name="T23" fmla="*/ 20 h 24"/>
                <a:gd name="T24" fmla="*/ 72 w 72"/>
                <a:gd name="T25" fmla="*/ 24 h 24"/>
                <a:gd name="T26" fmla="*/ 72 w 72"/>
                <a:gd name="T2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24">
                  <a:moveTo>
                    <a:pt x="72" y="24"/>
                  </a:moveTo>
                  <a:lnTo>
                    <a:pt x="72" y="24"/>
                  </a:lnTo>
                  <a:lnTo>
                    <a:pt x="60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4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62" y="20"/>
                  </a:lnTo>
                  <a:lnTo>
                    <a:pt x="72" y="24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rgbClr val="174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35"/>
            <p:cNvSpPr/>
            <p:nvPr/>
          </p:nvSpPr>
          <p:spPr bwMode="auto">
            <a:xfrm>
              <a:off x="6589713" y="4105276"/>
              <a:ext cx="107950" cy="47625"/>
            </a:xfrm>
            <a:custGeom>
              <a:avLst/>
              <a:gdLst>
                <a:gd name="T0" fmla="*/ 68 w 68"/>
                <a:gd name="T1" fmla="*/ 30 h 30"/>
                <a:gd name="T2" fmla="*/ 68 w 68"/>
                <a:gd name="T3" fmla="*/ 30 h 30"/>
                <a:gd name="T4" fmla="*/ 58 w 68"/>
                <a:gd name="T5" fmla="*/ 28 h 30"/>
                <a:gd name="T6" fmla="*/ 32 w 68"/>
                <a:gd name="T7" fmla="*/ 20 h 30"/>
                <a:gd name="T8" fmla="*/ 32 w 68"/>
                <a:gd name="T9" fmla="*/ 20 h 30"/>
                <a:gd name="T10" fmla="*/ 8 w 68"/>
                <a:gd name="T11" fmla="*/ 8 h 30"/>
                <a:gd name="T12" fmla="*/ 0 w 68"/>
                <a:gd name="T13" fmla="*/ 0 h 30"/>
                <a:gd name="T14" fmla="*/ 0 w 68"/>
                <a:gd name="T15" fmla="*/ 0 h 30"/>
                <a:gd name="T16" fmla="*/ 10 w 68"/>
                <a:gd name="T17" fmla="*/ 4 h 30"/>
                <a:gd name="T18" fmla="*/ 34 w 68"/>
                <a:gd name="T19" fmla="*/ 14 h 30"/>
                <a:gd name="T20" fmla="*/ 34 w 68"/>
                <a:gd name="T21" fmla="*/ 14 h 30"/>
                <a:gd name="T22" fmla="*/ 60 w 68"/>
                <a:gd name="T23" fmla="*/ 24 h 30"/>
                <a:gd name="T24" fmla="*/ 68 w 68"/>
                <a:gd name="T25" fmla="*/ 30 h 30"/>
                <a:gd name="T26" fmla="*/ 68 w 68"/>
                <a:gd name="T2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30">
                  <a:moveTo>
                    <a:pt x="68" y="30"/>
                  </a:moveTo>
                  <a:lnTo>
                    <a:pt x="68" y="30"/>
                  </a:lnTo>
                  <a:lnTo>
                    <a:pt x="58" y="28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4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60" y="24"/>
                  </a:lnTo>
                  <a:lnTo>
                    <a:pt x="68" y="30"/>
                  </a:lnTo>
                  <a:lnTo>
                    <a:pt x="68" y="30"/>
                  </a:lnTo>
                  <a:close/>
                </a:path>
              </a:pathLst>
            </a:custGeom>
            <a:solidFill>
              <a:srgbClr val="174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36"/>
            <p:cNvSpPr/>
            <p:nvPr/>
          </p:nvSpPr>
          <p:spPr bwMode="auto">
            <a:xfrm>
              <a:off x="6415088" y="4611688"/>
              <a:ext cx="15875" cy="22225"/>
            </a:xfrm>
            <a:custGeom>
              <a:avLst/>
              <a:gdLst>
                <a:gd name="T0" fmla="*/ 2 w 10"/>
                <a:gd name="T1" fmla="*/ 0 h 14"/>
                <a:gd name="T2" fmla="*/ 2 w 10"/>
                <a:gd name="T3" fmla="*/ 0 h 14"/>
                <a:gd name="T4" fmla="*/ 4 w 10"/>
                <a:gd name="T5" fmla="*/ 0 h 14"/>
                <a:gd name="T6" fmla="*/ 8 w 10"/>
                <a:gd name="T7" fmla="*/ 4 h 14"/>
                <a:gd name="T8" fmla="*/ 8 w 10"/>
                <a:gd name="T9" fmla="*/ 4 h 14"/>
                <a:gd name="T10" fmla="*/ 10 w 10"/>
                <a:gd name="T11" fmla="*/ 10 h 14"/>
                <a:gd name="T12" fmla="*/ 10 w 10"/>
                <a:gd name="T13" fmla="*/ 14 h 14"/>
                <a:gd name="T14" fmla="*/ 10 w 10"/>
                <a:gd name="T15" fmla="*/ 14 h 14"/>
                <a:gd name="T16" fmla="*/ 8 w 10"/>
                <a:gd name="T17" fmla="*/ 12 h 14"/>
                <a:gd name="T18" fmla="*/ 4 w 10"/>
                <a:gd name="T19" fmla="*/ 8 h 14"/>
                <a:gd name="T20" fmla="*/ 4 w 10"/>
                <a:gd name="T21" fmla="*/ 8 h 14"/>
                <a:gd name="T22" fmla="*/ 0 w 10"/>
                <a:gd name="T23" fmla="*/ 2 h 14"/>
                <a:gd name="T24" fmla="*/ 2 w 10"/>
                <a:gd name="T25" fmla="*/ 0 h 14"/>
                <a:gd name="T26" fmla="*/ 2 w 10"/>
                <a:gd name="T2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4">
                  <a:moveTo>
                    <a:pt x="2" y="0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74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37"/>
            <p:cNvSpPr/>
            <p:nvPr/>
          </p:nvSpPr>
          <p:spPr bwMode="auto">
            <a:xfrm>
              <a:off x="6362701" y="4516438"/>
              <a:ext cx="26988" cy="47625"/>
            </a:xfrm>
            <a:custGeom>
              <a:avLst/>
              <a:gdLst>
                <a:gd name="T0" fmla="*/ 0 w 17"/>
                <a:gd name="T1" fmla="*/ 0 h 30"/>
                <a:gd name="T2" fmla="*/ 0 w 17"/>
                <a:gd name="T3" fmla="*/ 0 h 30"/>
                <a:gd name="T4" fmla="*/ 5 w 17"/>
                <a:gd name="T5" fmla="*/ 4 h 30"/>
                <a:gd name="T6" fmla="*/ 11 w 17"/>
                <a:gd name="T7" fmla="*/ 14 h 30"/>
                <a:gd name="T8" fmla="*/ 11 w 17"/>
                <a:gd name="T9" fmla="*/ 14 h 30"/>
                <a:gd name="T10" fmla="*/ 15 w 17"/>
                <a:gd name="T11" fmla="*/ 24 h 30"/>
                <a:gd name="T12" fmla="*/ 17 w 17"/>
                <a:gd name="T13" fmla="*/ 30 h 30"/>
                <a:gd name="T14" fmla="*/ 17 w 17"/>
                <a:gd name="T15" fmla="*/ 30 h 30"/>
                <a:gd name="T16" fmla="*/ 13 w 17"/>
                <a:gd name="T17" fmla="*/ 26 h 30"/>
                <a:gd name="T18" fmla="*/ 7 w 17"/>
                <a:gd name="T19" fmla="*/ 16 h 30"/>
                <a:gd name="T20" fmla="*/ 7 w 17"/>
                <a:gd name="T21" fmla="*/ 16 h 30"/>
                <a:gd name="T22" fmla="*/ 0 w 17"/>
                <a:gd name="T23" fmla="*/ 6 h 30"/>
                <a:gd name="T24" fmla="*/ 0 w 17"/>
                <a:gd name="T25" fmla="*/ 0 h 30"/>
                <a:gd name="T26" fmla="*/ 0 w 17"/>
                <a:gd name="T2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30">
                  <a:moveTo>
                    <a:pt x="0" y="0"/>
                  </a:moveTo>
                  <a:lnTo>
                    <a:pt x="0" y="0"/>
                  </a:lnTo>
                  <a:lnTo>
                    <a:pt x="5" y="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5" y="24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3" y="2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4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38"/>
            <p:cNvSpPr/>
            <p:nvPr/>
          </p:nvSpPr>
          <p:spPr bwMode="auto">
            <a:xfrm>
              <a:off x="6315076" y="4418013"/>
              <a:ext cx="22225" cy="50800"/>
            </a:xfrm>
            <a:custGeom>
              <a:avLst/>
              <a:gdLst>
                <a:gd name="T0" fmla="*/ 0 w 14"/>
                <a:gd name="T1" fmla="*/ 0 h 32"/>
                <a:gd name="T2" fmla="*/ 0 w 14"/>
                <a:gd name="T3" fmla="*/ 0 h 32"/>
                <a:gd name="T4" fmla="*/ 4 w 14"/>
                <a:gd name="T5" fmla="*/ 4 h 32"/>
                <a:gd name="T6" fmla="*/ 10 w 14"/>
                <a:gd name="T7" fmla="*/ 16 h 32"/>
                <a:gd name="T8" fmla="*/ 10 w 14"/>
                <a:gd name="T9" fmla="*/ 16 h 32"/>
                <a:gd name="T10" fmla="*/ 14 w 14"/>
                <a:gd name="T11" fmla="*/ 26 h 32"/>
                <a:gd name="T12" fmla="*/ 14 w 14"/>
                <a:gd name="T13" fmla="*/ 32 h 32"/>
                <a:gd name="T14" fmla="*/ 14 w 14"/>
                <a:gd name="T15" fmla="*/ 32 h 32"/>
                <a:gd name="T16" fmla="*/ 10 w 14"/>
                <a:gd name="T17" fmla="*/ 28 h 32"/>
                <a:gd name="T18" fmla="*/ 4 w 14"/>
                <a:gd name="T19" fmla="*/ 18 h 32"/>
                <a:gd name="T20" fmla="*/ 4 w 14"/>
                <a:gd name="T21" fmla="*/ 18 h 32"/>
                <a:gd name="T22" fmla="*/ 0 w 14"/>
                <a:gd name="T23" fmla="*/ 6 h 32"/>
                <a:gd name="T24" fmla="*/ 0 w 14"/>
                <a:gd name="T25" fmla="*/ 0 h 32"/>
                <a:gd name="T26" fmla="*/ 0 w 14"/>
                <a:gd name="T2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32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26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0" y="2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4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9"/>
            <p:cNvSpPr/>
            <p:nvPr/>
          </p:nvSpPr>
          <p:spPr bwMode="auto">
            <a:xfrm>
              <a:off x="6273801" y="4318001"/>
              <a:ext cx="19050" cy="52388"/>
            </a:xfrm>
            <a:custGeom>
              <a:avLst/>
              <a:gdLst>
                <a:gd name="T0" fmla="*/ 0 w 12"/>
                <a:gd name="T1" fmla="*/ 0 h 33"/>
                <a:gd name="T2" fmla="*/ 0 w 12"/>
                <a:gd name="T3" fmla="*/ 0 h 33"/>
                <a:gd name="T4" fmla="*/ 4 w 12"/>
                <a:gd name="T5" fmla="*/ 4 h 33"/>
                <a:gd name="T6" fmla="*/ 8 w 12"/>
                <a:gd name="T7" fmla="*/ 15 h 33"/>
                <a:gd name="T8" fmla="*/ 8 w 12"/>
                <a:gd name="T9" fmla="*/ 15 h 33"/>
                <a:gd name="T10" fmla="*/ 12 w 12"/>
                <a:gd name="T11" fmla="*/ 27 h 33"/>
                <a:gd name="T12" fmla="*/ 12 w 12"/>
                <a:gd name="T13" fmla="*/ 33 h 33"/>
                <a:gd name="T14" fmla="*/ 12 w 12"/>
                <a:gd name="T15" fmla="*/ 33 h 33"/>
                <a:gd name="T16" fmla="*/ 10 w 12"/>
                <a:gd name="T17" fmla="*/ 29 h 33"/>
                <a:gd name="T18" fmla="*/ 4 w 12"/>
                <a:gd name="T19" fmla="*/ 17 h 33"/>
                <a:gd name="T20" fmla="*/ 4 w 12"/>
                <a:gd name="T21" fmla="*/ 17 h 33"/>
                <a:gd name="T22" fmla="*/ 0 w 12"/>
                <a:gd name="T23" fmla="*/ 4 h 33"/>
                <a:gd name="T24" fmla="*/ 0 w 12"/>
                <a:gd name="T25" fmla="*/ 0 h 33"/>
                <a:gd name="T26" fmla="*/ 0 w 12"/>
                <a:gd name="T2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33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2" y="27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0" y="29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4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40"/>
            <p:cNvSpPr/>
            <p:nvPr/>
          </p:nvSpPr>
          <p:spPr bwMode="auto">
            <a:xfrm>
              <a:off x="6242051" y="4216401"/>
              <a:ext cx="15875" cy="50800"/>
            </a:xfrm>
            <a:custGeom>
              <a:avLst/>
              <a:gdLst>
                <a:gd name="T0" fmla="*/ 0 w 10"/>
                <a:gd name="T1" fmla="*/ 0 h 32"/>
                <a:gd name="T2" fmla="*/ 0 w 10"/>
                <a:gd name="T3" fmla="*/ 0 h 32"/>
                <a:gd name="T4" fmla="*/ 2 w 10"/>
                <a:gd name="T5" fmla="*/ 4 h 32"/>
                <a:gd name="T6" fmla="*/ 6 w 10"/>
                <a:gd name="T7" fmla="*/ 14 h 32"/>
                <a:gd name="T8" fmla="*/ 6 w 10"/>
                <a:gd name="T9" fmla="*/ 14 h 32"/>
                <a:gd name="T10" fmla="*/ 10 w 10"/>
                <a:gd name="T11" fmla="*/ 26 h 32"/>
                <a:gd name="T12" fmla="*/ 10 w 10"/>
                <a:gd name="T13" fmla="*/ 32 h 32"/>
                <a:gd name="T14" fmla="*/ 10 w 10"/>
                <a:gd name="T15" fmla="*/ 32 h 32"/>
                <a:gd name="T16" fmla="*/ 6 w 10"/>
                <a:gd name="T17" fmla="*/ 28 h 32"/>
                <a:gd name="T18" fmla="*/ 2 w 10"/>
                <a:gd name="T19" fmla="*/ 16 h 32"/>
                <a:gd name="T20" fmla="*/ 2 w 10"/>
                <a:gd name="T21" fmla="*/ 16 h 32"/>
                <a:gd name="T22" fmla="*/ 0 w 10"/>
                <a:gd name="T23" fmla="*/ 4 h 32"/>
                <a:gd name="T24" fmla="*/ 0 w 10"/>
                <a:gd name="T25" fmla="*/ 0 h 32"/>
                <a:gd name="T26" fmla="*/ 0 w 10"/>
                <a:gd name="T2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32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26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4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41"/>
            <p:cNvSpPr/>
            <p:nvPr/>
          </p:nvSpPr>
          <p:spPr bwMode="auto">
            <a:xfrm>
              <a:off x="6213476" y="4108451"/>
              <a:ext cx="15875" cy="53975"/>
            </a:xfrm>
            <a:custGeom>
              <a:avLst/>
              <a:gdLst>
                <a:gd name="T0" fmla="*/ 2 w 10"/>
                <a:gd name="T1" fmla="*/ 0 h 34"/>
                <a:gd name="T2" fmla="*/ 2 w 10"/>
                <a:gd name="T3" fmla="*/ 0 h 34"/>
                <a:gd name="T4" fmla="*/ 4 w 10"/>
                <a:gd name="T5" fmla="*/ 6 h 34"/>
                <a:gd name="T6" fmla="*/ 8 w 10"/>
                <a:gd name="T7" fmla="*/ 18 h 34"/>
                <a:gd name="T8" fmla="*/ 8 w 10"/>
                <a:gd name="T9" fmla="*/ 18 h 34"/>
                <a:gd name="T10" fmla="*/ 10 w 10"/>
                <a:gd name="T11" fmla="*/ 28 h 34"/>
                <a:gd name="T12" fmla="*/ 8 w 10"/>
                <a:gd name="T13" fmla="*/ 34 h 34"/>
                <a:gd name="T14" fmla="*/ 8 w 10"/>
                <a:gd name="T15" fmla="*/ 34 h 34"/>
                <a:gd name="T16" fmla="*/ 6 w 10"/>
                <a:gd name="T17" fmla="*/ 30 h 34"/>
                <a:gd name="T18" fmla="*/ 2 w 10"/>
                <a:gd name="T19" fmla="*/ 18 h 34"/>
                <a:gd name="T20" fmla="*/ 2 w 10"/>
                <a:gd name="T21" fmla="*/ 18 h 34"/>
                <a:gd name="T22" fmla="*/ 0 w 10"/>
                <a:gd name="T23" fmla="*/ 6 h 34"/>
                <a:gd name="T24" fmla="*/ 2 w 10"/>
                <a:gd name="T25" fmla="*/ 0 h 34"/>
                <a:gd name="T26" fmla="*/ 2 w 10"/>
                <a:gd name="T2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34">
                  <a:moveTo>
                    <a:pt x="2" y="0"/>
                  </a:moveTo>
                  <a:lnTo>
                    <a:pt x="2" y="0"/>
                  </a:lnTo>
                  <a:lnTo>
                    <a:pt x="4" y="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8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74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42"/>
            <p:cNvSpPr/>
            <p:nvPr/>
          </p:nvSpPr>
          <p:spPr bwMode="auto">
            <a:xfrm>
              <a:off x="6203951" y="4003676"/>
              <a:ext cx="6350" cy="53975"/>
            </a:xfrm>
            <a:custGeom>
              <a:avLst/>
              <a:gdLst>
                <a:gd name="T0" fmla="*/ 0 w 4"/>
                <a:gd name="T1" fmla="*/ 0 h 34"/>
                <a:gd name="T2" fmla="*/ 0 w 4"/>
                <a:gd name="T3" fmla="*/ 0 h 34"/>
                <a:gd name="T4" fmla="*/ 2 w 4"/>
                <a:gd name="T5" fmla="*/ 4 h 34"/>
                <a:gd name="T6" fmla="*/ 4 w 4"/>
                <a:gd name="T7" fmla="*/ 16 h 34"/>
                <a:gd name="T8" fmla="*/ 4 w 4"/>
                <a:gd name="T9" fmla="*/ 16 h 34"/>
                <a:gd name="T10" fmla="*/ 4 w 4"/>
                <a:gd name="T11" fmla="*/ 28 h 34"/>
                <a:gd name="T12" fmla="*/ 2 w 4"/>
                <a:gd name="T13" fmla="*/ 34 h 34"/>
                <a:gd name="T14" fmla="*/ 2 w 4"/>
                <a:gd name="T15" fmla="*/ 34 h 34"/>
                <a:gd name="T16" fmla="*/ 0 w 4"/>
                <a:gd name="T17" fmla="*/ 28 h 34"/>
                <a:gd name="T18" fmla="*/ 0 w 4"/>
                <a:gd name="T19" fmla="*/ 16 h 34"/>
                <a:gd name="T20" fmla="*/ 0 w 4"/>
                <a:gd name="T21" fmla="*/ 16 h 34"/>
                <a:gd name="T22" fmla="*/ 0 w 4"/>
                <a:gd name="T23" fmla="*/ 4 h 34"/>
                <a:gd name="T24" fmla="*/ 0 w 4"/>
                <a:gd name="T25" fmla="*/ 0 h 34"/>
                <a:gd name="T26" fmla="*/ 0 w 4"/>
                <a:gd name="T2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34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4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43"/>
            <p:cNvSpPr/>
            <p:nvPr/>
          </p:nvSpPr>
          <p:spPr bwMode="auto">
            <a:xfrm>
              <a:off x="6203951" y="3895726"/>
              <a:ext cx="9525" cy="53975"/>
            </a:xfrm>
            <a:custGeom>
              <a:avLst/>
              <a:gdLst>
                <a:gd name="T0" fmla="*/ 4 w 6"/>
                <a:gd name="T1" fmla="*/ 0 h 34"/>
                <a:gd name="T2" fmla="*/ 4 w 6"/>
                <a:gd name="T3" fmla="*/ 0 h 34"/>
                <a:gd name="T4" fmla="*/ 6 w 6"/>
                <a:gd name="T5" fmla="*/ 4 h 34"/>
                <a:gd name="T6" fmla="*/ 4 w 6"/>
                <a:gd name="T7" fmla="*/ 16 h 34"/>
                <a:gd name="T8" fmla="*/ 4 w 6"/>
                <a:gd name="T9" fmla="*/ 16 h 34"/>
                <a:gd name="T10" fmla="*/ 4 w 6"/>
                <a:gd name="T11" fmla="*/ 28 h 34"/>
                <a:gd name="T12" fmla="*/ 0 w 6"/>
                <a:gd name="T13" fmla="*/ 34 h 34"/>
                <a:gd name="T14" fmla="*/ 0 w 6"/>
                <a:gd name="T15" fmla="*/ 34 h 34"/>
                <a:gd name="T16" fmla="*/ 0 w 6"/>
                <a:gd name="T17" fmla="*/ 28 h 34"/>
                <a:gd name="T18" fmla="*/ 0 w 6"/>
                <a:gd name="T19" fmla="*/ 16 h 34"/>
                <a:gd name="T20" fmla="*/ 0 w 6"/>
                <a:gd name="T21" fmla="*/ 16 h 34"/>
                <a:gd name="T22" fmla="*/ 2 w 6"/>
                <a:gd name="T23" fmla="*/ 4 h 34"/>
                <a:gd name="T24" fmla="*/ 4 w 6"/>
                <a:gd name="T25" fmla="*/ 0 h 34"/>
                <a:gd name="T26" fmla="*/ 4 w 6"/>
                <a:gd name="T2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34">
                  <a:moveTo>
                    <a:pt x="4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174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44"/>
            <p:cNvSpPr/>
            <p:nvPr/>
          </p:nvSpPr>
          <p:spPr bwMode="auto">
            <a:xfrm>
              <a:off x="6216651" y="3787776"/>
              <a:ext cx="15875" cy="53975"/>
            </a:xfrm>
            <a:custGeom>
              <a:avLst/>
              <a:gdLst>
                <a:gd name="T0" fmla="*/ 8 w 10"/>
                <a:gd name="T1" fmla="*/ 0 h 34"/>
                <a:gd name="T2" fmla="*/ 8 w 10"/>
                <a:gd name="T3" fmla="*/ 0 h 34"/>
                <a:gd name="T4" fmla="*/ 10 w 10"/>
                <a:gd name="T5" fmla="*/ 6 h 34"/>
                <a:gd name="T6" fmla="*/ 8 w 10"/>
                <a:gd name="T7" fmla="*/ 18 h 34"/>
                <a:gd name="T8" fmla="*/ 8 w 10"/>
                <a:gd name="T9" fmla="*/ 18 h 34"/>
                <a:gd name="T10" fmla="*/ 4 w 10"/>
                <a:gd name="T11" fmla="*/ 30 h 34"/>
                <a:gd name="T12" fmla="*/ 2 w 10"/>
                <a:gd name="T13" fmla="*/ 34 h 34"/>
                <a:gd name="T14" fmla="*/ 2 w 10"/>
                <a:gd name="T15" fmla="*/ 34 h 34"/>
                <a:gd name="T16" fmla="*/ 0 w 10"/>
                <a:gd name="T17" fmla="*/ 28 h 34"/>
                <a:gd name="T18" fmla="*/ 2 w 10"/>
                <a:gd name="T19" fmla="*/ 16 h 34"/>
                <a:gd name="T20" fmla="*/ 2 w 10"/>
                <a:gd name="T21" fmla="*/ 16 h 34"/>
                <a:gd name="T22" fmla="*/ 6 w 10"/>
                <a:gd name="T23" fmla="*/ 6 h 34"/>
                <a:gd name="T24" fmla="*/ 8 w 10"/>
                <a:gd name="T25" fmla="*/ 0 h 34"/>
                <a:gd name="T26" fmla="*/ 8 w 10"/>
                <a:gd name="T2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34">
                  <a:moveTo>
                    <a:pt x="8" y="0"/>
                  </a:moveTo>
                  <a:lnTo>
                    <a:pt x="8" y="0"/>
                  </a:lnTo>
                  <a:lnTo>
                    <a:pt x="10" y="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3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6" y="6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74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6245226" y="3686176"/>
              <a:ext cx="19050" cy="50800"/>
            </a:xfrm>
            <a:custGeom>
              <a:avLst/>
              <a:gdLst>
                <a:gd name="T0" fmla="*/ 12 w 12"/>
                <a:gd name="T1" fmla="*/ 0 h 32"/>
                <a:gd name="T2" fmla="*/ 12 w 12"/>
                <a:gd name="T3" fmla="*/ 0 h 32"/>
                <a:gd name="T4" fmla="*/ 12 w 12"/>
                <a:gd name="T5" fmla="*/ 6 h 32"/>
                <a:gd name="T6" fmla="*/ 8 w 12"/>
                <a:gd name="T7" fmla="*/ 18 h 32"/>
                <a:gd name="T8" fmla="*/ 8 w 12"/>
                <a:gd name="T9" fmla="*/ 18 h 32"/>
                <a:gd name="T10" fmla="*/ 4 w 12"/>
                <a:gd name="T11" fmla="*/ 28 h 32"/>
                <a:gd name="T12" fmla="*/ 0 w 12"/>
                <a:gd name="T13" fmla="*/ 32 h 32"/>
                <a:gd name="T14" fmla="*/ 0 w 12"/>
                <a:gd name="T15" fmla="*/ 32 h 32"/>
                <a:gd name="T16" fmla="*/ 0 w 12"/>
                <a:gd name="T17" fmla="*/ 26 h 32"/>
                <a:gd name="T18" fmla="*/ 4 w 12"/>
                <a:gd name="T19" fmla="*/ 16 h 32"/>
                <a:gd name="T20" fmla="*/ 4 w 12"/>
                <a:gd name="T21" fmla="*/ 16 h 32"/>
                <a:gd name="T22" fmla="*/ 8 w 12"/>
                <a:gd name="T23" fmla="*/ 4 h 32"/>
                <a:gd name="T24" fmla="*/ 12 w 12"/>
                <a:gd name="T25" fmla="*/ 0 h 32"/>
                <a:gd name="T26" fmla="*/ 12 w 12"/>
                <a:gd name="T2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32">
                  <a:moveTo>
                    <a:pt x="12" y="0"/>
                  </a:moveTo>
                  <a:lnTo>
                    <a:pt x="12" y="0"/>
                  </a:lnTo>
                  <a:lnTo>
                    <a:pt x="12" y="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2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74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46"/>
            <p:cNvSpPr/>
            <p:nvPr/>
          </p:nvSpPr>
          <p:spPr bwMode="auto">
            <a:xfrm>
              <a:off x="6286501" y="3587751"/>
              <a:ext cx="25400" cy="50800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4 w 16"/>
                <a:gd name="T5" fmla="*/ 6 h 32"/>
                <a:gd name="T6" fmla="*/ 10 w 16"/>
                <a:gd name="T7" fmla="*/ 18 h 32"/>
                <a:gd name="T8" fmla="*/ 10 w 16"/>
                <a:gd name="T9" fmla="*/ 18 h 32"/>
                <a:gd name="T10" fmla="*/ 4 w 16"/>
                <a:gd name="T11" fmla="*/ 28 h 32"/>
                <a:gd name="T12" fmla="*/ 0 w 16"/>
                <a:gd name="T13" fmla="*/ 32 h 32"/>
                <a:gd name="T14" fmla="*/ 0 w 16"/>
                <a:gd name="T15" fmla="*/ 32 h 32"/>
                <a:gd name="T16" fmla="*/ 0 w 16"/>
                <a:gd name="T17" fmla="*/ 26 h 32"/>
                <a:gd name="T18" fmla="*/ 6 w 16"/>
                <a:gd name="T19" fmla="*/ 14 h 32"/>
                <a:gd name="T20" fmla="*/ 6 w 16"/>
                <a:gd name="T21" fmla="*/ 14 h 32"/>
                <a:gd name="T22" fmla="*/ 12 w 16"/>
                <a:gd name="T23" fmla="*/ 4 h 32"/>
                <a:gd name="T24" fmla="*/ 16 w 16"/>
                <a:gd name="T25" fmla="*/ 0 h 32"/>
                <a:gd name="T26" fmla="*/ 16 w 16"/>
                <a:gd name="T2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4" y="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4" y="2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4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74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47"/>
            <p:cNvSpPr/>
            <p:nvPr/>
          </p:nvSpPr>
          <p:spPr bwMode="auto">
            <a:xfrm>
              <a:off x="6337301" y="3498851"/>
              <a:ext cx="33338" cy="44450"/>
            </a:xfrm>
            <a:custGeom>
              <a:avLst/>
              <a:gdLst>
                <a:gd name="T0" fmla="*/ 21 w 21"/>
                <a:gd name="T1" fmla="*/ 0 h 28"/>
                <a:gd name="T2" fmla="*/ 21 w 21"/>
                <a:gd name="T3" fmla="*/ 0 h 28"/>
                <a:gd name="T4" fmla="*/ 19 w 21"/>
                <a:gd name="T5" fmla="*/ 4 h 28"/>
                <a:gd name="T6" fmla="*/ 12 w 21"/>
                <a:gd name="T7" fmla="*/ 14 h 28"/>
                <a:gd name="T8" fmla="*/ 12 w 21"/>
                <a:gd name="T9" fmla="*/ 14 h 28"/>
                <a:gd name="T10" fmla="*/ 4 w 21"/>
                <a:gd name="T11" fmla="*/ 24 h 28"/>
                <a:gd name="T12" fmla="*/ 0 w 21"/>
                <a:gd name="T13" fmla="*/ 28 h 28"/>
                <a:gd name="T14" fmla="*/ 0 w 21"/>
                <a:gd name="T15" fmla="*/ 28 h 28"/>
                <a:gd name="T16" fmla="*/ 2 w 21"/>
                <a:gd name="T17" fmla="*/ 22 h 28"/>
                <a:gd name="T18" fmla="*/ 8 w 21"/>
                <a:gd name="T19" fmla="*/ 12 h 28"/>
                <a:gd name="T20" fmla="*/ 8 w 21"/>
                <a:gd name="T21" fmla="*/ 12 h 28"/>
                <a:gd name="T22" fmla="*/ 16 w 21"/>
                <a:gd name="T23" fmla="*/ 2 h 28"/>
                <a:gd name="T24" fmla="*/ 21 w 21"/>
                <a:gd name="T25" fmla="*/ 0 h 28"/>
                <a:gd name="T26" fmla="*/ 21 w 21"/>
                <a:gd name="T2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28">
                  <a:moveTo>
                    <a:pt x="21" y="0"/>
                  </a:moveTo>
                  <a:lnTo>
                    <a:pt x="21" y="0"/>
                  </a:lnTo>
                  <a:lnTo>
                    <a:pt x="19" y="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4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6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174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48"/>
            <p:cNvSpPr/>
            <p:nvPr/>
          </p:nvSpPr>
          <p:spPr bwMode="auto">
            <a:xfrm>
              <a:off x="6402388" y="3435351"/>
              <a:ext cx="15875" cy="19050"/>
            </a:xfrm>
            <a:custGeom>
              <a:avLst/>
              <a:gdLst>
                <a:gd name="T0" fmla="*/ 10 w 10"/>
                <a:gd name="T1" fmla="*/ 0 h 12"/>
                <a:gd name="T2" fmla="*/ 10 w 10"/>
                <a:gd name="T3" fmla="*/ 0 h 12"/>
                <a:gd name="T4" fmla="*/ 10 w 10"/>
                <a:gd name="T5" fmla="*/ 2 h 12"/>
                <a:gd name="T6" fmla="*/ 8 w 10"/>
                <a:gd name="T7" fmla="*/ 8 h 12"/>
                <a:gd name="T8" fmla="*/ 8 w 10"/>
                <a:gd name="T9" fmla="*/ 8 h 12"/>
                <a:gd name="T10" fmla="*/ 2 w 10"/>
                <a:gd name="T11" fmla="*/ 12 h 12"/>
                <a:gd name="T12" fmla="*/ 0 w 10"/>
                <a:gd name="T13" fmla="*/ 12 h 12"/>
                <a:gd name="T14" fmla="*/ 0 w 10"/>
                <a:gd name="T15" fmla="*/ 12 h 12"/>
                <a:gd name="T16" fmla="*/ 0 w 10"/>
                <a:gd name="T17" fmla="*/ 10 h 12"/>
                <a:gd name="T18" fmla="*/ 4 w 10"/>
                <a:gd name="T19" fmla="*/ 4 h 12"/>
                <a:gd name="T20" fmla="*/ 4 w 10"/>
                <a:gd name="T21" fmla="*/ 4 h 12"/>
                <a:gd name="T22" fmla="*/ 8 w 10"/>
                <a:gd name="T23" fmla="*/ 0 h 12"/>
                <a:gd name="T24" fmla="*/ 10 w 10"/>
                <a:gd name="T25" fmla="*/ 0 h 12"/>
                <a:gd name="T26" fmla="*/ 10 w 10"/>
                <a:gd name="T2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2">
                  <a:moveTo>
                    <a:pt x="10" y="0"/>
                  </a:moveTo>
                  <a:lnTo>
                    <a:pt x="10" y="0"/>
                  </a:lnTo>
                  <a:lnTo>
                    <a:pt x="10" y="2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74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49"/>
            <p:cNvSpPr/>
            <p:nvPr/>
          </p:nvSpPr>
          <p:spPr bwMode="auto">
            <a:xfrm>
              <a:off x="6846888" y="3686176"/>
              <a:ext cx="298450" cy="1468438"/>
            </a:xfrm>
            <a:custGeom>
              <a:avLst/>
              <a:gdLst>
                <a:gd name="T0" fmla="*/ 188 w 188"/>
                <a:gd name="T1" fmla="*/ 925 h 925"/>
                <a:gd name="T2" fmla="*/ 188 w 188"/>
                <a:gd name="T3" fmla="*/ 925 h 925"/>
                <a:gd name="T4" fmla="*/ 184 w 188"/>
                <a:gd name="T5" fmla="*/ 915 h 925"/>
                <a:gd name="T6" fmla="*/ 178 w 188"/>
                <a:gd name="T7" fmla="*/ 889 h 925"/>
                <a:gd name="T8" fmla="*/ 156 w 188"/>
                <a:gd name="T9" fmla="*/ 791 h 925"/>
                <a:gd name="T10" fmla="*/ 88 w 188"/>
                <a:gd name="T11" fmla="*/ 465 h 925"/>
                <a:gd name="T12" fmla="*/ 88 w 188"/>
                <a:gd name="T13" fmla="*/ 465 h 925"/>
                <a:gd name="T14" fmla="*/ 24 w 188"/>
                <a:gd name="T15" fmla="*/ 136 h 925"/>
                <a:gd name="T16" fmla="*/ 6 w 188"/>
                <a:gd name="T17" fmla="*/ 38 h 925"/>
                <a:gd name="T18" fmla="*/ 2 w 188"/>
                <a:gd name="T19" fmla="*/ 10 h 925"/>
                <a:gd name="T20" fmla="*/ 0 w 188"/>
                <a:gd name="T21" fmla="*/ 0 h 925"/>
                <a:gd name="T22" fmla="*/ 0 w 188"/>
                <a:gd name="T23" fmla="*/ 0 h 925"/>
                <a:gd name="T24" fmla="*/ 4 w 188"/>
                <a:gd name="T25" fmla="*/ 10 h 925"/>
                <a:gd name="T26" fmla="*/ 10 w 188"/>
                <a:gd name="T27" fmla="*/ 36 h 925"/>
                <a:gd name="T28" fmla="*/ 32 w 188"/>
                <a:gd name="T29" fmla="*/ 134 h 925"/>
                <a:gd name="T30" fmla="*/ 100 w 188"/>
                <a:gd name="T31" fmla="*/ 461 h 925"/>
                <a:gd name="T32" fmla="*/ 100 w 188"/>
                <a:gd name="T33" fmla="*/ 461 h 925"/>
                <a:gd name="T34" fmla="*/ 164 w 188"/>
                <a:gd name="T35" fmla="*/ 789 h 925"/>
                <a:gd name="T36" fmla="*/ 182 w 188"/>
                <a:gd name="T37" fmla="*/ 887 h 925"/>
                <a:gd name="T38" fmla="*/ 186 w 188"/>
                <a:gd name="T39" fmla="*/ 915 h 925"/>
                <a:gd name="T40" fmla="*/ 188 w 188"/>
                <a:gd name="T41" fmla="*/ 925 h 925"/>
                <a:gd name="T42" fmla="*/ 188 w 188"/>
                <a:gd name="T43" fmla="*/ 925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8" h="925">
                  <a:moveTo>
                    <a:pt x="188" y="925"/>
                  </a:moveTo>
                  <a:lnTo>
                    <a:pt x="188" y="925"/>
                  </a:lnTo>
                  <a:lnTo>
                    <a:pt x="184" y="915"/>
                  </a:lnTo>
                  <a:lnTo>
                    <a:pt x="178" y="889"/>
                  </a:lnTo>
                  <a:lnTo>
                    <a:pt x="156" y="791"/>
                  </a:lnTo>
                  <a:lnTo>
                    <a:pt x="88" y="465"/>
                  </a:lnTo>
                  <a:lnTo>
                    <a:pt x="88" y="465"/>
                  </a:lnTo>
                  <a:lnTo>
                    <a:pt x="24" y="136"/>
                  </a:lnTo>
                  <a:lnTo>
                    <a:pt x="6" y="38"/>
                  </a:lnTo>
                  <a:lnTo>
                    <a:pt x="2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0"/>
                  </a:lnTo>
                  <a:lnTo>
                    <a:pt x="10" y="36"/>
                  </a:lnTo>
                  <a:lnTo>
                    <a:pt x="32" y="134"/>
                  </a:lnTo>
                  <a:lnTo>
                    <a:pt x="100" y="461"/>
                  </a:lnTo>
                  <a:lnTo>
                    <a:pt x="100" y="461"/>
                  </a:lnTo>
                  <a:lnTo>
                    <a:pt x="164" y="789"/>
                  </a:lnTo>
                  <a:lnTo>
                    <a:pt x="182" y="887"/>
                  </a:lnTo>
                  <a:lnTo>
                    <a:pt x="186" y="915"/>
                  </a:lnTo>
                  <a:lnTo>
                    <a:pt x="188" y="925"/>
                  </a:lnTo>
                  <a:lnTo>
                    <a:pt x="188" y="925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50"/>
            <p:cNvSpPr/>
            <p:nvPr/>
          </p:nvSpPr>
          <p:spPr bwMode="auto">
            <a:xfrm>
              <a:off x="7088188" y="3686176"/>
              <a:ext cx="298450" cy="1468438"/>
            </a:xfrm>
            <a:custGeom>
              <a:avLst/>
              <a:gdLst>
                <a:gd name="T0" fmla="*/ 188 w 188"/>
                <a:gd name="T1" fmla="*/ 925 h 925"/>
                <a:gd name="T2" fmla="*/ 188 w 188"/>
                <a:gd name="T3" fmla="*/ 925 h 925"/>
                <a:gd name="T4" fmla="*/ 184 w 188"/>
                <a:gd name="T5" fmla="*/ 915 h 925"/>
                <a:gd name="T6" fmla="*/ 178 w 188"/>
                <a:gd name="T7" fmla="*/ 889 h 925"/>
                <a:gd name="T8" fmla="*/ 156 w 188"/>
                <a:gd name="T9" fmla="*/ 791 h 925"/>
                <a:gd name="T10" fmla="*/ 88 w 188"/>
                <a:gd name="T11" fmla="*/ 465 h 925"/>
                <a:gd name="T12" fmla="*/ 88 w 188"/>
                <a:gd name="T13" fmla="*/ 465 h 925"/>
                <a:gd name="T14" fmla="*/ 24 w 188"/>
                <a:gd name="T15" fmla="*/ 136 h 925"/>
                <a:gd name="T16" fmla="*/ 6 w 188"/>
                <a:gd name="T17" fmla="*/ 38 h 925"/>
                <a:gd name="T18" fmla="*/ 2 w 188"/>
                <a:gd name="T19" fmla="*/ 10 h 925"/>
                <a:gd name="T20" fmla="*/ 0 w 188"/>
                <a:gd name="T21" fmla="*/ 0 h 925"/>
                <a:gd name="T22" fmla="*/ 0 w 188"/>
                <a:gd name="T23" fmla="*/ 0 h 925"/>
                <a:gd name="T24" fmla="*/ 4 w 188"/>
                <a:gd name="T25" fmla="*/ 10 h 925"/>
                <a:gd name="T26" fmla="*/ 10 w 188"/>
                <a:gd name="T27" fmla="*/ 36 h 925"/>
                <a:gd name="T28" fmla="*/ 32 w 188"/>
                <a:gd name="T29" fmla="*/ 134 h 925"/>
                <a:gd name="T30" fmla="*/ 100 w 188"/>
                <a:gd name="T31" fmla="*/ 461 h 925"/>
                <a:gd name="T32" fmla="*/ 100 w 188"/>
                <a:gd name="T33" fmla="*/ 461 h 925"/>
                <a:gd name="T34" fmla="*/ 164 w 188"/>
                <a:gd name="T35" fmla="*/ 789 h 925"/>
                <a:gd name="T36" fmla="*/ 182 w 188"/>
                <a:gd name="T37" fmla="*/ 887 h 925"/>
                <a:gd name="T38" fmla="*/ 188 w 188"/>
                <a:gd name="T39" fmla="*/ 915 h 925"/>
                <a:gd name="T40" fmla="*/ 188 w 188"/>
                <a:gd name="T41" fmla="*/ 925 h 925"/>
                <a:gd name="T42" fmla="*/ 188 w 188"/>
                <a:gd name="T43" fmla="*/ 925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8" h="925">
                  <a:moveTo>
                    <a:pt x="188" y="925"/>
                  </a:moveTo>
                  <a:lnTo>
                    <a:pt x="188" y="925"/>
                  </a:lnTo>
                  <a:lnTo>
                    <a:pt x="184" y="915"/>
                  </a:lnTo>
                  <a:lnTo>
                    <a:pt x="178" y="889"/>
                  </a:lnTo>
                  <a:lnTo>
                    <a:pt x="156" y="791"/>
                  </a:lnTo>
                  <a:lnTo>
                    <a:pt x="88" y="465"/>
                  </a:lnTo>
                  <a:lnTo>
                    <a:pt x="88" y="465"/>
                  </a:lnTo>
                  <a:lnTo>
                    <a:pt x="24" y="136"/>
                  </a:lnTo>
                  <a:lnTo>
                    <a:pt x="6" y="38"/>
                  </a:lnTo>
                  <a:lnTo>
                    <a:pt x="2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0"/>
                  </a:lnTo>
                  <a:lnTo>
                    <a:pt x="10" y="36"/>
                  </a:lnTo>
                  <a:lnTo>
                    <a:pt x="32" y="134"/>
                  </a:lnTo>
                  <a:lnTo>
                    <a:pt x="100" y="461"/>
                  </a:lnTo>
                  <a:lnTo>
                    <a:pt x="100" y="461"/>
                  </a:lnTo>
                  <a:lnTo>
                    <a:pt x="164" y="789"/>
                  </a:lnTo>
                  <a:lnTo>
                    <a:pt x="182" y="887"/>
                  </a:lnTo>
                  <a:lnTo>
                    <a:pt x="188" y="915"/>
                  </a:lnTo>
                  <a:lnTo>
                    <a:pt x="188" y="925"/>
                  </a:lnTo>
                  <a:lnTo>
                    <a:pt x="188" y="925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Rectangle 51"/>
            <p:cNvSpPr>
              <a:spLocks noChangeArrowheads="1"/>
            </p:cNvSpPr>
            <p:nvPr/>
          </p:nvSpPr>
          <p:spPr bwMode="auto">
            <a:xfrm>
              <a:off x="6415088" y="3549651"/>
              <a:ext cx="730250" cy="136525"/>
            </a:xfrm>
            <a:prstGeom prst="rect">
              <a:avLst/>
            </a:pr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52"/>
            <p:cNvSpPr/>
            <p:nvPr/>
          </p:nvSpPr>
          <p:spPr bwMode="auto">
            <a:xfrm>
              <a:off x="6478588" y="3619501"/>
              <a:ext cx="266700" cy="1535113"/>
            </a:xfrm>
            <a:custGeom>
              <a:avLst/>
              <a:gdLst>
                <a:gd name="T0" fmla="*/ 168 w 168"/>
                <a:gd name="T1" fmla="*/ 0 h 967"/>
                <a:gd name="T2" fmla="*/ 168 w 168"/>
                <a:gd name="T3" fmla="*/ 0 h 967"/>
                <a:gd name="T4" fmla="*/ 166 w 168"/>
                <a:gd name="T5" fmla="*/ 10 h 967"/>
                <a:gd name="T6" fmla="*/ 164 w 168"/>
                <a:gd name="T7" fmla="*/ 38 h 967"/>
                <a:gd name="T8" fmla="*/ 148 w 168"/>
                <a:gd name="T9" fmla="*/ 142 h 967"/>
                <a:gd name="T10" fmla="*/ 90 w 168"/>
                <a:gd name="T11" fmla="*/ 485 h 967"/>
                <a:gd name="T12" fmla="*/ 90 w 168"/>
                <a:gd name="T13" fmla="*/ 485 h 967"/>
                <a:gd name="T14" fmla="*/ 28 w 168"/>
                <a:gd name="T15" fmla="*/ 825 h 967"/>
                <a:gd name="T16" fmla="*/ 10 w 168"/>
                <a:gd name="T17" fmla="*/ 929 h 967"/>
                <a:gd name="T18" fmla="*/ 4 w 168"/>
                <a:gd name="T19" fmla="*/ 957 h 967"/>
                <a:gd name="T20" fmla="*/ 0 w 168"/>
                <a:gd name="T21" fmla="*/ 967 h 967"/>
                <a:gd name="T22" fmla="*/ 0 w 168"/>
                <a:gd name="T23" fmla="*/ 967 h 967"/>
                <a:gd name="T24" fmla="*/ 0 w 168"/>
                <a:gd name="T25" fmla="*/ 957 h 967"/>
                <a:gd name="T26" fmla="*/ 4 w 168"/>
                <a:gd name="T27" fmla="*/ 927 h 967"/>
                <a:gd name="T28" fmla="*/ 20 w 168"/>
                <a:gd name="T29" fmla="*/ 825 h 967"/>
                <a:gd name="T30" fmla="*/ 78 w 168"/>
                <a:gd name="T31" fmla="*/ 483 h 967"/>
                <a:gd name="T32" fmla="*/ 78 w 168"/>
                <a:gd name="T33" fmla="*/ 483 h 967"/>
                <a:gd name="T34" fmla="*/ 138 w 168"/>
                <a:gd name="T35" fmla="*/ 140 h 967"/>
                <a:gd name="T36" fmla="*/ 158 w 168"/>
                <a:gd name="T37" fmla="*/ 36 h 967"/>
                <a:gd name="T38" fmla="*/ 164 w 168"/>
                <a:gd name="T39" fmla="*/ 8 h 967"/>
                <a:gd name="T40" fmla="*/ 168 w 168"/>
                <a:gd name="T41" fmla="*/ 0 h 967"/>
                <a:gd name="T42" fmla="*/ 168 w 168"/>
                <a:gd name="T43" fmla="*/ 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967">
                  <a:moveTo>
                    <a:pt x="168" y="0"/>
                  </a:moveTo>
                  <a:lnTo>
                    <a:pt x="168" y="0"/>
                  </a:lnTo>
                  <a:lnTo>
                    <a:pt x="166" y="10"/>
                  </a:lnTo>
                  <a:lnTo>
                    <a:pt x="164" y="38"/>
                  </a:lnTo>
                  <a:lnTo>
                    <a:pt x="148" y="142"/>
                  </a:lnTo>
                  <a:lnTo>
                    <a:pt x="90" y="485"/>
                  </a:lnTo>
                  <a:lnTo>
                    <a:pt x="90" y="485"/>
                  </a:lnTo>
                  <a:lnTo>
                    <a:pt x="28" y="825"/>
                  </a:lnTo>
                  <a:lnTo>
                    <a:pt x="10" y="929"/>
                  </a:lnTo>
                  <a:lnTo>
                    <a:pt x="4" y="957"/>
                  </a:lnTo>
                  <a:lnTo>
                    <a:pt x="0" y="967"/>
                  </a:lnTo>
                  <a:lnTo>
                    <a:pt x="0" y="967"/>
                  </a:lnTo>
                  <a:lnTo>
                    <a:pt x="0" y="957"/>
                  </a:lnTo>
                  <a:lnTo>
                    <a:pt x="4" y="927"/>
                  </a:lnTo>
                  <a:lnTo>
                    <a:pt x="20" y="825"/>
                  </a:lnTo>
                  <a:lnTo>
                    <a:pt x="78" y="483"/>
                  </a:lnTo>
                  <a:lnTo>
                    <a:pt x="78" y="483"/>
                  </a:lnTo>
                  <a:lnTo>
                    <a:pt x="138" y="140"/>
                  </a:lnTo>
                  <a:lnTo>
                    <a:pt x="158" y="36"/>
                  </a:lnTo>
                  <a:lnTo>
                    <a:pt x="164" y="8"/>
                  </a:lnTo>
                  <a:lnTo>
                    <a:pt x="168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53"/>
            <p:cNvSpPr/>
            <p:nvPr/>
          </p:nvSpPr>
          <p:spPr bwMode="auto">
            <a:xfrm>
              <a:off x="6283326" y="3619501"/>
              <a:ext cx="265113" cy="1535113"/>
            </a:xfrm>
            <a:custGeom>
              <a:avLst/>
              <a:gdLst>
                <a:gd name="T0" fmla="*/ 167 w 167"/>
                <a:gd name="T1" fmla="*/ 0 h 967"/>
                <a:gd name="T2" fmla="*/ 167 w 167"/>
                <a:gd name="T3" fmla="*/ 0 h 967"/>
                <a:gd name="T4" fmla="*/ 167 w 167"/>
                <a:gd name="T5" fmla="*/ 10 h 967"/>
                <a:gd name="T6" fmla="*/ 163 w 167"/>
                <a:gd name="T7" fmla="*/ 38 h 967"/>
                <a:gd name="T8" fmla="*/ 147 w 167"/>
                <a:gd name="T9" fmla="*/ 142 h 967"/>
                <a:gd name="T10" fmla="*/ 91 w 167"/>
                <a:gd name="T11" fmla="*/ 485 h 967"/>
                <a:gd name="T12" fmla="*/ 91 w 167"/>
                <a:gd name="T13" fmla="*/ 485 h 967"/>
                <a:gd name="T14" fmla="*/ 28 w 167"/>
                <a:gd name="T15" fmla="*/ 825 h 967"/>
                <a:gd name="T16" fmla="*/ 8 w 167"/>
                <a:gd name="T17" fmla="*/ 929 h 967"/>
                <a:gd name="T18" fmla="*/ 2 w 167"/>
                <a:gd name="T19" fmla="*/ 957 h 967"/>
                <a:gd name="T20" fmla="*/ 0 w 167"/>
                <a:gd name="T21" fmla="*/ 967 h 967"/>
                <a:gd name="T22" fmla="*/ 0 w 167"/>
                <a:gd name="T23" fmla="*/ 967 h 967"/>
                <a:gd name="T24" fmla="*/ 0 w 167"/>
                <a:gd name="T25" fmla="*/ 957 h 967"/>
                <a:gd name="T26" fmla="*/ 4 w 167"/>
                <a:gd name="T27" fmla="*/ 927 h 967"/>
                <a:gd name="T28" fmla="*/ 20 w 167"/>
                <a:gd name="T29" fmla="*/ 825 h 967"/>
                <a:gd name="T30" fmla="*/ 77 w 167"/>
                <a:gd name="T31" fmla="*/ 483 h 967"/>
                <a:gd name="T32" fmla="*/ 77 w 167"/>
                <a:gd name="T33" fmla="*/ 483 h 967"/>
                <a:gd name="T34" fmla="*/ 139 w 167"/>
                <a:gd name="T35" fmla="*/ 140 h 967"/>
                <a:gd name="T36" fmla="*/ 159 w 167"/>
                <a:gd name="T37" fmla="*/ 36 h 967"/>
                <a:gd name="T38" fmla="*/ 165 w 167"/>
                <a:gd name="T39" fmla="*/ 8 h 967"/>
                <a:gd name="T40" fmla="*/ 167 w 167"/>
                <a:gd name="T41" fmla="*/ 0 h 967"/>
                <a:gd name="T42" fmla="*/ 167 w 167"/>
                <a:gd name="T43" fmla="*/ 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7" h="967">
                  <a:moveTo>
                    <a:pt x="167" y="0"/>
                  </a:moveTo>
                  <a:lnTo>
                    <a:pt x="167" y="0"/>
                  </a:lnTo>
                  <a:lnTo>
                    <a:pt x="167" y="10"/>
                  </a:lnTo>
                  <a:lnTo>
                    <a:pt x="163" y="38"/>
                  </a:lnTo>
                  <a:lnTo>
                    <a:pt x="147" y="142"/>
                  </a:lnTo>
                  <a:lnTo>
                    <a:pt x="91" y="485"/>
                  </a:lnTo>
                  <a:lnTo>
                    <a:pt x="91" y="485"/>
                  </a:lnTo>
                  <a:lnTo>
                    <a:pt x="28" y="825"/>
                  </a:lnTo>
                  <a:lnTo>
                    <a:pt x="8" y="929"/>
                  </a:lnTo>
                  <a:lnTo>
                    <a:pt x="2" y="957"/>
                  </a:lnTo>
                  <a:lnTo>
                    <a:pt x="0" y="967"/>
                  </a:lnTo>
                  <a:lnTo>
                    <a:pt x="0" y="967"/>
                  </a:lnTo>
                  <a:lnTo>
                    <a:pt x="0" y="957"/>
                  </a:lnTo>
                  <a:lnTo>
                    <a:pt x="4" y="927"/>
                  </a:lnTo>
                  <a:lnTo>
                    <a:pt x="20" y="825"/>
                  </a:lnTo>
                  <a:lnTo>
                    <a:pt x="77" y="483"/>
                  </a:lnTo>
                  <a:lnTo>
                    <a:pt x="77" y="483"/>
                  </a:lnTo>
                  <a:lnTo>
                    <a:pt x="139" y="140"/>
                  </a:lnTo>
                  <a:lnTo>
                    <a:pt x="159" y="36"/>
                  </a:lnTo>
                  <a:lnTo>
                    <a:pt x="165" y="8"/>
                  </a:lnTo>
                  <a:lnTo>
                    <a:pt x="167" y="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54"/>
            <p:cNvSpPr/>
            <p:nvPr/>
          </p:nvSpPr>
          <p:spPr bwMode="auto">
            <a:xfrm>
              <a:off x="6970713" y="4298951"/>
              <a:ext cx="254000" cy="55563"/>
            </a:xfrm>
            <a:custGeom>
              <a:avLst/>
              <a:gdLst>
                <a:gd name="T0" fmla="*/ 0 w 160"/>
                <a:gd name="T1" fmla="*/ 0 h 35"/>
                <a:gd name="T2" fmla="*/ 152 w 160"/>
                <a:gd name="T3" fmla="*/ 0 h 35"/>
                <a:gd name="T4" fmla="*/ 160 w 160"/>
                <a:gd name="T5" fmla="*/ 35 h 35"/>
                <a:gd name="T6" fmla="*/ 8 w 160"/>
                <a:gd name="T7" fmla="*/ 35 h 35"/>
                <a:gd name="T8" fmla="*/ 0 w 160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35">
                  <a:moveTo>
                    <a:pt x="0" y="0"/>
                  </a:moveTo>
                  <a:lnTo>
                    <a:pt x="152" y="0"/>
                  </a:lnTo>
                  <a:lnTo>
                    <a:pt x="160" y="35"/>
                  </a:lnTo>
                  <a:lnTo>
                    <a:pt x="8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55"/>
            <p:cNvSpPr/>
            <p:nvPr/>
          </p:nvSpPr>
          <p:spPr bwMode="auto">
            <a:xfrm>
              <a:off x="6308726" y="4999038"/>
              <a:ext cx="201613" cy="31750"/>
            </a:xfrm>
            <a:custGeom>
              <a:avLst/>
              <a:gdLst>
                <a:gd name="T0" fmla="*/ 127 w 127"/>
                <a:gd name="T1" fmla="*/ 0 h 20"/>
                <a:gd name="T2" fmla="*/ 127 w 127"/>
                <a:gd name="T3" fmla="*/ 0 h 20"/>
                <a:gd name="T4" fmla="*/ 121 w 127"/>
                <a:gd name="T5" fmla="*/ 4 h 20"/>
                <a:gd name="T6" fmla="*/ 109 w 127"/>
                <a:gd name="T7" fmla="*/ 8 h 20"/>
                <a:gd name="T8" fmla="*/ 65 w 127"/>
                <a:gd name="T9" fmla="*/ 16 h 20"/>
                <a:gd name="T10" fmla="*/ 65 w 127"/>
                <a:gd name="T11" fmla="*/ 16 h 20"/>
                <a:gd name="T12" fmla="*/ 20 w 127"/>
                <a:gd name="T13" fmla="*/ 20 h 20"/>
                <a:gd name="T14" fmla="*/ 6 w 127"/>
                <a:gd name="T15" fmla="*/ 20 h 20"/>
                <a:gd name="T16" fmla="*/ 0 w 127"/>
                <a:gd name="T17" fmla="*/ 20 h 20"/>
                <a:gd name="T18" fmla="*/ 0 w 127"/>
                <a:gd name="T19" fmla="*/ 20 h 20"/>
                <a:gd name="T20" fmla="*/ 4 w 127"/>
                <a:gd name="T21" fmla="*/ 16 h 20"/>
                <a:gd name="T22" fmla="*/ 18 w 127"/>
                <a:gd name="T23" fmla="*/ 12 h 20"/>
                <a:gd name="T24" fmla="*/ 63 w 127"/>
                <a:gd name="T25" fmla="*/ 4 h 20"/>
                <a:gd name="T26" fmla="*/ 63 w 127"/>
                <a:gd name="T27" fmla="*/ 4 h 20"/>
                <a:gd name="T28" fmla="*/ 107 w 127"/>
                <a:gd name="T29" fmla="*/ 0 h 20"/>
                <a:gd name="T30" fmla="*/ 121 w 127"/>
                <a:gd name="T31" fmla="*/ 0 h 20"/>
                <a:gd name="T32" fmla="*/ 127 w 127"/>
                <a:gd name="T33" fmla="*/ 0 h 20"/>
                <a:gd name="T34" fmla="*/ 127 w 127"/>
                <a:gd name="T3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" h="20">
                  <a:moveTo>
                    <a:pt x="127" y="0"/>
                  </a:moveTo>
                  <a:lnTo>
                    <a:pt x="127" y="0"/>
                  </a:lnTo>
                  <a:lnTo>
                    <a:pt x="121" y="4"/>
                  </a:lnTo>
                  <a:lnTo>
                    <a:pt x="109" y="8"/>
                  </a:lnTo>
                  <a:lnTo>
                    <a:pt x="65" y="16"/>
                  </a:lnTo>
                  <a:lnTo>
                    <a:pt x="65" y="16"/>
                  </a:lnTo>
                  <a:lnTo>
                    <a:pt x="20" y="20"/>
                  </a:lnTo>
                  <a:lnTo>
                    <a:pt x="6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16"/>
                  </a:lnTo>
                  <a:lnTo>
                    <a:pt x="18" y="12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107" y="0"/>
                  </a:lnTo>
                  <a:lnTo>
                    <a:pt x="121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56"/>
            <p:cNvSpPr/>
            <p:nvPr/>
          </p:nvSpPr>
          <p:spPr bwMode="auto">
            <a:xfrm>
              <a:off x="6330951" y="4872038"/>
              <a:ext cx="198438" cy="31750"/>
            </a:xfrm>
            <a:custGeom>
              <a:avLst/>
              <a:gdLst>
                <a:gd name="T0" fmla="*/ 125 w 125"/>
                <a:gd name="T1" fmla="*/ 0 h 20"/>
                <a:gd name="T2" fmla="*/ 125 w 125"/>
                <a:gd name="T3" fmla="*/ 0 h 20"/>
                <a:gd name="T4" fmla="*/ 121 w 125"/>
                <a:gd name="T5" fmla="*/ 4 h 20"/>
                <a:gd name="T6" fmla="*/ 107 w 125"/>
                <a:gd name="T7" fmla="*/ 8 h 20"/>
                <a:gd name="T8" fmla="*/ 63 w 125"/>
                <a:gd name="T9" fmla="*/ 16 h 20"/>
                <a:gd name="T10" fmla="*/ 63 w 125"/>
                <a:gd name="T11" fmla="*/ 16 h 20"/>
                <a:gd name="T12" fmla="*/ 18 w 125"/>
                <a:gd name="T13" fmla="*/ 20 h 20"/>
                <a:gd name="T14" fmla="*/ 4 w 125"/>
                <a:gd name="T15" fmla="*/ 20 h 20"/>
                <a:gd name="T16" fmla="*/ 0 w 125"/>
                <a:gd name="T17" fmla="*/ 18 h 20"/>
                <a:gd name="T18" fmla="*/ 0 w 125"/>
                <a:gd name="T19" fmla="*/ 18 h 20"/>
                <a:gd name="T20" fmla="*/ 4 w 125"/>
                <a:gd name="T21" fmla="*/ 16 h 20"/>
                <a:gd name="T22" fmla="*/ 16 w 125"/>
                <a:gd name="T23" fmla="*/ 12 h 20"/>
                <a:gd name="T24" fmla="*/ 63 w 125"/>
                <a:gd name="T25" fmla="*/ 4 h 20"/>
                <a:gd name="T26" fmla="*/ 63 w 125"/>
                <a:gd name="T27" fmla="*/ 4 h 20"/>
                <a:gd name="T28" fmla="*/ 107 w 125"/>
                <a:gd name="T29" fmla="*/ 0 h 20"/>
                <a:gd name="T30" fmla="*/ 121 w 125"/>
                <a:gd name="T31" fmla="*/ 0 h 20"/>
                <a:gd name="T32" fmla="*/ 125 w 125"/>
                <a:gd name="T33" fmla="*/ 0 h 20"/>
                <a:gd name="T34" fmla="*/ 125 w 125"/>
                <a:gd name="T3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20">
                  <a:moveTo>
                    <a:pt x="125" y="0"/>
                  </a:moveTo>
                  <a:lnTo>
                    <a:pt x="125" y="0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63" y="16"/>
                  </a:lnTo>
                  <a:lnTo>
                    <a:pt x="63" y="16"/>
                  </a:lnTo>
                  <a:lnTo>
                    <a:pt x="18" y="20"/>
                  </a:lnTo>
                  <a:lnTo>
                    <a:pt x="4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16"/>
                  </a:lnTo>
                  <a:lnTo>
                    <a:pt x="16" y="12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107" y="0"/>
                  </a:lnTo>
                  <a:lnTo>
                    <a:pt x="121" y="0"/>
                  </a:lnTo>
                  <a:lnTo>
                    <a:pt x="125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57"/>
            <p:cNvSpPr/>
            <p:nvPr/>
          </p:nvSpPr>
          <p:spPr bwMode="auto">
            <a:xfrm>
              <a:off x="6350001" y="4722813"/>
              <a:ext cx="201613" cy="34925"/>
            </a:xfrm>
            <a:custGeom>
              <a:avLst/>
              <a:gdLst>
                <a:gd name="T0" fmla="*/ 127 w 127"/>
                <a:gd name="T1" fmla="*/ 2 h 22"/>
                <a:gd name="T2" fmla="*/ 127 w 127"/>
                <a:gd name="T3" fmla="*/ 2 h 22"/>
                <a:gd name="T4" fmla="*/ 123 w 127"/>
                <a:gd name="T5" fmla="*/ 4 h 22"/>
                <a:gd name="T6" fmla="*/ 109 w 127"/>
                <a:gd name="T7" fmla="*/ 8 h 22"/>
                <a:gd name="T8" fmla="*/ 65 w 127"/>
                <a:gd name="T9" fmla="*/ 16 h 22"/>
                <a:gd name="T10" fmla="*/ 65 w 127"/>
                <a:gd name="T11" fmla="*/ 16 h 22"/>
                <a:gd name="T12" fmla="*/ 21 w 127"/>
                <a:gd name="T13" fmla="*/ 22 h 22"/>
                <a:gd name="T14" fmla="*/ 6 w 127"/>
                <a:gd name="T15" fmla="*/ 22 h 22"/>
                <a:gd name="T16" fmla="*/ 0 w 127"/>
                <a:gd name="T17" fmla="*/ 20 h 22"/>
                <a:gd name="T18" fmla="*/ 0 w 127"/>
                <a:gd name="T19" fmla="*/ 20 h 22"/>
                <a:gd name="T20" fmla="*/ 6 w 127"/>
                <a:gd name="T21" fmla="*/ 16 h 22"/>
                <a:gd name="T22" fmla="*/ 19 w 127"/>
                <a:gd name="T23" fmla="*/ 12 h 22"/>
                <a:gd name="T24" fmla="*/ 63 w 127"/>
                <a:gd name="T25" fmla="*/ 4 h 22"/>
                <a:gd name="T26" fmla="*/ 63 w 127"/>
                <a:gd name="T27" fmla="*/ 4 h 22"/>
                <a:gd name="T28" fmla="*/ 109 w 127"/>
                <a:gd name="T29" fmla="*/ 0 h 22"/>
                <a:gd name="T30" fmla="*/ 121 w 127"/>
                <a:gd name="T31" fmla="*/ 0 h 22"/>
                <a:gd name="T32" fmla="*/ 127 w 127"/>
                <a:gd name="T33" fmla="*/ 2 h 22"/>
                <a:gd name="T34" fmla="*/ 127 w 127"/>
                <a:gd name="T35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7" h="22">
                  <a:moveTo>
                    <a:pt x="127" y="2"/>
                  </a:moveTo>
                  <a:lnTo>
                    <a:pt x="127" y="2"/>
                  </a:lnTo>
                  <a:lnTo>
                    <a:pt x="123" y="4"/>
                  </a:lnTo>
                  <a:lnTo>
                    <a:pt x="109" y="8"/>
                  </a:lnTo>
                  <a:lnTo>
                    <a:pt x="65" y="16"/>
                  </a:lnTo>
                  <a:lnTo>
                    <a:pt x="65" y="16"/>
                  </a:lnTo>
                  <a:lnTo>
                    <a:pt x="21" y="22"/>
                  </a:lnTo>
                  <a:lnTo>
                    <a:pt x="6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6" y="16"/>
                  </a:lnTo>
                  <a:lnTo>
                    <a:pt x="19" y="12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109" y="0"/>
                  </a:lnTo>
                  <a:lnTo>
                    <a:pt x="121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58"/>
            <p:cNvSpPr/>
            <p:nvPr/>
          </p:nvSpPr>
          <p:spPr bwMode="auto">
            <a:xfrm>
              <a:off x="6380163" y="4573588"/>
              <a:ext cx="196850" cy="34925"/>
            </a:xfrm>
            <a:custGeom>
              <a:avLst/>
              <a:gdLst>
                <a:gd name="T0" fmla="*/ 124 w 124"/>
                <a:gd name="T1" fmla="*/ 2 h 22"/>
                <a:gd name="T2" fmla="*/ 124 w 124"/>
                <a:gd name="T3" fmla="*/ 2 h 22"/>
                <a:gd name="T4" fmla="*/ 120 w 124"/>
                <a:gd name="T5" fmla="*/ 6 h 22"/>
                <a:gd name="T6" fmla="*/ 108 w 124"/>
                <a:gd name="T7" fmla="*/ 10 h 22"/>
                <a:gd name="T8" fmla="*/ 64 w 124"/>
                <a:gd name="T9" fmla="*/ 18 h 22"/>
                <a:gd name="T10" fmla="*/ 64 w 124"/>
                <a:gd name="T11" fmla="*/ 18 h 22"/>
                <a:gd name="T12" fmla="*/ 18 w 124"/>
                <a:gd name="T13" fmla="*/ 22 h 22"/>
                <a:gd name="T14" fmla="*/ 4 w 124"/>
                <a:gd name="T15" fmla="*/ 22 h 22"/>
                <a:gd name="T16" fmla="*/ 0 w 124"/>
                <a:gd name="T17" fmla="*/ 20 h 22"/>
                <a:gd name="T18" fmla="*/ 0 w 124"/>
                <a:gd name="T19" fmla="*/ 20 h 22"/>
                <a:gd name="T20" fmla="*/ 4 w 124"/>
                <a:gd name="T21" fmla="*/ 18 h 22"/>
                <a:gd name="T22" fmla="*/ 18 w 124"/>
                <a:gd name="T23" fmla="*/ 14 h 22"/>
                <a:gd name="T24" fmla="*/ 62 w 124"/>
                <a:gd name="T25" fmla="*/ 6 h 22"/>
                <a:gd name="T26" fmla="*/ 62 w 124"/>
                <a:gd name="T27" fmla="*/ 6 h 22"/>
                <a:gd name="T28" fmla="*/ 106 w 124"/>
                <a:gd name="T29" fmla="*/ 0 h 22"/>
                <a:gd name="T30" fmla="*/ 120 w 124"/>
                <a:gd name="T31" fmla="*/ 0 h 22"/>
                <a:gd name="T32" fmla="*/ 124 w 124"/>
                <a:gd name="T33" fmla="*/ 2 h 22"/>
                <a:gd name="T34" fmla="*/ 124 w 124"/>
                <a:gd name="T35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2">
                  <a:moveTo>
                    <a:pt x="124" y="2"/>
                  </a:moveTo>
                  <a:lnTo>
                    <a:pt x="124" y="2"/>
                  </a:lnTo>
                  <a:lnTo>
                    <a:pt x="120" y="6"/>
                  </a:lnTo>
                  <a:lnTo>
                    <a:pt x="108" y="10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18" y="22"/>
                  </a:lnTo>
                  <a:lnTo>
                    <a:pt x="4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18" y="14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106" y="0"/>
                  </a:lnTo>
                  <a:lnTo>
                    <a:pt x="120" y="0"/>
                  </a:lnTo>
                  <a:lnTo>
                    <a:pt x="124" y="2"/>
                  </a:lnTo>
                  <a:lnTo>
                    <a:pt x="124" y="2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59"/>
            <p:cNvSpPr/>
            <p:nvPr/>
          </p:nvSpPr>
          <p:spPr bwMode="auto">
            <a:xfrm>
              <a:off x="6396038" y="4443413"/>
              <a:ext cx="200025" cy="34925"/>
            </a:xfrm>
            <a:custGeom>
              <a:avLst/>
              <a:gdLst>
                <a:gd name="T0" fmla="*/ 126 w 126"/>
                <a:gd name="T1" fmla="*/ 2 h 22"/>
                <a:gd name="T2" fmla="*/ 126 w 126"/>
                <a:gd name="T3" fmla="*/ 2 h 22"/>
                <a:gd name="T4" fmla="*/ 122 w 126"/>
                <a:gd name="T5" fmla="*/ 4 h 22"/>
                <a:gd name="T6" fmla="*/ 108 w 126"/>
                <a:gd name="T7" fmla="*/ 8 h 22"/>
                <a:gd name="T8" fmla="*/ 64 w 126"/>
                <a:gd name="T9" fmla="*/ 16 h 22"/>
                <a:gd name="T10" fmla="*/ 64 w 126"/>
                <a:gd name="T11" fmla="*/ 16 h 22"/>
                <a:gd name="T12" fmla="*/ 20 w 126"/>
                <a:gd name="T13" fmla="*/ 22 h 22"/>
                <a:gd name="T14" fmla="*/ 6 w 126"/>
                <a:gd name="T15" fmla="*/ 22 h 22"/>
                <a:gd name="T16" fmla="*/ 0 w 126"/>
                <a:gd name="T17" fmla="*/ 20 h 22"/>
                <a:gd name="T18" fmla="*/ 0 w 126"/>
                <a:gd name="T19" fmla="*/ 20 h 22"/>
                <a:gd name="T20" fmla="*/ 6 w 126"/>
                <a:gd name="T21" fmla="*/ 16 h 22"/>
                <a:gd name="T22" fmla="*/ 18 w 126"/>
                <a:gd name="T23" fmla="*/ 12 h 22"/>
                <a:gd name="T24" fmla="*/ 62 w 126"/>
                <a:gd name="T25" fmla="*/ 4 h 22"/>
                <a:gd name="T26" fmla="*/ 62 w 126"/>
                <a:gd name="T27" fmla="*/ 4 h 22"/>
                <a:gd name="T28" fmla="*/ 108 w 126"/>
                <a:gd name="T29" fmla="*/ 0 h 22"/>
                <a:gd name="T30" fmla="*/ 120 w 126"/>
                <a:gd name="T31" fmla="*/ 0 h 22"/>
                <a:gd name="T32" fmla="*/ 126 w 126"/>
                <a:gd name="T33" fmla="*/ 2 h 22"/>
                <a:gd name="T34" fmla="*/ 126 w 126"/>
                <a:gd name="T35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22">
                  <a:moveTo>
                    <a:pt x="126" y="2"/>
                  </a:moveTo>
                  <a:lnTo>
                    <a:pt x="126" y="2"/>
                  </a:lnTo>
                  <a:lnTo>
                    <a:pt x="122" y="4"/>
                  </a:lnTo>
                  <a:lnTo>
                    <a:pt x="108" y="8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20" y="22"/>
                  </a:lnTo>
                  <a:lnTo>
                    <a:pt x="6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6" y="16"/>
                  </a:lnTo>
                  <a:lnTo>
                    <a:pt x="18" y="12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26" y="2"/>
                  </a:lnTo>
                  <a:lnTo>
                    <a:pt x="126" y="2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60"/>
            <p:cNvSpPr/>
            <p:nvPr/>
          </p:nvSpPr>
          <p:spPr bwMode="auto">
            <a:xfrm>
              <a:off x="6430963" y="4308476"/>
              <a:ext cx="200025" cy="36513"/>
            </a:xfrm>
            <a:custGeom>
              <a:avLst/>
              <a:gdLst>
                <a:gd name="T0" fmla="*/ 126 w 126"/>
                <a:gd name="T1" fmla="*/ 2 h 23"/>
                <a:gd name="T2" fmla="*/ 126 w 126"/>
                <a:gd name="T3" fmla="*/ 2 h 23"/>
                <a:gd name="T4" fmla="*/ 120 w 126"/>
                <a:gd name="T5" fmla="*/ 6 h 23"/>
                <a:gd name="T6" fmla="*/ 108 w 126"/>
                <a:gd name="T7" fmla="*/ 10 h 23"/>
                <a:gd name="T8" fmla="*/ 64 w 126"/>
                <a:gd name="T9" fmla="*/ 18 h 23"/>
                <a:gd name="T10" fmla="*/ 64 w 126"/>
                <a:gd name="T11" fmla="*/ 18 h 23"/>
                <a:gd name="T12" fmla="*/ 18 w 126"/>
                <a:gd name="T13" fmla="*/ 23 h 23"/>
                <a:gd name="T14" fmla="*/ 6 w 126"/>
                <a:gd name="T15" fmla="*/ 23 h 23"/>
                <a:gd name="T16" fmla="*/ 0 w 126"/>
                <a:gd name="T17" fmla="*/ 21 h 23"/>
                <a:gd name="T18" fmla="*/ 0 w 126"/>
                <a:gd name="T19" fmla="*/ 21 h 23"/>
                <a:gd name="T20" fmla="*/ 4 w 126"/>
                <a:gd name="T21" fmla="*/ 18 h 23"/>
                <a:gd name="T22" fmla="*/ 18 w 126"/>
                <a:gd name="T23" fmla="*/ 14 h 23"/>
                <a:gd name="T24" fmla="*/ 62 w 126"/>
                <a:gd name="T25" fmla="*/ 6 h 23"/>
                <a:gd name="T26" fmla="*/ 62 w 126"/>
                <a:gd name="T27" fmla="*/ 6 h 23"/>
                <a:gd name="T28" fmla="*/ 106 w 126"/>
                <a:gd name="T29" fmla="*/ 0 h 23"/>
                <a:gd name="T30" fmla="*/ 120 w 126"/>
                <a:gd name="T31" fmla="*/ 0 h 23"/>
                <a:gd name="T32" fmla="*/ 126 w 126"/>
                <a:gd name="T33" fmla="*/ 2 h 23"/>
                <a:gd name="T34" fmla="*/ 126 w 126"/>
                <a:gd name="T3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23">
                  <a:moveTo>
                    <a:pt x="126" y="2"/>
                  </a:moveTo>
                  <a:lnTo>
                    <a:pt x="126" y="2"/>
                  </a:lnTo>
                  <a:lnTo>
                    <a:pt x="120" y="6"/>
                  </a:lnTo>
                  <a:lnTo>
                    <a:pt x="108" y="10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18" y="23"/>
                  </a:lnTo>
                  <a:lnTo>
                    <a:pt x="6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18"/>
                  </a:lnTo>
                  <a:lnTo>
                    <a:pt x="18" y="14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106" y="0"/>
                  </a:lnTo>
                  <a:lnTo>
                    <a:pt x="120" y="0"/>
                  </a:lnTo>
                  <a:lnTo>
                    <a:pt x="126" y="2"/>
                  </a:lnTo>
                  <a:lnTo>
                    <a:pt x="126" y="2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61"/>
            <p:cNvSpPr/>
            <p:nvPr/>
          </p:nvSpPr>
          <p:spPr bwMode="auto">
            <a:xfrm>
              <a:off x="6453188" y="4165601"/>
              <a:ext cx="196850" cy="34925"/>
            </a:xfrm>
            <a:custGeom>
              <a:avLst/>
              <a:gdLst>
                <a:gd name="T0" fmla="*/ 124 w 124"/>
                <a:gd name="T1" fmla="*/ 2 h 22"/>
                <a:gd name="T2" fmla="*/ 124 w 124"/>
                <a:gd name="T3" fmla="*/ 2 h 22"/>
                <a:gd name="T4" fmla="*/ 120 w 124"/>
                <a:gd name="T5" fmla="*/ 4 h 22"/>
                <a:gd name="T6" fmla="*/ 108 w 124"/>
                <a:gd name="T7" fmla="*/ 8 h 22"/>
                <a:gd name="T8" fmla="*/ 64 w 124"/>
                <a:gd name="T9" fmla="*/ 18 h 22"/>
                <a:gd name="T10" fmla="*/ 64 w 124"/>
                <a:gd name="T11" fmla="*/ 18 h 22"/>
                <a:gd name="T12" fmla="*/ 18 w 124"/>
                <a:gd name="T13" fmla="*/ 22 h 22"/>
                <a:gd name="T14" fmla="*/ 4 w 124"/>
                <a:gd name="T15" fmla="*/ 22 h 22"/>
                <a:gd name="T16" fmla="*/ 0 w 124"/>
                <a:gd name="T17" fmla="*/ 20 h 22"/>
                <a:gd name="T18" fmla="*/ 0 w 124"/>
                <a:gd name="T19" fmla="*/ 20 h 22"/>
                <a:gd name="T20" fmla="*/ 4 w 124"/>
                <a:gd name="T21" fmla="*/ 16 h 22"/>
                <a:gd name="T22" fmla="*/ 18 w 124"/>
                <a:gd name="T23" fmla="*/ 12 h 22"/>
                <a:gd name="T24" fmla="*/ 62 w 124"/>
                <a:gd name="T25" fmla="*/ 4 h 22"/>
                <a:gd name="T26" fmla="*/ 62 w 124"/>
                <a:gd name="T27" fmla="*/ 4 h 22"/>
                <a:gd name="T28" fmla="*/ 106 w 124"/>
                <a:gd name="T29" fmla="*/ 0 h 22"/>
                <a:gd name="T30" fmla="*/ 120 w 124"/>
                <a:gd name="T31" fmla="*/ 0 h 22"/>
                <a:gd name="T32" fmla="*/ 124 w 124"/>
                <a:gd name="T33" fmla="*/ 2 h 22"/>
                <a:gd name="T34" fmla="*/ 124 w 124"/>
                <a:gd name="T35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2">
                  <a:moveTo>
                    <a:pt x="124" y="2"/>
                  </a:moveTo>
                  <a:lnTo>
                    <a:pt x="124" y="2"/>
                  </a:lnTo>
                  <a:lnTo>
                    <a:pt x="120" y="4"/>
                  </a:lnTo>
                  <a:lnTo>
                    <a:pt x="108" y="8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18" y="22"/>
                  </a:lnTo>
                  <a:lnTo>
                    <a:pt x="4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16"/>
                  </a:lnTo>
                  <a:lnTo>
                    <a:pt x="18" y="12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106" y="0"/>
                  </a:lnTo>
                  <a:lnTo>
                    <a:pt x="120" y="0"/>
                  </a:lnTo>
                  <a:lnTo>
                    <a:pt x="124" y="2"/>
                  </a:lnTo>
                  <a:lnTo>
                    <a:pt x="124" y="2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62"/>
            <p:cNvSpPr/>
            <p:nvPr/>
          </p:nvSpPr>
          <p:spPr bwMode="auto">
            <a:xfrm>
              <a:off x="6478588" y="4006851"/>
              <a:ext cx="200025" cy="34925"/>
            </a:xfrm>
            <a:custGeom>
              <a:avLst/>
              <a:gdLst>
                <a:gd name="T0" fmla="*/ 126 w 126"/>
                <a:gd name="T1" fmla="*/ 2 h 22"/>
                <a:gd name="T2" fmla="*/ 126 w 126"/>
                <a:gd name="T3" fmla="*/ 2 h 22"/>
                <a:gd name="T4" fmla="*/ 120 w 126"/>
                <a:gd name="T5" fmla="*/ 6 h 22"/>
                <a:gd name="T6" fmla="*/ 108 w 126"/>
                <a:gd name="T7" fmla="*/ 10 h 22"/>
                <a:gd name="T8" fmla="*/ 64 w 126"/>
                <a:gd name="T9" fmla="*/ 18 h 22"/>
                <a:gd name="T10" fmla="*/ 64 w 126"/>
                <a:gd name="T11" fmla="*/ 18 h 22"/>
                <a:gd name="T12" fmla="*/ 20 w 126"/>
                <a:gd name="T13" fmla="*/ 22 h 22"/>
                <a:gd name="T14" fmla="*/ 6 w 126"/>
                <a:gd name="T15" fmla="*/ 22 h 22"/>
                <a:gd name="T16" fmla="*/ 0 w 126"/>
                <a:gd name="T17" fmla="*/ 20 h 22"/>
                <a:gd name="T18" fmla="*/ 0 w 126"/>
                <a:gd name="T19" fmla="*/ 20 h 22"/>
                <a:gd name="T20" fmla="*/ 4 w 126"/>
                <a:gd name="T21" fmla="*/ 18 h 22"/>
                <a:gd name="T22" fmla="*/ 18 w 126"/>
                <a:gd name="T23" fmla="*/ 14 h 22"/>
                <a:gd name="T24" fmla="*/ 62 w 126"/>
                <a:gd name="T25" fmla="*/ 6 h 22"/>
                <a:gd name="T26" fmla="*/ 62 w 126"/>
                <a:gd name="T27" fmla="*/ 6 h 22"/>
                <a:gd name="T28" fmla="*/ 106 w 126"/>
                <a:gd name="T29" fmla="*/ 0 h 22"/>
                <a:gd name="T30" fmla="*/ 120 w 126"/>
                <a:gd name="T31" fmla="*/ 0 h 22"/>
                <a:gd name="T32" fmla="*/ 126 w 126"/>
                <a:gd name="T33" fmla="*/ 2 h 22"/>
                <a:gd name="T34" fmla="*/ 126 w 126"/>
                <a:gd name="T35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22">
                  <a:moveTo>
                    <a:pt x="126" y="2"/>
                  </a:moveTo>
                  <a:lnTo>
                    <a:pt x="126" y="2"/>
                  </a:lnTo>
                  <a:lnTo>
                    <a:pt x="120" y="6"/>
                  </a:lnTo>
                  <a:lnTo>
                    <a:pt x="108" y="10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20" y="22"/>
                  </a:lnTo>
                  <a:lnTo>
                    <a:pt x="6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18" y="14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106" y="0"/>
                  </a:lnTo>
                  <a:lnTo>
                    <a:pt x="120" y="0"/>
                  </a:lnTo>
                  <a:lnTo>
                    <a:pt x="126" y="2"/>
                  </a:lnTo>
                  <a:lnTo>
                    <a:pt x="126" y="2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63"/>
            <p:cNvSpPr/>
            <p:nvPr/>
          </p:nvSpPr>
          <p:spPr bwMode="auto">
            <a:xfrm>
              <a:off x="6513513" y="3832226"/>
              <a:ext cx="196850" cy="34925"/>
            </a:xfrm>
            <a:custGeom>
              <a:avLst/>
              <a:gdLst>
                <a:gd name="T0" fmla="*/ 124 w 124"/>
                <a:gd name="T1" fmla="*/ 2 h 22"/>
                <a:gd name="T2" fmla="*/ 124 w 124"/>
                <a:gd name="T3" fmla="*/ 2 h 22"/>
                <a:gd name="T4" fmla="*/ 120 w 124"/>
                <a:gd name="T5" fmla="*/ 4 h 22"/>
                <a:gd name="T6" fmla="*/ 106 w 124"/>
                <a:gd name="T7" fmla="*/ 8 h 22"/>
                <a:gd name="T8" fmla="*/ 62 w 124"/>
                <a:gd name="T9" fmla="*/ 16 h 22"/>
                <a:gd name="T10" fmla="*/ 62 w 124"/>
                <a:gd name="T11" fmla="*/ 16 h 22"/>
                <a:gd name="T12" fmla="*/ 18 w 124"/>
                <a:gd name="T13" fmla="*/ 22 h 22"/>
                <a:gd name="T14" fmla="*/ 4 w 124"/>
                <a:gd name="T15" fmla="*/ 22 h 22"/>
                <a:gd name="T16" fmla="*/ 0 w 124"/>
                <a:gd name="T17" fmla="*/ 20 h 22"/>
                <a:gd name="T18" fmla="*/ 0 w 124"/>
                <a:gd name="T19" fmla="*/ 20 h 22"/>
                <a:gd name="T20" fmla="*/ 4 w 124"/>
                <a:gd name="T21" fmla="*/ 16 h 22"/>
                <a:gd name="T22" fmla="*/ 16 w 124"/>
                <a:gd name="T23" fmla="*/ 12 h 22"/>
                <a:gd name="T24" fmla="*/ 60 w 124"/>
                <a:gd name="T25" fmla="*/ 4 h 22"/>
                <a:gd name="T26" fmla="*/ 60 w 124"/>
                <a:gd name="T27" fmla="*/ 4 h 22"/>
                <a:gd name="T28" fmla="*/ 106 w 124"/>
                <a:gd name="T29" fmla="*/ 0 h 22"/>
                <a:gd name="T30" fmla="*/ 120 w 124"/>
                <a:gd name="T31" fmla="*/ 0 h 22"/>
                <a:gd name="T32" fmla="*/ 124 w 124"/>
                <a:gd name="T33" fmla="*/ 2 h 22"/>
                <a:gd name="T34" fmla="*/ 124 w 124"/>
                <a:gd name="T35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2">
                  <a:moveTo>
                    <a:pt x="124" y="2"/>
                  </a:moveTo>
                  <a:lnTo>
                    <a:pt x="124" y="2"/>
                  </a:lnTo>
                  <a:lnTo>
                    <a:pt x="120" y="4"/>
                  </a:lnTo>
                  <a:lnTo>
                    <a:pt x="106" y="8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18" y="22"/>
                  </a:lnTo>
                  <a:lnTo>
                    <a:pt x="4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16"/>
                  </a:lnTo>
                  <a:lnTo>
                    <a:pt x="16" y="12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106" y="0"/>
                  </a:lnTo>
                  <a:lnTo>
                    <a:pt x="120" y="0"/>
                  </a:lnTo>
                  <a:lnTo>
                    <a:pt x="124" y="2"/>
                  </a:lnTo>
                  <a:lnTo>
                    <a:pt x="124" y="2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7" name="Picture 6" descr="A close up of a card&#10;&#10;Description automatically generated">
            <a:extLst>
              <a:ext uri="{FF2B5EF4-FFF2-40B4-BE49-F238E27FC236}">
                <a16:creationId xmlns:a16="http://schemas.microsoft.com/office/drawing/2014/main" id="{64B4514B-1AD3-446E-A15A-C29CBF64A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258" y="3618241"/>
            <a:ext cx="2665055" cy="2010637"/>
          </a:xfrm>
          <a:prstGeom prst="rect">
            <a:avLst/>
          </a:prstGeom>
        </p:spPr>
      </p:pic>
      <p:grpSp>
        <p:nvGrpSpPr>
          <p:cNvPr id="102" name="Group 101"/>
          <p:cNvGrpSpPr/>
          <p:nvPr/>
        </p:nvGrpSpPr>
        <p:grpSpPr>
          <a:xfrm>
            <a:off x="1331279" y="3414505"/>
            <a:ext cx="905291" cy="2953180"/>
            <a:chOff x="3300413" y="1947863"/>
            <a:chExt cx="981075" cy="3200400"/>
          </a:xfrm>
        </p:grpSpPr>
        <p:sp>
          <p:nvSpPr>
            <p:cNvPr id="80" name="Freeform 64"/>
            <p:cNvSpPr/>
            <p:nvPr/>
          </p:nvSpPr>
          <p:spPr bwMode="auto">
            <a:xfrm>
              <a:off x="3376613" y="3619501"/>
              <a:ext cx="625475" cy="1509713"/>
            </a:xfrm>
            <a:custGeom>
              <a:avLst/>
              <a:gdLst>
                <a:gd name="T0" fmla="*/ 394 w 394"/>
                <a:gd name="T1" fmla="*/ 0 h 951"/>
                <a:gd name="T2" fmla="*/ 366 w 394"/>
                <a:gd name="T3" fmla="*/ 569 h 951"/>
                <a:gd name="T4" fmla="*/ 286 w 394"/>
                <a:gd name="T5" fmla="*/ 949 h 951"/>
                <a:gd name="T6" fmla="*/ 248 w 394"/>
                <a:gd name="T7" fmla="*/ 939 h 951"/>
                <a:gd name="T8" fmla="*/ 278 w 394"/>
                <a:gd name="T9" fmla="*/ 559 h 951"/>
                <a:gd name="T10" fmla="*/ 216 w 394"/>
                <a:gd name="T11" fmla="*/ 168 h 951"/>
                <a:gd name="T12" fmla="*/ 158 w 394"/>
                <a:gd name="T13" fmla="*/ 533 h 951"/>
                <a:gd name="T14" fmla="*/ 34 w 394"/>
                <a:gd name="T15" fmla="*/ 951 h 951"/>
                <a:gd name="T16" fmla="*/ 0 w 394"/>
                <a:gd name="T17" fmla="*/ 951 h 951"/>
                <a:gd name="T18" fmla="*/ 60 w 394"/>
                <a:gd name="T19" fmla="*/ 535 h 951"/>
                <a:gd name="T20" fmla="*/ 44 w 394"/>
                <a:gd name="T21" fmla="*/ 28 h 951"/>
                <a:gd name="T22" fmla="*/ 394 w 394"/>
                <a:gd name="T23" fmla="*/ 0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4" h="951">
                  <a:moveTo>
                    <a:pt x="394" y="0"/>
                  </a:moveTo>
                  <a:lnTo>
                    <a:pt x="366" y="569"/>
                  </a:lnTo>
                  <a:lnTo>
                    <a:pt x="286" y="949"/>
                  </a:lnTo>
                  <a:lnTo>
                    <a:pt x="248" y="939"/>
                  </a:lnTo>
                  <a:lnTo>
                    <a:pt x="278" y="559"/>
                  </a:lnTo>
                  <a:lnTo>
                    <a:pt x="216" y="168"/>
                  </a:lnTo>
                  <a:lnTo>
                    <a:pt x="158" y="533"/>
                  </a:lnTo>
                  <a:lnTo>
                    <a:pt x="34" y="951"/>
                  </a:lnTo>
                  <a:lnTo>
                    <a:pt x="0" y="951"/>
                  </a:lnTo>
                  <a:lnTo>
                    <a:pt x="60" y="535"/>
                  </a:lnTo>
                  <a:lnTo>
                    <a:pt x="44" y="28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65"/>
            <p:cNvSpPr/>
            <p:nvPr/>
          </p:nvSpPr>
          <p:spPr bwMode="auto">
            <a:xfrm>
              <a:off x="3446463" y="2087563"/>
              <a:ext cx="835025" cy="1643063"/>
            </a:xfrm>
            <a:custGeom>
              <a:avLst/>
              <a:gdLst>
                <a:gd name="T0" fmla="*/ 470 w 526"/>
                <a:gd name="T1" fmla="*/ 12 h 1035"/>
                <a:gd name="T2" fmla="*/ 432 w 526"/>
                <a:gd name="T3" fmla="*/ 302 h 1035"/>
                <a:gd name="T4" fmla="*/ 252 w 526"/>
                <a:gd name="T5" fmla="*/ 477 h 1035"/>
                <a:gd name="T6" fmla="*/ 90 w 526"/>
                <a:gd name="T7" fmla="*/ 481 h 1035"/>
                <a:gd name="T8" fmla="*/ 30 w 526"/>
                <a:gd name="T9" fmla="*/ 583 h 1035"/>
                <a:gd name="T10" fmla="*/ 54 w 526"/>
                <a:gd name="T11" fmla="*/ 675 h 1035"/>
                <a:gd name="T12" fmla="*/ 54 w 526"/>
                <a:gd name="T13" fmla="*/ 675 h 1035"/>
                <a:gd name="T14" fmla="*/ 60 w 526"/>
                <a:gd name="T15" fmla="*/ 701 h 1035"/>
                <a:gd name="T16" fmla="*/ 62 w 526"/>
                <a:gd name="T17" fmla="*/ 727 h 1035"/>
                <a:gd name="T18" fmla="*/ 64 w 526"/>
                <a:gd name="T19" fmla="*/ 753 h 1035"/>
                <a:gd name="T20" fmla="*/ 62 w 526"/>
                <a:gd name="T21" fmla="*/ 779 h 1035"/>
                <a:gd name="T22" fmla="*/ 60 w 526"/>
                <a:gd name="T23" fmla="*/ 805 h 1035"/>
                <a:gd name="T24" fmla="*/ 54 w 526"/>
                <a:gd name="T25" fmla="*/ 829 h 1035"/>
                <a:gd name="T26" fmla="*/ 46 w 526"/>
                <a:gd name="T27" fmla="*/ 855 h 1035"/>
                <a:gd name="T28" fmla="*/ 36 w 526"/>
                <a:gd name="T29" fmla="*/ 879 h 1035"/>
                <a:gd name="T30" fmla="*/ 0 w 526"/>
                <a:gd name="T31" fmla="*/ 993 h 1035"/>
                <a:gd name="T32" fmla="*/ 354 w 526"/>
                <a:gd name="T33" fmla="*/ 1035 h 1035"/>
                <a:gd name="T34" fmla="*/ 354 w 526"/>
                <a:gd name="T35" fmla="*/ 1035 h 1035"/>
                <a:gd name="T36" fmla="*/ 358 w 526"/>
                <a:gd name="T37" fmla="*/ 945 h 1035"/>
                <a:gd name="T38" fmla="*/ 360 w 526"/>
                <a:gd name="T39" fmla="*/ 873 h 1035"/>
                <a:gd name="T40" fmla="*/ 358 w 526"/>
                <a:gd name="T41" fmla="*/ 815 h 1035"/>
                <a:gd name="T42" fmla="*/ 356 w 526"/>
                <a:gd name="T43" fmla="*/ 769 h 1035"/>
                <a:gd name="T44" fmla="*/ 350 w 526"/>
                <a:gd name="T45" fmla="*/ 727 h 1035"/>
                <a:gd name="T46" fmla="*/ 342 w 526"/>
                <a:gd name="T47" fmla="*/ 685 h 1035"/>
                <a:gd name="T48" fmla="*/ 332 w 526"/>
                <a:gd name="T49" fmla="*/ 641 h 1035"/>
                <a:gd name="T50" fmla="*/ 316 w 526"/>
                <a:gd name="T51" fmla="*/ 589 h 1035"/>
                <a:gd name="T52" fmla="*/ 526 w 526"/>
                <a:gd name="T53" fmla="*/ 318 h 1035"/>
                <a:gd name="T54" fmla="*/ 526 w 526"/>
                <a:gd name="T55" fmla="*/ 0 h 1035"/>
                <a:gd name="T56" fmla="*/ 470 w 526"/>
                <a:gd name="T57" fmla="*/ 12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6" h="1035">
                  <a:moveTo>
                    <a:pt x="470" y="12"/>
                  </a:moveTo>
                  <a:lnTo>
                    <a:pt x="432" y="302"/>
                  </a:lnTo>
                  <a:lnTo>
                    <a:pt x="252" y="477"/>
                  </a:lnTo>
                  <a:lnTo>
                    <a:pt x="90" y="481"/>
                  </a:lnTo>
                  <a:lnTo>
                    <a:pt x="30" y="583"/>
                  </a:lnTo>
                  <a:lnTo>
                    <a:pt x="54" y="675"/>
                  </a:lnTo>
                  <a:lnTo>
                    <a:pt x="54" y="675"/>
                  </a:lnTo>
                  <a:lnTo>
                    <a:pt x="60" y="701"/>
                  </a:lnTo>
                  <a:lnTo>
                    <a:pt x="62" y="727"/>
                  </a:lnTo>
                  <a:lnTo>
                    <a:pt x="64" y="753"/>
                  </a:lnTo>
                  <a:lnTo>
                    <a:pt x="62" y="779"/>
                  </a:lnTo>
                  <a:lnTo>
                    <a:pt x="60" y="805"/>
                  </a:lnTo>
                  <a:lnTo>
                    <a:pt x="54" y="829"/>
                  </a:lnTo>
                  <a:lnTo>
                    <a:pt x="46" y="855"/>
                  </a:lnTo>
                  <a:lnTo>
                    <a:pt x="36" y="879"/>
                  </a:lnTo>
                  <a:lnTo>
                    <a:pt x="0" y="993"/>
                  </a:lnTo>
                  <a:lnTo>
                    <a:pt x="354" y="1035"/>
                  </a:lnTo>
                  <a:lnTo>
                    <a:pt x="354" y="1035"/>
                  </a:lnTo>
                  <a:lnTo>
                    <a:pt x="358" y="945"/>
                  </a:lnTo>
                  <a:lnTo>
                    <a:pt x="360" y="873"/>
                  </a:lnTo>
                  <a:lnTo>
                    <a:pt x="358" y="815"/>
                  </a:lnTo>
                  <a:lnTo>
                    <a:pt x="356" y="769"/>
                  </a:lnTo>
                  <a:lnTo>
                    <a:pt x="350" y="727"/>
                  </a:lnTo>
                  <a:lnTo>
                    <a:pt x="342" y="685"/>
                  </a:lnTo>
                  <a:lnTo>
                    <a:pt x="332" y="641"/>
                  </a:lnTo>
                  <a:lnTo>
                    <a:pt x="316" y="589"/>
                  </a:lnTo>
                  <a:lnTo>
                    <a:pt x="526" y="318"/>
                  </a:lnTo>
                  <a:lnTo>
                    <a:pt x="526" y="0"/>
                  </a:lnTo>
                  <a:lnTo>
                    <a:pt x="470" y="12"/>
                  </a:lnTo>
                  <a:close/>
                </a:path>
              </a:pathLst>
            </a:custGeom>
            <a:solidFill>
              <a:srgbClr val="101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66"/>
            <p:cNvSpPr/>
            <p:nvPr/>
          </p:nvSpPr>
          <p:spPr bwMode="auto">
            <a:xfrm>
              <a:off x="3589338" y="2033588"/>
              <a:ext cx="365125" cy="858838"/>
            </a:xfrm>
            <a:custGeom>
              <a:avLst/>
              <a:gdLst>
                <a:gd name="T0" fmla="*/ 230 w 230"/>
                <a:gd name="T1" fmla="*/ 34 h 541"/>
                <a:gd name="T2" fmla="*/ 230 w 230"/>
                <a:gd name="T3" fmla="*/ 34 h 541"/>
                <a:gd name="T4" fmla="*/ 226 w 230"/>
                <a:gd name="T5" fmla="*/ 40 h 541"/>
                <a:gd name="T6" fmla="*/ 220 w 230"/>
                <a:gd name="T7" fmla="*/ 50 h 541"/>
                <a:gd name="T8" fmla="*/ 202 w 230"/>
                <a:gd name="T9" fmla="*/ 86 h 541"/>
                <a:gd name="T10" fmla="*/ 158 w 230"/>
                <a:gd name="T11" fmla="*/ 188 h 541"/>
                <a:gd name="T12" fmla="*/ 98 w 230"/>
                <a:gd name="T13" fmla="*/ 336 h 541"/>
                <a:gd name="T14" fmla="*/ 106 w 230"/>
                <a:gd name="T15" fmla="*/ 523 h 541"/>
                <a:gd name="T16" fmla="*/ 0 w 230"/>
                <a:gd name="T17" fmla="*/ 541 h 541"/>
                <a:gd name="T18" fmla="*/ 0 w 230"/>
                <a:gd name="T19" fmla="*/ 328 h 541"/>
                <a:gd name="T20" fmla="*/ 184 w 230"/>
                <a:gd name="T21" fmla="*/ 0 h 541"/>
                <a:gd name="T22" fmla="*/ 230 w 230"/>
                <a:gd name="T23" fmla="*/ 34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0" h="541">
                  <a:moveTo>
                    <a:pt x="230" y="34"/>
                  </a:moveTo>
                  <a:lnTo>
                    <a:pt x="230" y="34"/>
                  </a:lnTo>
                  <a:lnTo>
                    <a:pt x="226" y="40"/>
                  </a:lnTo>
                  <a:lnTo>
                    <a:pt x="220" y="50"/>
                  </a:lnTo>
                  <a:lnTo>
                    <a:pt x="202" y="86"/>
                  </a:lnTo>
                  <a:lnTo>
                    <a:pt x="158" y="188"/>
                  </a:lnTo>
                  <a:lnTo>
                    <a:pt x="98" y="336"/>
                  </a:lnTo>
                  <a:lnTo>
                    <a:pt x="106" y="523"/>
                  </a:lnTo>
                  <a:lnTo>
                    <a:pt x="0" y="541"/>
                  </a:lnTo>
                  <a:lnTo>
                    <a:pt x="0" y="328"/>
                  </a:lnTo>
                  <a:lnTo>
                    <a:pt x="184" y="0"/>
                  </a:lnTo>
                  <a:lnTo>
                    <a:pt x="230" y="34"/>
                  </a:lnTo>
                  <a:close/>
                </a:path>
              </a:pathLst>
            </a:custGeom>
            <a:solidFill>
              <a:srgbClr val="101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67"/>
            <p:cNvSpPr/>
            <p:nvPr/>
          </p:nvSpPr>
          <p:spPr bwMode="auto">
            <a:xfrm>
              <a:off x="3659188" y="2563813"/>
              <a:ext cx="203200" cy="325438"/>
            </a:xfrm>
            <a:custGeom>
              <a:avLst/>
              <a:gdLst>
                <a:gd name="T0" fmla="*/ 94 w 128"/>
                <a:gd name="T1" fmla="*/ 0 h 205"/>
                <a:gd name="T2" fmla="*/ 126 w 128"/>
                <a:gd name="T3" fmla="*/ 84 h 205"/>
                <a:gd name="T4" fmla="*/ 126 w 128"/>
                <a:gd name="T5" fmla="*/ 84 h 205"/>
                <a:gd name="T6" fmla="*/ 128 w 128"/>
                <a:gd name="T7" fmla="*/ 90 h 205"/>
                <a:gd name="T8" fmla="*/ 128 w 128"/>
                <a:gd name="T9" fmla="*/ 99 h 205"/>
                <a:gd name="T10" fmla="*/ 128 w 128"/>
                <a:gd name="T11" fmla="*/ 105 h 205"/>
                <a:gd name="T12" fmla="*/ 126 w 128"/>
                <a:gd name="T13" fmla="*/ 111 h 205"/>
                <a:gd name="T14" fmla="*/ 122 w 128"/>
                <a:gd name="T15" fmla="*/ 119 h 205"/>
                <a:gd name="T16" fmla="*/ 118 w 128"/>
                <a:gd name="T17" fmla="*/ 123 h 205"/>
                <a:gd name="T18" fmla="*/ 112 w 128"/>
                <a:gd name="T19" fmla="*/ 127 h 205"/>
                <a:gd name="T20" fmla="*/ 106 w 128"/>
                <a:gd name="T21" fmla="*/ 131 h 205"/>
                <a:gd name="T22" fmla="*/ 94 w 128"/>
                <a:gd name="T23" fmla="*/ 135 h 205"/>
                <a:gd name="T24" fmla="*/ 100 w 128"/>
                <a:gd name="T25" fmla="*/ 197 h 205"/>
                <a:gd name="T26" fmla="*/ 14 w 128"/>
                <a:gd name="T27" fmla="*/ 205 h 205"/>
                <a:gd name="T28" fmla="*/ 0 w 128"/>
                <a:gd name="T29" fmla="*/ 30 h 205"/>
                <a:gd name="T30" fmla="*/ 94 w 128"/>
                <a:gd name="T3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205">
                  <a:moveTo>
                    <a:pt x="94" y="0"/>
                  </a:moveTo>
                  <a:lnTo>
                    <a:pt x="126" y="84"/>
                  </a:lnTo>
                  <a:lnTo>
                    <a:pt x="126" y="84"/>
                  </a:lnTo>
                  <a:lnTo>
                    <a:pt x="128" y="90"/>
                  </a:lnTo>
                  <a:lnTo>
                    <a:pt x="128" y="99"/>
                  </a:lnTo>
                  <a:lnTo>
                    <a:pt x="128" y="105"/>
                  </a:lnTo>
                  <a:lnTo>
                    <a:pt x="126" y="111"/>
                  </a:lnTo>
                  <a:lnTo>
                    <a:pt x="122" y="119"/>
                  </a:lnTo>
                  <a:lnTo>
                    <a:pt x="118" y="123"/>
                  </a:lnTo>
                  <a:lnTo>
                    <a:pt x="112" y="127"/>
                  </a:lnTo>
                  <a:lnTo>
                    <a:pt x="106" y="131"/>
                  </a:lnTo>
                  <a:lnTo>
                    <a:pt x="94" y="135"/>
                  </a:lnTo>
                  <a:lnTo>
                    <a:pt x="100" y="197"/>
                  </a:lnTo>
                  <a:lnTo>
                    <a:pt x="14" y="205"/>
                  </a:lnTo>
                  <a:lnTo>
                    <a:pt x="0" y="3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68"/>
            <p:cNvSpPr/>
            <p:nvPr/>
          </p:nvSpPr>
          <p:spPr bwMode="auto">
            <a:xfrm>
              <a:off x="3662363" y="2528888"/>
              <a:ext cx="184150" cy="287338"/>
            </a:xfrm>
            <a:custGeom>
              <a:avLst/>
              <a:gdLst>
                <a:gd name="T0" fmla="*/ 44 w 116"/>
                <a:gd name="T1" fmla="*/ 181 h 181"/>
                <a:gd name="T2" fmla="*/ 44 w 116"/>
                <a:gd name="T3" fmla="*/ 181 h 181"/>
                <a:gd name="T4" fmla="*/ 50 w 116"/>
                <a:gd name="T5" fmla="*/ 175 h 181"/>
                <a:gd name="T6" fmla="*/ 60 w 116"/>
                <a:gd name="T7" fmla="*/ 163 h 181"/>
                <a:gd name="T8" fmla="*/ 66 w 116"/>
                <a:gd name="T9" fmla="*/ 155 h 181"/>
                <a:gd name="T10" fmla="*/ 72 w 116"/>
                <a:gd name="T11" fmla="*/ 145 h 181"/>
                <a:gd name="T12" fmla="*/ 74 w 116"/>
                <a:gd name="T13" fmla="*/ 137 h 181"/>
                <a:gd name="T14" fmla="*/ 74 w 116"/>
                <a:gd name="T15" fmla="*/ 127 h 181"/>
                <a:gd name="T16" fmla="*/ 74 w 116"/>
                <a:gd name="T17" fmla="*/ 127 h 181"/>
                <a:gd name="T18" fmla="*/ 68 w 116"/>
                <a:gd name="T19" fmla="*/ 123 h 181"/>
                <a:gd name="T20" fmla="*/ 52 w 116"/>
                <a:gd name="T21" fmla="*/ 115 h 181"/>
                <a:gd name="T22" fmla="*/ 44 w 116"/>
                <a:gd name="T23" fmla="*/ 108 h 181"/>
                <a:gd name="T24" fmla="*/ 40 w 116"/>
                <a:gd name="T25" fmla="*/ 102 h 181"/>
                <a:gd name="T26" fmla="*/ 38 w 116"/>
                <a:gd name="T27" fmla="*/ 96 h 181"/>
                <a:gd name="T28" fmla="*/ 38 w 116"/>
                <a:gd name="T29" fmla="*/ 94 h 181"/>
                <a:gd name="T30" fmla="*/ 40 w 116"/>
                <a:gd name="T31" fmla="*/ 92 h 181"/>
                <a:gd name="T32" fmla="*/ 40 w 116"/>
                <a:gd name="T33" fmla="*/ 92 h 181"/>
                <a:gd name="T34" fmla="*/ 46 w 116"/>
                <a:gd name="T35" fmla="*/ 88 h 181"/>
                <a:gd name="T36" fmla="*/ 52 w 116"/>
                <a:gd name="T37" fmla="*/ 88 h 181"/>
                <a:gd name="T38" fmla="*/ 58 w 116"/>
                <a:gd name="T39" fmla="*/ 88 h 181"/>
                <a:gd name="T40" fmla="*/ 64 w 116"/>
                <a:gd name="T41" fmla="*/ 92 h 181"/>
                <a:gd name="T42" fmla="*/ 76 w 116"/>
                <a:gd name="T43" fmla="*/ 98 h 181"/>
                <a:gd name="T44" fmla="*/ 80 w 116"/>
                <a:gd name="T45" fmla="*/ 102 h 181"/>
                <a:gd name="T46" fmla="*/ 80 w 116"/>
                <a:gd name="T47" fmla="*/ 102 h 181"/>
                <a:gd name="T48" fmla="*/ 72 w 116"/>
                <a:gd name="T49" fmla="*/ 82 h 181"/>
                <a:gd name="T50" fmla="*/ 66 w 116"/>
                <a:gd name="T51" fmla="*/ 66 h 181"/>
                <a:gd name="T52" fmla="*/ 64 w 116"/>
                <a:gd name="T53" fmla="*/ 60 h 181"/>
                <a:gd name="T54" fmla="*/ 66 w 116"/>
                <a:gd name="T55" fmla="*/ 54 h 181"/>
                <a:gd name="T56" fmla="*/ 66 w 116"/>
                <a:gd name="T57" fmla="*/ 54 h 181"/>
                <a:gd name="T58" fmla="*/ 76 w 116"/>
                <a:gd name="T59" fmla="*/ 54 h 181"/>
                <a:gd name="T60" fmla="*/ 84 w 116"/>
                <a:gd name="T61" fmla="*/ 52 h 181"/>
                <a:gd name="T62" fmla="*/ 96 w 116"/>
                <a:gd name="T63" fmla="*/ 48 h 181"/>
                <a:gd name="T64" fmla="*/ 106 w 116"/>
                <a:gd name="T65" fmla="*/ 42 h 181"/>
                <a:gd name="T66" fmla="*/ 112 w 116"/>
                <a:gd name="T67" fmla="*/ 34 h 181"/>
                <a:gd name="T68" fmla="*/ 116 w 116"/>
                <a:gd name="T69" fmla="*/ 30 h 181"/>
                <a:gd name="T70" fmla="*/ 116 w 116"/>
                <a:gd name="T71" fmla="*/ 26 h 181"/>
                <a:gd name="T72" fmla="*/ 116 w 116"/>
                <a:gd name="T73" fmla="*/ 20 h 181"/>
                <a:gd name="T74" fmla="*/ 114 w 116"/>
                <a:gd name="T75" fmla="*/ 14 h 181"/>
                <a:gd name="T76" fmla="*/ 114 w 116"/>
                <a:gd name="T77" fmla="*/ 14 h 181"/>
                <a:gd name="T78" fmla="*/ 112 w 116"/>
                <a:gd name="T79" fmla="*/ 12 h 181"/>
                <a:gd name="T80" fmla="*/ 100 w 116"/>
                <a:gd name="T81" fmla="*/ 6 h 181"/>
                <a:gd name="T82" fmla="*/ 82 w 116"/>
                <a:gd name="T83" fmla="*/ 2 h 181"/>
                <a:gd name="T84" fmla="*/ 70 w 116"/>
                <a:gd name="T85" fmla="*/ 0 h 181"/>
                <a:gd name="T86" fmla="*/ 56 w 116"/>
                <a:gd name="T87" fmla="*/ 0 h 181"/>
                <a:gd name="T88" fmla="*/ 56 w 116"/>
                <a:gd name="T89" fmla="*/ 0 h 181"/>
                <a:gd name="T90" fmla="*/ 50 w 116"/>
                <a:gd name="T91" fmla="*/ 2 h 181"/>
                <a:gd name="T92" fmla="*/ 42 w 116"/>
                <a:gd name="T93" fmla="*/ 4 h 181"/>
                <a:gd name="T94" fmla="*/ 32 w 116"/>
                <a:gd name="T95" fmla="*/ 12 h 181"/>
                <a:gd name="T96" fmla="*/ 22 w 116"/>
                <a:gd name="T97" fmla="*/ 22 h 181"/>
                <a:gd name="T98" fmla="*/ 14 w 116"/>
                <a:gd name="T99" fmla="*/ 36 h 181"/>
                <a:gd name="T100" fmla="*/ 8 w 116"/>
                <a:gd name="T101" fmla="*/ 48 h 181"/>
                <a:gd name="T102" fmla="*/ 4 w 116"/>
                <a:gd name="T103" fmla="*/ 60 h 181"/>
                <a:gd name="T104" fmla="*/ 0 w 116"/>
                <a:gd name="T105" fmla="*/ 70 h 181"/>
                <a:gd name="T106" fmla="*/ 44 w 116"/>
                <a:gd name="T10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81">
                  <a:moveTo>
                    <a:pt x="44" y="181"/>
                  </a:moveTo>
                  <a:lnTo>
                    <a:pt x="44" y="181"/>
                  </a:lnTo>
                  <a:lnTo>
                    <a:pt x="50" y="175"/>
                  </a:lnTo>
                  <a:lnTo>
                    <a:pt x="60" y="163"/>
                  </a:lnTo>
                  <a:lnTo>
                    <a:pt x="66" y="155"/>
                  </a:lnTo>
                  <a:lnTo>
                    <a:pt x="72" y="145"/>
                  </a:lnTo>
                  <a:lnTo>
                    <a:pt x="74" y="137"/>
                  </a:lnTo>
                  <a:lnTo>
                    <a:pt x="74" y="127"/>
                  </a:lnTo>
                  <a:lnTo>
                    <a:pt x="74" y="127"/>
                  </a:lnTo>
                  <a:lnTo>
                    <a:pt x="68" y="123"/>
                  </a:lnTo>
                  <a:lnTo>
                    <a:pt x="52" y="115"/>
                  </a:lnTo>
                  <a:lnTo>
                    <a:pt x="44" y="108"/>
                  </a:lnTo>
                  <a:lnTo>
                    <a:pt x="40" y="102"/>
                  </a:lnTo>
                  <a:lnTo>
                    <a:pt x="38" y="96"/>
                  </a:lnTo>
                  <a:lnTo>
                    <a:pt x="38" y="94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46" y="88"/>
                  </a:lnTo>
                  <a:lnTo>
                    <a:pt x="52" y="88"/>
                  </a:lnTo>
                  <a:lnTo>
                    <a:pt x="58" y="88"/>
                  </a:lnTo>
                  <a:lnTo>
                    <a:pt x="64" y="92"/>
                  </a:lnTo>
                  <a:lnTo>
                    <a:pt x="76" y="98"/>
                  </a:lnTo>
                  <a:lnTo>
                    <a:pt x="80" y="102"/>
                  </a:lnTo>
                  <a:lnTo>
                    <a:pt x="80" y="102"/>
                  </a:lnTo>
                  <a:lnTo>
                    <a:pt x="72" y="82"/>
                  </a:lnTo>
                  <a:lnTo>
                    <a:pt x="66" y="66"/>
                  </a:lnTo>
                  <a:lnTo>
                    <a:pt x="64" y="60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76" y="54"/>
                  </a:lnTo>
                  <a:lnTo>
                    <a:pt x="84" y="52"/>
                  </a:lnTo>
                  <a:lnTo>
                    <a:pt x="96" y="48"/>
                  </a:lnTo>
                  <a:lnTo>
                    <a:pt x="106" y="42"/>
                  </a:lnTo>
                  <a:lnTo>
                    <a:pt x="112" y="34"/>
                  </a:lnTo>
                  <a:lnTo>
                    <a:pt x="116" y="30"/>
                  </a:lnTo>
                  <a:lnTo>
                    <a:pt x="116" y="26"/>
                  </a:lnTo>
                  <a:lnTo>
                    <a:pt x="116" y="20"/>
                  </a:lnTo>
                  <a:lnTo>
                    <a:pt x="114" y="14"/>
                  </a:lnTo>
                  <a:lnTo>
                    <a:pt x="114" y="14"/>
                  </a:lnTo>
                  <a:lnTo>
                    <a:pt x="112" y="12"/>
                  </a:lnTo>
                  <a:lnTo>
                    <a:pt x="100" y="6"/>
                  </a:lnTo>
                  <a:lnTo>
                    <a:pt x="82" y="2"/>
                  </a:lnTo>
                  <a:lnTo>
                    <a:pt x="70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42" y="4"/>
                  </a:lnTo>
                  <a:lnTo>
                    <a:pt x="32" y="12"/>
                  </a:lnTo>
                  <a:lnTo>
                    <a:pt x="22" y="22"/>
                  </a:lnTo>
                  <a:lnTo>
                    <a:pt x="14" y="36"/>
                  </a:lnTo>
                  <a:lnTo>
                    <a:pt x="8" y="48"/>
                  </a:lnTo>
                  <a:lnTo>
                    <a:pt x="4" y="60"/>
                  </a:lnTo>
                  <a:lnTo>
                    <a:pt x="0" y="70"/>
                  </a:lnTo>
                  <a:lnTo>
                    <a:pt x="44" y="181"/>
                  </a:lnTo>
                  <a:close/>
                </a:path>
              </a:pathLst>
            </a:custGeom>
            <a:solidFill>
              <a:srgbClr val="FEC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69"/>
            <p:cNvSpPr/>
            <p:nvPr/>
          </p:nvSpPr>
          <p:spPr bwMode="auto">
            <a:xfrm>
              <a:off x="3300413" y="2528888"/>
              <a:ext cx="574675" cy="1055688"/>
            </a:xfrm>
            <a:custGeom>
              <a:avLst/>
              <a:gdLst>
                <a:gd name="T0" fmla="*/ 276 w 362"/>
                <a:gd name="T1" fmla="*/ 2 h 665"/>
                <a:gd name="T2" fmla="*/ 234 w 362"/>
                <a:gd name="T3" fmla="*/ 4 h 665"/>
                <a:gd name="T4" fmla="*/ 194 w 362"/>
                <a:gd name="T5" fmla="*/ 20 h 665"/>
                <a:gd name="T6" fmla="*/ 172 w 362"/>
                <a:gd name="T7" fmla="*/ 38 h 665"/>
                <a:gd name="T8" fmla="*/ 150 w 362"/>
                <a:gd name="T9" fmla="*/ 74 h 665"/>
                <a:gd name="T10" fmla="*/ 140 w 362"/>
                <a:gd name="T11" fmla="*/ 117 h 665"/>
                <a:gd name="T12" fmla="*/ 144 w 362"/>
                <a:gd name="T13" fmla="*/ 151 h 665"/>
                <a:gd name="T14" fmla="*/ 146 w 362"/>
                <a:gd name="T15" fmla="*/ 201 h 665"/>
                <a:gd name="T16" fmla="*/ 138 w 362"/>
                <a:gd name="T17" fmla="*/ 219 h 665"/>
                <a:gd name="T18" fmla="*/ 118 w 362"/>
                <a:gd name="T19" fmla="*/ 243 h 665"/>
                <a:gd name="T20" fmla="*/ 34 w 362"/>
                <a:gd name="T21" fmla="*/ 329 h 665"/>
                <a:gd name="T22" fmla="*/ 12 w 362"/>
                <a:gd name="T23" fmla="*/ 369 h 665"/>
                <a:gd name="T24" fmla="*/ 2 w 362"/>
                <a:gd name="T25" fmla="*/ 413 h 665"/>
                <a:gd name="T26" fmla="*/ 2 w 362"/>
                <a:gd name="T27" fmla="*/ 443 h 665"/>
                <a:gd name="T28" fmla="*/ 16 w 362"/>
                <a:gd name="T29" fmla="*/ 479 h 665"/>
                <a:gd name="T30" fmla="*/ 32 w 362"/>
                <a:gd name="T31" fmla="*/ 499 h 665"/>
                <a:gd name="T32" fmla="*/ 46 w 362"/>
                <a:gd name="T33" fmla="*/ 519 h 665"/>
                <a:gd name="T34" fmla="*/ 54 w 362"/>
                <a:gd name="T35" fmla="*/ 579 h 665"/>
                <a:gd name="T36" fmla="*/ 60 w 362"/>
                <a:gd name="T37" fmla="*/ 603 h 665"/>
                <a:gd name="T38" fmla="*/ 88 w 362"/>
                <a:gd name="T39" fmla="*/ 639 h 665"/>
                <a:gd name="T40" fmla="*/ 130 w 362"/>
                <a:gd name="T41" fmla="*/ 657 h 665"/>
                <a:gd name="T42" fmla="*/ 160 w 362"/>
                <a:gd name="T43" fmla="*/ 663 h 665"/>
                <a:gd name="T44" fmla="*/ 224 w 362"/>
                <a:gd name="T45" fmla="*/ 661 h 665"/>
                <a:gd name="T46" fmla="*/ 284 w 362"/>
                <a:gd name="T47" fmla="*/ 643 h 665"/>
                <a:gd name="T48" fmla="*/ 320 w 362"/>
                <a:gd name="T49" fmla="*/ 619 h 665"/>
                <a:gd name="T50" fmla="*/ 354 w 362"/>
                <a:gd name="T51" fmla="*/ 565 h 665"/>
                <a:gd name="T52" fmla="*/ 360 w 362"/>
                <a:gd name="T53" fmla="*/ 503 h 665"/>
                <a:gd name="T54" fmla="*/ 344 w 362"/>
                <a:gd name="T55" fmla="*/ 465 h 665"/>
                <a:gd name="T56" fmla="*/ 312 w 362"/>
                <a:gd name="T57" fmla="*/ 423 h 665"/>
                <a:gd name="T58" fmla="*/ 304 w 362"/>
                <a:gd name="T59" fmla="*/ 393 h 665"/>
                <a:gd name="T60" fmla="*/ 314 w 362"/>
                <a:gd name="T61" fmla="*/ 369 h 665"/>
                <a:gd name="T62" fmla="*/ 330 w 362"/>
                <a:gd name="T63" fmla="*/ 335 h 665"/>
                <a:gd name="T64" fmla="*/ 332 w 362"/>
                <a:gd name="T65" fmla="*/ 295 h 665"/>
                <a:gd name="T66" fmla="*/ 314 w 362"/>
                <a:gd name="T67" fmla="*/ 261 h 665"/>
                <a:gd name="T68" fmla="*/ 288 w 362"/>
                <a:gd name="T69" fmla="*/ 243 h 665"/>
                <a:gd name="T70" fmla="*/ 266 w 362"/>
                <a:gd name="T71" fmla="*/ 223 h 665"/>
                <a:gd name="T72" fmla="*/ 262 w 362"/>
                <a:gd name="T73" fmla="*/ 197 h 665"/>
                <a:gd name="T74" fmla="*/ 272 w 362"/>
                <a:gd name="T75" fmla="*/ 185 h 665"/>
                <a:gd name="T76" fmla="*/ 280 w 362"/>
                <a:gd name="T77" fmla="*/ 175 h 665"/>
                <a:gd name="T78" fmla="*/ 282 w 362"/>
                <a:gd name="T79" fmla="*/ 153 h 665"/>
                <a:gd name="T80" fmla="*/ 270 w 362"/>
                <a:gd name="T81" fmla="*/ 133 h 665"/>
                <a:gd name="T82" fmla="*/ 246 w 362"/>
                <a:gd name="T83" fmla="*/ 96 h 665"/>
                <a:gd name="T84" fmla="*/ 250 w 362"/>
                <a:gd name="T85" fmla="*/ 80 h 665"/>
                <a:gd name="T86" fmla="*/ 288 w 362"/>
                <a:gd name="T87" fmla="*/ 4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2" h="665">
                  <a:moveTo>
                    <a:pt x="290" y="4"/>
                  </a:moveTo>
                  <a:lnTo>
                    <a:pt x="290" y="4"/>
                  </a:lnTo>
                  <a:lnTo>
                    <a:pt x="276" y="2"/>
                  </a:lnTo>
                  <a:lnTo>
                    <a:pt x="262" y="0"/>
                  </a:lnTo>
                  <a:lnTo>
                    <a:pt x="248" y="2"/>
                  </a:lnTo>
                  <a:lnTo>
                    <a:pt x="234" y="4"/>
                  </a:lnTo>
                  <a:lnTo>
                    <a:pt x="220" y="8"/>
                  </a:lnTo>
                  <a:lnTo>
                    <a:pt x="206" y="12"/>
                  </a:lnTo>
                  <a:lnTo>
                    <a:pt x="194" y="20"/>
                  </a:lnTo>
                  <a:lnTo>
                    <a:pt x="182" y="28"/>
                  </a:lnTo>
                  <a:lnTo>
                    <a:pt x="182" y="28"/>
                  </a:lnTo>
                  <a:lnTo>
                    <a:pt x="172" y="38"/>
                  </a:lnTo>
                  <a:lnTo>
                    <a:pt x="164" y="50"/>
                  </a:lnTo>
                  <a:lnTo>
                    <a:pt x="156" y="62"/>
                  </a:lnTo>
                  <a:lnTo>
                    <a:pt x="150" y="74"/>
                  </a:lnTo>
                  <a:lnTo>
                    <a:pt x="144" y="88"/>
                  </a:lnTo>
                  <a:lnTo>
                    <a:pt x="142" y="102"/>
                  </a:lnTo>
                  <a:lnTo>
                    <a:pt x="140" y="117"/>
                  </a:lnTo>
                  <a:lnTo>
                    <a:pt x="140" y="131"/>
                  </a:lnTo>
                  <a:lnTo>
                    <a:pt x="140" y="131"/>
                  </a:lnTo>
                  <a:lnTo>
                    <a:pt x="144" y="151"/>
                  </a:lnTo>
                  <a:lnTo>
                    <a:pt x="146" y="171"/>
                  </a:lnTo>
                  <a:lnTo>
                    <a:pt x="148" y="191"/>
                  </a:lnTo>
                  <a:lnTo>
                    <a:pt x="146" y="201"/>
                  </a:lnTo>
                  <a:lnTo>
                    <a:pt x="144" y="211"/>
                  </a:lnTo>
                  <a:lnTo>
                    <a:pt x="144" y="211"/>
                  </a:lnTo>
                  <a:lnTo>
                    <a:pt x="138" y="219"/>
                  </a:lnTo>
                  <a:lnTo>
                    <a:pt x="132" y="227"/>
                  </a:lnTo>
                  <a:lnTo>
                    <a:pt x="118" y="243"/>
                  </a:lnTo>
                  <a:lnTo>
                    <a:pt x="118" y="243"/>
                  </a:lnTo>
                  <a:lnTo>
                    <a:pt x="74" y="283"/>
                  </a:lnTo>
                  <a:lnTo>
                    <a:pt x="52" y="305"/>
                  </a:lnTo>
                  <a:lnTo>
                    <a:pt x="34" y="329"/>
                  </a:lnTo>
                  <a:lnTo>
                    <a:pt x="34" y="329"/>
                  </a:lnTo>
                  <a:lnTo>
                    <a:pt x="18" y="355"/>
                  </a:lnTo>
                  <a:lnTo>
                    <a:pt x="12" y="369"/>
                  </a:lnTo>
                  <a:lnTo>
                    <a:pt x="8" y="383"/>
                  </a:lnTo>
                  <a:lnTo>
                    <a:pt x="4" y="399"/>
                  </a:lnTo>
                  <a:lnTo>
                    <a:pt x="2" y="413"/>
                  </a:lnTo>
                  <a:lnTo>
                    <a:pt x="0" y="429"/>
                  </a:lnTo>
                  <a:lnTo>
                    <a:pt x="2" y="443"/>
                  </a:lnTo>
                  <a:lnTo>
                    <a:pt x="2" y="443"/>
                  </a:lnTo>
                  <a:lnTo>
                    <a:pt x="6" y="455"/>
                  </a:lnTo>
                  <a:lnTo>
                    <a:pt x="10" y="467"/>
                  </a:lnTo>
                  <a:lnTo>
                    <a:pt x="16" y="479"/>
                  </a:lnTo>
                  <a:lnTo>
                    <a:pt x="22" y="489"/>
                  </a:lnTo>
                  <a:lnTo>
                    <a:pt x="22" y="489"/>
                  </a:lnTo>
                  <a:lnTo>
                    <a:pt x="32" y="499"/>
                  </a:lnTo>
                  <a:lnTo>
                    <a:pt x="40" y="509"/>
                  </a:lnTo>
                  <a:lnTo>
                    <a:pt x="40" y="509"/>
                  </a:lnTo>
                  <a:lnTo>
                    <a:pt x="46" y="519"/>
                  </a:lnTo>
                  <a:lnTo>
                    <a:pt x="50" y="531"/>
                  </a:lnTo>
                  <a:lnTo>
                    <a:pt x="52" y="555"/>
                  </a:lnTo>
                  <a:lnTo>
                    <a:pt x="54" y="579"/>
                  </a:lnTo>
                  <a:lnTo>
                    <a:pt x="56" y="591"/>
                  </a:lnTo>
                  <a:lnTo>
                    <a:pt x="60" y="603"/>
                  </a:lnTo>
                  <a:lnTo>
                    <a:pt x="60" y="603"/>
                  </a:lnTo>
                  <a:lnTo>
                    <a:pt x="66" y="617"/>
                  </a:lnTo>
                  <a:lnTo>
                    <a:pt x="76" y="629"/>
                  </a:lnTo>
                  <a:lnTo>
                    <a:pt x="88" y="639"/>
                  </a:lnTo>
                  <a:lnTo>
                    <a:pt x="100" y="647"/>
                  </a:lnTo>
                  <a:lnTo>
                    <a:pt x="114" y="653"/>
                  </a:lnTo>
                  <a:lnTo>
                    <a:pt x="130" y="657"/>
                  </a:lnTo>
                  <a:lnTo>
                    <a:pt x="146" y="661"/>
                  </a:lnTo>
                  <a:lnTo>
                    <a:pt x="160" y="663"/>
                  </a:lnTo>
                  <a:lnTo>
                    <a:pt x="160" y="663"/>
                  </a:lnTo>
                  <a:lnTo>
                    <a:pt x="182" y="665"/>
                  </a:lnTo>
                  <a:lnTo>
                    <a:pt x="204" y="665"/>
                  </a:lnTo>
                  <a:lnTo>
                    <a:pt x="224" y="661"/>
                  </a:lnTo>
                  <a:lnTo>
                    <a:pt x="246" y="657"/>
                  </a:lnTo>
                  <a:lnTo>
                    <a:pt x="266" y="651"/>
                  </a:lnTo>
                  <a:lnTo>
                    <a:pt x="284" y="643"/>
                  </a:lnTo>
                  <a:lnTo>
                    <a:pt x="302" y="631"/>
                  </a:lnTo>
                  <a:lnTo>
                    <a:pt x="320" y="619"/>
                  </a:lnTo>
                  <a:lnTo>
                    <a:pt x="320" y="619"/>
                  </a:lnTo>
                  <a:lnTo>
                    <a:pt x="334" y="603"/>
                  </a:lnTo>
                  <a:lnTo>
                    <a:pt x="346" y="585"/>
                  </a:lnTo>
                  <a:lnTo>
                    <a:pt x="354" y="565"/>
                  </a:lnTo>
                  <a:lnTo>
                    <a:pt x="360" y="545"/>
                  </a:lnTo>
                  <a:lnTo>
                    <a:pt x="362" y="523"/>
                  </a:lnTo>
                  <a:lnTo>
                    <a:pt x="360" y="503"/>
                  </a:lnTo>
                  <a:lnTo>
                    <a:pt x="354" y="483"/>
                  </a:lnTo>
                  <a:lnTo>
                    <a:pt x="344" y="465"/>
                  </a:lnTo>
                  <a:lnTo>
                    <a:pt x="344" y="465"/>
                  </a:lnTo>
                  <a:lnTo>
                    <a:pt x="332" y="447"/>
                  </a:lnTo>
                  <a:lnTo>
                    <a:pt x="318" y="431"/>
                  </a:lnTo>
                  <a:lnTo>
                    <a:pt x="312" y="423"/>
                  </a:lnTo>
                  <a:lnTo>
                    <a:pt x="308" y="413"/>
                  </a:lnTo>
                  <a:lnTo>
                    <a:pt x="304" y="403"/>
                  </a:lnTo>
                  <a:lnTo>
                    <a:pt x="304" y="393"/>
                  </a:lnTo>
                  <a:lnTo>
                    <a:pt x="304" y="393"/>
                  </a:lnTo>
                  <a:lnTo>
                    <a:pt x="308" y="381"/>
                  </a:lnTo>
                  <a:lnTo>
                    <a:pt x="314" y="369"/>
                  </a:lnTo>
                  <a:lnTo>
                    <a:pt x="326" y="347"/>
                  </a:lnTo>
                  <a:lnTo>
                    <a:pt x="326" y="347"/>
                  </a:lnTo>
                  <a:lnTo>
                    <a:pt x="330" y="335"/>
                  </a:lnTo>
                  <a:lnTo>
                    <a:pt x="334" y="321"/>
                  </a:lnTo>
                  <a:lnTo>
                    <a:pt x="334" y="309"/>
                  </a:lnTo>
                  <a:lnTo>
                    <a:pt x="332" y="295"/>
                  </a:lnTo>
                  <a:lnTo>
                    <a:pt x="328" y="283"/>
                  </a:lnTo>
                  <a:lnTo>
                    <a:pt x="322" y="271"/>
                  </a:lnTo>
                  <a:lnTo>
                    <a:pt x="314" y="261"/>
                  </a:lnTo>
                  <a:lnTo>
                    <a:pt x="304" y="253"/>
                  </a:lnTo>
                  <a:lnTo>
                    <a:pt x="304" y="253"/>
                  </a:lnTo>
                  <a:lnTo>
                    <a:pt x="288" y="243"/>
                  </a:lnTo>
                  <a:lnTo>
                    <a:pt x="272" y="231"/>
                  </a:lnTo>
                  <a:lnTo>
                    <a:pt x="272" y="231"/>
                  </a:lnTo>
                  <a:lnTo>
                    <a:pt x="266" y="223"/>
                  </a:lnTo>
                  <a:lnTo>
                    <a:pt x="262" y="215"/>
                  </a:lnTo>
                  <a:lnTo>
                    <a:pt x="260" y="205"/>
                  </a:lnTo>
                  <a:lnTo>
                    <a:pt x="262" y="197"/>
                  </a:lnTo>
                  <a:lnTo>
                    <a:pt x="262" y="197"/>
                  </a:lnTo>
                  <a:lnTo>
                    <a:pt x="266" y="191"/>
                  </a:lnTo>
                  <a:lnTo>
                    <a:pt x="272" y="185"/>
                  </a:lnTo>
                  <a:lnTo>
                    <a:pt x="276" y="179"/>
                  </a:lnTo>
                  <a:lnTo>
                    <a:pt x="280" y="175"/>
                  </a:lnTo>
                  <a:lnTo>
                    <a:pt x="280" y="175"/>
                  </a:lnTo>
                  <a:lnTo>
                    <a:pt x="282" y="169"/>
                  </a:lnTo>
                  <a:lnTo>
                    <a:pt x="284" y="163"/>
                  </a:lnTo>
                  <a:lnTo>
                    <a:pt x="282" y="153"/>
                  </a:lnTo>
                  <a:lnTo>
                    <a:pt x="276" y="143"/>
                  </a:lnTo>
                  <a:lnTo>
                    <a:pt x="270" y="133"/>
                  </a:lnTo>
                  <a:lnTo>
                    <a:pt x="270" y="133"/>
                  </a:lnTo>
                  <a:lnTo>
                    <a:pt x="256" y="117"/>
                  </a:lnTo>
                  <a:lnTo>
                    <a:pt x="250" y="106"/>
                  </a:lnTo>
                  <a:lnTo>
                    <a:pt x="246" y="96"/>
                  </a:lnTo>
                  <a:lnTo>
                    <a:pt x="246" y="96"/>
                  </a:lnTo>
                  <a:lnTo>
                    <a:pt x="248" y="88"/>
                  </a:lnTo>
                  <a:lnTo>
                    <a:pt x="250" y="80"/>
                  </a:lnTo>
                  <a:lnTo>
                    <a:pt x="256" y="64"/>
                  </a:lnTo>
                  <a:lnTo>
                    <a:pt x="256" y="64"/>
                  </a:lnTo>
                  <a:lnTo>
                    <a:pt x="288" y="4"/>
                  </a:lnTo>
                  <a:lnTo>
                    <a:pt x="290" y="4"/>
                  </a:lnTo>
                  <a:close/>
                </a:path>
              </a:pathLst>
            </a:custGeom>
            <a:solidFill>
              <a:srgbClr val="FEC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70"/>
            <p:cNvSpPr/>
            <p:nvPr/>
          </p:nvSpPr>
          <p:spPr bwMode="auto">
            <a:xfrm>
              <a:off x="3300413" y="2528888"/>
              <a:ext cx="574675" cy="1055688"/>
            </a:xfrm>
            <a:custGeom>
              <a:avLst/>
              <a:gdLst>
                <a:gd name="T0" fmla="*/ 276 w 362"/>
                <a:gd name="T1" fmla="*/ 2 h 665"/>
                <a:gd name="T2" fmla="*/ 234 w 362"/>
                <a:gd name="T3" fmla="*/ 4 h 665"/>
                <a:gd name="T4" fmla="*/ 194 w 362"/>
                <a:gd name="T5" fmla="*/ 20 h 665"/>
                <a:gd name="T6" fmla="*/ 172 w 362"/>
                <a:gd name="T7" fmla="*/ 38 h 665"/>
                <a:gd name="T8" fmla="*/ 150 w 362"/>
                <a:gd name="T9" fmla="*/ 74 h 665"/>
                <a:gd name="T10" fmla="*/ 140 w 362"/>
                <a:gd name="T11" fmla="*/ 117 h 665"/>
                <a:gd name="T12" fmla="*/ 144 w 362"/>
                <a:gd name="T13" fmla="*/ 151 h 665"/>
                <a:gd name="T14" fmla="*/ 146 w 362"/>
                <a:gd name="T15" fmla="*/ 201 h 665"/>
                <a:gd name="T16" fmla="*/ 138 w 362"/>
                <a:gd name="T17" fmla="*/ 219 h 665"/>
                <a:gd name="T18" fmla="*/ 118 w 362"/>
                <a:gd name="T19" fmla="*/ 243 h 665"/>
                <a:gd name="T20" fmla="*/ 34 w 362"/>
                <a:gd name="T21" fmla="*/ 329 h 665"/>
                <a:gd name="T22" fmla="*/ 12 w 362"/>
                <a:gd name="T23" fmla="*/ 369 h 665"/>
                <a:gd name="T24" fmla="*/ 2 w 362"/>
                <a:gd name="T25" fmla="*/ 413 h 665"/>
                <a:gd name="T26" fmla="*/ 2 w 362"/>
                <a:gd name="T27" fmla="*/ 443 h 665"/>
                <a:gd name="T28" fmla="*/ 16 w 362"/>
                <a:gd name="T29" fmla="*/ 479 h 665"/>
                <a:gd name="T30" fmla="*/ 32 w 362"/>
                <a:gd name="T31" fmla="*/ 499 h 665"/>
                <a:gd name="T32" fmla="*/ 46 w 362"/>
                <a:gd name="T33" fmla="*/ 519 h 665"/>
                <a:gd name="T34" fmla="*/ 54 w 362"/>
                <a:gd name="T35" fmla="*/ 579 h 665"/>
                <a:gd name="T36" fmla="*/ 60 w 362"/>
                <a:gd name="T37" fmla="*/ 603 h 665"/>
                <a:gd name="T38" fmla="*/ 88 w 362"/>
                <a:gd name="T39" fmla="*/ 639 h 665"/>
                <a:gd name="T40" fmla="*/ 130 w 362"/>
                <a:gd name="T41" fmla="*/ 657 h 665"/>
                <a:gd name="T42" fmla="*/ 160 w 362"/>
                <a:gd name="T43" fmla="*/ 663 h 665"/>
                <a:gd name="T44" fmla="*/ 224 w 362"/>
                <a:gd name="T45" fmla="*/ 661 h 665"/>
                <a:gd name="T46" fmla="*/ 284 w 362"/>
                <a:gd name="T47" fmla="*/ 643 h 665"/>
                <a:gd name="T48" fmla="*/ 320 w 362"/>
                <a:gd name="T49" fmla="*/ 619 h 665"/>
                <a:gd name="T50" fmla="*/ 354 w 362"/>
                <a:gd name="T51" fmla="*/ 565 h 665"/>
                <a:gd name="T52" fmla="*/ 360 w 362"/>
                <a:gd name="T53" fmla="*/ 503 h 665"/>
                <a:gd name="T54" fmla="*/ 344 w 362"/>
                <a:gd name="T55" fmla="*/ 465 h 665"/>
                <a:gd name="T56" fmla="*/ 312 w 362"/>
                <a:gd name="T57" fmla="*/ 423 h 665"/>
                <a:gd name="T58" fmla="*/ 304 w 362"/>
                <a:gd name="T59" fmla="*/ 393 h 665"/>
                <a:gd name="T60" fmla="*/ 314 w 362"/>
                <a:gd name="T61" fmla="*/ 369 h 665"/>
                <a:gd name="T62" fmla="*/ 330 w 362"/>
                <a:gd name="T63" fmla="*/ 335 h 665"/>
                <a:gd name="T64" fmla="*/ 332 w 362"/>
                <a:gd name="T65" fmla="*/ 295 h 665"/>
                <a:gd name="T66" fmla="*/ 314 w 362"/>
                <a:gd name="T67" fmla="*/ 261 h 665"/>
                <a:gd name="T68" fmla="*/ 288 w 362"/>
                <a:gd name="T69" fmla="*/ 243 h 665"/>
                <a:gd name="T70" fmla="*/ 266 w 362"/>
                <a:gd name="T71" fmla="*/ 223 h 665"/>
                <a:gd name="T72" fmla="*/ 262 w 362"/>
                <a:gd name="T73" fmla="*/ 197 h 665"/>
                <a:gd name="T74" fmla="*/ 272 w 362"/>
                <a:gd name="T75" fmla="*/ 185 h 665"/>
                <a:gd name="T76" fmla="*/ 280 w 362"/>
                <a:gd name="T77" fmla="*/ 175 h 665"/>
                <a:gd name="T78" fmla="*/ 282 w 362"/>
                <a:gd name="T79" fmla="*/ 153 h 665"/>
                <a:gd name="T80" fmla="*/ 270 w 362"/>
                <a:gd name="T81" fmla="*/ 133 h 665"/>
                <a:gd name="T82" fmla="*/ 246 w 362"/>
                <a:gd name="T83" fmla="*/ 96 h 665"/>
                <a:gd name="T84" fmla="*/ 250 w 362"/>
                <a:gd name="T85" fmla="*/ 80 h 665"/>
                <a:gd name="T86" fmla="*/ 288 w 362"/>
                <a:gd name="T87" fmla="*/ 4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2" h="665">
                  <a:moveTo>
                    <a:pt x="290" y="4"/>
                  </a:moveTo>
                  <a:lnTo>
                    <a:pt x="290" y="4"/>
                  </a:lnTo>
                  <a:lnTo>
                    <a:pt x="276" y="2"/>
                  </a:lnTo>
                  <a:lnTo>
                    <a:pt x="262" y="0"/>
                  </a:lnTo>
                  <a:lnTo>
                    <a:pt x="248" y="2"/>
                  </a:lnTo>
                  <a:lnTo>
                    <a:pt x="234" y="4"/>
                  </a:lnTo>
                  <a:lnTo>
                    <a:pt x="220" y="8"/>
                  </a:lnTo>
                  <a:lnTo>
                    <a:pt x="206" y="12"/>
                  </a:lnTo>
                  <a:lnTo>
                    <a:pt x="194" y="20"/>
                  </a:lnTo>
                  <a:lnTo>
                    <a:pt x="182" y="28"/>
                  </a:lnTo>
                  <a:lnTo>
                    <a:pt x="182" y="28"/>
                  </a:lnTo>
                  <a:lnTo>
                    <a:pt x="172" y="38"/>
                  </a:lnTo>
                  <a:lnTo>
                    <a:pt x="164" y="50"/>
                  </a:lnTo>
                  <a:lnTo>
                    <a:pt x="156" y="62"/>
                  </a:lnTo>
                  <a:lnTo>
                    <a:pt x="150" y="74"/>
                  </a:lnTo>
                  <a:lnTo>
                    <a:pt x="144" y="88"/>
                  </a:lnTo>
                  <a:lnTo>
                    <a:pt x="142" y="102"/>
                  </a:lnTo>
                  <a:lnTo>
                    <a:pt x="140" y="117"/>
                  </a:lnTo>
                  <a:lnTo>
                    <a:pt x="140" y="131"/>
                  </a:lnTo>
                  <a:lnTo>
                    <a:pt x="140" y="131"/>
                  </a:lnTo>
                  <a:lnTo>
                    <a:pt x="144" y="151"/>
                  </a:lnTo>
                  <a:lnTo>
                    <a:pt x="146" y="171"/>
                  </a:lnTo>
                  <a:lnTo>
                    <a:pt x="148" y="191"/>
                  </a:lnTo>
                  <a:lnTo>
                    <a:pt x="146" y="201"/>
                  </a:lnTo>
                  <a:lnTo>
                    <a:pt x="144" y="211"/>
                  </a:lnTo>
                  <a:lnTo>
                    <a:pt x="144" y="211"/>
                  </a:lnTo>
                  <a:lnTo>
                    <a:pt x="138" y="219"/>
                  </a:lnTo>
                  <a:lnTo>
                    <a:pt x="132" y="227"/>
                  </a:lnTo>
                  <a:lnTo>
                    <a:pt x="118" y="243"/>
                  </a:lnTo>
                  <a:lnTo>
                    <a:pt x="118" y="243"/>
                  </a:lnTo>
                  <a:lnTo>
                    <a:pt x="74" y="283"/>
                  </a:lnTo>
                  <a:lnTo>
                    <a:pt x="52" y="305"/>
                  </a:lnTo>
                  <a:lnTo>
                    <a:pt x="34" y="329"/>
                  </a:lnTo>
                  <a:lnTo>
                    <a:pt x="34" y="329"/>
                  </a:lnTo>
                  <a:lnTo>
                    <a:pt x="18" y="355"/>
                  </a:lnTo>
                  <a:lnTo>
                    <a:pt x="12" y="369"/>
                  </a:lnTo>
                  <a:lnTo>
                    <a:pt x="8" y="383"/>
                  </a:lnTo>
                  <a:lnTo>
                    <a:pt x="4" y="399"/>
                  </a:lnTo>
                  <a:lnTo>
                    <a:pt x="2" y="413"/>
                  </a:lnTo>
                  <a:lnTo>
                    <a:pt x="0" y="429"/>
                  </a:lnTo>
                  <a:lnTo>
                    <a:pt x="2" y="443"/>
                  </a:lnTo>
                  <a:lnTo>
                    <a:pt x="2" y="443"/>
                  </a:lnTo>
                  <a:lnTo>
                    <a:pt x="6" y="455"/>
                  </a:lnTo>
                  <a:lnTo>
                    <a:pt x="10" y="467"/>
                  </a:lnTo>
                  <a:lnTo>
                    <a:pt x="16" y="479"/>
                  </a:lnTo>
                  <a:lnTo>
                    <a:pt x="22" y="489"/>
                  </a:lnTo>
                  <a:lnTo>
                    <a:pt x="22" y="489"/>
                  </a:lnTo>
                  <a:lnTo>
                    <a:pt x="32" y="499"/>
                  </a:lnTo>
                  <a:lnTo>
                    <a:pt x="40" y="509"/>
                  </a:lnTo>
                  <a:lnTo>
                    <a:pt x="40" y="509"/>
                  </a:lnTo>
                  <a:lnTo>
                    <a:pt x="46" y="519"/>
                  </a:lnTo>
                  <a:lnTo>
                    <a:pt x="50" y="531"/>
                  </a:lnTo>
                  <a:lnTo>
                    <a:pt x="52" y="555"/>
                  </a:lnTo>
                  <a:lnTo>
                    <a:pt x="54" y="579"/>
                  </a:lnTo>
                  <a:lnTo>
                    <a:pt x="56" y="591"/>
                  </a:lnTo>
                  <a:lnTo>
                    <a:pt x="60" y="603"/>
                  </a:lnTo>
                  <a:lnTo>
                    <a:pt x="60" y="603"/>
                  </a:lnTo>
                  <a:lnTo>
                    <a:pt x="66" y="617"/>
                  </a:lnTo>
                  <a:lnTo>
                    <a:pt x="76" y="629"/>
                  </a:lnTo>
                  <a:lnTo>
                    <a:pt x="88" y="639"/>
                  </a:lnTo>
                  <a:lnTo>
                    <a:pt x="100" y="647"/>
                  </a:lnTo>
                  <a:lnTo>
                    <a:pt x="114" y="653"/>
                  </a:lnTo>
                  <a:lnTo>
                    <a:pt x="130" y="657"/>
                  </a:lnTo>
                  <a:lnTo>
                    <a:pt x="146" y="661"/>
                  </a:lnTo>
                  <a:lnTo>
                    <a:pt x="160" y="663"/>
                  </a:lnTo>
                  <a:lnTo>
                    <a:pt x="160" y="663"/>
                  </a:lnTo>
                  <a:lnTo>
                    <a:pt x="182" y="665"/>
                  </a:lnTo>
                  <a:lnTo>
                    <a:pt x="204" y="665"/>
                  </a:lnTo>
                  <a:lnTo>
                    <a:pt x="224" y="661"/>
                  </a:lnTo>
                  <a:lnTo>
                    <a:pt x="246" y="657"/>
                  </a:lnTo>
                  <a:lnTo>
                    <a:pt x="266" y="651"/>
                  </a:lnTo>
                  <a:lnTo>
                    <a:pt x="284" y="643"/>
                  </a:lnTo>
                  <a:lnTo>
                    <a:pt x="302" y="631"/>
                  </a:lnTo>
                  <a:lnTo>
                    <a:pt x="320" y="619"/>
                  </a:lnTo>
                  <a:lnTo>
                    <a:pt x="320" y="619"/>
                  </a:lnTo>
                  <a:lnTo>
                    <a:pt x="334" y="603"/>
                  </a:lnTo>
                  <a:lnTo>
                    <a:pt x="346" y="585"/>
                  </a:lnTo>
                  <a:lnTo>
                    <a:pt x="354" y="565"/>
                  </a:lnTo>
                  <a:lnTo>
                    <a:pt x="360" y="545"/>
                  </a:lnTo>
                  <a:lnTo>
                    <a:pt x="362" y="523"/>
                  </a:lnTo>
                  <a:lnTo>
                    <a:pt x="360" y="503"/>
                  </a:lnTo>
                  <a:lnTo>
                    <a:pt x="354" y="483"/>
                  </a:lnTo>
                  <a:lnTo>
                    <a:pt x="344" y="465"/>
                  </a:lnTo>
                  <a:lnTo>
                    <a:pt x="344" y="465"/>
                  </a:lnTo>
                  <a:lnTo>
                    <a:pt x="332" y="447"/>
                  </a:lnTo>
                  <a:lnTo>
                    <a:pt x="318" y="431"/>
                  </a:lnTo>
                  <a:lnTo>
                    <a:pt x="312" y="423"/>
                  </a:lnTo>
                  <a:lnTo>
                    <a:pt x="308" y="413"/>
                  </a:lnTo>
                  <a:lnTo>
                    <a:pt x="304" y="403"/>
                  </a:lnTo>
                  <a:lnTo>
                    <a:pt x="304" y="393"/>
                  </a:lnTo>
                  <a:lnTo>
                    <a:pt x="304" y="393"/>
                  </a:lnTo>
                  <a:lnTo>
                    <a:pt x="308" y="381"/>
                  </a:lnTo>
                  <a:lnTo>
                    <a:pt x="314" y="369"/>
                  </a:lnTo>
                  <a:lnTo>
                    <a:pt x="326" y="347"/>
                  </a:lnTo>
                  <a:lnTo>
                    <a:pt x="326" y="347"/>
                  </a:lnTo>
                  <a:lnTo>
                    <a:pt x="330" y="335"/>
                  </a:lnTo>
                  <a:lnTo>
                    <a:pt x="334" y="321"/>
                  </a:lnTo>
                  <a:lnTo>
                    <a:pt x="334" y="309"/>
                  </a:lnTo>
                  <a:lnTo>
                    <a:pt x="332" y="295"/>
                  </a:lnTo>
                  <a:lnTo>
                    <a:pt x="328" y="283"/>
                  </a:lnTo>
                  <a:lnTo>
                    <a:pt x="322" y="271"/>
                  </a:lnTo>
                  <a:lnTo>
                    <a:pt x="314" y="261"/>
                  </a:lnTo>
                  <a:lnTo>
                    <a:pt x="304" y="253"/>
                  </a:lnTo>
                  <a:lnTo>
                    <a:pt x="304" y="253"/>
                  </a:lnTo>
                  <a:lnTo>
                    <a:pt x="288" y="243"/>
                  </a:lnTo>
                  <a:lnTo>
                    <a:pt x="272" y="231"/>
                  </a:lnTo>
                  <a:lnTo>
                    <a:pt x="272" y="231"/>
                  </a:lnTo>
                  <a:lnTo>
                    <a:pt x="266" y="223"/>
                  </a:lnTo>
                  <a:lnTo>
                    <a:pt x="262" y="215"/>
                  </a:lnTo>
                  <a:lnTo>
                    <a:pt x="260" y="205"/>
                  </a:lnTo>
                  <a:lnTo>
                    <a:pt x="262" y="197"/>
                  </a:lnTo>
                  <a:lnTo>
                    <a:pt x="262" y="197"/>
                  </a:lnTo>
                  <a:lnTo>
                    <a:pt x="266" y="191"/>
                  </a:lnTo>
                  <a:lnTo>
                    <a:pt x="272" y="185"/>
                  </a:lnTo>
                  <a:lnTo>
                    <a:pt x="276" y="179"/>
                  </a:lnTo>
                  <a:lnTo>
                    <a:pt x="280" y="175"/>
                  </a:lnTo>
                  <a:lnTo>
                    <a:pt x="280" y="175"/>
                  </a:lnTo>
                  <a:lnTo>
                    <a:pt x="282" y="169"/>
                  </a:lnTo>
                  <a:lnTo>
                    <a:pt x="284" y="163"/>
                  </a:lnTo>
                  <a:lnTo>
                    <a:pt x="282" y="153"/>
                  </a:lnTo>
                  <a:lnTo>
                    <a:pt x="276" y="143"/>
                  </a:lnTo>
                  <a:lnTo>
                    <a:pt x="270" y="133"/>
                  </a:lnTo>
                  <a:lnTo>
                    <a:pt x="270" y="133"/>
                  </a:lnTo>
                  <a:lnTo>
                    <a:pt x="256" y="117"/>
                  </a:lnTo>
                  <a:lnTo>
                    <a:pt x="250" y="106"/>
                  </a:lnTo>
                  <a:lnTo>
                    <a:pt x="246" y="96"/>
                  </a:lnTo>
                  <a:lnTo>
                    <a:pt x="246" y="96"/>
                  </a:lnTo>
                  <a:lnTo>
                    <a:pt x="248" y="88"/>
                  </a:lnTo>
                  <a:lnTo>
                    <a:pt x="250" y="80"/>
                  </a:lnTo>
                  <a:lnTo>
                    <a:pt x="256" y="64"/>
                  </a:lnTo>
                  <a:lnTo>
                    <a:pt x="256" y="64"/>
                  </a:lnTo>
                  <a:lnTo>
                    <a:pt x="288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71"/>
            <p:cNvSpPr/>
            <p:nvPr/>
          </p:nvSpPr>
          <p:spPr bwMode="auto">
            <a:xfrm>
              <a:off x="3405188" y="3663951"/>
              <a:ext cx="635000" cy="365125"/>
            </a:xfrm>
            <a:custGeom>
              <a:avLst/>
              <a:gdLst>
                <a:gd name="T0" fmla="*/ 26 w 400"/>
                <a:gd name="T1" fmla="*/ 0 h 230"/>
                <a:gd name="T2" fmla="*/ 0 w 400"/>
                <a:gd name="T3" fmla="*/ 198 h 230"/>
                <a:gd name="T4" fmla="*/ 190 w 400"/>
                <a:gd name="T5" fmla="*/ 230 h 230"/>
                <a:gd name="T6" fmla="*/ 198 w 400"/>
                <a:gd name="T7" fmla="*/ 150 h 230"/>
                <a:gd name="T8" fmla="*/ 210 w 400"/>
                <a:gd name="T9" fmla="*/ 228 h 230"/>
                <a:gd name="T10" fmla="*/ 400 w 400"/>
                <a:gd name="T11" fmla="*/ 228 h 230"/>
                <a:gd name="T12" fmla="*/ 380 w 400"/>
                <a:gd name="T13" fmla="*/ 42 h 230"/>
                <a:gd name="T14" fmla="*/ 26 w 400"/>
                <a:gd name="T1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230">
                  <a:moveTo>
                    <a:pt x="26" y="0"/>
                  </a:moveTo>
                  <a:lnTo>
                    <a:pt x="0" y="198"/>
                  </a:lnTo>
                  <a:lnTo>
                    <a:pt x="190" y="230"/>
                  </a:lnTo>
                  <a:lnTo>
                    <a:pt x="198" y="150"/>
                  </a:lnTo>
                  <a:lnTo>
                    <a:pt x="210" y="228"/>
                  </a:lnTo>
                  <a:lnTo>
                    <a:pt x="400" y="228"/>
                  </a:lnTo>
                  <a:lnTo>
                    <a:pt x="380" y="4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0A6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72"/>
            <p:cNvSpPr/>
            <p:nvPr/>
          </p:nvSpPr>
          <p:spPr bwMode="auto">
            <a:xfrm>
              <a:off x="3373438" y="5103813"/>
              <a:ext cx="215900" cy="38100"/>
            </a:xfrm>
            <a:custGeom>
              <a:avLst/>
              <a:gdLst>
                <a:gd name="T0" fmla="*/ 6 w 136"/>
                <a:gd name="T1" fmla="*/ 0 h 24"/>
                <a:gd name="T2" fmla="*/ 6 w 136"/>
                <a:gd name="T3" fmla="*/ 0 h 24"/>
                <a:gd name="T4" fmla="*/ 24 w 136"/>
                <a:gd name="T5" fmla="*/ 0 h 24"/>
                <a:gd name="T6" fmla="*/ 64 w 136"/>
                <a:gd name="T7" fmla="*/ 2 h 24"/>
                <a:gd name="T8" fmla="*/ 88 w 136"/>
                <a:gd name="T9" fmla="*/ 4 h 24"/>
                <a:gd name="T10" fmla="*/ 108 w 136"/>
                <a:gd name="T11" fmla="*/ 6 h 24"/>
                <a:gd name="T12" fmla="*/ 126 w 136"/>
                <a:gd name="T13" fmla="*/ 10 h 24"/>
                <a:gd name="T14" fmla="*/ 132 w 136"/>
                <a:gd name="T15" fmla="*/ 14 h 24"/>
                <a:gd name="T16" fmla="*/ 136 w 136"/>
                <a:gd name="T17" fmla="*/ 16 h 24"/>
                <a:gd name="T18" fmla="*/ 136 w 136"/>
                <a:gd name="T19" fmla="*/ 16 h 24"/>
                <a:gd name="T20" fmla="*/ 136 w 136"/>
                <a:gd name="T21" fmla="*/ 20 h 24"/>
                <a:gd name="T22" fmla="*/ 134 w 136"/>
                <a:gd name="T23" fmla="*/ 22 h 24"/>
                <a:gd name="T24" fmla="*/ 120 w 136"/>
                <a:gd name="T25" fmla="*/ 24 h 24"/>
                <a:gd name="T26" fmla="*/ 98 w 136"/>
                <a:gd name="T27" fmla="*/ 24 h 24"/>
                <a:gd name="T28" fmla="*/ 72 w 136"/>
                <a:gd name="T29" fmla="*/ 24 h 24"/>
                <a:gd name="T30" fmla="*/ 22 w 136"/>
                <a:gd name="T31" fmla="*/ 20 h 24"/>
                <a:gd name="T32" fmla="*/ 0 w 136"/>
                <a:gd name="T33" fmla="*/ 18 h 24"/>
                <a:gd name="T34" fmla="*/ 6 w 136"/>
                <a:gd name="T3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24">
                  <a:moveTo>
                    <a:pt x="6" y="0"/>
                  </a:moveTo>
                  <a:lnTo>
                    <a:pt x="6" y="0"/>
                  </a:lnTo>
                  <a:lnTo>
                    <a:pt x="24" y="0"/>
                  </a:lnTo>
                  <a:lnTo>
                    <a:pt x="64" y="2"/>
                  </a:lnTo>
                  <a:lnTo>
                    <a:pt x="88" y="4"/>
                  </a:lnTo>
                  <a:lnTo>
                    <a:pt x="108" y="6"/>
                  </a:lnTo>
                  <a:lnTo>
                    <a:pt x="126" y="10"/>
                  </a:lnTo>
                  <a:lnTo>
                    <a:pt x="132" y="14"/>
                  </a:lnTo>
                  <a:lnTo>
                    <a:pt x="136" y="16"/>
                  </a:lnTo>
                  <a:lnTo>
                    <a:pt x="136" y="16"/>
                  </a:lnTo>
                  <a:lnTo>
                    <a:pt x="136" y="20"/>
                  </a:lnTo>
                  <a:lnTo>
                    <a:pt x="134" y="22"/>
                  </a:lnTo>
                  <a:lnTo>
                    <a:pt x="120" y="24"/>
                  </a:lnTo>
                  <a:lnTo>
                    <a:pt x="98" y="24"/>
                  </a:lnTo>
                  <a:lnTo>
                    <a:pt x="72" y="24"/>
                  </a:lnTo>
                  <a:lnTo>
                    <a:pt x="22" y="20"/>
                  </a:lnTo>
                  <a:lnTo>
                    <a:pt x="0" y="1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73"/>
            <p:cNvSpPr/>
            <p:nvPr/>
          </p:nvSpPr>
          <p:spPr bwMode="auto">
            <a:xfrm>
              <a:off x="3751263" y="5097463"/>
              <a:ext cx="212725" cy="50800"/>
            </a:xfrm>
            <a:custGeom>
              <a:avLst/>
              <a:gdLst>
                <a:gd name="T0" fmla="*/ 2 w 134"/>
                <a:gd name="T1" fmla="*/ 12 h 32"/>
                <a:gd name="T2" fmla="*/ 2 w 134"/>
                <a:gd name="T3" fmla="*/ 12 h 32"/>
                <a:gd name="T4" fmla="*/ 20 w 134"/>
                <a:gd name="T5" fmla="*/ 8 h 32"/>
                <a:gd name="T6" fmla="*/ 62 w 134"/>
                <a:gd name="T7" fmla="*/ 2 h 32"/>
                <a:gd name="T8" fmla="*/ 84 w 134"/>
                <a:gd name="T9" fmla="*/ 0 h 32"/>
                <a:gd name="T10" fmla="*/ 106 w 134"/>
                <a:gd name="T11" fmla="*/ 0 h 32"/>
                <a:gd name="T12" fmla="*/ 122 w 134"/>
                <a:gd name="T13" fmla="*/ 2 h 32"/>
                <a:gd name="T14" fmla="*/ 128 w 134"/>
                <a:gd name="T15" fmla="*/ 2 h 32"/>
                <a:gd name="T16" fmla="*/ 134 w 134"/>
                <a:gd name="T17" fmla="*/ 6 h 32"/>
                <a:gd name="T18" fmla="*/ 134 w 134"/>
                <a:gd name="T19" fmla="*/ 6 h 32"/>
                <a:gd name="T20" fmla="*/ 134 w 134"/>
                <a:gd name="T21" fmla="*/ 8 h 32"/>
                <a:gd name="T22" fmla="*/ 132 w 134"/>
                <a:gd name="T23" fmla="*/ 10 h 32"/>
                <a:gd name="T24" fmla="*/ 120 w 134"/>
                <a:gd name="T25" fmla="*/ 16 h 32"/>
                <a:gd name="T26" fmla="*/ 98 w 134"/>
                <a:gd name="T27" fmla="*/ 20 h 32"/>
                <a:gd name="T28" fmla="*/ 74 w 134"/>
                <a:gd name="T29" fmla="*/ 24 h 32"/>
                <a:gd name="T30" fmla="*/ 24 w 134"/>
                <a:gd name="T31" fmla="*/ 30 h 32"/>
                <a:gd name="T32" fmla="*/ 0 w 134"/>
                <a:gd name="T33" fmla="*/ 32 h 32"/>
                <a:gd name="T34" fmla="*/ 2 w 134"/>
                <a:gd name="T35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" h="32">
                  <a:moveTo>
                    <a:pt x="2" y="12"/>
                  </a:moveTo>
                  <a:lnTo>
                    <a:pt x="2" y="12"/>
                  </a:lnTo>
                  <a:lnTo>
                    <a:pt x="20" y="8"/>
                  </a:lnTo>
                  <a:lnTo>
                    <a:pt x="62" y="2"/>
                  </a:lnTo>
                  <a:lnTo>
                    <a:pt x="84" y="0"/>
                  </a:lnTo>
                  <a:lnTo>
                    <a:pt x="106" y="0"/>
                  </a:lnTo>
                  <a:lnTo>
                    <a:pt x="122" y="2"/>
                  </a:lnTo>
                  <a:lnTo>
                    <a:pt x="128" y="2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4" y="8"/>
                  </a:lnTo>
                  <a:lnTo>
                    <a:pt x="132" y="10"/>
                  </a:lnTo>
                  <a:lnTo>
                    <a:pt x="120" y="16"/>
                  </a:lnTo>
                  <a:lnTo>
                    <a:pt x="98" y="20"/>
                  </a:lnTo>
                  <a:lnTo>
                    <a:pt x="74" y="24"/>
                  </a:lnTo>
                  <a:lnTo>
                    <a:pt x="24" y="30"/>
                  </a:lnTo>
                  <a:lnTo>
                    <a:pt x="0" y="3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294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74"/>
            <p:cNvSpPr/>
            <p:nvPr/>
          </p:nvSpPr>
          <p:spPr bwMode="auto">
            <a:xfrm>
              <a:off x="3636963" y="3860801"/>
              <a:ext cx="200025" cy="79375"/>
            </a:xfrm>
            <a:custGeom>
              <a:avLst/>
              <a:gdLst>
                <a:gd name="T0" fmla="*/ 126 w 126"/>
                <a:gd name="T1" fmla="*/ 50 h 50"/>
                <a:gd name="T2" fmla="*/ 126 w 126"/>
                <a:gd name="T3" fmla="*/ 50 h 50"/>
                <a:gd name="T4" fmla="*/ 108 w 126"/>
                <a:gd name="T5" fmla="*/ 42 h 50"/>
                <a:gd name="T6" fmla="*/ 64 w 126"/>
                <a:gd name="T7" fmla="*/ 24 h 50"/>
                <a:gd name="T8" fmla="*/ 64 w 126"/>
                <a:gd name="T9" fmla="*/ 24 h 50"/>
                <a:gd name="T10" fmla="*/ 20 w 126"/>
                <a:gd name="T11" fmla="*/ 8 h 50"/>
                <a:gd name="T12" fmla="*/ 0 w 126"/>
                <a:gd name="T13" fmla="*/ 0 h 50"/>
                <a:gd name="T14" fmla="*/ 0 w 126"/>
                <a:gd name="T15" fmla="*/ 0 h 50"/>
                <a:gd name="T16" fmla="*/ 20 w 126"/>
                <a:gd name="T17" fmla="*/ 4 h 50"/>
                <a:gd name="T18" fmla="*/ 20 w 126"/>
                <a:gd name="T19" fmla="*/ 4 h 50"/>
                <a:gd name="T20" fmla="*/ 40 w 126"/>
                <a:gd name="T21" fmla="*/ 10 h 50"/>
                <a:gd name="T22" fmla="*/ 66 w 126"/>
                <a:gd name="T23" fmla="*/ 20 h 50"/>
                <a:gd name="T24" fmla="*/ 66 w 126"/>
                <a:gd name="T25" fmla="*/ 20 h 50"/>
                <a:gd name="T26" fmla="*/ 90 w 126"/>
                <a:gd name="T27" fmla="*/ 30 h 50"/>
                <a:gd name="T28" fmla="*/ 110 w 126"/>
                <a:gd name="T29" fmla="*/ 40 h 50"/>
                <a:gd name="T30" fmla="*/ 110 w 126"/>
                <a:gd name="T31" fmla="*/ 40 h 50"/>
                <a:gd name="T32" fmla="*/ 126 w 126"/>
                <a:gd name="T33" fmla="*/ 50 h 50"/>
                <a:gd name="T34" fmla="*/ 126 w 126"/>
                <a:gd name="T3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50">
                  <a:moveTo>
                    <a:pt x="126" y="50"/>
                  </a:moveTo>
                  <a:lnTo>
                    <a:pt x="126" y="50"/>
                  </a:lnTo>
                  <a:lnTo>
                    <a:pt x="108" y="4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2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40" y="10"/>
                  </a:lnTo>
                  <a:lnTo>
                    <a:pt x="66" y="20"/>
                  </a:lnTo>
                  <a:lnTo>
                    <a:pt x="66" y="20"/>
                  </a:lnTo>
                  <a:lnTo>
                    <a:pt x="90" y="30"/>
                  </a:lnTo>
                  <a:lnTo>
                    <a:pt x="110" y="40"/>
                  </a:lnTo>
                  <a:lnTo>
                    <a:pt x="110" y="40"/>
                  </a:lnTo>
                  <a:lnTo>
                    <a:pt x="126" y="50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174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75"/>
            <p:cNvSpPr/>
            <p:nvPr/>
          </p:nvSpPr>
          <p:spPr bwMode="auto">
            <a:xfrm>
              <a:off x="3402013" y="3946526"/>
              <a:ext cx="311150" cy="47625"/>
            </a:xfrm>
            <a:custGeom>
              <a:avLst/>
              <a:gdLst>
                <a:gd name="T0" fmla="*/ 196 w 196"/>
                <a:gd name="T1" fmla="*/ 30 h 30"/>
                <a:gd name="T2" fmla="*/ 196 w 196"/>
                <a:gd name="T3" fmla="*/ 30 h 30"/>
                <a:gd name="T4" fmla="*/ 168 w 196"/>
                <a:gd name="T5" fmla="*/ 26 h 30"/>
                <a:gd name="T6" fmla="*/ 168 w 196"/>
                <a:gd name="T7" fmla="*/ 26 h 30"/>
                <a:gd name="T8" fmla="*/ 136 w 196"/>
                <a:gd name="T9" fmla="*/ 20 h 30"/>
                <a:gd name="T10" fmla="*/ 98 w 196"/>
                <a:gd name="T11" fmla="*/ 14 h 30"/>
                <a:gd name="T12" fmla="*/ 98 w 196"/>
                <a:gd name="T13" fmla="*/ 14 h 30"/>
                <a:gd name="T14" fmla="*/ 30 w 196"/>
                <a:gd name="T15" fmla="*/ 6 h 30"/>
                <a:gd name="T16" fmla="*/ 30 w 196"/>
                <a:gd name="T17" fmla="*/ 6 h 30"/>
                <a:gd name="T18" fmla="*/ 0 w 196"/>
                <a:gd name="T19" fmla="*/ 0 h 30"/>
                <a:gd name="T20" fmla="*/ 0 w 196"/>
                <a:gd name="T21" fmla="*/ 0 h 30"/>
                <a:gd name="T22" fmla="*/ 30 w 196"/>
                <a:gd name="T23" fmla="*/ 2 h 30"/>
                <a:gd name="T24" fmla="*/ 30 w 196"/>
                <a:gd name="T25" fmla="*/ 2 h 30"/>
                <a:gd name="T26" fmla="*/ 62 w 196"/>
                <a:gd name="T27" fmla="*/ 4 h 30"/>
                <a:gd name="T28" fmla="*/ 100 w 196"/>
                <a:gd name="T29" fmla="*/ 8 h 30"/>
                <a:gd name="T30" fmla="*/ 100 w 196"/>
                <a:gd name="T31" fmla="*/ 8 h 30"/>
                <a:gd name="T32" fmla="*/ 138 w 196"/>
                <a:gd name="T33" fmla="*/ 16 h 30"/>
                <a:gd name="T34" fmla="*/ 168 w 196"/>
                <a:gd name="T35" fmla="*/ 22 h 30"/>
                <a:gd name="T36" fmla="*/ 168 w 196"/>
                <a:gd name="T37" fmla="*/ 22 h 30"/>
                <a:gd name="T38" fmla="*/ 190 w 196"/>
                <a:gd name="T39" fmla="*/ 28 h 30"/>
                <a:gd name="T40" fmla="*/ 196 w 196"/>
                <a:gd name="T41" fmla="*/ 30 h 30"/>
                <a:gd name="T42" fmla="*/ 196 w 196"/>
                <a:gd name="T4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6" h="30">
                  <a:moveTo>
                    <a:pt x="196" y="30"/>
                  </a:moveTo>
                  <a:lnTo>
                    <a:pt x="196" y="30"/>
                  </a:lnTo>
                  <a:lnTo>
                    <a:pt x="168" y="26"/>
                  </a:lnTo>
                  <a:lnTo>
                    <a:pt x="168" y="26"/>
                  </a:lnTo>
                  <a:lnTo>
                    <a:pt x="136" y="20"/>
                  </a:lnTo>
                  <a:lnTo>
                    <a:pt x="98" y="14"/>
                  </a:lnTo>
                  <a:lnTo>
                    <a:pt x="98" y="14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62" y="4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38" y="16"/>
                  </a:lnTo>
                  <a:lnTo>
                    <a:pt x="168" y="22"/>
                  </a:lnTo>
                  <a:lnTo>
                    <a:pt x="168" y="22"/>
                  </a:lnTo>
                  <a:lnTo>
                    <a:pt x="190" y="28"/>
                  </a:lnTo>
                  <a:lnTo>
                    <a:pt x="196" y="30"/>
                  </a:lnTo>
                  <a:lnTo>
                    <a:pt x="196" y="30"/>
                  </a:lnTo>
                  <a:close/>
                </a:path>
              </a:pathLst>
            </a:custGeom>
            <a:solidFill>
              <a:srgbClr val="174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76"/>
            <p:cNvSpPr/>
            <p:nvPr/>
          </p:nvSpPr>
          <p:spPr bwMode="auto">
            <a:xfrm>
              <a:off x="3725863" y="3978276"/>
              <a:ext cx="304800" cy="22225"/>
            </a:xfrm>
            <a:custGeom>
              <a:avLst/>
              <a:gdLst>
                <a:gd name="T0" fmla="*/ 192 w 192"/>
                <a:gd name="T1" fmla="*/ 2 h 14"/>
                <a:gd name="T2" fmla="*/ 192 w 192"/>
                <a:gd name="T3" fmla="*/ 2 h 14"/>
                <a:gd name="T4" fmla="*/ 164 w 192"/>
                <a:gd name="T5" fmla="*/ 4 h 14"/>
                <a:gd name="T6" fmla="*/ 164 w 192"/>
                <a:gd name="T7" fmla="*/ 4 h 14"/>
                <a:gd name="T8" fmla="*/ 96 w 192"/>
                <a:gd name="T9" fmla="*/ 8 h 14"/>
                <a:gd name="T10" fmla="*/ 96 w 192"/>
                <a:gd name="T11" fmla="*/ 8 h 14"/>
                <a:gd name="T12" fmla="*/ 28 w 192"/>
                <a:gd name="T13" fmla="*/ 12 h 14"/>
                <a:gd name="T14" fmla="*/ 28 w 192"/>
                <a:gd name="T15" fmla="*/ 12 h 14"/>
                <a:gd name="T16" fmla="*/ 0 w 192"/>
                <a:gd name="T17" fmla="*/ 14 h 14"/>
                <a:gd name="T18" fmla="*/ 0 w 192"/>
                <a:gd name="T19" fmla="*/ 14 h 14"/>
                <a:gd name="T20" fmla="*/ 28 w 192"/>
                <a:gd name="T21" fmla="*/ 8 h 14"/>
                <a:gd name="T22" fmla="*/ 28 w 192"/>
                <a:gd name="T23" fmla="*/ 8 h 14"/>
                <a:gd name="T24" fmla="*/ 96 w 192"/>
                <a:gd name="T25" fmla="*/ 2 h 14"/>
                <a:gd name="T26" fmla="*/ 96 w 192"/>
                <a:gd name="T27" fmla="*/ 2 h 14"/>
                <a:gd name="T28" fmla="*/ 164 w 192"/>
                <a:gd name="T29" fmla="*/ 0 h 14"/>
                <a:gd name="T30" fmla="*/ 164 w 192"/>
                <a:gd name="T31" fmla="*/ 0 h 14"/>
                <a:gd name="T32" fmla="*/ 192 w 192"/>
                <a:gd name="T33" fmla="*/ 2 h 14"/>
                <a:gd name="T34" fmla="*/ 192 w 192"/>
                <a:gd name="T3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4">
                  <a:moveTo>
                    <a:pt x="192" y="2"/>
                  </a:moveTo>
                  <a:lnTo>
                    <a:pt x="192" y="2"/>
                  </a:lnTo>
                  <a:lnTo>
                    <a:pt x="164" y="4"/>
                  </a:lnTo>
                  <a:lnTo>
                    <a:pt x="164" y="4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92" y="2"/>
                  </a:lnTo>
                  <a:lnTo>
                    <a:pt x="192" y="2"/>
                  </a:lnTo>
                  <a:close/>
                </a:path>
              </a:pathLst>
            </a:custGeom>
            <a:solidFill>
              <a:srgbClr val="174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77"/>
            <p:cNvSpPr/>
            <p:nvPr/>
          </p:nvSpPr>
          <p:spPr bwMode="auto">
            <a:xfrm>
              <a:off x="3910013" y="3752851"/>
              <a:ext cx="107950" cy="57150"/>
            </a:xfrm>
            <a:custGeom>
              <a:avLst/>
              <a:gdLst>
                <a:gd name="T0" fmla="*/ 68 w 68"/>
                <a:gd name="T1" fmla="*/ 32 h 36"/>
                <a:gd name="T2" fmla="*/ 68 w 68"/>
                <a:gd name="T3" fmla="*/ 32 h 36"/>
                <a:gd name="T4" fmla="*/ 66 w 68"/>
                <a:gd name="T5" fmla="*/ 34 h 36"/>
                <a:gd name="T6" fmla="*/ 58 w 68"/>
                <a:gd name="T7" fmla="*/ 36 h 36"/>
                <a:gd name="T8" fmla="*/ 58 w 68"/>
                <a:gd name="T9" fmla="*/ 36 h 36"/>
                <a:gd name="T10" fmla="*/ 44 w 68"/>
                <a:gd name="T11" fmla="*/ 36 h 36"/>
                <a:gd name="T12" fmla="*/ 36 w 68"/>
                <a:gd name="T13" fmla="*/ 36 h 36"/>
                <a:gd name="T14" fmla="*/ 26 w 68"/>
                <a:gd name="T15" fmla="*/ 32 h 36"/>
                <a:gd name="T16" fmla="*/ 26 w 68"/>
                <a:gd name="T17" fmla="*/ 32 h 36"/>
                <a:gd name="T18" fmla="*/ 20 w 68"/>
                <a:gd name="T19" fmla="*/ 28 h 36"/>
                <a:gd name="T20" fmla="*/ 14 w 68"/>
                <a:gd name="T21" fmla="*/ 22 h 36"/>
                <a:gd name="T22" fmla="*/ 4 w 68"/>
                <a:gd name="T23" fmla="*/ 12 h 36"/>
                <a:gd name="T24" fmla="*/ 4 w 68"/>
                <a:gd name="T25" fmla="*/ 12 h 36"/>
                <a:gd name="T26" fmla="*/ 2 w 68"/>
                <a:gd name="T27" fmla="*/ 4 h 36"/>
                <a:gd name="T28" fmla="*/ 0 w 68"/>
                <a:gd name="T29" fmla="*/ 0 h 36"/>
                <a:gd name="T30" fmla="*/ 0 w 68"/>
                <a:gd name="T31" fmla="*/ 0 h 36"/>
                <a:gd name="T32" fmla="*/ 8 w 68"/>
                <a:gd name="T33" fmla="*/ 10 h 36"/>
                <a:gd name="T34" fmla="*/ 8 w 68"/>
                <a:gd name="T35" fmla="*/ 10 h 36"/>
                <a:gd name="T36" fmla="*/ 16 w 68"/>
                <a:gd name="T37" fmla="*/ 20 h 36"/>
                <a:gd name="T38" fmla="*/ 30 w 68"/>
                <a:gd name="T39" fmla="*/ 28 h 36"/>
                <a:gd name="T40" fmla="*/ 30 w 68"/>
                <a:gd name="T41" fmla="*/ 28 h 36"/>
                <a:gd name="T42" fmla="*/ 44 w 68"/>
                <a:gd name="T43" fmla="*/ 32 h 36"/>
                <a:gd name="T44" fmla="*/ 56 w 68"/>
                <a:gd name="T45" fmla="*/ 32 h 36"/>
                <a:gd name="T46" fmla="*/ 56 w 68"/>
                <a:gd name="T47" fmla="*/ 32 h 36"/>
                <a:gd name="T48" fmla="*/ 68 w 68"/>
                <a:gd name="T49" fmla="*/ 32 h 36"/>
                <a:gd name="T50" fmla="*/ 68 w 68"/>
                <a:gd name="T51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36">
                  <a:moveTo>
                    <a:pt x="68" y="32"/>
                  </a:moveTo>
                  <a:lnTo>
                    <a:pt x="68" y="32"/>
                  </a:lnTo>
                  <a:lnTo>
                    <a:pt x="66" y="34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44" y="36"/>
                  </a:lnTo>
                  <a:lnTo>
                    <a:pt x="36" y="36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0" y="28"/>
                  </a:lnTo>
                  <a:lnTo>
                    <a:pt x="14" y="2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6" y="20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44" y="3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68" y="32"/>
                  </a:lnTo>
                  <a:lnTo>
                    <a:pt x="68" y="32"/>
                  </a:lnTo>
                  <a:close/>
                </a:path>
              </a:pathLst>
            </a:custGeom>
            <a:solidFill>
              <a:srgbClr val="174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78"/>
            <p:cNvSpPr/>
            <p:nvPr/>
          </p:nvSpPr>
          <p:spPr bwMode="auto">
            <a:xfrm>
              <a:off x="3976688" y="3816351"/>
              <a:ext cx="25400" cy="215900"/>
            </a:xfrm>
            <a:custGeom>
              <a:avLst/>
              <a:gdLst>
                <a:gd name="T0" fmla="*/ 16 w 16"/>
                <a:gd name="T1" fmla="*/ 136 h 136"/>
                <a:gd name="T2" fmla="*/ 16 w 16"/>
                <a:gd name="T3" fmla="*/ 136 h 136"/>
                <a:gd name="T4" fmla="*/ 12 w 16"/>
                <a:gd name="T5" fmla="*/ 116 h 136"/>
                <a:gd name="T6" fmla="*/ 6 w 16"/>
                <a:gd name="T7" fmla="*/ 68 h 136"/>
                <a:gd name="T8" fmla="*/ 6 w 16"/>
                <a:gd name="T9" fmla="*/ 68 h 136"/>
                <a:gd name="T10" fmla="*/ 0 w 16"/>
                <a:gd name="T11" fmla="*/ 20 h 136"/>
                <a:gd name="T12" fmla="*/ 0 w 16"/>
                <a:gd name="T13" fmla="*/ 0 h 136"/>
                <a:gd name="T14" fmla="*/ 0 w 16"/>
                <a:gd name="T15" fmla="*/ 0 h 136"/>
                <a:gd name="T16" fmla="*/ 4 w 16"/>
                <a:gd name="T17" fmla="*/ 20 h 136"/>
                <a:gd name="T18" fmla="*/ 10 w 16"/>
                <a:gd name="T19" fmla="*/ 68 h 136"/>
                <a:gd name="T20" fmla="*/ 10 w 16"/>
                <a:gd name="T21" fmla="*/ 68 h 136"/>
                <a:gd name="T22" fmla="*/ 14 w 16"/>
                <a:gd name="T23" fmla="*/ 116 h 136"/>
                <a:gd name="T24" fmla="*/ 16 w 16"/>
                <a:gd name="T25" fmla="*/ 136 h 136"/>
                <a:gd name="T26" fmla="*/ 16 w 16"/>
                <a:gd name="T2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36">
                  <a:moveTo>
                    <a:pt x="16" y="136"/>
                  </a:moveTo>
                  <a:lnTo>
                    <a:pt x="16" y="136"/>
                  </a:lnTo>
                  <a:lnTo>
                    <a:pt x="12" y="116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0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4" y="116"/>
                  </a:lnTo>
                  <a:lnTo>
                    <a:pt x="16" y="136"/>
                  </a:lnTo>
                  <a:lnTo>
                    <a:pt x="16" y="136"/>
                  </a:lnTo>
                  <a:close/>
                </a:path>
              </a:pathLst>
            </a:custGeom>
            <a:solidFill>
              <a:srgbClr val="174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79"/>
            <p:cNvSpPr/>
            <p:nvPr/>
          </p:nvSpPr>
          <p:spPr bwMode="auto">
            <a:xfrm>
              <a:off x="3475038" y="4487863"/>
              <a:ext cx="73025" cy="22225"/>
            </a:xfrm>
            <a:custGeom>
              <a:avLst/>
              <a:gdLst>
                <a:gd name="T0" fmla="*/ 0 w 46"/>
                <a:gd name="T1" fmla="*/ 0 h 14"/>
                <a:gd name="T2" fmla="*/ 0 w 46"/>
                <a:gd name="T3" fmla="*/ 0 h 14"/>
                <a:gd name="T4" fmla="*/ 8 w 46"/>
                <a:gd name="T5" fmla="*/ 2 h 14"/>
                <a:gd name="T6" fmla="*/ 24 w 46"/>
                <a:gd name="T7" fmla="*/ 6 h 14"/>
                <a:gd name="T8" fmla="*/ 24 w 46"/>
                <a:gd name="T9" fmla="*/ 6 h 14"/>
                <a:gd name="T10" fmla="*/ 40 w 46"/>
                <a:gd name="T11" fmla="*/ 10 h 14"/>
                <a:gd name="T12" fmla="*/ 46 w 46"/>
                <a:gd name="T13" fmla="*/ 12 h 14"/>
                <a:gd name="T14" fmla="*/ 46 w 46"/>
                <a:gd name="T15" fmla="*/ 12 h 14"/>
                <a:gd name="T16" fmla="*/ 38 w 46"/>
                <a:gd name="T17" fmla="*/ 14 h 14"/>
                <a:gd name="T18" fmla="*/ 22 w 46"/>
                <a:gd name="T19" fmla="*/ 10 h 14"/>
                <a:gd name="T20" fmla="*/ 22 w 46"/>
                <a:gd name="T21" fmla="*/ 10 h 14"/>
                <a:gd name="T22" fmla="*/ 6 w 46"/>
                <a:gd name="T23" fmla="*/ 4 h 14"/>
                <a:gd name="T24" fmla="*/ 0 w 46"/>
                <a:gd name="T25" fmla="*/ 0 h 14"/>
                <a:gd name="T26" fmla="*/ 0 w 46"/>
                <a:gd name="T2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14">
                  <a:moveTo>
                    <a:pt x="0" y="0"/>
                  </a:moveTo>
                  <a:lnTo>
                    <a:pt x="0" y="0"/>
                  </a:lnTo>
                  <a:lnTo>
                    <a:pt x="8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40" y="10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80"/>
            <p:cNvSpPr/>
            <p:nvPr/>
          </p:nvSpPr>
          <p:spPr bwMode="auto">
            <a:xfrm>
              <a:off x="3475038" y="4481513"/>
              <a:ext cx="79375" cy="9525"/>
            </a:xfrm>
            <a:custGeom>
              <a:avLst/>
              <a:gdLst>
                <a:gd name="T0" fmla="*/ 50 w 50"/>
                <a:gd name="T1" fmla="*/ 2 h 6"/>
                <a:gd name="T2" fmla="*/ 50 w 50"/>
                <a:gd name="T3" fmla="*/ 2 h 6"/>
                <a:gd name="T4" fmla="*/ 42 w 50"/>
                <a:gd name="T5" fmla="*/ 4 h 6"/>
                <a:gd name="T6" fmla="*/ 24 w 50"/>
                <a:gd name="T7" fmla="*/ 6 h 6"/>
                <a:gd name="T8" fmla="*/ 24 w 50"/>
                <a:gd name="T9" fmla="*/ 6 h 6"/>
                <a:gd name="T10" fmla="*/ 6 w 50"/>
                <a:gd name="T11" fmla="*/ 4 h 6"/>
                <a:gd name="T12" fmla="*/ 0 w 50"/>
                <a:gd name="T13" fmla="*/ 0 h 6"/>
                <a:gd name="T14" fmla="*/ 0 w 50"/>
                <a:gd name="T15" fmla="*/ 0 h 6"/>
                <a:gd name="T16" fmla="*/ 6 w 50"/>
                <a:gd name="T17" fmla="*/ 0 h 6"/>
                <a:gd name="T18" fmla="*/ 24 w 50"/>
                <a:gd name="T19" fmla="*/ 0 h 6"/>
                <a:gd name="T20" fmla="*/ 24 w 50"/>
                <a:gd name="T21" fmla="*/ 0 h 6"/>
                <a:gd name="T22" fmla="*/ 42 w 50"/>
                <a:gd name="T23" fmla="*/ 0 h 6"/>
                <a:gd name="T24" fmla="*/ 50 w 50"/>
                <a:gd name="T25" fmla="*/ 2 h 6"/>
                <a:gd name="T26" fmla="*/ 50 w 50"/>
                <a:gd name="T2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6">
                  <a:moveTo>
                    <a:pt x="50" y="2"/>
                  </a:moveTo>
                  <a:lnTo>
                    <a:pt x="50" y="2"/>
                  </a:lnTo>
                  <a:lnTo>
                    <a:pt x="42" y="4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2" y="0"/>
                  </a:lnTo>
                  <a:lnTo>
                    <a:pt x="50" y="2"/>
                  </a:lnTo>
                  <a:lnTo>
                    <a:pt x="50" y="2"/>
                  </a:lnTo>
                  <a:close/>
                </a:path>
              </a:pathLst>
            </a:custGeom>
            <a:solidFill>
              <a:srgbClr val="D3A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81"/>
            <p:cNvSpPr/>
            <p:nvPr/>
          </p:nvSpPr>
          <p:spPr bwMode="auto">
            <a:xfrm>
              <a:off x="3836988" y="4494213"/>
              <a:ext cx="73025" cy="12700"/>
            </a:xfrm>
            <a:custGeom>
              <a:avLst/>
              <a:gdLst>
                <a:gd name="T0" fmla="*/ 46 w 46"/>
                <a:gd name="T1" fmla="*/ 0 h 8"/>
                <a:gd name="T2" fmla="*/ 46 w 46"/>
                <a:gd name="T3" fmla="*/ 0 h 8"/>
                <a:gd name="T4" fmla="*/ 40 w 46"/>
                <a:gd name="T5" fmla="*/ 4 h 8"/>
                <a:gd name="T6" fmla="*/ 24 w 46"/>
                <a:gd name="T7" fmla="*/ 8 h 8"/>
                <a:gd name="T8" fmla="*/ 24 w 46"/>
                <a:gd name="T9" fmla="*/ 8 h 8"/>
                <a:gd name="T10" fmla="*/ 6 w 46"/>
                <a:gd name="T11" fmla="*/ 8 h 8"/>
                <a:gd name="T12" fmla="*/ 0 w 46"/>
                <a:gd name="T13" fmla="*/ 8 h 8"/>
                <a:gd name="T14" fmla="*/ 0 w 46"/>
                <a:gd name="T15" fmla="*/ 8 h 8"/>
                <a:gd name="T16" fmla="*/ 6 w 46"/>
                <a:gd name="T17" fmla="*/ 6 h 8"/>
                <a:gd name="T18" fmla="*/ 22 w 46"/>
                <a:gd name="T19" fmla="*/ 2 h 8"/>
                <a:gd name="T20" fmla="*/ 22 w 46"/>
                <a:gd name="T21" fmla="*/ 2 h 8"/>
                <a:gd name="T22" fmla="*/ 38 w 46"/>
                <a:gd name="T23" fmla="*/ 0 h 8"/>
                <a:gd name="T24" fmla="*/ 46 w 46"/>
                <a:gd name="T25" fmla="*/ 0 h 8"/>
                <a:gd name="T26" fmla="*/ 46 w 46"/>
                <a:gd name="T2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8">
                  <a:moveTo>
                    <a:pt x="46" y="0"/>
                  </a:moveTo>
                  <a:lnTo>
                    <a:pt x="46" y="0"/>
                  </a:lnTo>
                  <a:lnTo>
                    <a:pt x="40" y="4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6" y="6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D3A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82"/>
            <p:cNvSpPr/>
            <p:nvPr/>
          </p:nvSpPr>
          <p:spPr bwMode="auto">
            <a:xfrm>
              <a:off x="3843338" y="4478338"/>
              <a:ext cx="47625" cy="19050"/>
            </a:xfrm>
            <a:custGeom>
              <a:avLst/>
              <a:gdLst>
                <a:gd name="T0" fmla="*/ 30 w 30"/>
                <a:gd name="T1" fmla="*/ 0 h 12"/>
                <a:gd name="T2" fmla="*/ 30 w 30"/>
                <a:gd name="T3" fmla="*/ 0 h 12"/>
                <a:gd name="T4" fmla="*/ 26 w 30"/>
                <a:gd name="T5" fmla="*/ 2 h 12"/>
                <a:gd name="T6" fmla="*/ 16 w 30"/>
                <a:gd name="T7" fmla="*/ 8 h 12"/>
                <a:gd name="T8" fmla="*/ 16 w 30"/>
                <a:gd name="T9" fmla="*/ 8 h 12"/>
                <a:gd name="T10" fmla="*/ 4 w 30"/>
                <a:gd name="T11" fmla="*/ 12 h 12"/>
                <a:gd name="T12" fmla="*/ 0 w 30"/>
                <a:gd name="T13" fmla="*/ 12 h 12"/>
                <a:gd name="T14" fmla="*/ 0 w 30"/>
                <a:gd name="T15" fmla="*/ 12 h 12"/>
                <a:gd name="T16" fmla="*/ 4 w 30"/>
                <a:gd name="T17" fmla="*/ 8 h 12"/>
                <a:gd name="T18" fmla="*/ 14 w 30"/>
                <a:gd name="T19" fmla="*/ 4 h 12"/>
                <a:gd name="T20" fmla="*/ 14 w 30"/>
                <a:gd name="T21" fmla="*/ 4 h 12"/>
                <a:gd name="T22" fmla="*/ 24 w 30"/>
                <a:gd name="T23" fmla="*/ 0 h 12"/>
                <a:gd name="T24" fmla="*/ 30 w 30"/>
                <a:gd name="T25" fmla="*/ 0 h 12"/>
                <a:gd name="T26" fmla="*/ 30 w 30"/>
                <a:gd name="T2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lnTo>
                    <a:pt x="30" y="0"/>
                  </a:lnTo>
                  <a:lnTo>
                    <a:pt x="26" y="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D3A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83"/>
            <p:cNvSpPr/>
            <p:nvPr/>
          </p:nvSpPr>
          <p:spPr bwMode="auto">
            <a:xfrm>
              <a:off x="3881438" y="1947863"/>
              <a:ext cx="146050" cy="139700"/>
            </a:xfrm>
            <a:custGeom>
              <a:avLst/>
              <a:gdLst>
                <a:gd name="T0" fmla="*/ 36 w 92"/>
                <a:gd name="T1" fmla="*/ 88 h 88"/>
                <a:gd name="T2" fmla="*/ 36 w 92"/>
                <a:gd name="T3" fmla="*/ 88 h 88"/>
                <a:gd name="T4" fmla="*/ 62 w 92"/>
                <a:gd name="T5" fmla="*/ 74 h 88"/>
                <a:gd name="T6" fmla="*/ 78 w 92"/>
                <a:gd name="T7" fmla="*/ 64 h 88"/>
                <a:gd name="T8" fmla="*/ 86 w 92"/>
                <a:gd name="T9" fmla="*/ 58 h 88"/>
                <a:gd name="T10" fmla="*/ 86 w 92"/>
                <a:gd name="T11" fmla="*/ 58 h 88"/>
                <a:gd name="T12" fmla="*/ 84 w 92"/>
                <a:gd name="T13" fmla="*/ 56 h 88"/>
                <a:gd name="T14" fmla="*/ 80 w 92"/>
                <a:gd name="T15" fmla="*/ 54 h 88"/>
                <a:gd name="T16" fmla="*/ 70 w 92"/>
                <a:gd name="T17" fmla="*/ 56 h 88"/>
                <a:gd name="T18" fmla="*/ 56 w 92"/>
                <a:gd name="T19" fmla="*/ 62 h 88"/>
                <a:gd name="T20" fmla="*/ 56 w 92"/>
                <a:gd name="T21" fmla="*/ 62 h 88"/>
                <a:gd name="T22" fmla="*/ 76 w 92"/>
                <a:gd name="T23" fmla="*/ 40 h 88"/>
                <a:gd name="T24" fmla="*/ 88 w 92"/>
                <a:gd name="T25" fmla="*/ 22 h 88"/>
                <a:gd name="T26" fmla="*/ 92 w 92"/>
                <a:gd name="T27" fmla="*/ 16 h 88"/>
                <a:gd name="T28" fmla="*/ 92 w 92"/>
                <a:gd name="T29" fmla="*/ 12 h 88"/>
                <a:gd name="T30" fmla="*/ 92 w 92"/>
                <a:gd name="T31" fmla="*/ 12 h 88"/>
                <a:gd name="T32" fmla="*/ 90 w 92"/>
                <a:gd name="T33" fmla="*/ 12 h 88"/>
                <a:gd name="T34" fmla="*/ 86 w 92"/>
                <a:gd name="T35" fmla="*/ 14 h 88"/>
                <a:gd name="T36" fmla="*/ 76 w 92"/>
                <a:gd name="T37" fmla="*/ 20 h 88"/>
                <a:gd name="T38" fmla="*/ 62 w 92"/>
                <a:gd name="T39" fmla="*/ 30 h 88"/>
                <a:gd name="T40" fmla="*/ 62 w 92"/>
                <a:gd name="T41" fmla="*/ 30 h 88"/>
                <a:gd name="T42" fmla="*/ 70 w 92"/>
                <a:gd name="T43" fmla="*/ 18 h 88"/>
                <a:gd name="T44" fmla="*/ 74 w 92"/>
                <a:gd name="T45" fmla="*/ 6 h 88"/>
                <a:gd name="T46" fmla="*/ 74 w 92"/>
                <a:gd name="T47" fmla="*/ 2 h 88"/>
                <a:gd name="T48" fmla="*/ 74 w 92"/>
                <a:gd name="T49" fmla="*/ 0 h 88"/>
                <a:gd name="T50" fmla="*/ 74 w 92"/>
                <a:gd name="T51" fmla="*/ 0 h 88"/>
                <a:gd name="T52" fmla="*/ 70 w 92"/>
                <a:gd name="T53" fmla="*/ 0 h 88"/>
                <a:gd name="T54" fmla="*/ 68 w 92"/>
                <a:gd name="T55" fmla="*/ 2 h 88"/>
                <a:gd name="T56" fmla="*/ 58 w 92"/>
                <a:gd name="T57" fmla="*/ 10 h 88"/>
                <a:gd name="T58" fmla="*/ 46 w 92"/>
                <a:gd name="T59" fmla="*/ 24 h 88"/>
                <a:gd name="T60" fmla="*/ 46 w 92"/>
                <a:gd name="T61" fmla="*/ 24 h 88"/>
                <a:gd name="T62" fmla="*/ 50 w 92"/>
                <a:gd name="T63" fmla="*/ 14 h 88"/>
                <a:gd name="T64" fmla="*/ 50 w 92"/>
                <a:gd name="T65" fmla="*/ 6 h 88"/>
                <a:gd name="T66" fmla="*/ 50 w 92"/>
                <a:gd name="T67" fmla="*/ 2 h 88"/>
                <a:gd name="T68" fmla="*/ 50 w 92"/>
                <a:gd name="T69" fmla="*/ 0 h 88"/>
                <a:gd name="T70" fmla="*/ 50 w 92"/>
                <a:gd name="T71" fmla="*/ 0 h 88"/>
                <a:gd name="T72" fmla="*/ 46 w 92"/>
                <a:gd name="T73" fmla="*/ 2 h 88"/>
                <a:gd name="T74" fmla="*/ 40 w 92"/>
                <a:gd name="T75" fmla="*/ 10 h 88"/>
                <a:gd name="T76" fmla="*/ 24 w 92"/>
                <a:gd name="T77" fmla="*/ 36 h 88"/>
                <a:gd name="T78" fmla="*/ 0 w 92"/>
                <a:gd name="T79" fmla="*/ 74 h 88"/>
                <a:gd name="T80" fmla="*/ 36 w 92"/>
                <a:gd name="T8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2" h="88">
                  <a:moveTo>
                    <a:pt x="36" y="88"/>
                  </a:moveTo>
                  <a:lnTo>
                    <a:pt x="36" y="88"/>
                  </a:lnTo>
                  <a:lnTo>
                    <a:pt x="62" y="74"/>
                  </a:lnTo>
                  <a:lnTo>
                    <a:pt x="78" y="64"/>
                  </a:lnTo>
                  <a:lnTo>
                    <a:pt x="86" y="58"/>
                  </a:lnTo>
                  <a:lnTo>
                    <a:pt x="86" y="58"/>
                  </a:lnTo>
                  <a:lnTo>
                    <a:pt x="84" y="56"/>
                  </a:lnTo>
                  <a:lnTo>
                    <a:pt x="80" y="54"/>
                  </a:lnTo>
                  <a:lnTo>
                    <a:pt x="70" y="56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76" y="40"/>
                  </a:lnTo>
                  <a:lnTo>
                    <a:pt x="88" y="22"/>
                  </a:lnTo>
                  <a:lnTo>
                    <a:pt x="92" y="16"/>
                  </a:lnTo>
                  <a:lnTo>
                    <a:pt x="92" y="12"/>
                  </a:lnTo>
                  <a:lnTo>
                    <a:pt x="92" y="12"/>
                  </a:lnTo>
                  <a:lnTo>
                    <a:pt x="90" y="12"/>
                  </a:lnTo>
                  <a:lnTo>
                    <a:pt x="86" y="14"/>
                  </a:lnTo>
                  <a:lnTo>
                    <a:pt x="76" y="20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70" y="18"/>
                  </a:lnTo>
                  <a:lnTo>
                    <a:pt x="74" y="6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58" y="10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50" y="14"/>
                  </a:lnTo>
                  <a:lnTo>
                    <a:pt x="50" y="6"/>
                  </a:lnTo>
                  <a:lnTo>
                    <a:pt x="5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6" y="2"/>
                  </a:lnTo>
                  <a:lnTo>
                    <a:pt x="40" y="10"/>
                  </a:lnTo>
                  <a:lnTo>
                    <a:pt x="24" y="36"/>
                  </a:lnTo>
                  <a:lnTo>
                    <a:pt x="0" y="74"/>
                  </a:lnTo>
                  <a:lnTo>
                    <a:pt x="36" y="88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84"/>
            <p:cNvSpPr/>
            <p:nvPr/>
          </p:nvSpPr>
          <p:spPr bwMode="auto">
            <a:xfrm>
              <a:off x="4176713" y="1957388"/>
              <a:ext cx="104775" cy="168275"/>
            </a:xfrm>
            <a:custGeom>
              <a:avLst/>
              <a:gdLst>
                <a:gd name="T0" fmla="*/ 18 w 66"/>
                <a:gd name="T1" fmla="*/ 94 h 106"/>
                <a:gd name="T2" fmla="*/ 18 w 66"/>
                <a:gd name="T3" fmla="*/ 94 h 106"/>
                <a:gd name="T4" fmla="*/ 8 w 66"/>
                <a:gd name="T5" fmla="*/ 68 h 106"/>
                <a:gd name="T6" fmla="*/ 2 w 66"/>
                <a:gd name="T7" fmla="*/ 48 h 106"/>
                <a:gd name="T8" fmla="*/ 0 w 66"/>
                <a:gd name="T9" fmla="*/ 38 h 106"/>
                <a:gd name="T10" fmla="*/ 0 w 66"/>
                <a:gd name="T11" fmla="*/ 38 h 106"/>
                <a:gd name="T12" fmla="*/ 4 w 66"/>
                <a:gd name="T13" fmla="*/ 38 h 106"/>
                <a:gd name="T14" fmla="*/ 6 w 66"/>
                <a:gd name="T15" fmla="*/ 40 h 106"/>
                <a:gd name="T16" fmla="*/ 14 w 66"/>
                <a:gd name="T17" fmla="*/ 46 h 106"/>
                <a:gd name="T18" fmla="*/ 20 w 66"/>
                <a:gd name="T19" fmla="*/ 60 h 106"/>
                <a:gd name="T20" fmla="*/ 20 w 66"/>
                <a:gd name="T21" fmla="*/ 60 h 106"/>
                <a:gd name="T22" fmla="*/ 20 w 66"/>
                <a:gd name="T23" fmla="*/ 30 h 106"/>
                <a:gd name="T24" fmla="*/ 20 w 66"/>
                <a:gd name="T25" fmla="*/ 10 h 106"/>
                <a:gd name="T26" fmla="*/ 22 w 66"/>
                <a:gd name="T27" fmla="*/ 2 h 106"/>
                <a:gd name="T28" fmla="*/ 26 w 66"/>
                <a:gd name="T29" fmla="*/ 0 h 106"/>
                <a:gd name="T30" fmla="*/ 26 w 66"/>
                <a:gd name="T31" fmla="*/ 0 h 106"/>
                <a:gd name="T32" fmla="*/ 28 w 66"/>
                <a:gd name="T33" fmla="*/ 2 h 106"/>
                <a:gd name="T34" fmla="*/ 30 w 66"/>
                <a:gd name="T35" fmla="*/ 4 h 106"/>
                <a:gd name="T36" fmla="*/ 32 w 66"/>
                <a:gd name="T37" fmla="*/ 16 h 106"/>
                <a:gd name="T38" fmla="*/ 36 w 66"/>
                <a:gd name="T39" fmla="*/ 32 h 106"/>
                <a:gd name="T40" fmla="*/ 36 w 66"/>
                <a:gd name="T41" fmla="*/ 32 h 106"/>
                <a:gd name="T42" fmla="*/ 38 w 66"/>
                <a:gd name="T43" fmla="*/ 18 h 106"/>
                <a:gd name="T44" fmla="*/ 42 w 66"/>
                <a:gd name="T45" fmla="*/ 6 h 106"/>
                <a:gd name="T46" fmla="*/ 44 w 66"/>
                <a:gd name="T47" fmla="*/ 4 h 106"/>
                <a:gd name="T48" fmla="*/ 48 w 66"/>
                <a:gd name="T49" fmla="*/ 2 h 106"/>
                <a:gd name="T50" fmla="*/ 48 w 66"/>
                <a:gd name="T51" fmla="*/ 2 h 106"/>
                <a:gd name="T52" fmla="*/ 50 w 66"/>
                <a:gd name="T53" fmla="*/ 2 h 106"/>
                <a:gd name="T54" fmla="*/ 52 w 66"/>
                <a:gd name="T55" fmla="*/ 6 h 106"/>
                <a:gd name="T56" fmla="*/ 52 w 66"/>
                <a:gd name="T57" fmla="*/ 20 h 106"/>
                <a:gd name="T58" fmla="*/ 54 w 66"/>
                <a:gd name="T59" fmla="*/ 38 h 106"/>
                <a:gd name="T60" fmla="*/ 54 w 66"/>
                <a:gd name="T61" fmla="*/ 38 h 106"/>
                <a:gd name="T62" fmla="*/ 56 w 66"/>
                <a:gd name="T63" fmla="*/ 28 h 106"/>
                <a:gd name="T64" fmla="*/ 60 w 66"/>
                <a:gd name="T65" fmla="*/ 22 h 106"/>
                <a:gd name="T66" fmla="*/ 64 w 66"/>
                <a:gd name="T67" fmla="*/ 18 h 106"/>
                <a:gd name="T68" fmla="*/ 66 w 66"/>
                <a:gd name="T69" fmla="*/ 18 h 106"/>
                <a:gd name="T70" fmla="*/ 66 w 66"/>
                <a:gd name="T71" fmla="*/ 18 h 106"/>
                <a:gd name="T72" fmla="*/ 66 w 66"/>
                <a:gd name="T73" fmla="*/ 22 h 106"/>
                <a:gd name="T74" fmla="*/ 66 w 66"/>
                <a:gd name="T75" fmla="*/ 32 h 106"/>
                <a:gd name="T76" fmla="*/ 62 w 66"/>
                <a:gd name="T77" fmla="*/ 62 h 106"/>
                <a:gd name="T78" fmla="*/ 56 w 66"/>
                <a:gd name="T79" fmla="*/ 106 h 106"/>
                <a:gd name="T80" fmla="*/ 18 w 66"/>
                <a:gd name="T81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" h="106">
                  <a:moveTo>
                    <a:pt x="18" y="94"/>
                  </a:moveTo>
                  <a:lnTo>
                    <a:pt x="18" y="94"/>
                  </a:lnTo>
                  <a:lnTo>
                    <a:pt x="8" y="68"/>
                  </a:lnTo>
                  <a:lnTo>
                    <a:pt x="2" y="4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38"/>
                  </a:lnTo>
                  <a:lnTo>
                    <a:pt x="6" y="40"/>
                  </a:lnTo>
                  <a:lnTo>
                    <a:pt x="14" y="46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20" y="30"/>
                  </a:lnTo>
                  <a:lnTo>
                    <a:pt x="20" y="10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16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18"/>
                  </a:lnTo>
                  <a:lnTo>
                    <a:pt x="42" y="6"/>
                  </a:lnTo>
                  <a:lnTo>
                    <a:pt x="44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6"/>
                  </a:lnTo>
                  <a:lnTo>
                    <a:pt x="52" y="20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6" y="28"/>
                  </a:lnTo>
                  <a:lnTo>
                    <a:pt x="60" y="22"/>
                  </a:lnTo>
                  <a:lnTo>
                    <a:pt x="64" y="18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66" y="22"/>
                  </a:lnTo>
                  <a:lnTo>
                    <a:pt x="66" y="32"/>
                  </a:lnTo>
                  <a:lnTo>
                    <a:pt x="62" y="62"/>
                  </a:lnTo>
                  <a:lnTo>
                    <a:pt x="56" y="106"/>
                  </a:lnTo>
                  <a:lnTo>
                    <a:pt x="18" y="94"/>
                  </a:lnTo>
                  <a:close/>
                </a:path>
              </a:pathLst>
            </a:custGeom>
            <a:solidFill>
              <a:srgbClr val="EE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6347351" y="748363"/>
            <a:ext cx="300750" cy="302963"/>
            <a:chOff x="6226986" y="303773"/>
            <a:chExt cx="598136" cy="602537"/>
          </a:xfrm>
        </p:grpSpPr>
        <p:sp>
          <p:nvSpPr>
            <p:cNvPr id="173" name="Right Triangle 172"/>
            <p:cNvSpPr/>
            <p:nvPr/>
          </p:nvSpPr>
          <p:spPr>
            <a:xfrm>
              <a:off x="6287112" y="303773"/>
              <a:ext cx="538010" cy="538010"/>
            </a:xfrm>
            <a:prstGeom prst="rtTriangle">
              <a:avLst/>
            </a:prstGeom>
            <a:solidFill>
              <a:srgbClr val="FECA4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ight Triangle 173"/>
            <p:cNvSpPr/>
            <p:nvPr/>
          </p:nvSpPr>
          <p:spPr>
            <a:xfrm>
              <a:off x="6226986" y="368300"/>
              <a:ext cx="538010" cy="538010"/>
            </a:xfrm>
            <a:prstGeom prst="rtTriangle">
              <a:avLst/>
            </a:prstGeom>
            <a:noFill/>
            <a:ln w="6350">
              <a:solidFill>
                <a:srgbClr val="FEC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 132">
            <a:hlinkClick r:id="rId7" action="ppaction://hlinksldjump"/>
            <a:extLst>
              <a:ext uri="{FF2B5EF4-FFF2-40B4-BE49-F238E27FC236}">
                <a16:creationId xmlns:a16="http://schemas.microsoft.com/office/drawing/2014/main" id="{657B9141-7E87-4D0C-B0DF-9B0FD357361A}"/>
              </a:ext>
            </a:extLst>
          </p:cNvPr>
          <p:cNvSpPr/>
          <p:nvPr/>
        </p:nvSpPr>
        <p:spPr>
          <a:xfrm>
            <a:off x="7792622" y="6129301"/>
            <a:ext cx="4399377" cy="718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4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64" presetClass="path" presetSubtype="0" accel="10000" decel="9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3.33333E-6 L 6.25E-7 -0.16551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28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375E-6 3.33333E-6 L 4.375E-6 0.16319 " pathEditMode="relative" rAng="0" ptsTypes="AA">
                                      <p:cBhvr>
                                        <p:cTn id="64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81" grpId="1" animBg="1"/>
      <p:bldP spid="180" grpId="0" animBg="1"/>
      <p:bldP spid="180" grpId="1" animBg="1"/>
      <p:bldP spid="5" grpId="0" animBg="1"/>
      <p:bldP spid="9" grpId="0" animBg="1"/>
      <p:bldP spid="175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3251" y="692697"/>
            <a:ext cx="8888672" cy="661033"/>
            <a:chOff x="-13251" y="692697"/>
            <a:chExt cx="8888672" cy="661033"/>
          </a:xfrm>
        </p:grpSpPr>
        <p:sp>
          <p:nvSpPr>
            <p:cNvPr id="2" name="Rectangle 1"/>
            <p:cNvSpPr/>
            <p:nvPr/>
          </p:nvSpPr>
          <p:spPr>
            <a:xfrm>
              <a:off x="126449" y="792382"/>
              <a:ext cx="87489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b="1" dirty="0">
                  <a:latin typeface="Montserrat" panose="02000505000000020004" pitchFamily="2" charset="0"/>
                </a:rPr>
                <a:t>Data Cleaning, Data Visualization</a:t>
              </a:r>
              <a:endParaRPr lang="en-US" b="1" dirty="0">
                <a:latin typeface="Montserrat" panose="02000505000000020004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-13251" y="692697"/>
              <a:ext cx="139700" cy="661033"/>
            </a:xfrm>
            <a:prstGeom prst="rect">
              <a:avLst/>
            </a:prstGeom>
            <a:solidFill>
              <a:srgbClr val="F4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Montserrat" panose="02000505000000020004" pitchFamily="2" charset="0"/>
              </a:endParaRPr>
            </a:p>
          </p:txBody>
        </p:sp>
      </p:grpSp>
      <p:sp>
        <p:nvSpPr>
          <p:cNvPr id="31" name="Pentagon 30"/>
          <p:cNvSpPr/>
          <p:nvPr/>
        </p:nvSpPr>
        <p:spPr>
          <a:xfrm rot="5400000">
            <a:off x="3869500" y="-1105718"/>
            <a:ext cx="511985" cy="2724811"/>
          </a:xfrm>
          <a:prstGeom prst="homePlate">
            <a:avLst>
              <a:gd name="adj" fmla="val 39069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lIns="9144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METODOLOGI</a:t>
            </a:r>
          </a:p>
        </p:txBody>
      </p:sp>
      <p:sp>
        <p:nvSpPr>
          <p:cNvPr id="32" name="Pentagon 31"/>
          <p:cNvSpPr/>
          <p:nvPr/>
        </p:nvSpPr>
        <p:spPr>
          <a:xfrm rot="5400000">
            <a:off x="1027729" y="-1195728"/>
            <a:ext cx="331961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PENDAHULUAN</a:t>
            </a:r>
          </a:p>
        </p:txBody>
      </p:sp>
      <p:sp>
        <p:nvSpPr>
          <p:cNvPr id="33" name="Pentagon 32"/>
          <p:cNvSpPr/>
          <p:nvPr/>
        </p:nvSpPr>
        <p:spPr>
          <a:xfrm rot="5400000">
            <a:off x="6684267" y="-1195729"/>
            <a:ext cx="331962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HASIL &amp; ANALISIS</a:t>
            </a:r>
          </a:p>
        </p:txBody>
      </p:sp>
      <p:sp>
        <p:nvSpPr>
          <p:cNvPr id="34" name="Pentagon 33"/>
          <p:cNvSpPr/>
          <p:nvPr/>
        </p:nvSpPr>
        <p:spPr>
          <a:xfrm rot="5400000">
            <a:off x="9438171" y="-1195731"/>
            <a:ext cx="331962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KESIMPULAN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670252" y="125771"/>
            <a:ext cx="149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Hal 44-46</a:t>
            </a:r>
            <a:endParaRPr lang="id-ID" sz="1500" dirty="0"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184232" y="5833183"/>
            <a:ext cx="4007768" cy="10101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489A69-C8C2-4023-84F6-20ADD38647E9}"/>
              </a:ext>
            </a:extLst>
          </p:cNvPr>
          <p:cNvSpPr/>
          <p:nvPr/>
        </p:nvSpPr>
        <p:spPr>
          <a:xfrm>
            <a:off x="2452565" y="3122918"/>
            <a:ext cx="10621180" cy="1375761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lvl="0"/>
            <a:r>
              <a:rPr lang="id-ID" sz="8000" b="1" dirty="0">
                <a:latin typeface="Montserrat" panose="02000505000000020004" pitchFamily="2" charset="0"/>
              </a:rPr>
              <a:t>Jupyter Notebook</a:t>
            </a:r>
            <a:endParaRPr lang="en-US" sz="80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44256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7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1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2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5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6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9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20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/>
          <p:bldP spid="33" grpId="0"/>
          <p:bldP spid="34" grpId="0"/>
          <p:bldP spid="3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/>
          <p:bldP spid="33" grpId="0"/>
          <p:bldP spid="34" grpId="0"/>
          <p:bldP spid="35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79976" y="2514381"/>
            <a:ext cx="6336704" cy="166199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5400" dirty="0" err="1">
                <a:latin typeface="Montserrat" panose="02000505000000020004" pitchFamily="2" charset="0"/>
              </a:rPr>
              <a:t>Hasil</a:t>
            </a:r>
            <a:r>
              <a:rPr lang="en-US" sz="5400" dirty="0">
                <a:latin typeface="Montserrat" panose="02000505000000020004" pitchFamily="2" charset="0"/>
              </a:rPr>
              <a:t> </a:t>
            </a:r>
            <a:r>
              <a:rPr lang="en-US" sz="5400" dirty="0" err="1">
                <a:latin typeface="Montserrat" panose="02000505000000020004" pitchFamily="2" charset="0"/>
              </a:rPr>
              <a:t>dan</a:t>
            </a:r>
            <a:endParaRPr lang="en-US" sz="5400" dirty="0">
              <a:latin typeface="Montserrat" panose="02000505000000020004" pitchFamily="2" charset="0"/>
            </a:endParaRPr>
          </a:p>
          <a:p>
            <a:r>
              <a:rPr lang="en-US" sz="5400" dirty="0" err="1">
                <a:latin typeface="Montserrat" panose="02000505000000020004" pitchFamily="2" charset="0"/>
              </a:rPr>
              <a:t>Analisis</a:t>
            </a:r>
            <a:endParaRPr lang="en-US" sz="5400" dirty="0">
              <a:latin typeface="Montserrat" panose="02000505000000020004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31704" y="2024844"/>
            <a:ext cx="1822008" cy="2138032"/>
            <a:chOff x="2417763" y="6159500"/>
            <a:chExt cx="741363" cy="869951"/>
          </a:xfrm>
        </p:grpSpPr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417763" y="6380163"/>
              <a:ext cx="296863" cy="649288"/>
            </a:xfrm>
            <a:custGeom>
              <a:avLst/>
              <a:gdLst>
                <a:gd name="T0" fmla="*/ 78 w 78"/>
                <a:gd name="T1" fmla="*/ 171 h 171"/>
                <a:gd name="T2" fmla="*/ 78 w 78"/>
                <a:gd name="T3" fmla="*/ 106 h 171"/>
                <a:gd name="T4" fmla="*/ 0 w 78"/>
                <a:gd name="T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" h="171">
                  <a:moveTo>
                    <a:pt x="78" y="171"/>
                  </a:moveTo>
                  <a:cubicBezTo>
                    <a:pt x="78" y="171"/>
                    <a:pt x="78" y="161"/>
                    <a:pt x="78" y="106"/>
                  </a:cubicBezTo>
                  <a:cubicBezTo>
                    <a:pt x="78" y="51"/>
                    <a:pt x="0" y="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2862263" y="6380163"/>
              <a:ext cx="296863" cy="649288"/>
            </a:xfrm>
            <a:custGeom>
              <a:avLst/>
              <a:gdLst>
                <a:gd name="T0" fmla="*/ 0 w 78"/>
                <a:gd name="T1" fmla="*/ 171 h 171"/>
                <a:gd name="T2" fmla="*/ 0 w 78"/>
                <a:gd name="T3" fmla="*/ 106 h 171"/>
                <a:gd name="T4" fmla="*/ 78 w 78"/>
                <a:gd name="T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" h="171">
                  <a:moveTo>
                    <a:pt x="0" y="171"/>
                  </a:moveTo>
                  <a:cubicBezTo>
                    <a:pt x="0" y="171"/>
                    <a:pt x="0" y="161"/>
                    <a:pt x="0" y="106"/>
                  </a:cubicBezTo>
                  <a:cubicBezTo>
                    <a:pt x="0" y="51"/>
                    <a:pt x="78" y="0"/>
                    <a:pt x="78" y="0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2589213" y="6219825"/>
              <a:ext cx="163513" cy="809625"/>
            </a:xfrm>
            <a:custGeom>
              <a:avLst/>
              <a:gdLst>
                <a:gd name="T0" fmla="*/ 43 w 43"/>
                <a:gd name="T1" fmla="*/ 213 h 213"/>
                <a:gd name="T2" fmla="*/ 43 w 43"/>
                <a:gd name="T3" fmla="*/ 130 h 213"/>
                <a:gd name="T4" fmla="*/ 0 w 43"/>
                <a:gd name="T5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213">
                  <a:moveTo>
                    <a:pt x="43" y="213"/>
                  </a:moveTo>
                  <a:cubicBezTo>
                    <a:pt x="43" y="213"/>
                    <a:pt x="43" y="197"/>
                    <a:pt x="43" y="130"/>
                  </a:cubicBezTo>
                  <a:cubicBezTo>
                    <a:pt x="43" y="63"/>
                    <a:pt x="0" y="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828926" y="6219825"/>
              <a:ext cx="163513" cy="809625"/>
            </a:xfrm>
            <a:custGeom>
              <a:avLst/>
              <a:gdLst>
                <a:gd name="T0" fmla="*/ 0 w 43"/>
                <a:gd name="T1" fmla="*/ 213 h 213"/>
                <a:gd name="T2" fmla="*/ 0 w 43"/>
                <a:gd name="T3" fmla="*/ 130 h 213"/>
                <a:gd name="T4" fmla="*/ 43 w 43"/>
                <a:gd name="T5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213">
                  <a:moveTo>
                    <a:pt x="0" y="213"/>
                  </a:moveTo>
                  <a:cubicBezTo>
                    <a:pt x="0" y="213"/>
                    <a:pt x="0" y="197"/>
                    <a:pt x="0" y="130"/>
                  </a:cubicBezTo>
                  <a:cubicBezTo>
                    <a:pt x="0" y="63"/>
                    <a:pt x="43" y="0"/>
                    <a:pt x="43" y="0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786063" y="6159500"/>
              <a:ext cx="0" cy="869950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8184232" y="5833183"/>
            <a:ext cx="4007768" cy="1010170"/>
          </a:xfrm>
          <a:prstGeom prst="rect">
            <a:avLst/>
          </a:prstGeom>
          <a:solidFill>
            <a:srgbClr val="1D6E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0457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242822" y="6135303"/>
            <a:ext cx="3757834" cy="7080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2000505000000020004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70252" y="125771"/>
            <a:ext cx="149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Hal 53-58</a:t>
            </a:r>
            <a:endParaRPr lang="id-ID" sz="1500" dirty="0"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Pentagon 31"/>
          <p:cNvSpPr/>
          <p:nvPr/>
        </p:nvSpPr>
        <p:spPr>
          <a:xfrm rot="5400000">
            <a:off x="6833179" y="-1105718"/>
            <a:ext cx="511985" cy="2724811"/>
          </a:xfrm>
          <a:prstGeom prst="homePlate">
            <a:avLst>
              <a:gd name="adj" fmla="val 3906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lIns="9144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latin typeface="Montserrat" panose="02000505000000020004" pitchFamily="2" charset="0"/>
              </a:rPr>
              <a:t>HASIL &amp; ANALISIS</a:t>
            </a:r>
          </a:p>
        </p:txBody>
      </p:sp>
      <p:sp>
        <p:nvSpPr>
          <p:cNvPr id="33" name="Pentagon 32"/>
          <p:cNvSpPr/>
          <p:nvPr/>
        </p:nvSpPr>
        <p:spPr>
          <a:xfrm rot="5400000">
            <a:off x="1027729" y="-1195728"/>
            <a:ext cx="331961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PENDAHULUAN</a:t>
            </a:r>
          </a:p>
        </p:txBody>
      </p:sp>
      <p:sp>
        <p:nvSpPr>
          <p:cNvPr id="34" name="Pentagon 33"/>
          <p:cNvSpPr/>
          <p:nvPr/>
        </p:nvSpPr>
        <p:spPr>
          <a:xfrm rot="5400000">
            <a:off x="3977274" y="-1195729"/>
            <a:ext cx="331962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id-ID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EDA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35" name="Pentagon 34"/>
          <p:cNvSpPr/>
          <p:nvPr/>
        </p:nvSpPr>
        <p:spPr>
          <a:xfrm rot="5400000">
            <a:off x="9438171" y="-1195731"/>
            <a:ext cx="331962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KESIMPULAN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-13251" y="692697"/>
            <a:ext cx="8888672" cy="661033"/>
            <a:chOff x="-13251" y="692697"/>
            <a:chExt cx="8888672" cy="661033"/>
          </a:xfrm>
        </p:grpSpPr>
        <p:sp>
          <p:nvSpPr>
            <p:cNvPr id="37" name="Rectangle 36"/>
            <p:cNvSpPr/>
            <p:nvPr/>
          </p:nvSpPr>
          <p:spPr>
            <a:xfrm>
              <a:off x="-13251" y="692697"/>
              <a:ext cx="139700" cy="661033"/>
            </a:xfrm>
            <a:prstGeom prst="rect">
              <a:avLst/>
            </a:prstGeom>
            <a:solidFill>
              <a:srgbClr val="1D6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Montserrat" panose="02000505000000020004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6449" y="792382"/>
              <a:ext cx="87489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b="1" dirty="0">
                  <a:latin typeface="Montserrat" panose="02000505000000020004" pitchFamily="2" charset="0"/>
                </a:rPr>
                <a:t>Credit Card Overdue Prediction</a:t>
              </a:r>
              <a:endParaRPr lang="en-US" dirty="0">
                <a:latin typeface="Montserrat" panose="02000505000000020004" pitchFamily="2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A898729-CDF7-4A9E-819F-60F532475083}"/>
              </a:ext>
            </a:extLst>
          </p:cNvPr>
          <p:cNvSpPr/>
          <p:nvPr/>
        </p:nvSpPr>
        <p:spPr>
          <a:xfrm>
            <a:off x="6924092" y="2649671"/>
            <a:ext cx="6313731" cy="2606867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lvl="0"/>
            <a:r>
              <a:rPr lang="id-ID" sz="8000" b="1" dirty="0">
                <a:latin typeface="Montserrat" panose="02000505000000020004" pitchFamily="2" charset="0"/>
              </a:rPr>
              <a:t>Jupyter Notebook</a:t>
            </a:r>
            <a:endParaRPr lang="en-US" sz="8000" dirty="0">
              <a:latin typeface="Montserrat" panose="0200050500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5F8FEA-256E-4F2E-9065-F0F433DBD520}"/>
              </a:ext>
            </a:extLst>
          </p:cNvPr>
          <p:cNvSpPr/>
          <p:nvPr/>
        </p:nvSpPr>
        <p:spPr>
          <a:xfrm>
            <a:off x="479376" y="154638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Model ML:</a:t>
            </a:r>
          </a:p>
          <a:p>
            <a:endParaRPr lang="en-US" dirty="0"/>
          </a:p>
          <a:p>
            <a:r>
              <a:rPr lang="id-ID" dirty="0"/>
              <a:t>1. </a:t>
            </a:r>
            <a:r>
              <a:rPr lang="en-US" dirty="0"/>
              <a:t>Logistic Regression</a:t>
            </a:r>
          </a:p>
          <a:p>
            <a:r>
              <a:rPr lang="id-ID" dirty="0"/>
              <a:t>2. </a:t>
            </a:r>
            <a:r>
              <a:rPr lang="en-US" dirty="0"/>
              <a:t>K-Nearest Neighbors</a:t>
            </a:r>
          </a:p>
          <a:p>
            <a:r>
              <a:rPr lang="id-ID" dirty="0"/>
              <a:t>3. </a:t>
            </a:r>
            <a:r>
              <a:rPr lang="en-US" dirty="0" err="1"/>
              <a:t>DecisionTree</a:t>
            </a:r>
            <a:endParaRPr lang="en-US" dirty="0"/>
          </a:p>
          <a:p>
            <a:r>
              <a:rPr lang="id-ID" dirty="0"/>
              <a:t>4. </a:t>
            </a:r>
            <a:r>
              <a:rPr lang="en-US" dirty="0"/>
              <a:t>Random Forest</a:t>
            </a:r>
          </a:p>
          <a:p>
            <a:r>
              <a:rPr lang="id-ID" dirty="0"/>
              <a:t>5. </a:t>
            </a:r>
            <a:r>
              <a:rPr lang="en-US" dirty="0"/>
              <a:t>Gradient Boosting classifier</a:t>
            </a:r>
            <a:endParaRPr lang="id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1103CD-4CCD-4331-A805-55FBFBC55E8F}"/>
              </a:ext>
            </a:extLst>
          </p:cNvPr>
          <p:cNvSpPr/>
          <p:nvPr/>
        </p:nvSpPr>
        <p:spPr>
          <a:xfrm>
            <a:off x="6906310" y="2191987"/>
            <a:ext cx="1498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More on :</a:t>
            </a:r>
          </a:p>
        </p:txBody>
      </p:sp>
    </p:spTree>
    <p:extLst>
      <p:ext uri="{BB962C8B-B14F-4D97-AF65-F5344CB8AC3E}">
        <p14:creationId xmlns:p14="http://schemas.microsoft.com/office/powerpoint/2010/main" val="2653532584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7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1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2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5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6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9" dur="9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20" dur="9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33" grpId="0"/>
          <p:bldP spid="34" grpId="0"/>
          <p:bldP spid="35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9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9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33" grpId="0"/>
          <p:bldP spid="34" grpId="0"/>
          <p:bldP spid="35" grpId="0"/>
          <p:bldP spid="17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242822" y="6135303"/>
            <a:ext cx="3757834" cy="7080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2000505000000020004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70252" y="125771"/>
            <a:ext cx="149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Hal 53-58</a:t>
            </a:r>
            <a:endParaRPr lang="id-ID" sz="1500" dirty="0"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Pentagon 31"/>
          <p:cNvSpPr/>
          <p:nvPr/>
        </p:nvSpPr>
        <p:spPr>
          <a:xfrm rot="5400000">
            <a:off x="6833179" y="-1105718"/>
            <a:ext cx="511985" cy="2724811"/>
          </a:xfrm>
          <a:prstGeom prst="homePlate">
            <a:avLst>
              <a:gd name="adj" fmla="val 3906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lIns="9144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latin typeface="Montserrat" panose="02000505000000020004" pitchFamily="2" charset="0"/>
              </a:rPr>
              <a:t>HASIL &amp; ANALISIS</a:t>
            </a:r>
          </a:p>
        </p:txBody>
      </p:sp>
      <p:sp>
        <p:nvSpPr>
          <p:cNvPr id="33" name="Pentagon 32"/>
          <p:cNvSpPr/>
          <p:nvPr/>
        </p:nvSpPr>
        <p:spPr>
          <a:xfrm rot="5400000">
            <a:off x="1027729" y="-1195728"/>
            <a:ext cx="331961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PENDAHULUAN</a:t>
            </a:r>
          </a:p>
        </p:txBody>
      </p:sp>
      <p:sp>
        <p:nvSpPr>
          <p:cNvPr id="34" name="Pentagon 33"/>
          <p:cNvSpPr/>
          <p:nvPr/>
        </p:nvSpPr>
        <p:spPr>
          <a:xfrm rot="5400000">
            <a:off x="3977274" y="-1195729"/>
            <a:ext cx="331962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id-ID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EDA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35" name="Pentagon 34"/>
          <p:cNvSpPr/>
          <p:nvPr/>
        </p:nvSpPr>
        <p:spPr>
          <a:xfrm rot="5400000">
            <a:off x="9438171" y="-1195731"/>
            <a:ext cx="331962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KESIMPULAN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-13251" y="692697"/>
            <a:ext cx="8888672" cy="661033"/>
            <a:chOff x="-13251" y="692697"/>
            <a:chExt cx="8888672" cy="661033"/>
          </a:xfrm>
        </p:grpSpPr>
        <p:sp>
          <p:nvSpPr>
            <p:cNvPr id="37" name="Rectangle 36"/>
            <p:cNvSpPr/>
            <p:nvPr/>
          </p:nvSpPr>
          <p:spPr>
            <a:xfrm>
              <a:off x="-13251" y="692697"/>
              <a:ext cx="139700" cy="661033"/>
            </a:xfrm>
            <a:prstGeom prst="rect">
              <a:avLst/>
            </a:prstGeom>
            <a:solidFill>
              <a:srgbClr val="1D6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Montserrat" panose="02000505000000020004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6449" y="792382"/>
              <a:ext cx="87489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b="1" dirty="0">
                  <a:latin typeface="Montserrat" panose="02000505000000020004" pitchFamily="2" charset="0"/>
                </a:rPr>
                <a:t>Credit Card Segmentation</a:t>
              </a:r>
              <a:endParaRPr lang="en-US" dirty="0">
                <a:latin typeface="Montserrat" panose="02000505000000020004" pitchFamily="2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A6C6D-4F00-4ED1-9785-8CE31508EDFC}"/>
              </a:ext>
            </a:extLst>
          </p:cNvPr>
          <p:cNvSpPr/>
          <p:nvPr/>
        </p:nvSpPr>
        <p:spPr>
          <a:xfrm>
            <a:off x="6924092" y="2649671"/>
            <a:ext cx="6313731" cy="2606867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lvl="0"/>
            <a:r>
              <a:rPr lang="id-ID" sz="8000" b="1" dirty="0">
                <a:latin typeface="Montserrat" panose="02000505000000020004" pitchFamily="2" charset="0"/>
              </a:rPr>
              <a:t>Jupyter Notebook</a:t>
            </a:r>
            <a:endParaRPr lang="en-US" sz="8000" dirty="0">
              <a:latin typeface="Montserrat" panose="02000505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91E87A-21EF-4B86-BECF-4C945FEA674C}"/>
              </a:ext>
            </a:extLst>
          </p:cNvPr>
          <p:cNvSpPr/>
          <p:nvPr/>
        </p:nvSpPr>
        <p:spPr>
          <a:xfrm>
            <a:off x="6906310" y="2191987"/>
            <a:ext cx="1498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More on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860D6-7E2C-4138-B829-E951306A8C61}"/>
              </a:ext>
            </a:extLst>
          </p:cNvPr>
          <p:cNvSpPr/>
          <p:nvPr/>
        </p:nvSpPr>
        <p:spPr>
          <a:xfrm>
            <a:off x="479376" y="154638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Model ML:</a:t>
            </a:r>
          </a:p>
          <a:p>
            <a:endParaRPr lang="en-US" dirty="0"/>
          </a:p>
          <a:p>
            <a:r>
              <a:rPr lang="id-ID" dirty="0"/>
              <a:t>K-Means Clustering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89BC0-53C4-4857-BEDE-77F69EB060BC}"/>
              </a:ext>
            </a:extLst>
          </p:cNvPr>
          <p:cNvSpPr/>
          <p:nvPr/>
        </p:nvSpPr>
        <p:spPr>
          <a:xfrm>
            <a:off x="461256" y="34457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</a:t>
            </a:r>
            <a:r>
              <a:rPr lang="id-ID" dirty="0"/>
              <a:t>otal Cluster :</a:t>
            </a:r>
          </a:p>
          <a:p>
            <a:endParaRPr lang="id-ID" dirty="0"/>
          </a:p>
          <a:p>
            <a:r>
              <a:rPr lang="id-ID" dirty="0"/>
              <a:t>10 (Elbow Method)</a:t>
            </a:r>
          </a:p>
        </p:txBody>
      </p:sp>
    </p:spTree>
    <p:extLst>
      <p:ext uri="{BB962C8B-B14F-4D97-AF65-F5344CB8AC3E}">
        <p14:creationId xmlns:p14="http://schemas.microsoft.com/office/powerpoint/2010/main" val="505334311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7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1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2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5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6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9" dur="9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20" dur="9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33" grpId="0"/>
          <p:bldP spid="34" grpId="0"/>
          <p:bldP spid="35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9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9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33" grpId="0"/>
          <p:bldP spid="34" grpId="0"/>
          <p:bldP spid="35" grpId="0"/>
          <p:bldP spid="12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47928" y="2749859"/>
            <a:ext cx="6336704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5400" dirty="0" err="1">
                <a:latin typeface="Montserrat" panose="02000505000000020004" pitchFamily="2" charset="0"/>
              </a:rPr>
              <a:t>Kesimpulan</a:t>
            </a:r>
            <a:endParaRPr lang="en-US" sz="5400" dirty="0">
              <a:latin typeface="Montserrat" panose="02000505000000020004" pitchFamily="2" charset="0"/>
            </a:endParaRPr>
          </a:p>
        </p:txBody>
      </p:sp>
      <p:sp>
        <p:nvSpPr>
          <p:cNvPr id="9" name="Freeform 151"/>
          <p:cNvSpPr>
            <a:spLocks noEditPoints="1"/>
          </p:cNvSpPr>
          <p:nvPr/>
        </p:nvSpPr>
        <p:spPr bwMode="auto">
          <a:xfrm>
            <a:off x="2930824" y="1931107"/>
            <a:ext cx="1485156" cy="2348208"/>
          </a:xfrm>
          <a:custGeom>
            <a:avLst/>
            <a:gdLst>
              <a:gd name="T0" fmla="*/ 341 w 392"/>
              <a:gd name="T1" fmla="*/ 317 h 620"/>
              <a:gd name="T2" fmla="*/ 175 w 392"/>
              <a:gd name="T3" fmla="*/ 482 h 620"/>
              <a:gd name="T4" fmla="*/ 170 w 392"/>
              <a:gd name="T5" fmla="*/ 479 h 620"/>
              <a:gd name="T6" fmla="*/ 76 w 392"/>
              <a:gd name="T7" fmla="*/ 374 h 620"/>
              <a:gd name="T8" fmla="*/ 175 w 392"/>
              <a:gd name="T9" fmla="*/ 462 h 620"/>
              <a:gd name="T10" fmla="*/ 341 w 392"/>
              <a:gd name="T11" fmla="*/ 305 h 620"/>
              <a:gd name="T12" fmla="*/ 392 w 392"/>
              <a:gd name="T13" fmla="*/ 585 h 620"/>
              <a:gd name="T14" fmla="*/ 35 w 392"/>
              <a:gd name="T15" fmla="*/ 620 h 620"/>
              <a:gd name="T16" fmla="*/ 0 w 392"/>
              <a:gd name="T17" fmla="*/ 143 h 620"/>
              <a:gd name="T18" fmla="*/ 70 w 392"/>
              <a:gd name="T19" fmla="*/ 107 h 620"/>
              <a:gd name="T20" fmla="*/ 105 w 392"/>
              <a:gd name="T21" fmla="*/ 66 h 620"/>
              <a:gd name="T22" fmla="*/ 133 w 392"/>
              <a:gd name="T23" fmla="*/ 48 h 620"/>
              <a:gd name="T24" fmla="*/ 218 w 392"/>
              <a:gd name="T25" fmla="*/ 0 h 620"/>
              <a:gd name="T26" fmla="*/ 267 w 392"/>
              <a:gd name="T27" fmla="*/ 66 h 620"/>
              <a:gd name="T28" fmla="*/ 330 w 392"/>
              <a:gd name="T29" fmla="*/ 102 h 620"/>
              <a:gd name="T30" fmla="*/ 357 w 392"/>
              <a:gd name="T31" fmla="*/ 107 h 620"/>
              <a:gd name="T32" fmla="*/ 86 w 392"/>
              <a:gd name="T33" fmla="*/ 129 h 620"/>
              <a:gd name="T34" fmla="*/ 294 w 392"/>
              <a:gd name="T35" fmla="*/ 148 h 620"/>
              <a:gd name="T36" fmla="*/ 314 w 392"/>
              <a:gd name="T37" fmla="*/ 102 h 620"/>
              <a:gd name="T38" fmla="*/ 259 w 392"/>
              <a:gd name="T39" fmla="*/ 82 h 620"/>
              <a:gd name="T40" fmla="*/ 251 w 392"/>
              <a:gd name="T41" fmla="*/ 48 h 620"/>
              <a:gd name="T42" fmla="*/ 182 w 392"/>
              <a:gd name="T43" fmla="*/ 16 h 620"/>
              <a:gd name="T44" fmla="*/ 149 w 392"/>
              <a:gd name="T45" fmla="*/ 74 h 620"/>
              <a:gd name="T46" fmla="*/ 105 w 392"/>
              <a:gd name="T47" fmla="*/ 82 h 620"/>
              <a:gd name="T48" fmla="*/ 86 w 392"/>
              <a:gd name="T49" fmla="*/ 129 h 620"/>
              <a:gd name="T50" fmla="*/ 357 w 392"/>
              <a:gd name="T51" fmla="*/ 123 h 620"/>
              <a:gd name="T52" fmla="*/ 330 w 392"/>
              <a:gd name="T53" fmla="*/ 129 h 620"/>
              <a:gd name="T54" fmla="*/ 105 w 392"/>
              <a:gd name="T55" fmla="*/ 164 h 620"/>
              <a:gd name="T56" fmla="*/ 70 w 392"/>
              <a:gd name="T57" fmla="*/ 123 h 620"/>
              <a:gd name="T58" fmla="*/ 16 w 392"/>
              <a:gd name="T59" fmla="*/ 143 h 620"/>
              <a:gd name="T60" fmla="*/ 35 w 392"/>
              <a:gd name="T61" fmla="*/ 604 h 620"/>
              <a:gd name="T62" fmla="*/ 376 w 392"/>
              <a:gd name="T63" fmla="*/ 585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2" h="620">
                <a:moveTo>
                  <a:pt x="341" y="305"/>
                </a:moveTo>
                <a:cubicBezTo>
                  <a:pt x="345" y="308"/>
                  <a:pt x="345" y="313"/>
                  <a:pt x="341" y="317"/>
                </a:cubicBezTo>
                <a:cubicBezTo>
                  <a:pt x="181" y="479"/>
                  <a:pt x="181" y="479"/>
                  <a:pt x="181" y="479"/>
                </a:cubicBezTo>
                <a:cubicBezTo>
                  <a:pt x="180" y="481"/>
                  <a:pt x="178" y="482"/>
                  <a:pt x="175" y="482"/>
                </a:cubicBezTo>
                <a:cubicBezTo>
                  <a:pt x="175" y="482"/>
                  <a:pt x="175" y="482"/>
                  <a:pt x="175" y="482"/>
                </a:cubicBezTo>
                <a:cubicBezTo>
                  <a:pt x="173" y="482"/>
                  <a:pt x="171" y="481"/>
                  <a:pt x="170" y="479"/>
                </a:cubicBezTo>
                <a:cubicBezTo>
                  <a:pt x="76" y="385"/>
                  <a:pt x="76" y="385"/>
                  <a:pt x="76" y="385"/>
                </a:cubicBezTo>
                <a:cubicBezTo>
                  <a:pt x="73" y="382"/>
                  <a:pt x="73" y="377"/>
                  <a:pt x="76" y="374"/>
                </a:cubicBezTo>
                <a:cubicBezTo>
                  <a:pt x="79" y="371"/>
                  <a:pt x="84" y="371"/>
                  <a:pt x="87" y="374"/>
                </a:cubicBezTo>
                <a:cubicBezTo>
                  <a:pt x="175" y="462"/>
                  <a:pt x="175" y="462"/>
                  <a:pt x="175" y="462"/>
                </a:cubicBezTo>
                <a:cubicBezTo>
                  <a:pt x="330" y="305"/>
                  <a:pt x="330" y="305"/>
                  <a:pt x="330" y="305"/>
                </a:cubicBezTo>
                <a:cubicBezTo>
                  <a:pt x="333" y="302"/>
                  <a:pt x="338" y="302"/>
                  <a:pt x="341" y="305"/>
                </a:cubicBezTo>
                <a:close/>
                <a:moveTo>
                  <a:pt x="392" y="143"/>
                </a:moveTo>
                <a:cubicBezTo>
                  <a:pt x="392" y="585"/>
                  <a:pt x="392" y="585"/>
                  <a:pt x="392" y="585"/>
                </a:cubicBezTo>
                <a:cubicBezTo>
                  <a:pt x="392" y="604"/>
                  <a:pt x="376" y="620"/>
                  <a:pt x="357" y="620"/>
                </a:cubicBezTo>
                <a:cubicBezTo>
                  <a:pt x="35" y="620"/>
                  <a:pt x="35" y="620"/>
                  <a:pt x="35" y="620"/>
                </a:cubicBezTo>
                <a:cubicBezTo>
                  <a:pt x="16" y="620"/>
                  <a:pt x="0" y="604"/>
                  <a:pt x="0" y="585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23"/>
                  <a:pt x="16" y="107"/>
                  <a:pt x="35" y="107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70" y="102"/>
                  <a:pt x="70" y="102"/>
                  <a:pt x="70" y="102"/>
                </a:cubicBezTo>
                <a:cubicBezTo>
                  <a:pt x="70" y="82"/>
                  <a:pt x="86" y="66"/>
                  <a:pt x="105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48"/>
                  <a:pt x="133" y="48"/>
                  <a:pt x="133" y="48"/>
                </a:cubicBezTo>
                <a:cubicBezTo>
                  <a:pt x="133" y="22"/>
                  <a:pt x="155" y="0"/>
                  <a:pt x="182" y="0"/>
                </a:cubicBezTo>
                <a:cubicBezTo>
                  <a:pt x="218" y="0"/>
                  <a:pt x="218" y="0"/>
                  <a:pt x="218" y="0"/>
                </a:cubicBezTo>
                <a:cubicBezTo>
                  <a:pt x="245" y="0"/>
                  <a:pt x="267" y="22"/>
                  <a:pt x="267" y="48"/>
                </a:cubicBezTo>
                <a:cubicBezTo>
                  <a:pt x="267" y="66"/>
                  <a:pt x="267" y="66"/>
                  <a:pt x="267" y="66"/>
                </a:cubicBezTo>
                <a:cubicBezTo>
                  <a:pt x="294" y="66"/>
                  <a:pt x="294" y="66"/>
                  <a:pt x="294" y="66"/>
                </a:cubicBezTo>
                <a:cubicBezTo>
                  <a:pt x="314" y="66"/>
                  <a:pt x="330" y="82"/>
                  <a:pt x="330" y="102"/>
                </a:cubicBezTo>
                <a:cubicBezTo>
                  <a:pt x="330" y="107"/>
                  <a:pt x="330" y="107"/>
                  <a:pt x="330" y="107"/>
                </a:cubicBezTo>
                <a:cubicBezTo>
                  <a:pt x="357" y="107"/>
                  <a:pt x="357" y="107"/>
                  <a:pt x="357" y="107"/>
                </a:cubicBezTo>
                <a:cubicBezTo>
                  <a:pt x="376" y="107"/>
                  <a:pt x="392" y="123"/>
                  <a:pt x="392" y="143"/>
                </a:cubicBezTo>
                <a:close/>
                <a:moveTo>
                  <a:pt x="86" y="129"/>
                </a:moveTo>
                <a:cubicBezTo>
                  <a:pt x="86" y="139"/>
                  <a:pt x="95" y="148"/>
                  <a:pt x="105" y="148"/>
                </a:cubicBezTo>
                <a:cubicBezTo>
                  <a:pt x="294" y="148"/>
                  <a:pt x="294" y="148"/>
                  <a:pt x="294" y="148"/>
                </a:cubicBezTo>
                <a:cubicBezTo>
                  <a:pt x="305" y="148"/>
                  <a:pt x="314" y="139"/>
                  <a:pt x="314" y="129"/>
                </a:cubicBezTo>
                <a:cubicBezTo>
                  <a:pt x="314" y="102"/>
                  <a:pt x="314" y="102"/>
                  <a:pt x="314" y="102"/>
                </a:cubicBezTo>
                <a:cubicBezTo>
                  <a:pt x="314" y="91"/>
                  <a:pt x="305" y="82"/>
                  <a:pt x="294" y="82"/>
                </a:cubicBezTo>
                <a:cubicBezTo>
                  <a:pt x="259" y="82"/>
                  <a:pt x="259" y="82"/>
                  <a:pt x="259" y="82"/>
                </a:cubicBezTo>
                <a:cubicBezTo>
                  <a:pt x="254" y="82"/>
                  <a:pt x="251" y="79"/>
                  <a:pt x="251" y="74"/>
                </a:cubicBezTo>
                <a:cubicBezTo>
                  <a:pt x="251" y="48"/>
                  <a:pt x="251" y="48"/>
                  <a:pt x="251" y="48"/>
                </a:cubicBezTo>
                <a:cubicBezTo>
                  <a:pt x="251" y="30"/>
                  <a:pt x="236" y="16"/>
                  <a:pt x="218" y="16"/>
                </a:cubicBezTo>
                <a:cubicBezTo>
                  <a:pt x="182" y="16"/>
                  <a:pt x="182" y="16"/>
                  <a:pt x="182" y="16"/>
                </a:cubicBezTo>
                <a:cubicBezTo>
                  <a:pt x="164" y="16"/>
                  <a:pt x="149" y="30"/>
                  <a:pt x="149" y="48"/>
                </a:cubicBezTo>
                <a:cubicBezTo>
                  <a:pt x="149" y="74"/>
                  <a:pt x="149" y="74"/>
                  <a:pt x="149" y="74"/>
                </a:cubicBezTo>
                <a:cubicBezTo>
                  <a:pt x="149" y="79"/>
                  <a:pt x="146" y="82"/>
                  <a:pt x="141" y="82"/>
                </a:cubicBezTo>
                <a:cubicBezTo>
                  <a:pt x="105" y="82"/>
                  <a:pt x="105" y="82"/>
                  <a:pt x="105" y="82"/>
                </a:cubicBezTo>
                <a:cubicBezTo>
                  <a:pt x="95" y="82"/>
                  <a:pt x="86" y="91"/>
                  <a:pt x="86" y="102"/>
                </a:cubicBezTo>
                <a:lnTo>
                  <a:pt x="86" y="129"/>
                </a:lnTo>
                <a:close/>
                <a:moveTo>
                  <a:pt x="376" y="143"/>
                </a:moveTo>
                <a:cubicBezTo>
                  <a:pt x="376" y="132"/>
                  <a:pt x="368" y="123"/>
                  <a:pt x="357" y="123"/>
                </a:cubicBezTo>
                <a:cubicBezTo>
                  <a:pt x="330" y="123"/>
                  <a:pt x="330" y="123"/>
                  <a:pt x="330" y="123"/>
                </a:cubicBezTo>
                <a:cubicBezTo>
                  <a:pt x="330" y="129"/>
                  <a:pt x="330" y="129"/>
                  <a:pt x="330" y="129"/>
                </a:cubicBezTo>
                <a:cubicBezTo>
                  <a:pt x="330" y="148"/>
                  <a:pt x="314" y="164"/>
                  <a:pt x="294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86" y="164"/>
                  <a:pt x="70" y="148"/>
                  <a:pt x="70" y="129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35" y="123"/>
                  <a:pt x="35" y="123"/>
                  <a:pt x="35" y="123"/>
                </a:cubicBezTo>
                <a:cubicBezTo>
                  <a:pt x="24" y="123"/>
                  <a:pt x="16" y="132"/>
                  <a:pt x="16" y="143"/>
                </a:cubicBezTo>
                <a:cubicBezTo>
                  <a:pt x="16" y="585"/>
                  <a:pt x="16" y="585"/>
                  <a:pt x="16" y="585"/>
                </a:cubicBezTo>
                <a:cubicBezTo>
                  <a:pt x="16" y="596"/>
                  <a:pt x="24" y="604"/>
                  <a:pt x="35" y="604"/>
                </a:cubicBezTo>
                <a:cubicBezTo>
                  <a:pt x="357" y="604"/>
                  <a:pt x="357" y="604"/>
                  <a:pt x="357" y="604"/>
                </a:cubicBezTo>
                <a:cubicBezTo>
                  <a:pt x="368" y="604"/>
                  <a:pt x="376" y="596"/>
                  <a:pt x="376" y="585"/>
                </a:cubicBezTo>
                <a:lnTo>
                  <a:pt x="376" y="1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200050500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57509F-3295-4767-B969-5710BDCDC6CF}"/>
              </a:ext>
            </a:extLst>
          </p:cNvPr>
          <p:cNvSpPr/>
          <p:nvPr/>
        </p:nvSpPr>
        <p:spPr>
          <a:xfrm>
            <a:off x="7680176" y="6093296"/>
            <a:ext cx="4392488" cy="684076"/>
          </a:xfrm>
          <a:prstGeom prst="rect">
            <a:avLst/>
          </a:prstGeom>
          <a:solidFill>
            <a:srgbClr val="CF423F"/>
          </a:solidFill>
          <a:ln>
            <a:solidFill>
              <a:srgbClr val="CF423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8350380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entagon 38"/>
          <p:cNvSpPr/>
          <p:nvPr/>
        </p:nvSpPr>
        <p:spPr>
          <a:xfrm rot="5400000">
            <a:off x="9051854" y="-1105718"/>
            <a:ext cx="511985" cy="2724811"/>
          </a:xfrm>
          <a:prstGeom prst="homePlate">
            <a:avLst>
              <a:gd name="adj" fmla="val 39069"/>
            </a:avLst>
          </a:prstGeom>
          <a:solidFill>
            <a:srgbClr val="CF42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lIns="9144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latin typeface="Montserrat" panose="02000505000000020004" pitchFamily="2" charset="0"/>
              </a:rPr>
              <a:t>KESIMPULAN</a:t>
            </a:r>
          </a:p>
        </p:txBody>
      </p:sp>
      <p:sp>
        <p:nvSpPr>
          <p:cNvPr id="40" name="Pentagon 39"/>
          <p:cNvSpPr/>
          <p:nvPr/>
        </p:nvSpPr>
        <p:spPr>
          <a:xfrm rot="5400000">
            <a:off x="1027729" y="-1195728"/>
            <a:ext cx="331961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PENDAHULUAN</a:t>
            </a:r>
          </a:p>
        </p:txBody>
      </p:sp>
      <p:sp>
        <p:nvSpPr>
          <p:cNvPr id="41" name="Pentagon 40"/>
          <p:cNvSpPr/>
          <p:nvPr/>
        </p:nvSpPr>
        <p:spPr>
          <a:xfrm rot="5400000">
            <a:off x="3867297" y="-1195729"/>
            <a:ext cx="331962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METODOLOGI</a:t>
            </a:r>
          </a:p>
        </p:txBody>
      </p:sp>
      <p:sp>
        <p:nvSpPr>
          <p:cNvPr id="42" name="Pentagon 41"/>
          <p:cNvSpPr/>
          <p:nvPr/>
        </p:nvSpPr>
        <p:spPr>
          <a:xfrm rot="5400000">
            <a:off x="6346046" y="-1195731"/>
            <a:ext cx="331962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KESIMPULAN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13251" y="692697"/>
            <a:ext cx="8888672" cy="661033"/>
            <a:chOff x="-13251" y="692697"/>
            <a:chExt cx="8888672" cy="661033"/>
          </a:xfrm>
        </p:grpSpPr>
        <p:sp>
          <p:nvSpPr>
            <p:cNvPr id="43" name="Rectangle 42"/>
            <p:cNvSpPr/>
            <p:nvPr/>
          </p:nvSpPr>
          <p:spPr>
            <a:xfrm>
              <a:off x="-13251" y="692697"/>
              <a:ext cx="139700" cy="661033"/>
            </a:xfrm>
            <a:prstGeom prst="rect">
              <a:avLst/>
            </a:prstGeom>
            <a:solidFill>
              <a:srgbClr val="CF4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Montserrat" panose="02000505000000020004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6449" y="792382"/>
              <a:ext cx="87489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>
                  <a:latin typeface="Montserrat" panose="02000505000000020004" pitchFamily="2" charset="0"/>
                </a:rPr>
                <a:t>Kesimpulan</a:t>
              </a:r>
              <a:endParaRPr lang="en-US" b="1" dirty="0">
                <a:latin typeface="Montserrat" panose="02000505000000020004" pitchFamily="2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8184232" y="5833183"/>
            <a:ext cx="4007768" cy="10101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9396" y="1713771"/>
            <a:ext cx="10566400" cy="3870693"/>
          </a:xfrm>
          <a:prstGeom prst="roundRect">
            <a:avLst>
              <a:gd name="adj" fmla="val 6893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55600" indent="-355600">
              <a:lnSpc>
                <a:spcPct val="120000"/>
              </a:lnSpc>
              <a:buClr>
                <a:srgbClr val="F8C700"/>
              </a:buClr>
              <a:buFont typeface="Calibri" panose="020F0502020204030204" pitchFamily="34" charset="0"/>
              <a:buChar char="•"/>
            </a:pPr>
            <a:r>
              <a:rPr lang="id-ID" sz="1800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Berdasarkan ML yang telah dilakukan didapatkan bahwa Model Random Forest Classifier merupakan model terbaik pada Credit Card Overdue Prediciton dengan score untuk mendeteksi keterlambatan :</a:t>
            </a:r>
          </a:p>
          <a:p>
            <a:pPr marL="1574770" lvl="2" indent="-355600">
              <a:lnSpc>
                <a:spcPct val="120000"/>
              </a:lnSpc>
              <a:buClr>
                <a:srgbClr val="F8C700"/>
              </a:buClr>
              <a:buFont typeface="Calibri" panose="020F0502020204030204" pitchFamily="34" charset="0"/>
              <a:buChar char="•"/>
            </a:pPr>
            <a:r>
              <a:rPr lang="id-ID" sz="1800" b="1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F1 S</a:t>
            </a:r>
            <a:r>
              <a:rPr lang="fr-FR" sz="1800" b="1" i="1" dirty="0" err="1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core</a:t>
            </a:r>
            <a:r>
              <a:rPr lang="fr-FR" sz="1800" b="1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id-ID" sz="1800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1800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0.437224</a:t>
            </a:r>
          </a:p>
          <a:p>
            <a:pPr marL="1574770" lvl="2" indent="-355600">
              <a:lnSpc>
                <a:spcPct val="120000"/>
              </a:lnSpc>
              <a:buClr>
                <a:srgbClr val="F8C700"/>
              </a:buClr>
              <a:buFont typeface="Calibri" panose="020F0502020204030204" pitchFamily="34" charset="0"/>
              <a:buChar char="•"/>
            </a:pPr>
            <a:r>
              <a:rPr lang="fr-FR" sz="1800" b="1" i="1" dirty="0" err="1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Recall</a:t>
            </a:r>
            <a:r>
              <a:rPr lang="fr-FR" sz="1800" b="1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id-ID" sz="1800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1800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0.475527</a:t>
            </a:r>
          </a:p>
          <a:p>
            <a:pPr marL="1574770" lvl="2" indent="-355600">
              <a:lnSpc>
                <a:spcPct val="120000"/>
              </a:lnSpc>
              <a:buClr>
                <a:srgbClr val="F8C700"/>
              </a:buClr>
              <a:buFont typeface="Calibri" panose="020F0502020204030204" pitchFamily="34" charset="0"/>
              <a:buChar char="•"/>
            </a:pPr>
            <a:r>
              <a:rPr lang="fr-FR" sz="1800" b="1" i="1" dirty="0" err="1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Precision</a:t>
            </a:r>
            <a:r>
              <a:rPr lang="fr-FR" sz="1800" b="1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id-ID" sz="1800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1800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0.405383</a:t>
            </a:r>
          </a:p>
          <a:p>
            <a:pPr marL="1574770" lvl="2" indent="-355600">
              <a:lnSpc>
                <a:spcPct val="120000"/>
              </a:lnSpc>
              <a:buClr>
                <a:srgbClr val="F8C700"/>
              </a:buClr>
              <a:buFont typeface="Calibri" panose="020F0502020204030204" pitchFamily="34" charset="0"/>
              <a:buChar char="•"/>
            </a:pPr>
            <a:r>
              <a:rPr lang="fr-FR" sz="1800" b="1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BAC  </a:t>
            </a:r>
            <a:r>
              <a:rPr lang="id-ID" sz="1800" b="1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1800" b="1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id-ID" sz="1800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1800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0.690612</a:t>
            </a:r>
          </a:p>
          <a:p>
            <a:pPr marL="1574770" lvl="2" indent="-355600">
              <a:lnSpc>
                <a:spcPct val="120000"/>
              </a:lnSpc>
              <a:buClr>
                <a:srgbClr val="F8C700"/>
              </a:buClr>
              <a:buFont typeface="Calibri" panose="020F0502020204030204" pitchFamily="34" charset="0"/>
              <a:buChar char="•"/>
            </a:pPr>
            <a:r>
              <a:rPr lang="fr-FR" sz="1800" b="1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ROC</a:t>
            </a:r>
            <a:r>
              <a:rPr lang="id-ID" sz="1800" b="1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800" b="1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AUC      </a:t>
            </a:r>
            <a:r>
              <a:rPr lang="id-ID" sz="1800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1800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0.787564</a:t>
            </a:r>
          </a:p>
          <a:p>
            <a:pPr marL="1574770" lvl="2" indent="-355600">
              <a:lnSpc>
                <a:spcPct val="120000"/>
              </a:lnSpc>
              <a:buClr>
                <a:srgbClr val="F8C700"/>
              </a:buClr>
              <a:buFont typeface="Calibri" panose="020F0502020204030204" pitchFamily="34" charset="0"/>
              <a:buChar char="•"/>
            </a:pPr>
            <a:r>
              <a:rPr lang="fr-FR" sz="1800" b="1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MCC    </a:t>
            </a:r>
            <a:r>
              <a:rPr lang="fr-FR" sz="1800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           </a:t>
            </a:r>
            <a:r>
              <a:rPr lang="id-ID" sz="1800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1800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0.356146</a:t>
            </a:r>
            <a:endParaRPr lang="id-ID" sz="1800" dirty="0"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55600" indent="-355600">
              <a:lnSpc>
                <a:spcPct val="120000"/>
              </a:lnSpc>
              <a:buClr>
                <a:srgbClr val="F8C700"/>
              </a:buClr>
              <a:buFont typeface="Calibri" panose="020F0502020204030204" pitchFamily="34" charset="0"/>
              <a:buChar char="•"/>
            </a:pPr>
            <a:r>
              <a:rPr lang="id-ID" sz="1800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ML yang dibuat dalam project ini dapat memudahkan industri perbankan dalam menentukan (decison management) apakah pengajuan credit card disetujui atau tidak</a:t>
            </a:r>
            <a:endParaRPr lang="fr-FR" sz="1800" i="1" dirty="0"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lnSpc>
                <a:spcPct val="120000"/>
              </a:lnSpc>
              <a:buClr>
                <a:srgbClr val="F8C700"/>
              </a:buClr>
            </a:pPr>
            <a:endParaRPr lang="id-ID" sz="1800" i="1" dirty="0"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ounded Rectangle 21">
            <a:extLst>
              <a:ext uri="{FF2B5EF4-FFF2-40B4-BE49-F238E27FC236}">
                <a16:creationId xmlns:a16="http://schemas.microsoft.com/office/drawing/2014/main" id="{6C523A65-396B-4EC5-9315-E45ED1C1BB4B}"/>
              </a:ext>
            </a:extLst>
          </p:cNvPr>
          <p:cNvSpPr/>
          <p:nvPr/>
        </p:nvSpPr>
        <p:spPr>
          <a:xfrm>
            <a:off x="810453" y="1353730"/>
            <a:ext cx="4146759" cy="479385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Overdue Prediction</a:t>
            </a:r>
          </a:p>
        </p:txBody>
      </p:sp>
    </p:spTree>
    <p:extLst>
      <p:ext uri="{BB962C8B-B14F-4D97-AF65-F5344CB8AC3E}">
        <p14:creationId xmlns:p14="http://schemas.microsoft.com/office/powerpoint/2010/main" val="3680250867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1" dur="9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2" dur="9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5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6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9" dur="9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20" dur="9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23" dur="9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24" dur="9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40" grpId="0"/>
          <p:bldP spid="41" grpId="0"/>
          <p:bldP spid="42" grpId="0"/>
          <p:bldP spid="15" grpId="0" animBg="1"/>
          <p:bldP spid="1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9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9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9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9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9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9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40" grpId="0"/>
          <p:bldP spid="41" grpId="0"/>
          <p:bldP spid="42" grpId="0"/>
          <p:bldP spid="15" grpId="0" animBg="1"/>
          <p:bldP spid="19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entagon 38"/>
          <p:cNvSpPr/>
          <p:nvPr/>
        </p:nvSpPr>
        <p:spPr>
          <a:xfrm rot="5400000">
            <a:off x="9051854" y="-1105718"/>
            <a:ext cx="511985" cy="2724811"/>
          </a:xfrm>
          <a:prstGeom prst="homePlate">
            <a:avLst>
              <a:gd name="adj" fmla="val 39069"/>
            </a:avLst>
          </a:prstGeom>
          <a:solidFill>
            <a:srgbClr val="CF42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lIns="9144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latin typeface="Montserrat" panose="02000505000000020004" pitchFamily="2" charset="0"/>
              </a:rPr>
              <a:t>KESIMPULAN</a:t>
            </a:r>
          </a:p>
        </p:txBody>
      </p:sp>
      <p:sp>
        <p:nvSpPr>
          <p:cNvPr id="40" name="Pentagon 39"/>
          <p:cNvSpPr/>
          <p:nvPr/>
        </p:nvSpPr>
        <p:spPr>
          <a:xfrm rot="5400000">
            <a:off x="1027729" y="-1195728"/>
            <a:ext cx="331961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PENDAHULUAN</a:t>
            </a:r>
          </a:p>
        </p:txBody>
      </p:sp>
      <p:sp>
        <p:nvSpPr>
          <p:cNvPr id="41" name="Pentagon 40"/>
          <p:cNvSpPr/>
          <p:nvPr/>
        </p:nvSpPr>
        <p:spPr>
          <a:xfrm rot="5400000">
            <a:off x="3867297" y="-1195729"/>
            <a:ext cx="331962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METODOLOGI</a:t>
            </a:r>
          </a:p>
        </p:txBody>
      </p:sp>
      <p:sp>
        <p:nvSpPr>
          <p:cNvPr id="42" name="Pentagon 41"/>
          <p:cNvSpPr/>
          <p:nvPr/>
        </p:nvSpPr>
        <p:spPr>
          <a:xfrm rot="5400000">
            <a:off x="6346046" y="-1195731"/>
            <a:ext cx="331962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KESIMPULAN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13251" y="692697"/>
            <a:ext cx="8888672" cy="661033"/>
            <a:chOff x="-13251" y="692697"/>
            <a:chExt cx="8888672" cy="661033"/>
          </a:xfrm>
        </p:grpSpPr>
        <p:sp>
          <p:nvSpPr>
            <p:cNvPr id="43" name="Rectangle 42"/>
            <p:cNvSpPr/>
            <p:nvPr/>
          </p:nvSpPr>
          <p:spPr>
            <a:xfrm>
              <a:off x="-13251" y="692697"/>
              <a:ext cx="139700" cy="661033"/>
            </a:xfrm>
            <a:prstGeom prst="rect">
              <a:avLst/>
            </a:prstGeom>
            <a:solidFill>
              <a:srgbClr val="CF4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Montserrat" panose="02000505000000020004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6449" y="792382"/>
              <a:ext cx="87489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>
                  <a:latin typeface="Montserrat" panose="02000505000000020004" pitchFamily="2" charset="0"/>
                </a:rPr>
                <a:t>Kesimpulan</a:t>
              </a:r>
              <a:endParaRPr lang="en-US" b="1" dirty="0">
                <a:latin typeface="Montserrat" panose="02000505000000020004" pitchFamily="2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8184232" y="5833183"/>
            <a:ext cx="4007768" cy="10101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3749" y="2319533"/>
            <a:ext cx="10566400" cy="3333626"/>
          </a:xfrm>
          <a:prstGeom prst="roundRect">
            <a:avLst>
              <a:gd name="adj" fmla="val 6893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55600" indent="-355600">
              <a:lnSpc>
                <a:spcPct val="120000"/>
              </a:lnSpc>
              <a:buClr>
                <a:srgbClr val="F8C700"/>
              </a:buClr>
              <a:buFont typeface="Calibri" panose="020F0502020204030204" pitchFamily="34" charset="0"/>
              <a:buChar char="•"/>
            </a:pPr>
            <a:r>
              <a:rPr lang="id-ID" sz="1800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Berdasarkan ML K-means yang telah dilakukan didapatkan 10 Cluster dengan score sebagai berikut:</a:t>
            </a:r>
          </a:p>
          <a:p>
            <a:pPr marL="355600" indent="-355600">
              <a:lnSpc>
                <a:spcPct val="120000"/>
              </a:lnSpc>
              <a:buClr>
                <a:srgbClr val="F8C700"/>
              </a:buClr>
              <a:buFont typeface="Calibri" panose="020F0502020204030204" pitchFamily="34" charset="0"/>
              <a:buChar char="•"/>
            </a:pPr>
            <a:endParaRPr lang="id-ID" sz="1800" dirty="0"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74770" lvl="2" indent="-355600">
              <a:lnSpc>
                <a:spcPct val="120000"/>
              </a:lnSpc>
              <a:buClr>
                <a:srgbClr val="F8C700"/>
              </a:buClr>
              <a:buFont typeface="Calibri" panose="020F0502020204030204" pitchFamily="34" charset="0"/>
              <a:buChar char="•"/>
            </a:pPr>
            <a:r>
              <a:rPr lang="id-ID" sz="2000" b="1" dirty="0"/>
              <a:t>Silhouette Coefficient	</a:t>
            </a:r>
            <a:r>
              <a:rPr lang="fr-FR" sz="1600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0.2821514763464087</a:t>
            </a:r>
            <a:endParaRPr lang="id-ID" sz="1600" i="1" dirty="0"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74770" lvl="2" indent="-355600">
              <a:lnSpc>
                <a:spcPct val="120000"/>
              </a:lnSpc>
              <a:buClr>
                <a:srgbClr val="F8C700"/>
              </a:buClr>
              <a:buFont typeface="Calibri" panose="020F0502020204030204" pitchFamily="34" charset="0"/>
              <a:buChar char="•"/>
            </a:pPr>
            <a:r>
              <a:rPr lang="id-ID" sz="2000" b="1" dirty="0"/>
              <a:t>Calinski-Harabasz Index	</a:t>
            </a:r>
            <a:r>
              <a:rPr lang="fr-FR" sz="1600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1722.3428274505402</a:t>
            </a:r>
            <a:endParaRPr lang="id-ID" sz="1600" i="1" dirty="0"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74770" lvl="2" indent="-355600">
              <a:lnSpc>
                <a:spcPct val="120000"/>
              </a:lnSpc>
              <a:buClr>
                <a:srgbClr val="F8C700"/>
              </a:buClr>
              <a:buFont typeface="Calibri" panose="020F0502020204030204" pitchFamily="34" charset="0"/>
              <a:buChar char="•"/>
            </a:pPr>
            <a:r>
              <a:rPr lang="id-ID" sz="2000" b="1" dirty="0"/>
              <a:t>Davies-Bouldin Index</a:t>
            </a:r>
            <a:r>
              <a:rPr lang="fr-FR" sz="1600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id-ID" sz="1600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sz="1600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1.128576500225296</a:t>
            </a:r>
            <a:endParaRPr lang="id-ID" sz="1600" i="1" dirty="0"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74770" lvl="2" indent="-355600">
              <a:lnSpc>
                <a:spcPct val="120000"/>
              </a:lnSpc>
              <a:buClr>
                <a:srgbClr val="F8C700"/>
              </a:buClr>
              <a:buFont typeface="Calibri" panose="020F0502020204030204" pitchFamily="34" charset="0"/>
              <a:buChar char="•"/>
            </a:pPr>
            <a:endParaRPr lang="id-ID" sz="2000" dirty="0"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55600" indent="-355600">
              <a:lnSpc>
                <a:spcPct val="120000"/>
              </a:lnSpc>
              <a:buClr>
                <a:srgbClr val="F8C700"/>
              </a:buClr>
              <a:buFont typeface="Calibri" panose="020F0502020204030204" pitchFamily="34" charset="0"/>
              <a:buChar char="•"/>
            </a:pPr>
            <a:r>
              <a:rPr lang="id-ID" sz="1800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Cluster ini dapat menjadi acuan/panduan dalam menentukan marketing strategy perusahaan berdasarkan behaviour yang telah diidentifikasi</a:t>
            </a:r>
            <a:endParaRPr lang="fr-FR" sz="1800" i="1" dirty="0"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lnSpc>
                <a:spcPct val="120000"/>
              </a:lnSpc>
              <a:buClr>
                <a:srgbClr val="F8C700"/>
              </a:buClr>
            </a:pPr>
            <a:endParaRPr lang="id-ID" sz="1800" i="1" dirty="0"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ounded Rectangle 21">
            <a:extLst>
              <a:ext uri="{FF2B5EF4-FFF2-40B4-BE49-F238E27FC236}">
                <a16:creationId xmlns:a16="http://schemas.microsoft.com/office/drawing/2014/main" id="{3AFDF381-9DA2-4171-8BA6-CAC1A4C02BF8}"/>
              </a:ext>
            </a:extLst>
          </p:cNvPr>
          <p:cNvSpPr/>
          <p:nvPr/>
        </p:nvSpPr>
        <p:spPr>
          <a:xfrm>
            <a:off x="823774" y="1853677"/>
            <a:ext cx="4146759" cy="479385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3654113013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1" dur="9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2" dur="9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5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6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9" dur="9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20" dur="9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23" dur="9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24" dur="9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40" grpId="0"/>
          <p:bldP spid="41" grpId="0"/>
          <p:bldP spid="42" grpId="0"/>
          <p:bldP spid="15" grpId="0" animBg="1"/>
          <p:bldP spid="1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9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9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9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9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9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9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40" grpId="0"/>
          <p:bldP spid="41" grpId="0"/>
          <p:bldP spid="42" grpId="0"/>
          <p:bldP spid="15" grpId="0" animBg="1"/>
          <p:bldP spid="12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entagon 38"/>
          <p:cNvSpPr/>
          <p:nvPr/>
        </p:nvSpPr>
        <p:spPr>
          <a:xfrm rot="5400000">
            <a:off x="9051854" y="-1105718"/>
            <a:ext cx="511985" cy="2724811"/>
          </a:xfrm>
          <a:prstGeom prst="homePlate">
            <a:avLst>
              <a:gd name="adj" fmla="val 39069"/>
            </a:avLst>
          </a:prstGeom>
          <a:solidFill>
            <a:srgbClr val="CF42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lIns="9144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latin typeface="Montserrat" panose="02000505000000020004" pitchFamily="2" charset="0"/>
              </a:rPr>
              <a:t>KESIMPULAN</a:t>
            </a:r>
          </a:p>
        </p:txBody>
      </p:sp>
      <p:sp>
        <p:nvSpPr>
          <p:cNvPr id="40" name="Pentagon 39"/>
          <p:cNvSpPr/>
          <p:nvPr/>
        </p:nvSpPr>
        <p:spPr>
          <a:xfrm rot="5400000">
            <a:off x="1027729" y="-1195728"/>
            <a:ext cx="331961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PENDAHULUAN</a:t>
            </a:r>
          </a:p>
        </p:txBody>
      </p:sp>
      <p:sp>
        <p:nvSpPr>
          <p:cNvPr id="41" name="Pentagon 40"/>
          <p:cNvSpPr/>
          <p:nvPr/>
        </p:nvSpPr>
        <p:spPr>
          <a:xfrm rot="5400000">
            <a:off x="3867297" y="-1195729"/>
            <a:ext cx="331962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id-ID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EDA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42" name="Pentagon 41"/>
          <p:cNvSpPr/>
          <p:nvPr/>
        </p:nvSpPr>
        <p:spPr>
          <a:xfrm rot="5400000">
            <a:off x="6346046" y="-1195731"/>
            <a:ext cx="331962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KESIMPULAN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-13251" y="692697"/>
            <a:ext cx="8888672" cy="661033"/>
            <a:chOff x="-13251" y="692697"/>
            <a:chExt cx="8888672" cy="661033"/>
          </a:xfrm>
        </p:grpSpPr>
        <p:sp>
          <p:nvSpPr>
            <p:cNvPr id="19" name="Rectangle 18"/>
            <p:cNvSpPr/>
            <p:nvPr/>
          </p:nvSpPr>
          <p:spPr>
            <a:xfrm>
              <a:off x="-13251" y="692697"/>
              <a:ext cx="139700" cy="661033"/>
            </a:xfrm>
            <a:prstGeom prst="rect">
              <a:avLst/>
            </a:prstGeom>
            <a:solidFill>
              <a:srgbClr val="CF4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Montserrat" panose="02000505000000020004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6449" y="792382"/>
              <a:ext cx="87489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Montserrat" panose="02000505000000020004" pitchFamily="2" charset="0"/>
                </a:rPr>
                <a:t>Saran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823774" y="2343904"/>
            <a:ext cx="10566400" cy="1108633"/>
          </a:xfrm>
          <a:prstGeom prst="roundRect">
            <a:avLst>
              <a:gd name="adj" fmla="val 6893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F8C7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id-ID" sz="1800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elakukan Hyperparameter Tuning dengan parameter lainnya untuk meningkatkan performa ML</a:t>
            </a:r>
            <a:r>
              <a:rPr lang="en-US" sz="1800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id-ID" sz="1800" i="1" dirty="0"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20000"/>
              </a:lnSpc>
              <a:buClr>
                <a:srgbClr val="F8C700"/>
              </a:buClr>
              <a:buFont typeface="Arial" panose="020B0604020202020204" pitchFamily="34" charset="0"/>
              <a:buChar char="•"/>
            </a:pPr>
            <a:r>
              <a:rPr lang="id-ID" sz="1800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Melakukan pencarian data terutama untuk Overdue Prediction dimana data bersifat </a:t>
            </a:r>
            <a:r>
              <a:rPr lang="id-ID" sz="1800" i="1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imbalanced dataset. </a:t>
            </a:r>
          </a:p>
          <a:p>
            <a:pPr marL="285750" indent="-285750">
              <a:lnSpc>
                <a:spcPct val="120000"/>
              </a:lnSpc>
              <a:buClr>
                <a:srgbClr val="F8C700"/>
              </a:buClr>
              <a:buFont typeface="Arial" panose="020B0604020202020204" pitchFamily="34" charset="0"/>
              <a:buChar char="•"/>
            </a:pPr>
            <a:r>
              <a:rPr lang="id-ID" sz="1800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Melakukan pengelompokan data variabel yang memiliki range besar dan jumlah data yang tidak merata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23774" y="1853677"/>
            <a:ext cx="4146759" cy="479385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Terkait dengan ML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056" y="4383752"/>
            <a:ext cx="10566400" cy="1087988"/>
          </a:xfrm>
          <a:prstGeom prst="roundRect">
            <a:avLst>
              <a:gd name="adj" fmla="val 4021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55600" lvl="0" indent="-355600">
              <a:lnSpc>
                <a:spcPct val="120000"/>
              </a:lnSpc>
              <a:buClr>
                <a:srgbClr val="F8C700"/>
              </a:buClr>
              <a:buFont typeface="Calibri" panose="020F0502020204030204" pitchFamily="34" charset="0"/>
              <a:buChar char="•"/>
            </a:pPr>
            <a:r>
              <a:rPr lang="id-ID" sz="1800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Menggunakan hasil Overdue Prediction sebagai salah satu faktor yang menentukan persetujuan Credit Card</a:t>
            </a:r>
          </a:p>
          <a:p>
            <a:pPr marL="355600" lvl="0" indent="-355600">
              <a:lnSpc>
                <a:spcPct val="120000"/>
              </a:lnSpc>
              <a:buClr>
                <a:srgbClr val="F8C700"/>
              </a:buClr>
              <a:buFont typeface="Calibri" panose="020F0502020204030204" pitchFamily="34" charset="0"/>
              <a:buChar char="•"/>
            </a:pPr>
            <a:r>
              <a:rPr lang="id-ID" sz="1800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Menggunakan hasil Segmentasi dan Behaviour yang didapatkan untuk menentukan strategi marketing selanjutnya yang diperlukan untuk setiap cluster yang ada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32056" y="3897442"/>
            <a:ext cx="4146759" cy="479385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Terkait dengan Hasil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84232" y="5833183"/>
            <a:ext cx="4007768" cy="10101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21880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7" dur="9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" dur="9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1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2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5" dur="9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6" dur="9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9" dur="9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20" dur="9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40" grpId="0"/>
          <p:bldP spid="41" grpId="0"/>
          <p:bldP spid="42" grpId="0"/>
          <p:bldP spid="21" grpId="0" animBg="1"/>
          <p:bldP spid="22" grpId="0" animBg="1"/>
          <p:bldP spid="23" grpId="0" animBg="1"/>
          <p:bldP spid="2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9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9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9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9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40" grpId="0"/>
          <p:bldP spid="41" grpId="0"/>
          <p:bldP spid="42" grpId="0"/>
          <p:bldP spid="21" grpId="0" animBg="1"/>
          <p:bldP spid="22" grpId="0" animBg="1"/>
          <p:bldP spid="23" grpId="0" animBg="1"/>
          <p:bldP spid="24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E67801-8BE8-4104-B043-1CE649834A0C}"/>
              </a:ext>
            </a:extLst>
          </p:cNvPr>
          <p:cNvSpPr/>
          <p:nvPr/>
        </p:nvSpPr>
        <p:spPr>
          <a:xfrm>
            <a:off x="7320136" y="5985284"/>
            <a:ext cx="4827947" cy="836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9E7A6E9C-9F32-41AF-8E54-878248B90FE9}"/>
              </a:ext>
            </a:extLst>
          </p:cNvPr>
          <p:cNvSpPr>
            <a:spLocks/>
          </p:cNvSpPr>
          <p:nvPr/>
        </p:nvSpPr>
        <p:spPr bwMode="auto">
          <a:xfrm>
            <a:off x="811015" y="4282031"/>
            <a:ext cx="750234" cy="749013"/>
          </a:xfrm>
          <a:custGeom>
            <a:avLst/>
            <a:gdLst>
              <a:gd name="T0" fmla="*/ 450 w 472"/>
              <a:gd name="T1" fmla="*/ 196 h 471"/>
              <a:gd name="T2" fmla="*/ 275 w 472"/>
              <a:gd name="T3" fmla="*/ 450 h 471"/>
              <a:gd name="T4" fmla="*/ 22 w 472"/>
              <a:gd name="T5" fmla="*/ 275 h 471"/>
              <a:gd name="T6" fmla="*/ 197 w 472"/>
              <a:gd name="T7" fmla="*/ 22 h 471"/>
              <a:gd name="T8" fmla="*/ 450 w 472"/>
              <a:gd name="T9" fmla="*/ 19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471">
                <a:moveTo>
                  <a:pt x="450" y="196"/>
                </a:moveTo>
                <a:cubicBezTo>
                  <a:pt x="472" y="314"/>
                  <a:pt x="394" y="428"/>
                  <a:pt x="275" y="450"/>
                </a:cubicBezTo>
                <a:cubicBezTo>
                  <a:pt x="157" y="471"/>
                  <a:pt x="44" y="393"/>
                  <a:pt x="22" y="275"/>
                </a:cubicBezTo>
                <a:cubicBezTo>
                  <a:pt x="0" y="157"/>
                  <a:pt x="78" y="43"/>
                  <a:pt x="197" y="22"/>
                </a:cubicBezTo>
                <a:cubicBezTo>
                  <a:pt x="315" y="0"/>
                  <a:pt x="428" y="78"/>
                  <a:pt x="450" y="196"/>
                </a:cubicBezTo>
                <a:close/>
              </a:path>
            </a:pathLst>
          </a:custGeom>
          <a:solidFill>
            <a:srgbClr val="CF423F"/>
          </a:soli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 b="1">
              <a:latin typeface="Montserrat" panose="02000505000000020004" pitchFamily="2" charset="0"/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27E68C7C-D0BF-4421-A840-E117198F417E}"/>
              </a:ext>
            </a:extLst>
          </p:cNvPr>
          <p:cNvSpPr>
            <a:spLocks/>
          </p:cNvSpPr>
          <p:nvPr/>
        </p:nvSpPr>
        <p:spPr bwMode="auto">
          <a:xfrm>
            <a:off x="-542828" y="1476594"/>
            <a:ext cx="750234" cy="751457"/>
          </a:xfrm>
          <a:custGeom>
            <a:avLst/>
            <a:gdLst>
              <a:gd name="T0" fmla="*/ 450 w 472"/>
              <a:gd name="T1" fmla="*/ 196 h 472"/>
              <a:gd name="T2" fmla="*/ 275 w 472"/>
              <a:gd name="T3" fmla="*/ 450 h 472"/>
              <a:gd name="T4" fmla="*/ 22 w 472"/>
              <a:gd name="T5" fmla="*/ 275 h 472"/>
              <a:gd name="T6" fmla="*/ 197 w 472"/>
              <a:gd name="T7" fmla="*/ 22 h 472"/>
              <a:gd name="T8" fmla="*/ 450 w 472"/>
              <a:gd name="T9" fmla="*/ 196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472">
                <a:moveTo>
                  <a:pt x="450" y="196"/>
                </a:moveTo>
                <a:cubicBezTo>
                  <a:pt x="472" y="315"/>
                  <a:pt x="394" y="428"/>
                  <a:pt x="275" y="450"/>
                </a:cubicBezTo>
                <a:cubicBezTo>
                  <a:pt x="157" y="472"/>
                  <a:pt x="44" y="393"/>
                  <a:pt x="22" y="275"/>
                </a:cubicBezTo>
                <a:cubicBezTo>
                  <a:pt x="0" y="157"/>
                  <a:pt x="78" y="43"/>
                  <a:pt x="197" y="22"/>
                </a:cubicBezTo>
                <a:cubicBezTo>
                  <a:pt x="315" y="0"/>
                  <a:pt x="428" y="78"/>
                  <a:pt x="450" y="196"/>
                </a:cubicBezTo>
                <a:close/>
              </a:path>
            </a:pathLst>
          </a:custGeom>
          <a:solidFill>
            <a:srgbClr val="CF423F"/>
          </a:soli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 b="1">
              <a:latin typeface="Montserrat" panose="02000505000000020004" pitchFamily="2" charset="0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94C037A-830C-4EBB-8CD9-2C1060D87D37}"/>
              </a:ext>
            </a:extLst>
          </p:cNvPr>
          <p:cNvSpPr>
            <a:spLocks/>
          </p:cNvSpPr>
          <p:nvPr/>
        </p:nvSpPr>
        <p:spPr bwMode="auto">
          <a:xfrm>
            <a:off x="3615228" y="1028165"/>
            <a:ext cx="4395103" cy="4398768"/>
          </a:xfrm>
          <a:custGeom>
            <a:avLst/>
            <a:gdLst>
              <a:gd name="T0" fmla="*/ 2519 w 2765"/>
              <a:gd name="T1" fmla="*/ 937 h 2765"/>
              <a:gd name="T2" fmla="*/ 1828 w 2765"/>
              <a:gd name="T3" fmla="*/ 2519 h 2765"/>
              <a:gd name="T4" fmla="*/ 246 w 2765"/>
              <a:gd name="T5" fmla="*/ 1828 h 2765"/>
              <a:gd name="T6" fmla="*/ 937 w 2765"/>
              <a:gd name="T7" fmla="*/ 246 h 2765"/>
              <a:gd name="T8" fmla="*/ 2519 w 2765"/>
              <a:gd name="T9" fmla="*/ 937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5" h="2765">
                <a:moveTo>
                  <a:pt x="2519" y="937"/>
                </a:moveTo>
                <a:cubicBezTo>
                  <a:pt x="2765" y="1565"/>
                  <a:pt x="2456" y="2273"/>
                  <a:pt x="1828" y="2519"/>
                </a:cubicBezTo>
                <a:cubicBezTo>
                  <a:pt x="1200" y="2765"/>
                  <a:pt x="492" y="2455"/>
                  <a:pt x="246" y="1828"/>
                </a:cubicBezTo>
                <a:cubicBezTo>
                  <a:pt x="0" y="1200"/>
                  <a:pt x="310" y="492"/>
                  <a:pt x="937" y="246"/>
                </a:cubicBezTo>
                <a:cubicBezTo>
                  <a:pt x="1565" y="0"/>
                  <a:pt x="2273" y="310"/>
                  <a:pt x="2519" y="937"/>
                </a:cubicBezTo>
                <a:close/>
              </a:path>
            </a:pathLst>
          </a:custGeom>
          <a:solidFill>
            <a:srgbClr val="CF423F"/>
          </a:soli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 b="1">
              <a:latin typeface="Montserrat" panose="02000505000000020004" pitchFamily="2" charset="0"/>
            </a:endParaRP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BFB85A45-718D-4DB7-904E-5D6764DF31B1}"/>
              </a:ext>
            </a:extLst>
          </p:cNvPr>
          <p:cNvSpPr>
            <a:spLocks/>
          </p:cNvSpPr>
          <p:nvPr/>
        </p:nvSpPr>
        <p:spPr bwMode="auto">
          <a:xfrm>
            <a:off x="4642830" y="1587786"/>
            <a:ext cx="7180989" cy="7147998"/>
          </a:xfrm>
          <a:custGeom>
            <a:avLst/>
            <a:gdLst>
              <a:gd name="T0" fmla="*/ 3375 w 4517"/>
              <a:gd name="T1" fmla="*/ 2663 h 4493"/>
              <a:gd name="T2" fmla="*/ 4395 w 4517"/>
              <a:gd name="T3" fmla="*/ 1706 h 4493"/>
              <a:gd name="T4" fmla="*/ 3421 w 4517"/>
              <a:gd name="T5" fmla="*/ 320 h 4493"/>
              <a:gd name="T6" fmla="*/ 2269 w 4517"/>
              <a:gd name="T7" fmla="*/ 802 h 4493"/>
              <a:gd name="T8" fmla="*/ 1787 w 4517"/>
              <a:gd name="T9" fmla="*/ 974 h 4493"/>
              <a:gd name="T10" fmla="*/ 1781 w 4517"/>
              <a:gd name="T11" fmla="*/ 972 h 4493"/>
              <a:gd name="T12" fmla="*/ 1463 w 4517"/>
              <a:gd name="T13" fmla="*/ 632 h 4493"/>
              <a:gd name="T14" fmla="*/ 1001 w 4517"/>
              <a:gd name="T15" fmla="*/ 110 h 4493"/>
              <a:gd name="T16" fmla="*/ 153 w 4517"/>
              <a:gd name="T17" fmla="*/ 496 h 4493"/>
              <a:gd name="T18" fmla="*/ 543 w 4517"/>
              <a:gd name="T19" fmla="*/ 1409 h 4493"/>
              <a:gd name="T20" fmla="*/ 1223 w 4517"/>
              <a:gd name="T21" fmla="*/ 1298 h 4493"/>
              <a:gd name="T22" fmla="*/ 1620 w 4517"/>
              <a:gd name="T23" fmla="*/ 1220 h 4493"/>
              <a:gd name="T24" fmla="*/ 1740 w 4517"/>
              <a:gd name="T25" fmla="*/ 1255 h 4493"/>
              <a:gd name="T26" fmla="*/ 2056 w 4517"/>
              <a:gd name="T27" fmla="*/ 1626 h 4493"/>
              <a:gd name="T28" fmla="*/ 2567 w 4517"/>
              <a:gd name="T29" fmla="*/ 2467 h 4493"/>
              <a:gd name="T30" fmla="*/ 2741 w 4517"/>
              <a:gd name="T31" fmla="*/ 2894 h 4493"/>
              <a:gd name="T32" fmla="*/ 2729 w 4517"/>
              <a:gd name="T33" fmla="*/ 2957 h 4493"/>
              <a:gd name="T34" fmla="*/ 2477 w 4517"/>
              <a:gd name="T35" fmla="*/ 3272 h 4493"/>
              <a:gd name="T36" fmla="*/ 2114 w 4517"/>
              <a:gd name="T37" fmla="*/ 3765 h 4493"/>
              <a:gd name="T38" fmla="*/ 2558 w 4517"/>
              <a:gd name="T39" fmla="*/ 4405 h 4493"/>
              <a:gd name="T40" fmla="*/ 3300 w 4517"/>
              <a:gd name="T41" fmla="*/ 3935 h 4493"/>
              <a:gd name="T42" fmla="*/ 3128 w 4517"/>
              <a:gd name="T43" fmla="*/ 3395 h 4493"/>
              <a:gd name="T44" fmla="*/ 3008 w 4517"/>
              <a:gd name="T45" fmla="*/ 3010 h 4493"/>
              <a:gd name="T46" fmla="*/ 3008 w 4517"/>
              <a:gd name="T47" fmla="*/ 3010 h 4493"/>
              <a:gd name="T48" fmla="*/ 3375 w 4517"/>
              <a:gd name="T49" fmla="*/ 2663 h 4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517" h="4493">
                <a:moveTo>
                  <a:pt x="3375" y="2663"/>
                </a:moveTo>
                <a:cubicBezTo>
                  <a:pt x="3873" y="2603"/>
                  <a:pt x="4297" y="2226"/>
                  <a:pt x="4395" y="1706"/>
                </a:cubicBezTo>
                <a:cubicBezTo>
                  <a:pt x="4517" y="1055"/>
                  <a:pt x="4079" y="428"/>
                  <a:pt x="3421" y="320"/>
                </a:cubicBezTo>
                <a:cubicBezTo>
                  <a:pt x="2966" y="246"/>
                  <a:pt x="2524" y="447"/>
                  <a:pt x="2269" y="802"/>
                </a:cubicBezTo>
                <a:cubicBezTo>
                  <a:pt x="2160" y="955"/>
                  <a:pt x="1968" y="1025"/>
                  <a:pt x="1787" y="974"/>
                </a:cubicBezTo>
                <a:cubicBezTo>
                  <a:pt x="1781" y="972"/>
                  <a:pt x="1781" y="972"/>
                  <a:pt x="1781" y="972"/>
                </a:cubicBezTo>
                <a:cubicBezTo>
                  <a:pt x="1620" y="926"/>
                  <a:pt x="1495" y="796"/>
                  <a:pt x="1463" y="632"/>
                </a:cubicBezTo>
                <a:cubicBezTo>
                  <a:pt x="1416" y="397"/>
                  <a:pt x="1248" y="192"/>
                  <a:pt x="1001" y="110"/>
                </a:cubicBezTo>
                <a:cubicBezTo>
                  <a:pt x="663" y="0"/>
                  <a:pt x="291" y="169"/>
                  <a:pt x="153" y="496"/>
                </a:cubicBezTo>
                <a:cubicBezTo>
                  <a:pt x="0" y="858"/>
                  <a:pt x="179" y="1271"/>
                  <a:pt x="543" y="1409"/>
                </a:cubicBezTo>
                <a:cubicBezTo>
                  <a:pt x="781" y="1499"/>
                  <a:pt x="1038" y="1449"/>
                  <a:pt x="1223" y="1298"/>
                </a:cubicBezTo>
                <a:cubicBezTo>
                  <a:pt x="1333" y="1208"/>
                  <a:pt x="1483" y="1181"/>
                  <a:pt x="1620" y="1220"/>
                </a:cubicBezTo>
                <a:cubicBezTo>
                  <a:pt x="1740" y="1255"/>
                  <a:pt x="1740" y="1255"/>
                  <a:pt x="1740" y="1255"/>
                </a:cubicBezTo>
                <a:cubicBezTo>
                  <a:pt x="1911" y="1304"/>
                  <a:pt x="2036" y="1450"/>
                  <a:pt x="2056" y="1626"/>
                </a:cubicBezTo>
                <a:cubicBezTo>
                  <a:pt x="2097" y="1968"/>
                  <a:pt x="2285" y="2276"/>
                  <a:pt x="2567" y="2467"/>
                </a:cubicBezTo>
                <a:cubicBezTo>
                  <a:pt x="2705" y="2561"/>
                  <a:pt x="2772" y="2730"/>
                  <a:pt x="2741" y="2894"/>
                </a:cubicBezTo>
                <a:cubicBezTo>
                  <a:pt x="2729" y="2957"/>
                  <a:pt x="2729" y="2957"/>
                  <a:pt x="2729" y="2957"/>
                </a:cubicBezTo>
                <a:cubicBezTo>
                  <a:pt x="2703" y="3098"/>
                  <a:pt x="2609" y="3217"/>
                  <a:pt x="2477" y="3272"/>
                </a:cubicBezTo>
                <a:cubicBezTo>
                  <a:pt x="2284" y="3354"/>
                  <a:pt x="2137" y="3536"/>
                  <a:pt x="2114" y="3765"/>
                </a:cubicBezTo>
                <a:cubicBezTo>
                  <a:pt x="2084" y="4057"/>
                  <a:pt x="2275" y="4331"/>
                  <a:pt x="2558" y="4405"/>
                </a:cubicBezTo>
                <a:cubicBezTo>
                  <a:pt x="2898" y="4493"/>
                  <a:pt x="3236" y="4274"/>
                  <a:pt x="3300" y="3935"/>
                </a:cubicBezTo>
                <a:cubicBezTo>
                  <a:pt x="3338" y="3730"/>
                  <a:pt x="3267" y="3530"/>
                  <a:pt x="3128" y="3395"/>
                </a:cubicBezTo>
                <a:cubicBezTo>
                  <a:pt x="3026" y="3295"/>
                  <a:pt x="2981" y="3150"/>
                  <a:pt x="3008" y="3010"/>
                </a:cubicBezTo>
                <a:cubicBezTo>
                  <a:pt x="3008" y="3010"/>
                  <a:pt x="3008" y="3010"/>
                  <a:pt x="3008" y="3010"/>
                </a:cubicBezTo>
                <a:cubicBezTo>
                  <a:pt x="3042" y="2827"/>
                  <a:pt x="3190" y="2686"/>
                  <a:pt x="3375" y="2663"/>
                </a:cubicBezTo>
                <a:close/>
              </a:path>
            </a:pathLst>
          </a:custGeom>
          <a:solidFill>
            <a:srgbClr val="CF423F"/>
          </a:soli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 b="1">
              <a:latin typeface="Montserrat" panose="02000505000000020004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0D17A8-3277-409D-A978-57EE2C6D4B30}"/>
              </a:ext>
            </a:extLst>
          </p:cNvPr>
          <p:cNvSpPr txBox="1"/>
          <p:nvPr/>
        </p:nvSpPr>
        <p:spPr>
          <a:xfrm>
            <a:off x="3898926" y="3021250"/>
            <a:ext cx="4394153" cy="76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399" b="1" dirty="0">
                <a:solidFill>
                  <a:srgbClr val="FFFFFF"/>
                </a:solidFill>
                <a:latin typeface="Montserrat" panose="02000505000000020004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TERIMA KASIH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56D208-7794-47E2-AA1D-DD66B0AA1F0F}"/>
              </a:ext>
            </a:extLst>
          </p:cNvPr>
          <p:cNvSpPr txBox="1"/>
          <p:nvPr/>
        </p:nvSpPr>
        <p:spPr>
          <a:xfrm>
            <a:off x="4847105" y="3757713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Montserrat" panose="02000505000000020004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ATAS PERHATIANNYA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CEEC1C2-605C-4626-AA3B-BF2987D9BA99}"/>
              </a:ext>
            </a:extLst>
          </p:cNvPr>
          <p:cNvSpPr>
            <a:spLocks/>
          </p:cNvSpPr>
          <p:nvPr/>
        </p:nvSpPr>
        <p:spPr bwMode="auto">
          <a:xfrm>
            <a:off x="1414313" y="5486805"/>
            <a:ext cx="2953284" cy="2955728"/>
          </a:xfrm>
          <a:custGeom>
            <a:avLst/>
            <a:gdLst>
              <a:gd name="T0" fmla="*/ 1772 w 1858"/>
              <a:gd name="T1" fmla="*/ 774 h 1858"/>
              <a:gd name="T2" fmla="*/ 1084 w 1858"/>
              <a:gd name="T3" fmla="*/ 1772 h 1858"/>
              <a:gd name="T4" fmla="*/ 86 w 1858"/>
              <a:gd name="T5" fmla="*/ 1084 h 1858"/>
              <a:gd name="T6" fmla="*/ 774 w 1858"/>
              <a:gd name="T7" fmla="*/ 86 h 1858"/>
              <a:gd name="T8" fmla="*/ 1772 w 1858"/>
              <a:gd name="T9" fmla="*/ 774 h 1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8" h="1858">
                <a:moveTo>
                  <a:pt x="1772" y="774"/>
                </a:moveTo>
                <a:cubicBezTo>
                  <a:pt x="1858" y="1239"/>
                  <a:pt x="1550" y="1686"/>
                  <a:pt x="1084" y="1772"/>
                </a:cubicBezTo>
                <a:cubicBezTo>
                  <a:pt x="619" y="1858"/>
                  <a:pt x="172" y="1550"/>
                  <a:pt x="86" y="1084"/>
                </a:cubicBezTo>
                <a:cubicBezTo>
                  <a:pt x="0" y="618"/>
                  <a:pt x="308" y="171"/>
                  <a:pt x="774" y="86"/>
                </a:cubicBezTo>
                <a:cubicBezTo>
                  <a:pt x="1239" y="0"/>
                  <a:pt x="1686" y="308"/>
                  <a:pt x="1772" y="774"/>
                </a:cubicBezTo>
                <a:close/>
              </a:path>
            </a:pathLst>
          </a:custGeom>
          <a:solidFill>
            <a:srgbClr val="CF423F"/>
          </a:soli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 b="1">
              <a:latin typeface="Montserrat" panose="02000505000000020004" pitchFamily="2" charset="0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F12460F-38BF-49B1-9E3E-A174FDABEBF4}"/>
              </a:ext>
            </a:extLst>
          </p:cNvPr>
          <p:cNvSpPr>
            <a:spLocks/>
          </p:cNvSpPr>
          <p:nvPr/>
        </p:nvSpPr>
        <p:spPr bwMode="auto">
          <a:xfrm>
            <a:off x="897685" y="312754"/>
            <a:ext cx="3251423" cy="3251423"/>
          </a:xfrm>
          <a:custGeom>
            <a:avLst/>
            <a:gdLst>
              <a:gd name="T0" fmla="*/ 1969 w 2045"/>
              <a:gd name="T1" fmla="*/ 884 h 2044"/>
              <a:gd name="T2" fmla="*/ 1160 w 2045"/>
              <a:gd name="T3" fmla="*/ 1968 h 2044"/>
              <a:gd name="T4" fmla="*/ 76 w 2045"/>
              <a:gd name="T5" fmla="*/ 1160 h 2044"/>
              <a:gd name="T6" fmla="*/ 884 w 2045"/>
              <a:gd name="T7" fmla="*/ 76 h 2044"/>
              <a:gd name="T8" fmla="*/ 1969 w 2045"/>
              <a:gd name="T9" fmla="*/ 884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5" h="2044">
                <a:moveTo>
                  <a:pt x="1969" y="884"/>
                </a:moveTo>
                <a:cubicBezTo>
                  <a:pt x="2045" y="1407"/>
                  <a:pt x="1683" y="1892"/>
                  <a:pt x="1160" y="1968"/>
                </a:cubicBezTo>
                <a:cubicBezTo>
                  <a:pt x="638" y="2044"/>
                  <a:pt x="152" y="1683"/>
                  <a:pt x="76" y="1160"/>
                </a:cubicBezTo>
                <a:cubicBezTo>
                  <a:pt x="0" y="637"/>
                  <a:pt x="362" y="152"/>
                  <a:pt x="884" y="76"/>
                </a:cubicBezTo>
                <a:cubicBezTo>
                  <a:pt x="1407" y="0"/>
                  <a:pt x="1892" y="361"/>
                  <a:pt x="1969" y="884"/>
                </a:cubicBezTo>
                <a:close/>
              </a:path>
            </a:pathLst>
          </a:custGeom>
          <a:solidFill>
            <a:srgbClr val="CF423F"/>
          </a:soli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 b="1">
              <a:latin typeface="Montserrat" panose="02000505000000020004" pitchFamily="2" charset="0"/>
            </a:endParaRP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8EB3057D-63A5-422B-A9B1-35ACBBCD5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1675" y="5127571"/>
            <a:ext cx="3093800" cy="3096244"/>
          </a:xfrm>
          <a:prstGeom prst="ellipse">
            <a:avLst/>
          </a:prstGeom>
          <a:solidFill>
            <a:srgbClr val="CF423F"/>
          </a:soli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 b="1">
              <a:latin typeface="Montserrat" panose="02000505000000020004" pitchFamily="2" charset="0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16331DCD-84A0-43A8-89FF-E208B21C06D0}"/>
              </a:ext>
            </a:extLst>
          </p:cNvPr>
          <p:cNvSpPr>
            <a:spLocks/>
          </p:cNvSpPr>
          <p:nvPr/>
        </p:nvSpPr>
        <p:spPr bwMode="auto">
          <a:xfrm>
            <a:off x="-5237902" y="1707531"/>
            <a:ext cx="7641637" cy="7028253"/>
          </a:xfrm>
          <a:custGeom>
            <a:avLst/>
            <a:gdLst>
              <a:gd name="T0" fmla="*/ 1722 w 4807"/>
              <a:gd name="T1" fmla="*/ 3019 h 4418"/>
              <a:gd name="T2" fmla="*/ 2492 w 4807"/>
              <a:gd name="T3" fmla="*/ 4187 h 4418"/>
              <a:gd name="T4" fmla="*/ 4023 w 4807"/>
              <a:gd name="T5" fmla="*/ 3463 h 4418"/>
              <a:gd name="T6" fmla="*/ 3744 w 4807"/>
              <a:gd name="T7" fmla="*/ 2246 h 4418"/>
              <a:gd name="T8" fmla="*/ 3656 w 4807"/>
              <a:gd name="T9" fmla="*/ 1742 h 4418"/>
              <a:gd name="T10" fmla="*/ 3659 w 4807"/>
              <a:gd name="T11" fmla="*/ 1736 h 4418"/>
              <a:gd name="T12" fmla="*/ 4048 w 4807"/>
              <a:gd name="T13" fmla="*/ 1480 h 4418"/>
              <a:gd name="T14" fmla="*/ 4641 w 4807"/>
              <a:gd name="T15" fmla="*/ 1114 h 4418"/>
              <a:gd name="T16" fmla="*/ 4405 w 4807"/>
              <a:gd name="T17" fmla="*/ 212 h 4418"/>
              <a:gd name="T18" fmla="*/ 3439 w 4807"/>
              <a:gd name="T19" fmla="*/ 442 h 4418"/>
              <a:gd name="T20" fmla="*/ 3432 w 4807"/>
              <a:gd name="T21" fmla="*/ 1130 h 4418"/>
              <a:gd name="T22" fmla="*/ 3441 w 4807"/>
              <a:gd name="T23" fmla="*/ 1536 h 4418"/>
              <a:gd name="T24" fmla="*/ 3387 w 4807"/>
              <a:gd name="T25" fmla="*/ 1648 h 4418"/>
              <a:gd name="T26" fmla="*/ 2967 w 4807"/>
              <a:gd name="T27" fmla="*/ 1896 h 4418"/>
              <a:gd name="T28" fmla="*/ 2052 w 4807"/>
              <a:gd name="T29" fmla="*/ 2257 h 4418"/>
              <a:gd name="T30" fmla="*/ 1602 w 4807"/>
              <a:gd name="T31" fmla="*/ 2356 h 4418"/>
              <a:gd name="T32" fmla="*/ 1542 w 4807"/>
              <a:gd name="T33" fmla="*/ 2334 h 4418"/>
              <a:gd name="T34" fmla="*/ 1274 w 4807"/>
              <a:gd name="T35" fmla="*/ 2031 h 4418"/>
              <a:gd name="T36" fmla="*/ 850 w 4807"/>
              <a:gd name="T37" fmla="*/ 1590 h 4418"/>
              <a:gd name="T38" fmla="*/ 144 w 4807"/>
              <a:gd name="T39" fmla="*/ 1919 h 4418"/>
              <a:gd name="T40" fmla="*/ 481 w 4807"/>
              <a:gd name="T41" fmla="*/ 2730 h 4418"/>
              <a:gd name="T42" fmla="*/ 1043 w 4807"/>
              <a:gd name="T43" fmla="*/ 2653 h 4418"/>
              <a:gd name="T44" fmla="*/ 1442 w 4807"/>
              <a:gd name="T45" fmla="*/ 2599 h 4418"/>
              <a:gd name="T46" fmla="*/ 1442 w 4807"/>
              <a:gd name="T47" fmla="*/ 2599 h 4418"/>
              <a:gd name="T48" fmla="*/ 1722 w 4807"/>
              <a:gd name="T49" fmla="*/ 3019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07" h="4418">
                <a:moveTo>
                  <a:pt x="1722" y="3019"/>
                </a:moveTo>
                <a:cubicBezTo>
                  <a:pt x="1697" y="3521"/>
                  <a:pt x="1996" y="4003"/>
                  <a:pt x="2492" y="4187"/>
                </a:cubicBezTo>
                <a:cubicBezTo>
                  <a:pt x="3113" y="4418"/>
                  <a:pt x="3805" y="4094"/>
                  <a:pt x="4023" y="3463"/>
                </a:cubicBezTo>
                <a:cubicBezTo>
                  <a:pt x="4173" y="3027"/>
                  <a:pt x="4050" y="2557"/>
                  <a:pt x="3744" y="2246"/>
                </a:cubicBezTo>
                <a:cubicBezTo>
                  <a:pt x="3612" y="2112"/>
                  <a:pt x="3575" y="1911"/>
                  <a:pt x="3656" y="1742"/>
                </a:cubicBezTo>
                <a:cubicBezTo>
                  <a:pt x="3659" y="1736"/>
                  <a:pt x="3659" y="1736"/>
                  <a:pt x="3659" y="1736"/>
                </a:cubicBezTo>
                <a:cubicBezTo>
                  <a:pt x="3732" y="1586"/>
                  <a:pt x="3881" y="1484"/>
                  <a:pt x="4048" y="1480"/>
                </a:cubicBezTo>
                <a:cubicBezTo>
                  <a:pt x="4288" y="1474"/>
                  <a:pt x="4519" y="1343"/>
                  <a:pt x="4641" y="1114"/>
                </a:cubicBezTo>
                <a:cubicBezTo>
                  <a:pt x="4807" y="800"/>
                  <a:pt x="4704" y="404"/>
                  <a:pt x="4405" y="212"/>
                </a:cubicBezTo>
                <a:cubicBezTo>
                  <a:pt x="4074" y="0"/>
                  <a:pt x="3636" y="106"/>
                  <a:pt x="3439" y="442"/>
                </a:cubicBezTo>
                <a:cubicBezTo>
                  <a:pt x="3309" y="661"/>
                  <a:pt x="3315" y="923"/>
                  <a:pt x="3432" y="1130"/>
                </a:cubicBezTo>
                <a:cubicBezTo>
                  <a:pt x="3502" y="1255"/>
                  <a:pt x="3504" y="1407"/>
                  <a:pt x="3441" y="1536"/>
                </a:cubicBezTo>
                <a:cubicBezTo>
                  <a:pt x="3387" y="1648"/>
                  <a:pt x="3387" y="1648"/>
                  <a:pt x="3387" y="1648"/>
                </a:cubicBezTo>
                <a:cubicBezTo>
                  <a:pt x="3310" y="1808"/>
                  <a:pt x="3145" y="1906"/>
                  <a:pt x="2967" y="1896"/>
                </a:cubicBezTo>
                <a:cubicBezTo>
                  <a:pt x="2623" y="1878"/>
                  <a:pt x="2289" y="2012"/>
                  <a:pt x="2052" y="2257"/>
                </a:cubicBezTo>
                <a:cubicBezTo>
                  <a:pt x="1936" y="2377"/>
                  <a:pt x="1758" y="2414"/>
                  <a:pt x="1602" y="2356"/>
                </a:cubicBezTo>
                <a:cubicBezTo>
                  <a:pt x="1542" y="2334"/>
                  <a:pt x="1542" y="2334"/>
                  <a:pt x="1542" y="2334"/>
                </a:cubicBezTo>
                <a:cubicBezTo>
                  <a:pt x="1408" y="2284"/>
                  <a:pt x="1307" y="2171"/>
                  <a:pt x="1274" y="2031"/>
                </a:cubicBezTo>
                <a:cubicBezTo>
                  <a:pt x="1226" y="1827"/>
                  <a:pt x="1072" y="1652"/>
                  <a:pt x="850" y="1590"/>
                </a:cubicBezTo>
                <a:cubicBezTo>
                  <a:pt x="568" y="1511"/>
                  <a:pt x="265" y="1653"/>
                  <a:pt x="144" y="1919"/>
                </a:cubicBezTo>
                <a:cubicBezTo>
                  <a:pt x="0" y="2239"/>
                  <a:pt x="158" y="2610"/>
                  <a:pt x="481" y="2730"/>
                </a:cubicBezTo>
                <a:cubicBezTo>
                  <a:pt x="677" y="2802"/>
                  <a:pt x="886" y="2767"/>
                  <a:pt x="1043" y="2653"/>
                </a:cubicBezTo>
                <a:cubicBezTo>
                  <a:pt x="1158" y="2569"/>
                  <a:pt x="1309" y="2549"/>
                  <a:pt x="1442" y="2599"/>
                </a:cubicBezTo>
                <a:cubicBezTo>
                  <a:pt x="1442" y="2599"/>
                  <a:pt x="1442" y="2599"/>
                  <a:pt x="1442" y="2599"/>
                </a:cubicBezTo>
                <a:cubicBezTo>
                  <a:pt x="1617" y="2664"/>
                  <a:pt x="1731" y="2833"/>
                  <a:pt x="1722" y="3019"/>
                </a:cubicBezTo>
                <a:close/>
              </a:path>
            </a:pathLst>
          </a:custGeom>
          <a:solidFill>
            <a:srgbClr val="CF423F"/>
          </a:soli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42900"/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 b="1">
              <a:latin typeface="Montserrat" panose="02000505000000020004" pitchFamily="2" charset="0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E925BAB4-6261-48E5-AB4B-61FDBA09CA30}"/>
              </a:ext>
            </a:extLst>
          </p:cNvPr>
          <p:cNvSpPr>
            <a:spLocks/>
          </p:cNvSpPr>
          <p:nvPr/>
        </p:nvSpPr>
        <p:spPr bwMode="auto">
          <a:xfrm>
            <a:off x="4207841" y="-2120620"/>
            <a:ext cx="6629921" cy="4458640"/>
          </a:xfrm>
          <a:custGeom>
            <a:avLst/>
            <a:gdLst>
              <a:gd name="T0" fmla="*/ 3766 w 4171"/>
              <a:gd name="T1" fmla="*/ 1443 h 2802"/>
              <a:gd name="T2" fmla="*/ 2971 w 4171"/>
              <a:gd name="T3" fmla="*/ 1505 h 2802"/>
              <a:gd name="T4" fmla="*/ 2583 w 4171"/>
              <a:gd name="T5" fmla="*/ 1577 h 2802"/>
              <a:gd name="T6" fmla="*/ 2577 w 4171"/>
              <a:gd name="T7" fmla="*/ 1574 h 2802"/>
              <a:gd name="T8" fmla="*/ 2326 w 4171"/>
              <a:gd name="T9" fmla="*/ 1215 h 2802"/>
              <a:gd name="T10" fmla="*/ 1575 w 4171"/>
              <a:gd name="T11" fmla="*/ 172 h 2802"/>
              <a:gd name="T12" fmla="*/ 246 w 4171"/>
              <a:gd name="T13" fmla="*/ 774 h 2802"/>
              <a:gd name="T14" fmla="*/ 860 w 4171"/>
              <a:gd name="T15" fmla="*/ 2219 h 2802"/>
              <a:gd name="T16" fmla="*/ 2061 w 4171"/>
              <a:gd name="T17" fmla="*/ 1915 h 2802"/>
              <a:gd name="T18" fmla="*/ 2487 w 4171"/>
              <a:gd name="T19" fmla="*/ 1804 h 2802"/>
              <a:gd name="T20" fmla="*/ 2496 w 4171"/>
              <a:gd name="T21" fmla="*/ 1807 h 2802"/>
              <a:gd name="T22" fmla="*/ 2739 w 4171"/>
              <a:gd name="T23" fmla="*/ 2108 h 2802"/>
              <a:gd name="T24" fmla="*/ 3077 w 4171"/>
              <a:gd name="T25" fmla="*/ 2610 h 2802"/>
              <a:gd name="T26" fmla="*/ 4023 w 4171"/>
              <a:gd name="T27" fmla="*/ 2311 h 2802"/>
              <a:gd name="T28" fmla="*/ 3766 w 4171"/>
              <a:gd name="T29" fmla="*/ 1443 h 2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71" h="2802">
                <a:moveTo>
                  <a:pt x="3766" y="1443"/>
                </a:moveTo>
                <a:cubicBezTo>
                  <a:pt x="3508" y="1284"/>
                  <a:pt x="3188" y="1320"/>
                  <a:pt x="2971" y="1505"/>
                </a:cubicBezTo>
                <a:cubicBezTo>
                  <a:pt x="2863" y="1597"/>
                  <a:pt x="2716" y="1627"/>
                  <a:pt x="2583" y="1577"/>
                </a:cubicBezTo>
                <a:cubicBezTo>
                  <a:pt x="2577" y="1574"/>
                  <a:pt x="2577" y="1574"/>
                  <a:pt x="2577" y="1574"/>
                </a:cubicBezTo>
                <a:cubicBezTo>
                  <a:pt x="2427" y="1518"/>
                  <a:pt x="2325" y="1375"/>
                  <a:pt x="2326" y="1215"/>
                </a:cubicBezTo>
                <a:cubicBezTo>
                  <a:pt x="2331" y="756"/>
                  <a:pt x="2042" y="323"/>
                  <a:pt x="1575" y="172"/>
                </a:cubicBezTo>
                <a:cubicBezTo>
                  <a:pt x="1046" y="0"/>
                  <a:pt x="466" y="263"/>
                  <a:pt x="246" y="774"/>
                </a:cubicBezTo>
                <a:cubicBezTo>
                  <a:pt x="0" y="1346"/>
                  <a:pt x="283" y="2002"/>
                  <a:pt x="860" y="2219"/>
                </a:cubicBezTo>
                <a:cubicBezTo>
                  <a:pt x="1297" y="2383"/>
                  <a:pt x="1773" y="2248"/>
                  <a:pt x="2061" y="1915"/>
                </a:cubicBezTo>
                <a:cubicBezTo>
                  <a:pt x="2167" y="1793"/>
                  <a:pt x="2336" y="1747"/>
                  <a:pt x="2487" y="1804"/>
                </a:cubicBezTo>
                <a:cubicBezTo>
                  <a:pt x="2496" y="1807"/>
                  <a:pt x="2496" y="1807"/>
                  <a:pt x="2496" y="1807"/>
                </a:cubicBezTo>
                <a:cubicBezTo>
                  <a:pt x="2625" y="1856"/>
                  <a:pt x="2721" y="1971"/>
                  <a:pt x="2739" y="2108"/>
                </a:cubicBezTo>
                <a:cubicBezTo>
                  <a:pt x="2766" y="2312"/>
                  <a:pt x="2885" y="2501"/>
                  <a:pt x="3077" y="2610"/>
                </a:cubicBezTo>
                <a:cubicBezTo>
                  <a:pt x="3417" y="2802"/>
                  <a:pt x="3852" y="2669"/>
                  <a:pt x="4023" y="2311"/>
                </a:cubicBezTo>
                <a:cubicBezTo>
                  <a:pt x="4171" y="2001"/>
                  <a:pt x="4059" y="1623"/>
                  <a:pt x="3766" y="1443"/>
                </a:cubicBezTo>
                <a:close/>
              </a:path>
            </a:pathLst>
          </a:custGeom>
          <a:solidFill>
            <a:srgbClr val="CF423F"/>
          </a:soli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 b="1">
              <a:latin typeface="Montserrat" panose="02000505000000020004" pitchFamily="2" charset="0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F46304B5-5510-4E85-A134-59AA6D832EB1}"/>
              </a:ext>
            </a:extLst>
          </p:cNvPr>
          <p:cNvSpPr>
            <a:spLocks/>
          </p:cNvSpPr>
          <p:nvPr/>
        </p:nvSpPr>
        <p:spPr bwMode="auto">
          <a:xfrm>
            <a:off x="10619045" y="2469983"/>
            <a:ext cx="1683751" cy="2993606"/>
          </a:xfrm>
          <a:custGeom>
            <a:avLst/>
            <a:gdLst>
              <a:gd name="T0" fmla="*/ 996 w 1059"/>
              <a:gd name="T1" fmla="*/ 1576 h 1882"/>
              <a:gd name="T2" fmla="*/ 795 w 1059"/>
              <a:gd name="T3" fmla="*/ 1273 h 1882"/>
              <a:gd name="T4" fmla="*/ 680 w 1059"/>
              <a:gd name="T5" fmla="*/ 1134 h 1882"/>
              <a:gd name="T6" fmla="*/ 680 w 1059"/>
              <a:gd name="T7" fmla="*/ 1131 h 1882"/>
              <a:gd name="T8" fmla="*/ 767 w 1059"/>
              <a:gd name="T9" fmla="*/ 952 h 1882"/>
              <a:gd name="T10" fmla="*/ 1016 w 1059"/>
              <a:gd name="T11" fmla="*/ 421 h 1882"/>
              <a:gd name="T12" fmla="*/ 481 w 1059"/>
              <a:gd name="T13" fmla="*/ 25 h 1882"/>
              <a:gd name="T14" fmla="*/ 42 w 1059"/>
              <a:gd name="T15" fmla="*/ 590 h 1882"/>
              <a:gd name="T16" fmla="*/ 430 w 1059"/>
              <a:gd name="T17" fmla="*/ 1001 h 1882"/>
              <a:gd name="T18" fmla="*/ 568 w 1059"/>
              <a:gd name="T19" fmla="*/ 1146 h 1882"/>
              <a:gd name="T20" fmla="*/ 569 w 1059"/>
              <a:gd name="T21" fmla="*/ 1151 h 1882"/>
              <a:gd name="T22" fmla="*/ 503 w 1059"/>
              <a:gd name="T23" fmla="*/ 1314 h 1882"/>
              <a:gd name="T24" fmla="*/ 378 w 1059"/>
              <a:gd name="T25" fmla="*/ 1560 h 1882"/>
              <a:gd name="T26" fmla="*/ 707 w 1059"/>
              <a:gd name="T27" fmla="*/ 1870 h 1882"/>
              <a:gd name="T28" fmla="*/ 996 w 1059"/>
              <a:gd name="T29" fmla="*/ 1576 h 1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59" h="1882">
                <a:moveTo>
                  <a:pt x="996" y="1576"/>
                </a:moveTo>
                <a:cubicBezTo>
                  <a:pt x="1002" y="1437"/>
                  <a:pt x="916" y="1318"/>
                  <a:pt x="795" y="1273"/>
                </a:cubicBezTo>
                <a:cubicBezTo>
                  <a:pt x="734" y="1250"/>
                  <a:pt x="690" y="1198"/>
                  <a:pt x="680" y="1134"/>
                </a:cubicBezTo>
                <a:cubicBezTo>
                  <a:pt x="680" y="1131"/>
                  <a:pt x="680" y="1131"/>
                  <a:pt x="680" y="1131"/>
                </a:cubicBezTo>
                <a:cubicBezTo>
                  <a:pt x="669" y="1059"/>
                  <a:pt x="703" y="986"/>
                  <a:pt x="767" y="952"/>
                </a:cubicBezTo>
                <a:cubicBezTo>
                  <a:pt x="951" y="852"/>
                  <a:pt x="1059" y="640"/>
                  <a:pt x="1016" y="421"/>
                </a:cubicBezTo>
                <a:cubicBezTo>
                  <a:pt x="967" y="172"/>
                  <a:pt x="733" y="0"/>
                  <a:pt x="481" y="25"/>
                </a:cubicBezTo>
                <a:cubicBezTo>
                  <a:pt x="198" y="54"/>
                  <a:pt x="0" y="313"/>
                  <a:pt x="42" y="590"/>
                </a:cubicBezTo>
                <a:cubicBezTo>
                  <a:pt x="73" y="801"/>
                  <a:pt x="233" y="960"/>
                  <a:pt x="430" y="1001"/>
                </a:cubicBezTo>
                <a:cubicBezTo>
                  <a:pt x="502" y="1016"/>
                  <a:pt x="557" y="1074"/>
                  <a:pt x="568" y="1146"/>
                </a:cubicBezTo>
                <a:cubicBezTo>
                  <a:pt x="569" y="1151"/>
                  <a:pt x="569" y="1151"/>
                  <a:pt x="569" y="1151"/>
                </a:cubicBezTo>
                <a:cubicBezTo>
                  <a:pt x="578" y="1213"/>
                  <a:pt x="554" y="1277"/>
                  <a:pt x="503" y="1314"/>
                </a:cubicBezTo>
                <a:cubicBezTo>
                  <a:pt x="428" y="1370"/>
                  <a:pt x="379" y="1459"/>
                  <a:pt x="378" y="1560"/>
                </a:cubicBezTo>
                <a:cubicBezTo>
                  <a:pt x="377" y="1738"/>
                  <a:pt x="527" y="1882"/>
                  <a:pt x="707" y="1870"/>
                </a:cubicBezTo>
                <a:cubicBezTo>
                  <a:pt x="863" y="1861"/>
                  <a:pt x="989" y="1732"/>
                  <a:pt x="996" y="1576"/>
                </a:cubicBezTo>
                <a:close/>
              </a:path>
            </a:pathLst>
          </a:custGeom>
          <a:solidFill>
            <a:srgbClr val="CF423F"/>
          </a:soli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 b="1">
              <a:latin typeface="Montserrat" panose="02000505000000020004" pitchFamily="2" charset="0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8873FDD2-246F-4E1E-AE47-6386DE04AE3A}"/>
              </a:ext>
            </a:extLst>
          </p:cNvPr>
          <p:cNvSpPr>
            <a:spLocks/>
          </p:cNvSpPr>
          <p:nvPr/>
        </p:nvSpPr>
        <p:spPr bwMode="auto">
          <a:xfrm>
            <a:off x="9558453" y="-1823703"/>
            <a:ext cx="4022429" cy="4024872"/>
          </a:xfrm>
          <a:custGeom>
            <a:avLst/>
            <a:gdLst>
              <a:gd name="T0" fmla="*/ 2413 w 2530"/>
              <a:gd name="T1" fmla="*/ 1053 h 2530"/>
              <a:gd name="T2" fmla="*/ 1477 w 2530"/>
              <a:gd name="T3" fmla="*/ 2413 h 2530"/>
              <a:gd name="T4" fmla="*/ 117 w 2530"/>
              <a:gd name="T5" fmla="*/ 1476 h 2530"/>
              <a:gd name="T6" fmla="*/ 1054 w 2530"/>
              <a:gd name="T7" fmla="*/ 117 h 2530"/>
              <a:gd name="T8" fmla="*/ 2413 w 2530"/>
              <a:gd name="T9" fmla="*/ 1053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0" h="2530">
                <a:moveTo>
                  <a:pt x="2413" y="1053"/>
                </a:moveTo>
                <a:cubicBezTo>
                  <a:pt x="2530" y="1687"/>
                  <a:pt x="2111" y="2296"/>
                  <a:pt x="1477" y="2413"/>
                </a:cubicBezTo>
                <a:cubicBezTo>
                  <a:pt x="843" y="2530"/>
                  <a:pt x="234" y="2110"/>
                  <a:pt x="117" y="1476"/>
                </a:cubicBezTo>
                <a:cubicBezTo>
                  <a:pt x="0" y="842"/>
                  <a:pt x="420" y="233"/>
                  <a:pt x="1054" y="117"/>
                </a:cubicBezTo>
                <a:cubicBezTo>
                  <a:pt x="1688" y="0"/>
                  <a:pt x="2297" y="419"/>
                  <a:pt x="2413" y="1053"/>
                </a:cubicBezTo>
                <a:close/>
              </a:path>
            </a:pathLst>
          </a:custGeom>
          <a:solidFill>
            <a:srgbClr val="CF423F"/>
          </a:soli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17500"/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 b="1">
              <a:latin typeface="Montserrat" panose="02000505000000020004" pitchFamily="2" charset="0"/>
            </a:endParaRP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616702FA-5DE7-4F95-A560-64F632EA24E2}"/>
              </a:ext>
            </a:extLst>
          </p:cNvPr>
          <p:cNvSpPr>
            <a:spLocks/>
          </p:cNvSpPr>
          <p:nvPr/>
        </p:nvSpPr>
        <p:spPr bwMode="auto">
          <a:xfrm>
            <a:off x="1693212" y="134824"/>
            <a:ext cx="962842" cy="964063"/>
          </a:xfrm>
          <a:custGeom>
            <a:avLst/>
            <a:gdLst>
              <a:gd name="T0" fmla="*/ 578 w 606"/>
              <a:gd name="T1" fmla="*/ 252 h 606"/>
              <a:gd name="T2" fmla="*/ 354 w 606"/>
              <a:gd name="T3" fmla="*/ 578 h 606"/>
              <a:gd name="T4" fmla="*/ 28 w 606"/>
              <a:gd name="T5" fmla="*/ 354 h 606"/>
              <a:gd name="T6" fmla="*/ 252 w 606"/>
              <a:gd name="T7" fmla="*/ 28 h 606"/>
              <a:gd name="T8" fmla="*/ 578 w 606"/>
              <a:gd name="T9" fmla="*/ 25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578" y="252"/>
                </a:moveTo>
                <a:cubicBezTo>
                  <a:pt x="606" y="404"/>
                  <a:pt x="506" y="550"/>
                  <a:pt x="354" y="578"/>
                </a:cubicBezTo>
                <a:cubicBezTo>
                  <a:pt x="202" y="606"/>
                  <a:pt x="56" y="506"/>
                  <a:pt x="28" y="354"/>
                </a:cubicBezTo>
                <a:cubicBezTo>
                  <a:pt x="0" y="202"/>
                  <a:pt x="100" y="56"/>
                  <a:pt x="252" y="28"/>
                </a:cubicBezTo>
                <a:cubicBezTo>
                  <a:pt x="404" y="0"/>
                  <a:pt x="550" y="100"/>
                  <a:pt x="578" y="252"/>
                </a:cubicBezTo>
                <a:close/>
              </a:path>
            </a:pathLst>
          </a:custGeom>
          <a:solidFill>
            <a:srgbClr val="CF423F"/>
          </a:soli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 b="1">
              <a:latin typeface="Montserrat" panose="02000505000000020004" pitchFamily="2" charset="0"/>
            </a:endParaRP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D5E993C8-45A8-4485-9309-F188D3B39932}"/>
              </a:ext>
            </a:extLst>
          </p:cNvPr>
          <p:cNvSpPr>
            <a:spLocks/>
          </p:cNvSpPr>
          <p:nvPr/>
        </p:nvSpPr>
        <p:spPr bwMode="auto">
          <a:xfrm>
            <a:off x="8563843" y="-709349"/>
            <a:ext cx="1098470" cy="1099692"/>
          </a:xfrm>
          <a:custGeom>
            <a:avLst/>
            <a:gdLst>
              <a:gd name="T0" fmla="*/ 659 w 691"/>
              <a:gd name="T1" fmla="*/ 288 h 691"/>
              <a:gd name="T2" fmla="*/ 403 w 691"/>
              <a:gd name="T3" fmla="*/ 659 h 691"/>
              <a:gd name="T4" fmla="*/ 32 w 691"/>
              <a:gd name="T5" fmla="*/ 403 h 691"/>
              <a:gd name="T6" fmla="*/ 288 w 691"/>
              <a:gd name="T7" fmla="*/ 32 h 691"/>
              <a:gd name="T8" fmla="*/ 659 w 691"/>
              <a:gd name="T9" fmla="*/ 288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1" h="691">
                <a:moveTo>
                  <a:pt x="659" y="288"/>
                </a:moveTo>
                <a:cubicBezTo>
                  <a:pt x="691" y="461"/>
                  <a:pt x="577" y="627"/>
                  <a:pt x="403" y="659"/>
                </a:cubicBezTo>
                <a:cubicBezTo>
                  <a:pt x="230" y="691"/>
                  <a:pt x="64" y="577"/>
                  <a:pt x="32" y="403"/>
                </a:cubicBezTo>
                <a:cubicBezTo>
                  <a:pt x="0" y="230"/>
                  <a:pt x="114" y="64"/>
                  <a:pt x="288" y="32"/>
                </a:cubicBezTo>
                <a:cubicBezTo>
                  <a:pt x="461" y="0"/>
                  <a:pt x="627" y="114"/>
                  <a:pt x="659" y="288"/>
                </a:cubicBezTo>
                <a:close/>
              </a:path>
            </a:pathLst>
          </a:custGeom>
          <a:solidFill>
            <a:srgbClr val="CF423F"/>
          </a:soli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 b="1">
              <a:latin typeface="Montserrat" panose="02000505000000020004" pitchFamily="2" charset="0"/>
            </a:endParaRP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F81DF378-E919-4381-9659-B636948EA96E}"/>
              </a:ext>
            </a:extLst>
          </p:cNvPr>
          <p:cNvSpPr>
            <a:spLocks/>
          </p:cNvSpPr>
          <p:nvPr/>
        </p:nvSpPr>
        <p:spPr bwMode="auto">
          <a:xfrm>
            <a:off x="2126614" y="-1392379"/>
            <a:ext cx="2606270" cy="2606270"/>
          </a:xfrm>
          <a:custGeom>
            <a:avLst/>
            <a:gdLst>
              <a:gd name="T0" fmla="*/ 377 w 1639"/>
              <a:gd name="T1" fmla="*/ 245 h 1639"/>
              <a:gd name="T2" fmla="*/ 1394 w 1639"/>
              <a:gd name="T3" fmla="*/ 377 h 1639"/>
              <a:gd name="T4" fmla="*/ 1262 w 1639"/>
              <a:gd name="T5" fmla="*/ 1394 h 1639"/>
              <a:gd name="T6" fmla="*/ 245 w 1639"/>
              <a:gd name="T7" fmla="*/ 1262 h 1639"/>
              <a:gd name="T8" fmla="*/ 377 w 1639"/>
              <a:gd name="T9" fmla="*/ 245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9" h="1639">
                <a:moveTo>
                  <a:pt x="377" y="245"/>
                </a:moveTo>
                <a:cubicBezTo>
                  <a:pt x="694" y="0"/>
                  <a:pt x="1150" y="59"/>
                  <a:pt x="1394" y="377"/>
                </a:cubicBezTo>
                <a:cubicBezTo>
                  <a:pt x="1639" y="694"/>
                  <a:pt x="1580" y="1150"/>
                  <a:pt x="1262" y="1394"/>
                </a:cubicBezTo>
                <a:cubicBezTo>
                  <a:pt x="945" y="1639"/>
                  <a:pt x="489" y="1580"/>
                  <a:pt x="245" y="1262"/>
                </a:cubicBezTo>
                <a:cubicBezTo>
                  <a:pt x="0" y="945"/>
                  <a:pt x="59" y="489"/>
                  <a:pt x="377" y="245"/>
                </a:cubicBezTo>
                <a:close/>
              </a:path>
            </a:pathLst>
          </a:custGeom>
          <a:solidFill>
            <a:srgbClr val="CF423F"/>
          </a:soli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 b="1">
              <a:latin typeface="Montserrat" panose="02000505000000020004" pitchFamily="2" charset="0"/>
            </a:endParaRPr>
          </a:p>
        </p:txBody>
      </p:sp>
      <p:sp>
        <p:nvSpPr>
          <p:cNvPr id="29" name="Oval 29">
            <a:extLst>
              <a:ext uri="{FF2B5EF4-FFF2-40B4-BE49-F238E27FC236}">
                <a16:creationId xmlns:a16="http://schemas.microsoft.com/office/drawing/2014/main" id="{5D945E34-F925-4EE1-9259-99044F79B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34858" y="-1005044"/>
            <a:ext cx="2217713" cy="2218934"/>
          </a:xfrm>
          <a:prstGeom prst="ellipse">
            <a:avLst/>
          </a:prstGeom>
          <a:solidFill>
            <a:srgbClr val="CF423F"/>
          </a:soli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266700"/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 b="1">
              <a:latin typeface="Montserrat" panose="02000505000000020004" pitchFamily="2" charset="0"/>
            </a:endParaRPr>
          </a:p>
        </p:txBody>
      </p:sp>
      <p:sp>
        <p:nvSpPr>
          <p:cNvPr id="30" name="Oval 30">
            <a:extLst>
              <a:ext uri="{FF2B5EF4-FFF2-40B4-BE49-F238E27FC236}">
                <a16:creationId xmlns:a16="http://schemas.microsoft.com/office/drawing/2014/main" id="{98EE84CC-F829-40ED-AF46-776DB771F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150" y="5744621"/>
            <a:ext cx="2095525" cy="2096746"/>
          </a:xfrm>
          <a:prstGeom prst="ellipse">
            <a:avLst/>
          </a:prstGeom>
          <a:solidFill>
            <a:srgbClr val="CF423F"/>
          </a:soli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165100"/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 b="1">
              <a:latin typeface="Montserrat" panose="02000505000000020004" pitchFamily="2" charset="0"/>
            </a:endParaRPr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517F9A67-A3E0-4792-8E44-A839183211F5}"/>
              </a:ext>
            </a:extLst>
          </p:cNvPr>
          <p:cNvSpPr>
            <a:spLocks/>
          </p:cNvSpPr>
          <p:nvPr/>
        </p:nvSpPr>
        <p:spPr bwMode="auto">
          <a:xfrm>
            <a:off x="7528911" y="1091702"/>
            <a:ext cx="1780280" cy="1780280"/>
          </a:xfrm>
          <a:custGeom>
            <a:avLst/>
            <a:gdLst>
              <a:gd name="T0" fmla="*/ 1068 w 1120"/>
              <a:gd name="T1" fmla="*/ 466 h 1119"/>
              <a:gd name="T2" fmla="*/ 654 w 1120"/>
              <a:gd name="T3" fmla="*/ 1068 h 1119"/>
              <a:gd name="T4" fmla="*/ 52 w 1120"/>
              <a:gd name="T5" fmla="*/ 653 h 1119"/>
              <a:gd name="T6" fmla="*/ 467 w 1120"/>
              <a:gd name="T7" fmla="*/ 52 h 1119"/>
              <a:gd name="T8" fmla="*/ 1068 w 1120"/>
              <a:gd name="T9" fmla="*/ 46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0" h="1119">
                <a:moveTo>
                  <a:pt x="1068" y="466"/>
                </a:moveTo>
                <a:cubicBezTo>
                  <a:pt x="1120" y="747"/>
                  <a:pt x="934" y="1016"/>
                  <a:pt x="654" y="1068"/>
                </a:cubicBezTo>
                <a:cubicBezTo>
                  <a:pt x="373" y="1119"/>
                  <a:pt x="104" y="934"/>
                  <a:pt x="52" y="653"/>
                </a:cubicBezTo>
                <a:cubicBezTo>
                  <a:pt x="0" y="373"/>
                  <a:pt x="186" y="103"/>
                  <a:pt x="467" y="52"/>
                </a:cubicBezTo>
                <a:cubicBezTo>
                  <a:pt x="747" y="0"/>
                  <a:pt x="1017" y="186"/>
                  <a:pt x="1068" y="466"/>
                </a:cubicBezTo>
                <a:close/>
              </a:path>
            </a:pathLst>
          </a:custGeom>
          <a:solidFill>
            <a:srgbClr val="CF423F"/>
          </a:soli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 b="1">
              <a:latin typeface="Montserrat" panose="02000505000000020004" pitchFamily="2" charset="0"/>
            </a:endParaRPr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C873A73F-42E6-4751-8B0D-C594C3935321}"/>
              </a:ext>
            </a:extLst>
          </p:cNvPr>
          <p:cNvSpPr>
            <a:spLocks/>
          </p:cNvSpPr>
          <p:nvPr/>
        </p:nvSpPr>
        <p:spPr bwMode="auto">
          <a:xfrm>
            <a:off x="7225885" y="4567951"/>
            <a:ext cx="1693525" cy="1694748"/>
          </a:xfrm>
          <a:custGeom>
            <a:avLst/>
            <a:gdLst>
              <a:gd name="T0" fmla="*/ 1015 w 1065"/>
              <a:gd name="T1" fmla="*/ 444 h 1065"/>
              <a:gd name="T2" fmla="*/ 621 w 1065"/>
              <a:gd name="T3" fmla="*/ 1016 h 1065"/>
              <a:gd name="T4" fmla="*/ 49 w 1065"/>
              <a:gd name="T5" fmla="*/ 622 h 1065"/>
              <a:gd name="T6" fmla="*/ 443 w 1065"/>
              <a:gd name="T7" fmla="*/ 50 h 1065"/>
              <a:gd name="T8" fmla="*/ 1015 w 1065"/>
              <a:gd name="T9" fmla="*/ 44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5" h="1065">
                <a:moveTo>
                  <a:pt x="1015" y="444"/>
                </a:moveTo>
                <a:cubicBezTo>
                  <a:pt x="1065" y="711"/>
                  <a:pt x="888" y="967"/>
                  <a:pt x="621" y="1016"/>
                </a:cubicBezTo>
                <a:cubicBezTo>
                  <a:pt x="354" y="1065"/>
                  <a:pt x="98" y="889"/>
                  <a:pt x="49" y="622"/>
                </a:cubicBezTo>
                <a:cubicBezTo>
                  <a:pt x="0" y="355"/>
                  <a:pt x="176" y="99"/>
                  <a:pt x="443" y="50"/>
                </a:cubicBezTo>
                <a:cubicBezTo>
                  <a:pt x="710" y="0"/>
                  <a:pt x="966" y="177"/>
                  <a:pt x="1015" y="444"/>
                </a:cubicBezTo>
                <a:close/>
              </a:path>
            </a:pathLst>
          </a:custGeom>
          <a:solidFill>
            <a:srgbClr val="CF423F"/>
          </a:soli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42900"/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 b="1">
              <a:latin typeface="Montserrat" panose="02000505000000020004" pitchFamily="2" charset="0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D2B0957-7041-4C27-BE5F-5990E65C9B8B}"/>
              </a:ext>
            </a:extLst>
          </p:cNvPr>
          <p:cNvSpPr>
            <a:spLocks/>
          </p:cNvSpPr>
          <p:nvPr/>
        </p:nvSpPr>
        <p:spPr bwMode="auto">
          <a:xfrm>
            <a:off x="1298544" y="3003970"/>
            <a:ext cx="4406099" cy="3391939"/>
          </a:xfrm>
          <a:custGeom>
            <a:avLst/>
            <a:gdLst>
              <a:gd name="T0" fmla="*/ 2656 w 2772"/>
              <a:gd name="T1" fmla="*/ 1351 h 2132"/>
              <a:gd name="T2" fmla="*/ 2222 w 2772"/>
              <a:gd name="T3" fmla="*/ 1213 h 2132"/>
              <a:gd name="T4" fmla="*/ 2000 w 2772"/>
              <a:gd name="T5" fmla="*/ 1167 h 2132"/>
              <a:gd name="T6" fmla="*/ 1997 w 2772"/>
              <a:gd name="T7" fmla="*/ 1164 h 2132"/>
              <a:gd name="T8" fmla="*/ 1942 w 2772"/>
              <a:gd name="T9" fmla="*/ 920 h 2132"/>
              <a:gd name="T10" fmla="*/ 1769 w 2772"/>
              <a:gd name="T11" fmla="*/ 205 h 2132"/>
              <a:gd name="T12" fmla="*/ 935 w 2772"/>
              <a:gd name="T13" fmla="*/ 238 h 2132"/>
              <a:gd name="T14" fmla="*/ 829 w 2772"/>
              <a:gd name="T15" fmla="*/ 985 h 2132"/>
              <a:gd name="T16" fmla="*/ 807 w 2772"/>
              <a:gd name="T17" fmla="*/ 1190 h 2132"/>
              <a:gd name="T18" fmla="*/ 803 w 2772"/>
              <a:gd name="T19" fmla="*/ 1194 h 2132"/>
              <a:gd name="T20" fmla="*/ 618 w 2772"/>
              <a:gd name="T21" fmla="*/ 1240 h 2132"/>
              <a:gd name="T22" fmla="*/ 147 w 2772"/>
              <a:gd name="T23" fmla="*/ 1368 h 2132"/>
              <a:gd name="T24" fmla="*/ 169 w 2772"/>
              <a:gd name="T25" fmla="*/ 1957 h 2132"/>
              <a:gd name="T26" fmla="*/ 795 w 2772"/>
              <a:gd name="T27" fmla="*/ 1945 h 2132"/>
              <a:gd name="T28" fmla="*/ 878 w 2772"/>
              <a:gd name="T29" fmla="*/ 1486 h 2132"/>
              <a:gd name="T30" fmla="*/ 912 w 2772"/>
              <a:gd name="T31" fmla="*/ 1304 h 2132"/>
              <a:gd name="T32" fmla="*/ 925 w 2772"/>
              <a:gd name="T33" fmla="*/ 1290 h 2132"/>
              <a:gd name="T34" fmla="*/ 1123 w 2772"/>
              <a:gd name="T35" fmla="*/ 1250 h 2132"/>
              <a:gd name="T36" fmla="*/ 1654 w 2772"/>
              <a:gd name="T37" fmla="*/ 1232 h 2132"/>
              <a:gd name="T38" fmla="*/ 1901 w 2772"/>
              <a:gd name="T39" fmla="*/ 1268 h 2132"/>
              <a:gd name="T40" fmla="*/ 1904 w 2772"/>
              <a:gd name="T41" fmla="*/ 1271 h 2132"/>
              <a:gd name="T42" fmla="*/ 1969 w 2772"/>
              <a:gd name="T43" fmla="*/ 1482 h 2132"/>
              <a:gd name="T44" fmla="*/ 2039 w 2772"/>
              <a:gd name="T45" fmla="*/ 1821 h 2132"/>
              <a:gd name="T46" fmla="*/ 2605 w 2772"/>
              <a:gd name="T47" fmla="*/ 1867 h 2132"/>
              <a:gd name="T48" fmla="*/ 2656 w 2772"/>
              <a:gd name="T49" fmla="*/ 135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72" h="2132">
                <a:moveTo>
                  <a:pt x="2656" y="1351"/>
                </a:moveTo>
                <a:cubicBezTo>
                  <a:pt x="2553" y="1211"/>
                  <a:pt x="2376" y="1161"/>
                  <a:pt x="2222" y="1213"/>
                </a:cubicBezTo>
                <a:cubicBezTo>
                  <a:pt x="2144" y="1238"/>
                  <a:pt x="2060" y="1222"/>
                  <a:pt x="2000" y="1167"/>
                </a:cubicBezTo>
                <a:cubicBezTo>
                  <a:pt x="1997" y="1164"/>
                  <a:pt x="1997" y="1164"/>
                  <a:pt x="1997" y="1164"/>
                </a:cubicBezTo>
                <a:cubicBezTo>
                  <a:pt x="1930" y="1102"/>
                  <a:pt x="1907" y="1005"/>
                  <a:pt x="1942" y="920"/>
                </a:cubicBezTo>
                <a:cubicBezTo>
                  <a:pt x="2044" y="678"/>
                  <a:pt x="1984" y="386"/>
                  <a:pt x="1769" y="205"/>
                </a:cubicBezTo>
                <a:cubicBezTo>
                  <a:pt x="1525" y="0"/>
                  <a:pt x="1161" y="15"/>
                  <a:pt x="935" y="238"/>
                </a:cubicBezTo>
                <a:cubicBezTo>
                  <a:pt x="729" y="441"/>
                  <a:pt x="696" y="748"/>
                  <a:pt x="829" y="985"/>
                </a:cubicBezTo>
                <a:cubicBezTo>
                  <a:pt x="867" y="1051"/>
                  <a:pt x="859" y="1134"/>
                  <a:pt x="807" y="1190"/>
                </a:cubicBezTo>
                <a:cubicBezTo>
                  <a:pt x="803" y="1194"/>
                  <a:pt x="803" y="1194"/>
                  <a:pt x="803" y="1194"/>
                </a:cubicBezTo>
                <a:cubicBezTo>
                  <a:pt x="756" y="1245"/>
                  <a:pt x="683" y="1262"/>
                  <a:pt x="618" y="1240"/>
                </a:cubicBezTo>
                <a:cubicBezTo>
                  <a:pt x="455" y="1184"/>
                  <a:pt x="267" y="1228"/>
                  <a:pt x="147" y="1368"/>
                </a:cubicBezTo>
                <a:cubicBezTo>
                  <a:pt x="0" y="1539"/>
                  <a:pt x="10" y="1798"/>
                  <a:pt x="169" y="1957"/>
                </a:cubicBezTo>
                <a:cubicBezTo>
                  <a:pt x="345" y="2132"/>
                  <a:pt x="629" y="2125"/>
                  <a:pt x="795" y="1945"/>
                </a:cubicBezTo>
                <a:cubicBezTo>
                  <a:pt x="914" y="1817"/>
                  <a:pt x="940" y="1637"/>
                  <a:pt x="878" y="1486"/>
                </a:cubicBezTo>
                <a:cubicBezTo>
                  <a:pt x="853" y="1424"/>
                  <a:pt x="867" y="1353"/>
                  <a:pt x="912" y="1304"/>
                </a:cubicBezTo>
                <a:cubicBezTo>
                  <a:pt x="925" y="1290"/>
                  <a:pt x="925" y="1290"/>
                  <a:pt x="925" y="1290"/>
                </a:cubicBezTo>
                <a:cubicBezTo>
                  <a:pt x="976" y="1236"/>
                  <a:pt x="1055" y="1220"/>
                  <a:pt x="1123" y="1250"/>
                </a:cubicBezTo>
                <a:cubicBezTo>
                  <a:pt x="1293" y="1323"/>
                  <a:pt x="1489" y="1317"/>
                  <a:pt x="1654" y="1232"/>
                </a:cubicBezTo>
                <a:cubicBezTo>
                  <a:pt x="1735" y="1190"/>
                  <a:pt x="1834" y="1206"/>
                  <a:pt x="1901" y="1268"/>
                </a:cubicBezTo>
                <a:cubicBezTo>
                  <a:pt x="1904" y="1271"/>
                  <a:pt x="1904" y="1271"/>
                  <a:pt x="1904" y="1271"/>
                </a:cubicBezTo>
                <a:cubicBezTo>
                  <a:pt x="1962" y="1324"/>
                  <a:pt x="1989" y="1406"/>
                  <a:pt x="1969" y="1482"/>
                </a:cubicBezTo>
                <a:cubicBezTo>
                  <a:pt x="1939" y="1596"/>
                  <a:pt x="1961" y="1722"/>
                  <a:pt x="2039" y="1821"/>
                </a:cubicBezTo>
                <a:cubicBezTo>
                  <a:pt x="2178" y="1996"/>
                  <a:pt x="2437" y="2019"/>
                  <a:pt x="2605" y="1867"/>
                </a:cubicBezTo>
                <a:cubicBezTo>
                  <a:pt x="2750" y="1734"/>
                  <a:pt x="2772" y="1510"/>
                  <a:pt x="2656" y="1351"/>
                </a:cubicBezTo>
                <a:close/>
              </a:path>
            </a:pathLst>
          </a:custGeom>
          <a:solidFill>
            <a:srgbClr val="CF423F"/>
          </a:soli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30200"/>
          </a:effec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 b="1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299140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8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49" presetClass="path" presetSubtype="0" repeatCount="indefinite" accel="50000" decel="5000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2.19242E-6 -4.81481E-6 L 0.07981 0.39075 " pathEditMode="relative" rAng="0" ptsTypes="AA">
                                          <p:cBhvr>
                                            <p:cTn id="90" dur="20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" y="1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1" presetID="49" presetClass="path" presetSubtype="0" repeatCount="indefinite" accel="50000" decel="50000" autoRev="1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-2.96185E-6 -9.25926E-7 L 0.20603 -0.06227 " pathEditMode="relative" rAng="0" ptsTypes="AA">
                                          <p:cBhvr>
                                            <p:cTn id="92" dur="3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298" y="-31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49" presetClass="path" presetSubtype="0" repeatCount="indefinite" accel="50000" decel="5000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4.80927E-6 -3.14815E-6 L 0.35068 -0.08437 " pathEditMode="relative" rAng="0" ptsTypes="AA">
                                          <p:cBhvr>
                                            <p:cTn id="94" dur="4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30" y="-42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repeatCount="indefinite" accel="47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5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36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5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59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4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5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58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5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2" dur="8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4" dur="6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6" dur="9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7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8" dur="10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0" dur="8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  <p:bldP spid="26" grpId="0" animBg="1"/>
          <p:bldP spid="26" grpId="1" animBg="1"/>
          <p:bldP spid="6" grpId="0" animBg="1"/>
          <p:bldP spid="6" grpId="1" animBg="1"/>
          <p:bldP spid="12" grpId="0" animBg="1"/>
          <p:bldP spid="12" grpId="1" animBg="1"/>
          <p:bldP spid="34" grpId="0"/>
          <p:bldP spid="36" grpId="0"/>
          <p:bldP spid="5" grpId="0" animBg="1"/>
          <p:bldP spid="5" grpId="1" animBg="1"/>
          <p:bldP spid="8" grpId="0" animBg="1"/>
          <p:bldP spid="8" grpId="1" animBg="1"/>
          <p:bldP spid="9" grpId="0" animBg="1"/>
          <p:bldP spid="13" grpId="0" animBg="1"/>
          <p:bldP spid="13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2" grpId="0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21" grpId="0" animBg="1"/>
          <p:bldP spid="21" grpId="1" animBg="1"/>
          <p:bldP spid="18" grpId="0" animBg="1"/>
          <p:bldP spid="11" grpId="0" animBg="1"/>
          <p:bldP spid="11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49" presetClass="path" presetSubtype="0" repeatCount="indefinite" accel="50000" decel="5000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2.19242E-6 -4.81481E-6 L 0.07981 0.39075 " pathEditMode="relative" rAng="0" ptsTypes="AA">
                                          <p:cBhvr>
                                            <p:cTn id="90" dur="20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" y="1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1" presetID="49" presetClass="path" presetSubtype="0" repeatCount="indefinite" accel="50000" decel="50000" autoRev="1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-2.96185E-6 -9.25926E-7 L 0.20603 -0.06227 " pathEditMode="relative" rAng="0" ptsTypes="AA">
                                          <p:cBhvr>
                                            <p:cTn id="92" dur="3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298" y="-31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49" presetClass="path" presetSubtype="0" repeatCount="indefinite" accel="50000" decel="5000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4.80927E-6 -3.14815E-6 L 0.35068 -0.08437 " pathEditMode="relative" rAng="0" ptsTypes="AA">
                                          <p:cBhvr>
                                            <p:cTn id="94" dur="4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30" y="-42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repeatCount="indefinite" accel="47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5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36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5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59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4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5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58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5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2" dur="8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4" dur="6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6" dur="9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7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8" dur="10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0" dur="8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  <p:bldP spid="26" grpId="0" animBg="1"/>
          <p:bldP spid="26" grpId="1" animBg="1"/>
          <p:bldP spid="6" grpId="0" animBg="1"/>
          <p:bldP spid="6" grpId="1" animBg="1"/>
          <p:bldP spid="12" grpId="0" animBg="1"/>
          <p:bldP spid="12" grpId="1" animBg="1"/>
          <p:bldP spid="34" grpId="0"/>
          <p:bldP spid="36" grpId="0"/>
          <p:bldP spid="5" grpId="0" animBg="1"/>
          <p:bldP spid="5" grpId="1" animBg="1"/>
          <p:bldP spid="8" grpId="0" animBg="1"/>
          <p:bldP spid="8" grpId="1" animBg="1"/>
          <p:bldP spid="9" grpId="0" animBg="1"/>
          <p:bldP spid="13" grpId="0" animBg="1"/>
          <p:bldP spid="13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2" grpId="0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21" grpId="0" animBg="1"/>
          <p:bldP spid="21" grpId="1" animBg="1"/>
          <p:bldP spid="18" grpId="0" animBg="1"/>
          <p:bldP spid="11" grpId="0" animBg="1"/>
          <p:bldP spid="11" grpId="1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184232" y="5833183"/>
            <a:ext cx="4007768" cy="10101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evron 6"/>
          <p:cNvSpPr/>
          <p:nvPr/>
        </p:nvSpPr>
        <p:spPr>
          <a:xfrm rot="5400000">
            <a:off x="5164125" y="4218999"/>
            <a:ext cx="1863752" cy="2880320"/>
          </a:xfrm>
          <a:prstGeom prst="chevron">
            <a:avLst>
              <a:gd name="adj" fmla="val 20758"/>
            </a:avLst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274320" rtlCol="0" anchor="t" anchorCtr="0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Montserrat" panose="02000505000000020004" pitchFamily="2" charset="0"/>
              </a:rPr>
              <a:t>04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Montserrat" panose="02000505000000020004" pitchFamily="2" charset="0"/>
              </a:rPr>
              <a:t>KESIMPULAN</a:t>
            </a:r>
          </a:p>
        </p:txBody>
      </p:sp>
      <p:sp>
        <p:nvSpPr>
          <p:cNvPr id="21" name="Chevron 20"/>
          <p:cNvSpPr/>
          <p:nvPr/>
        </p:nvSpPr>
        <p:spPr>
          <a:xfrm rot="5400000">
            <a:off x="5164125" y="2941496"/>
            <a:ext cx="1863752" cy="2880320"/>
          </a:xfrm>
          <a:prstGeom prst="chevron">
            <a:avLst>
              <a:gd name="adj" fmla="val 20758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274320" rtlCol="0" anchor="t" anchorCtr="0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Montserrat" panose="02000505000000020004" pitchFamily="2" charset="0"/>
              </a:rPr>
              <a:t>03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Montserrat" panose="02000505000000020004" pitchFamily="2" charset="0"/>
              </a:rPr>
              <a:t>HASIL &amp; ANALISIS</a:t>
            </a:r>
          </a:p>
        </p:txBody>
      </p:sp>
      <p:sp>
        <p:nvSpPr>
          <p:cNvPr id="22" name="Chevron 21"/>
          <p:cNvSpPr/>
          <p:nvPr/>
        </p:nvSpPr>
        <p:spPr>
          <a:xfrm rot="5400000">
            <a:off x="5164124" y="1658920"/>
            <a:ext cx="1863753" cy="2880320"/>
          </a:xfrm>
          <a:prstGeom prst="chevron">
            <a:avLst>
              <a:gd name="adj" fmla="val 20758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274320" rtlCol="0" anchor="t" anchorCtr="0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Montserrat" panose="02000505000000020004" pitchFamily="2" charset="0"/>
              </a:rPr>
              <a:t>02</a:t>
            </a:r>
          </a:p>
          <a:p>
            <a:pPr algn="ctr"/>
            <a:r>
              <a:rPr lang="id-ID" dirty="0">
                <a:solidFill>
                  <a:srgbClr val="FFFFFF"/>
                </a:solidFill>
                <a:latin typeface="Montserrat" panose="02000505000000020004" pitchFamily="2" charset="0"/>
              </a:rPr>
              <a:t>EDA</a:t>
            </a:r>
            <a:endParaRPr lang="en-US" dirty="0">
              <a:solidFill>
                <a:srgbClr val="FFFFFF"/>
              </a:solidFill>
              <a:latin typeface="Montserrat" panose="02000505000000020004" pitchFamily="2" charset="0"/>
            </a:endParaRPr>
          </a:p>
        </p:txBody>
      </p:sp>
      <p:sp>
        <p:nvSpPr>
          <p:cNvPr id="4" name="Pentagon 3"/>
          <p:cNvSpPr/>
          <p:nvPr/>
        </p:nvSpPr>
        <p:spPr>
          <a:xfrm rot="5400000">
            <a:off x="5312852" y="533618"/>
            <a:ext cx="1566298" cy="2880320"/>
          </a:xfrm>
          <a:prstGeom prst="homePlate">
            <a:avLst>
              <a:gd name="adj" fmla="val 22102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Montserrat" panose="02000505000000020004" pitchFamily="2" charset="0"/>
              </a:rPr>
              <a:t>01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Montserrat" panose="02000505000000020004" pitchFamily="2" charset="0"/>
              </a:rPr>
              <a:t>PENDAHULUAN</a:t>
            </a:r>
          </a:p>
        </p:txBody>
      </p:sp>
      <p:sp>
        <p:nvSpPr>
          <p:cNvPr id="10" name="Oval 9"/>
          <p:cNvSpPr/>
          <p:nvPr/>
        </p:nvSpPr>
        <p:spPr>
          <a:xfrm>
            <a:off x="3448151" y="1472571"/>
            <a:ext cx="768085" cy="7680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Montserrat" panose="02000505000000020004" pitchFamily="2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975764" y="2720710"/>
            <a:ext cx="768085" cy="76808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Montserrat" panose="02000505000000020004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48151" y="3974884"/>
            <a:ext cx="768085" cy="76808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Montserrat" panose="02000505000000020004" pitchFamily="2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75764" y="5205198"/>
            <a:ext cx="768085" cy="76808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latin typeface="Montserrat" panose="02000505000000020004" pitchFamily="2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7536161" y="3104641"/>
            <a:ext cx="439604" cy="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7536161" y="5589129"/>
            <a:ext cx="439604" cy="22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213602" y="1856502"/>
            <a:ext cx="439604" cy="2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213602" y="4358816"/>
            <a:ext cx="439604" cy="22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017" y="5362578"/>
            <a:ext cx="333579" cy="453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620" y="4137353"/>
            <a:ext cx="443147" cy="4431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384" y="1706471"/>
            <a:ext cx="469619" cy="3002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0016" y="2862720"/>
            <a:ext cx="479581" cy="48406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458051" y="1594148"/>
            <a:ext cx="3064717" cy="895758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800" dirty="0">
                <a:latin typeface="Montserrat" panose="02000505000000020004" pitchFamily="2" charset="0"/>
              </a:rPr>
              <a:t>Project Description</a:t>
            </a:r>
            <a:endParaRPr lang="en-US" sz="1800" dirty="0">
              <a:latin typeface="Montserrat" panose="02000505000000020004" pitchFamily="2" charset="0"/>
            </a:endParaRPr>
          </a:p>
          <a:p>
            <a:pPr algn="r">
              <a:lnSpc>
                <a:spcPct val="150000"/>
              </a:lnSpc>
            </a:pPr>
            <a:r>
              <a:rPr lang="id-ID" sz="1800" dirty="0">
                <a:latin typeface="Montserrat" panose="02000505000000020004" pitchFamily="2" charset="0"/>
              </a:rPr>
              <a:t>Project Goals</a:t>
            </a:r>
            <a:endParaRPr lang="en-US" sz="1800" dirty="0">
              <a:latin typeface="Montserrat" panose="02000505000000020004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8051" y="4096461"/>
            <a:ext cx="3064717" cy="895758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800" dirty="0">
                <a:latin typeface="Montserrat" panose="02000505000000020004" pitchFamily="2" charset="0"/>
              </a:rPr>
              <a:t>Overdue Prediciton</a:t>
            </a:r>
          </a:p>
          <a:p>
            <a:pPr algn="r">
              <a:lnSpc>
                <a:spcPct val="150000"/>
              </a:lnSpc>
            </a:pPr>
            <a:r>
              <a:rPr lang="id-ID" sz="1800" dirty="0">
                <a:latin typeface="Montserrat" panose="02000505000000020004" pitchFamily="2" charset="0"/>
              </a:rPr>
              <a:t>Segmentation Result</a:t>
            </a:r>
            <a:endParaRPr lang="en-US" sz="1800" dirty="0">
              <a:latin typeface="Montserrat" panose="02000505000000020004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695912" y="2842287"/>
            <a:ext cx="3064717" cy="895758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800" dirty="0">
                <a:latin typeface="Montserrat" panose="02000505000000020004" pitchFamily="2" charset="0"/>
              </a:rPr>
              <a:t>Data Cleaning</a:t>
            </a:r>
          </a:p>
          <a:p>
            <a:pPr>
              <a:lnSpc>
                <a:spcPct val="150000"/>
              </a:lnSpc>
            </a:pPr>
            <a:r>
              <a:rPr lang="id-ID" sz="1800" dirty="0">
                <a:latin typeface="Montserrat" panose="02000505000000020004" pitchFamily="2" charset="0"/>
              </a:rPr>
              <a:t>Data Visualization</a:t>
            </a:r>
            <a:endParaRPr lang="en-US" sz="1800" dirty="0">
              <a:latin typeface="Montserrat" panose="02000505000000020004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95912" y="5326775"/>
            <a:ext cx="3064717" cy="895758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Montserrat" panose="02000505000000020004" pitchFamily="2" charset="0"/>
              </a:rPr>
              <a:t>Kesimpulan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Montserrat" panose="02000505000000020004" pitchFamily="2" charset="0"/>
              </a:rPr>
              <a:t>Saran</a:t>
            </a:r>
          </a:p>
        </p:txBody>
      </p:sp>
      <p:sp>
        <p:nvSpPr>
          <p:cNvPr id="28" name="Pentagon 27"/>
          <p:cNvSpPr/>
          <p:nvPr/>
        </p:nvSpPr>
        <p:spPr>
          <a:xfrm rot="5400000">
            <a:off x="5512977" y="-5513072"/>
            <a:ext cx="1190724" cy="12216681"/>
          </a:xfrm>
          <a:prstGeom prst="homePlate">
            <a:avLst>
              <a:gd name="adj" fmla="val 0"/>
            </a:avLst>
          </a:prstGeom>
          <a:solidFill>
            <a:srgbClr val="57565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Montserrat" panose="02000505000000020004" pitchFamily="2" charset="0"/>
              </a:rPr>
              <a:t>OUTLINE PRESENTASI</a:t>
            </a:r>
            <a:endParaRPr lang="en-US" sz="3200" b="1" dirty="0">
              <a:solidFill>
                <a:srgbClr val="FFFFFF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915075"/>
      </p:ext>
    </p:extLst>
  </p:cSld>
  <p:clrMapOvr>
    <a:masterClrMapping/>
  </p:clrMapOvr>
  <p:transition spd="slow">
    <p:push dir="d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7" dur="9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" dur="9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2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3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grpId="0" nodeType="withEffect" p14:presetBounceEnd="55556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55556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20" dur="11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21" dur="11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fill="hold" grpId="0" nodeType="withEffect" p14:presetBounceEnd="55556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24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25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21" grpId="0" animBg="1"/>
          <p:bldP spid="22" grpId="0" animBg="1"/>
          <p:bldP spid="4" grpId="0" animBg="1"/>
          <p:bldP spid="10" grpId="0" animBg="1"/>
          <p:bldP spid="11" grpId="0" animBg="1"/>
          <p:bldP spid="12" grpId="0" animBg="1"/>
          <p:bldP spid="13" grpId="0" animBg="1"/>
          <p:bldP spid="27" grpId="0"/>
          <p:bldP spid="29" grpId="0"/>
          <p:bldP spid="30" grpId="0"/>
          <p:bldP spid="31" grpId="0"/>
          <p:bldP spid="2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9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1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1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21" grpId="0" animBg="1"/>
          <p:bldP spid="22" grpId="0" animBg="1"/>
          <p:bldP spid="4" grpId="0" animBg="1"/>
          <p:bldP spid="10" grpId="0" animBg="1"/>
          <p:bldP spid="11" grpId="0" animBg="1"/>
          <p:bldP spid="12" grpId="0" animBg="1"/>
          <p:bldP spid="13" grpId="0" animBg="1"/>
          <p:bldP spid="27" grpId="0"/>
          <p:bldP spid="29" grpId="0"/>
          <p:bldP spid="30" grpId="0"/>
          <p:bldP spid="31" grpId="0"/>
          <p:bldP spid="2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59996" y="2749859"/>
            <a:ext cx="6336704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5400" dirty="0" err="1">
                <a:latin typeface="Montserrat" panose="02000505000000020004" pitchFamily="2" charset="0"/>
              </a:rPr>
              <a:t>Pendahuluan</a:t>
            </a:r>
            <a:endParaRPr lang="en-US" sz="5400" dirty="0">
              <a:latin typeface="Montserrat" panose="02000505000000020004" pitchFamily="2" charset="0"/>
            </a:endParaRPr>
          </a:p>
        </p:txBody>
      </p:sp>
      <p:sp>
        <p:nvSpPr>
          <p:cNvPr id="11" name="Freeform 28"/>
          <p:cNvSpPr>
            <a:spLocks noEditPoints="1"/>
          </p:cNvSpPr>
          <p:nvPr/>
        </p:nvSpPr>
        <p:spPr bwMode="auto">
          <a:xfrm>
            <a:off x="2970804" y="1844823"/>
            <a:ext cx="2403252" cy="2296139"/>
          </a:xfrm>
          <a:custGeom>
            <a:avLst/>
            <a:gdLst>
              <a:gd name="T0" fmla="*/ 676 w 676"/>
              <a:gd name="T1" fmla="*/ 390 h 645"/>
              <a:gd name="T2" fmla="*/ 675 w 676"/>
              <a:gd name="T3" fmla="*/ 388 h 645"/>
              <a:gd name="T4" fmla="*/ 516 w 676"/>
              <a:gd name="T5" fmla="*/ 186 h 645"/>
              <a:gd name="T6" fmla="*/ 374 w 676"/>
              <a:gd name="T7" fmla="*/ 133 h 645"/>
              <a:gd name="T8" fmla="*/ 281 w 676"/>
              <a:gd name="T9" fmla="*/ 133 h 645"/>
              <a:gd name="T10" fmla="*/ 7 w 676"/>
              <a:gd name="T11" fmla="*/ 186 h 645"/>
              <a:gd name="T12" fmla="*/ 0 w 676"/>
              <a:gd name="T13" fmla="*/ 563 h 645"/>
              <a:gd name="T14" fmla="*/ 86 w 676"/>
              <a:gd name="T15" fmla="*/ 570 h 645"/>
              <a:gd name="T16" fmla="*/ 249 w 676"/>
              <a:gd name="T17" fmla="*/ 570 h 645"/>
              <a:gd name="T18" fmla="*/ 511 w 676"/>
              <a:gd name="T19" fmla="*/ 645 h 645"/>
              <a:gd name="T20" fmla="*/ 669 w 676"/>
              <a:gd name="T21" fmla="*/ 570 h 645"/>
              <a:gd name="T22" fmla="*/ 676 w 676"/>
              <a:gd name="T23" fmla="*/ 393 h 645"/>
              <a:gd name="T24" fmla="*/ 655 w 676"/>
              <a:gd name="T25" fmla="*/ 386 h 645"/>
              <a:gd name="T26" fmla="*/ 461 w 676"/>
              <a:gd name="T27" fmla="*/ 248 h 645"/>
              <a:gd name="T28" fmla="*/ 655 w 676"/>
              <a:gd name="T29" fmla="*/ 386 h 645"/>
              <a:gd name="T30" fmla="*/ 327 w 676"/>
              <a:gd name="T31" fmla="*/ 100 h 645"/>
              <a:gd name="T32" fmla="*/ 360 w 676"/>
              <a:gd name="T33" fmla="*/ 186 h 645"/>
              <a:gd name="T34" fmla="*/ 295 w 676"/>
              <a:gd name="T35" fmla="*/ 133 h 645"/>
              <a:gd name="T36" fmla="*/ 100 w 676"/>
              <a:gd name="T37" fmla="*/ 563 h 645"/>
              <a:gd name="T38" fmla="*/ 235 w 676"/>
              <a:gd name="T39" fmla="*/ 563 h 645"/>
              <a:gd name="T40" fmla="*/ 511 w 676"/>
              <a:gd name="T41" fmla="*/ 631 h 645"/>
              <a:gd name="T42" fmla="*/ 444 w 676"/>
              <a:gd name="T43" fmla="*/ 563 h 645"/>
              <a:gd name="T44" fmla="*/ 511 w 676"/>
              <a:gd name="T45" fmla="*/ 495 h 645"/>
              <a:gd name="T46" fmla="*/ 511 w 676"/>
              <a:gd name="T47" fmla="*/ 631 h 645"/>
              <a:gd name="T48" fmla="*/ 511 w 676"/>
              <a:gd name="T49" fmla="*/ 481 h 645"/>
              <a:gd name="T50" fmla="*/ 249 w 676"/>
              <a:gd name="T51" fmla="*/ 556 h 645"/>
              <a:gd name="T52" fmla="*/ 86 w 676"/>
              <a:gd name="T53" fmla="*/ 556 h 645"/>
              <a:gd name="T54" fmla="*/ 14 w 676"/>
              <a:gd name="T55" fmla="*/ 200 h 645"/>
              <a:gd name="T56" fmla="*/ 539 w 676"/>
              <a:gd name="T57" fmla="*/ 234 h 645"/>
              <a:gd name="T58" fmla="*/ 447 w 676"/>
              <a:gd name="T59" fmla="*/ 241 h 645"/>
              <a:gd name="T60" fmla="*/ 454 w 676"/>
              <a:gd name="T61" fmla="*/ 400 h 645"/>
              <a:gd name="T62" fmla="*/ 662 w 676"/>
              <a:gd name="T63" fmla="*/ 556 h 645"/>
              <a:gd name="T64" fmla="*/ 185 w 676"/>
              <a:gd name="T65" fmla="*/ 143 h 645"/>
              <a:gd name="T66" fmla="*/ 235 w 676"/>
              <a:gd name="T67" fmla="*/ 136 h 645"/>
              <a:gd name="T68" fmla="*/ 235 w 676"/>
              <a:gd name="T69" fmla="*/ 150 h 645"/>
              <a:gd name="T70" fmla="*/ 185 w 676"/>
              <a:gd name="T71" fmla="*/ 143 h 645"/>
              <a:gd name="T72" fmla="*/ 463 w 676"/>
              <a:gd name="T73" fmla="*/ 136 h 645"/>
              <a:gd name="T74" fmla="*/ 463 w 676"/>
              <a:gd name="T75" fmla="*/ 150 h 645"/>
              <a:gd name="T76" fmla="*/ 413 w 676"/>
              <a:gd name="T77" fmla="*/ 143 h 645"/>
              <a:gd name="T78" fmla="*/ 226 w 676"/>
              <a:gd name="T79" fmla="*/ 52 h 645"/>
              <a:gd name="T80" fmla="*/ 236 w 676"/>
              <a:gd name="T81" fmla="*/ 42 h 645"/>
              <a:gd name="T82" fmla="*/ 267 w 676"/>
              <a:gd name="T83" fmla="*/ 82 h 645"/>
              <a:gd name="T84" fmla="*/ 257 w 676"/>
              <a:gd name="T85" fmla="*/ 82 h 645"/>
              <a:gd name="T86" fmla="*/ 388 w 676"/>
              <a:gd name="T87" fmla="*/ 82 h 645"/>
              <a:gd name="T88" fmla="*/ 418 w 676"/>
              <a:gd name="T89" fmla="*/ 42 h 645"/>
              <a:gd name="T90" fmla="*/ 428 w 676"/>
              <a:gd name="T91" fmla="*/ 52 h 645"/>
              <a:gd name="T92" fmla="*/ 393 w 676"/>
              <a:gd name="T93" fmla="*/ 85 h 645"/>
              <a:gd name="T94" fmla="*/ 320 w 676"/>
              <a:gd name="T95" fmla="*/ 50 h 645"/>
              <a:gd name="T96" fmla="*/ 327 w 676"/>
              <a:gd name="T97" fmla="*/ 0 h 645"/>
              <a:gd name="T98" fmla="*/ 334 w 676"/>
              <a:gd name="T99" fmla="*/ 50 h 645"/>
              <a:gd name="T100" fmla="*/ 320 w 676"/>
              <a:gd name="T101" fmla="*/ 50 h 645"/>
              <a:gd name="T102" fmla="*/ 201 w 676"/>
              <a:gd name="T103" fmla="*/ 332 h 645"/>
              <a:gd name="T104" fmla="*/ 141 w 676"/>
              <a:gd name="T105" fmla="*/ 393 h 645"/>
              <a:gd name="T106" fmla="*/ 127 w 676"/>
              <a:gd name="T107" fmla="*/ 393 h 645"/>
              <a:gd name="T108" fmla="*/ 66 w 676"/>
              <a:gd name="T109" fmla="*/ 332 h 645"/>
              <a:gd name="T110" fmla="*/ 66 w 676"/>
              <a:gd name="T111" fmla="*/ 318 h 645"/>
              <a:gd name="T112" fmla="*/ 127 w 676"/>
              <a:gd name="T113" fmla="*/ 258 h 645"/>
              <a:gd name="T114" fmla="*/ 141 w 676"/>
              <a:gd name="T115" fmla="*/ 258 h 645"/>
              <a:gd name="T116" fmla="*/ 201 w 676"/>
              <a:gd name="T117" fmla="*/ 318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76" h="645">
                <a:moveTo>
                  <a:pt x="676" y="391"/>
                </a:moveTo>
                <a:cubicBezTo>
                  <a:pt x="676" y="390"/>
                  <a:pt x="676" y="390"/>
                  <a:pt x="676" y="390"/>
                </a:cubicBezTo>
                <a:cubicBezTo>
                  <a:pt x="675" y="390"/>
                  <a:pt x="675" y="389"/>
                  <a:pt x="675" y="388"/>
                </a:cubicBezTo>
                <a:cubicBezTo>
                  <a:pt x="675" y="388"/>
                  <a:pt x="675" y="388"/>
                  <a:pt x="675" y="388"/>
                </a:cubicBezTo>
                <a:cubicBezTo>
                  <a:pt x="521" y="189"/>
                  <a:pt x="521" y="189"/>
                  <a:pt x="521" y="189"/>
                </a:cubicBezTo>
                <a:cubicBezTo>
                  <a:pt x="520" y="187"/>
                  <a:pt x="518" y="186"/>
                  <a:pt x="516" y="186"/>
                </a:cubicBezTo>
                <a:cubicBezTo>
                  <a:pt x="374" y="186"/>
                  <a:pt x="374" y="186"/>
                  <a:pt x="374" y="186"/>
                </a:cubicBezTo>
                <a:cubicBezTo>
                  <a:pt x="374" y="133"/>
                  <a:pt x="374" y="133"/>
                  <a:pt x="374" y="133"/>
                </a:cubicBezTo>
                <a:cubicBezTo>
                  <a:pt x="374" y="107"/>
                  <a:pt x="353" y="86"/>
                  <a:pt x="327" y="86"/>
                </a:cubicBezTo>
                <a:cubicBezTo>
                  <a:pt x="302" y="86"/>
                  <a:pt x="281" y="107"/>
                  <a:pt x="281" y="133"/>
                </a:cubicBezTo>
                <a:cubicBezTo>
                  <a:pt x="281" y="186"/>
                  <a:pt x="281" y="186"/>
                  <a:pt x="281" y="186"/>
                </a:cubicBezTo>
                <a:cubicBezTo>
                  <a:pt x="7" y="186"/>
                  <a:pt x="7" y="186"/>
                  <a:pt x="7" y="186"/>
                </a:cubicBezTo>
                <a:cubicBezTo>
                  <a:pt x="3" y="186"/>
                  <a:pt x="0" y="189"/>
                  <a:pt x="0" y="193"/>
                </a:cubicBezTo>
                <a:cubicBezTo>
                  <a:pt x="0" y="563"/>
                  <a:pt x="0" y="563"/>
                  <a:pt x="0" y="563"/>
                </a:cubicBezTo>
                <a:cubicBezTo>
                  <a:pt x="0" y="567"/>
                  <a:pt x="3" y="570"/>
                  <a:pt x="7" y="570"/>
                </a:cubicBezTo>
                <a:cubicBezTo>
                  <a:pt x="86" y="570"/>
                  <a:pt x="86" y="570"/>
                  <a:pt x="86" y="570"/>
                </a:cubicBezTo>
                <a:cubicBezTo>
                  <a:pt x="90" y="612"/>
                  <a:pt x="125" y="645"/>
                  <a:pt x="167" y="645"/>
                </a:cubicBezTo>
                <a:cubicBezTo>
                  <a:pt x="210" y="645"/>
                  <a:pt x="245" y="612"/>
                  <a:pt x="249" y="570"/>
                </a:cubicBezTo>
                <a:cubicBezTo>
                  <a:pt x="430" y="570"/>
                  <a:pt x="430" y="570"/>
                  <a:pt x="430" y="570"/>
                </a:cubicBezTo>
                <a:cubicBezTo>
                  <a:pt x="433" y="612"/>
                  <a:pt x="468" y="645"/>
                  <a:pt x="511" y="645"/>
                </a:cubicBezTo>
                <a:cubicBezTo>
                  <a:pt x="554" y="645"/>
                  <a:pt x="589" y="612"/>
                  <a:pt x="593" y="570"/>
                </a:cubicBezTo>
                <a:cubicBezTo>
                  <a:pt x="669" y="570"/>
                  <a:pt x="669" y="570"/>
                  <a:pt x="669" y="570"/>
                </a:cubicBezTo>
                <a:cubicBezTo>
                  <a:pt x="673" y="570"/>
                  <a:pt x="676" y="567"/>
                  <a:pt x="676" y="563"/>
                </a:cubicBezTo>
                <a:cubicBezTo>
                  <a:pt x="676" y="393"/>
                  <a:pt x="676" y="393"/>
                  <a:pt x="676" y="393"/>
                </a:cubicBezTo>
                <a:cubicBezTo>
                  <a:pt x="676" y="392"/>
                  <a:pt x="676" y="391"/>
                  <a:pt x="676" y="391"/>
                </a:cubicBezTo>
                <a:close/>
                <a:moveTo>
                  <a:pt x="655" y="386"/>
                </a:moveTo>
                <a:cubicBezTo>
                  <a:pt x="461" y="386"/>
                  <a:pt x="461" y="386"/>
                  <a:pt x="461" y="386"/>
                </a:cubicBezTo>
                <a:cubicBezTo>
                  <a:pt x="461" y="248"/>
                  <a:pt x="461" y="248"/>
                  <a:pt x="461" y="248"/>
                </a:cubicBezTo>
                <a:cubicBezTo>
                  <a:pt x="549" y="248"/>
                  <a:pt x="549" y="248"/>
                  <a:pt x="549" y="248"/>
                </a:cubicBezTo>
                <a:lnTo>
                  <a:pt x="655" y="386"/>
                </a:lnTo>
                <a:close/>
                <a:moveTo>
                  <a:pt x="295" y="133"/>
                </a:moveTo>
                <a:cubicBezTo>
                  <a:pt x="295" y="115"/>
                  <a:pt x="309" y="100"/>
                  <a:pt x="327" y="100"/>
                </a:cubicBezTo>
                <a:cubicBezTo>
                  <a:pt x="345" y="100"/>
                  <a:pt x="360" y="115"/>
                  <a:pt x="360" y="133"/>
                </a:cubicBezTo>
                <a:cubicBezTo>
                  <a:pt x="360" y="186"/>
                  <a:pt x="360" y="186"/>
                  <a:pt x="360" y="186"/>
                </a:cubicBezTo>
                <a:cubicBezTo>
                  <a:pt x="295" y="186"/>
                  <a:pt x="295" y="186"/>
                  <a:pt x="295" y="186"/>
                </a:cubicBezTo>
                <a:lnTo>
                  <a:pt x="295" y="133"/>
                </a:lnTo>
                <a:close/>
                <a:moveTo>
                  <a:pt x="167" y="631"/>
                </a:moveTo>
                <a:cubicBezTo>
                  <a:pt x="130" y="631"/>
                  <a:pt x="100" y="600"/>
                  <a:pt x="100" y="563"/>
                </a:cubicBezTo>
                <a:cubicBezTo>
                  <a:pt x="100" y="526"/>
                  <a:pt x="130" y="495"/>
                  <a:pt x="167" y="495"/>
                </a:cubicBezTo>
                <a:cubicBezTo>
                  <a:pt x="205" y="495"/>
                  <a:pt x="235" y="526"/>
                  <a:pt x="235" y="563"/>
                </a:cubicBezTo>
                <a:cubicBezTo>
                  <a:pt x="235" y="600"/>
                  <a:pt x="205" y="631"/>
                  <a:pt x="167" y="631"/>
                </a:cubicBezTo>
                <a:close/>
                <a:moveTo>
                  <a:pt x="511" y="631"/>
                </a:moveTo>
                <a:cubicBezTo>
                  <a:pt x="475" y="631"/>
                  <a:pt x="445" y="602"/>
                  <a:pt x="444" y="566"/>
                </a:cubicBezTo>
                <a:cubicBezTo>
                  <a:pt x="444" y="565"/>
                  <a:pt x="444" y="564"/>
                  <a:pt x="444" y="563"/>
                </a:cubicBezTo>
                <a:cubicBezTo>
                  <a:pt x="444" y="562"/>
                  <a:pt x="444" y="561"/>
                  <a:pt x="444" y="560"/>
                </a:cubicBezTo>
                <a:cubicBezTo>
                  <a:pt x="445" y="524"/>
                  <a:pt x="475" y="495"/>
                  <a:pt x="511" y="495"/>
                </a:cubicBezTo>
                <a:cubicBezTo>
                  <a:pt x="549" y="495"/>
                  <a:pt x="579" y="526"/>
                  <a:pt x="579" y="563"/>
                </a:cubicBezTo>
                <a:cubicBezTo>
                  <a:pt x="579" y="600"/>
                  <a:pt x="549" y="631"/>
                  <a:pt x="511" y="631"/>
                </a:cubicBezTo>
                <a:close/>
                <a:moveTo>
                  <a:pt x="593" y="556"/>
                </a:moveTo>
                <a:cubicBezTo>
                  <a:pt x="589" y="514"/>
                  <a:pt x="554" y="481"/>
                  <a:pt x="511" y="481"/>
                </a:cubicBezTo>
                <a:cubicBezTo>
                  <a:pt x="468" y="481"/>
                  <a:pt x="433" y="514"/>
                  <a:pt x="430" y="556"/>
                </a:cubicBezTo>
                <a:cubicBezTo>
                  <a:pt x="249" y="556"/>
                  <a:pt x="249" y="556"/>
                  <a:pt x="249" y="556"/>
                </a:cubicBezTo>
                <a:cubicBezTo>
                  <a:pt x="245" y="514"/>
                  <a:pt x="210" y="481"/>
                  <a:pt x="167" y="481"/>
                </a:cubicBezTo>
                <a:cubicBezTo>
                  <a:pt x="125" y="481"/>
                  <a:pt x="90" y="514"/>
                  <a:pt x="86" y="556"/>
                </a:cubicBezTo>
                <a:cubicBezTo>
                  <a:pt x="14" y="556"/>
                  <a:pt x="14" y="556"/>
                  <a:pt x="14" y="556"/>
                </a:cubicBezTo>
                <a:cubicBezTo>
                  <a:pt x="14" y="200"/>
                  <a:pt x="14" y="200"/>
                  <a:pt x="14" y="200"/>
                </a:cubicBezTo>
                <a:cubicBezTo>
                  <a:pt x="512" y="200"/>
                  <a:pt x="512" y="200"/>
                  <a:pt x="512" y="200"/>
                </a:cubicBezTo>
                <a:cubicBezTo>
                  <a:pt x="539" y="234"/>
                  <a:pt x="539" y="234"/>
                  <a:pt x="539" y="234"/>
                </a:cubicBezTo>
                <a:cubicBezTo>
                  <a:pt x="454" y="234"/>
                  <a:pt x="454" y="234"/>
                  <a:pt x="454" y="234"/>
                </a:cubicBezTo>
                <a:cubicBezTo>
                  <a:pt x="450" y="234"/>
                  <a:pt x="447" y="237"/>
                  <a:pt x="447" y="241"/>
                </a:cubicBezTo>
                <a:cubicBezTo>
                  <a:pt x="447" y="393"/>
                  <a:pt x="447" y="393"/>
                  <a:pt x="447" y="393"/>
                </a:cubicBezTo>
                <a:cubicBezTo>
                  <a:pt x="447" y="396"/>
                  <a:pt x="450" y="400"/>
                  <a:pt x="454" y="400"/>
                </a:cubicBezTo>
                <a:cubicBezTo>
                  <a:pt x="662" y="400"/>
                  <a:pt x="662" y="400"/>
                  <a:pt x="662" y="400"/>
                </a:cubicBezTo>
                <a:cubicBezTo>
                  <a:pt x="662" y="556"/>
                  <a:pt x="662" y="556"/>
                  <a:pt x="662" y="556"/>
                </a:cubicBezTo>
                <a:lnTo>
                  <a:pt x="593" y="556"/>
                </a:lnTo>
                <a:close/>
                <a:moveTo>
                  <a:pt x="185" y="143"/>
                </a:moveTo>
                <a:cubicBezTo>
                  <a:pt x="185" y="139"/>
                  <a:pt x="188" y="136"/>
                  <a:pt x="192" y="136"/>
                </a:cubicBezTo>
                <a:cubicBezTo>
                  <a:pt x="235" y="136"/>
                  <a:pt x="235" y="136"/>
                  <a:pt x="235" y="136"/>
                </a:cubicBezTo>
                <a:cubicBezTo>
                  <a:pt x="239" y="136"/>
                  <a:pt x="242" y="139"/>
                  <a:pt x="242" y="143"/>
                </a:cubicBezTo>
                <a:cubicBezTo>
                  <a:pt x="242" y="147"/>
                  <a:pt x="239" y="150"/>
                  <a:pt x="235" y="150"/>
                </a:cubicBezTo>
                <a:cubicBezTo>
                  <a:pt x="192" y="150"/>
                  <a:pt x="192" y="150"/>
                  <a:pt x="192" y="150"/>
                </a:cubicBezTo>
                <a:cubicBezTo>
                  <a:pt x="188" y="150"/>
                  <a:pt x="185" y="147"/>
                  <a:pt x="185" y="143"/>
                </a:cubicBezTo>
                <a:close/>
                <a:moveTo>
                  <a:pt x="420" y="136"/>
                </a:moveTo>
                <a:cubicBezTo>
                  <a:pt x="463" y="136"/>
                  <a:pt x="463" y="136"/>
                  <a:pt x="463" y="136"/>
                </a:cubicBezTo>
                <a:cubicBezTo>
                  <a:pt x="467" y="136"/>
                  <a:pt x="470" y="139"/>
                  <a:pt x="470" y="143"/>
                </a:cubicBezTo>
                <a:cubicBezTo>
                  <a:pt x="470" y="147"/>
                  <a:pt x="467" y="150"/>
                  <a:pt x="463" y="150"/>
                </a:cubicBezTo>
                <a:cubicBezTo>
                  <a:pt x="420" y="150"/>
                  <a:pt x="420" y="150"/>
                  <a:pt x="420" y="150"/>
                </a:cubicBezTo>
                <a:cubicBezTo>
                  <a:pt x="416" y="150"/>
                  <a:pt x="413" y="147"/>
                  <a:pt x="413" y="143"/>
                </a:cubicBezTo>
                <a:cubicBezTo>
                  <a:pt x="413" y="139"/>
                  <a:pt x="416" y="136"/>
                  <a:pt x="420" y="136"/>
                </a:cubicBezTo>
                <a:close/>
                <a:moveTo>
                  <a:pt x="226" y="52"/>
                </a:moveTo>
                <a:cubicBezTo>
                  <a:pt x="224" y="49"/>
                  <a:pt x="224" y="45"/>
                  <a:pt x="226" y="42"/>
                </a:cubicBezTo>
                <a:cubicBezTo>
                  <a:pt x="229" y="39"/>
                  <a:pt x="234" y="39"/>
                  <a:pt x="236" y="42"/>
                </a:cubicBezTo>
                <a:cubicBezTo>
                  <a:pt x="267" y="73"/>
                  <a:pt x="267" y="73"/>
                  <a:pt x="267" y="73"/>
                </a:cubicBezTo>
                <a:cubicBezTo>
                  <a:pt x="270" y="75"/>
                  <a:pt x="270" y="80"/>
                  <a:pt x="267" y="82"/>
                </a:cubicBezTo>
                <a:cubicBezTo>
                  <a:pt x="265" y="84"/>
                  <a:pt x="264" y="85"/>
                  <a:pt x="262" y="85"/>
                </a:cubicBezTo>
                <a:cubicBezTo>
                  <a:pt x="260" y="85"/>
                  <a:pt x="258" y="84"/>
                  <a:pt x="257" y="82"/>
                </a:cubicBezTo>
                <a:lnTo>
                  <a:pt x="226" y="52"/>
                </a:lnTo>
                <a:close/>
                <a:moveTo>
                  <a:pt x="388" y="82"/>
                </a:moveTo>
                <a:cubicBezTo>
                  <a:pt x="385" y="80"/>
                  <a:pt x="385" y="75"/>
                  <a:pt x="388" y="73"/>
                </a:cubicBezTo>
                <a:cubicBezTo>
                  <a:pt x="418" y="42"/>
                  <a:pt x="418" y="42"/>
                  <a:pt x="418" y="42"/>
                </a:cubicBezTo>
                <a:cubicBezTo>
                  <a:pt x="421" y="39"/>
                  <a:pt x="425" y="39"/>
                  <a:pt x="428" y="42"/>
                </a:cubicBezTo>
                <a:cubicBezTo>
                  <a:pt x="431" y="45"/>
                  <a:pt x="431" y="49"/>
                  <a:pt x="428" y="52"/>
                </a:cubicBezTo>
                <a:cubicBezTo>
                  <a:pt x="398" y="82"/>
                  <a:pt x="398" y="82"/>
                  <a:pt x="398" y="82"/>
                </a:cubicBezTo>
                <a:cubicBezTo>
                  <a:pt x="396" y="84"/>
                  <a:pt x="395" y="85"/>
                  <a:pt x="393" y="85"/>
                </a:cubicBezTo>
                <a:cubicBezTo>
                  <a:pt x="391" y="85"/>
                  <a:pt x="389" y="84"/>
                  <a:pt x="388" y="82"/>
                </a:cubicBezTo>
                <a:close/>
                <a:moveTo>
                  <a:pt x="320" y="50"/>
                </a:moveTo>
                <a:cubicBezTo>
                  <a:pt x="320" y="7"/>
                  <a:pt x="320" y="7"/>
                  <a:pt x="320" y="7"/>
                </a:cubicBezTo>
                <a:cubicBezTo>
                  <a:pt x="320" y="4"/>
                  <a:pt x="323" y="0"/>
                  <a:pt x="327" y="0"/>
                </a:cubicBezTo>
                <a:cubicBezTo>
                  <a:pt x="331" y="0"/>
                  <a:pt x="334" y="4"/>
                  <a:pt x="334" y="7"/>
                </a:cubicBezTo>
                <a:cubicBezTo>
                  <a:pt x="334" y="50"/>
                  <a:pt x="334" y="50"/>
                  <a:pt x="334" y="50"/>
                </a:cubicBezTo>
                <a:cubicBezTo>
                  <a:pt x="334" y="54"/>
                  <a:pt x="331" y="57"/>
                  <a:pt x="327" y="57"/>
                </a:cubicBezTo>
                <a:cubicBezTo>
                  <a:pt x="323" y="57"/>
                  <a:pt x="320" y="54"/>
                  <a:pt x="320" y="50"/>
                </a:cubicBezTo>
                <a:close/>
                <a:moveTo>
                  <a:pt x="208" y="325"/>
                </a:moveTo>
                <a:cubicBezTo>
                  <a:pt x="208" y="329"/>
                  <a:pt x="205" y="332"/>
                  <a:pt x="201" y="332"/>
                </a:cubicBezTo>
                <a:cubicBezTo>
                  <a:pt x="141" y="332"/>
                  <a:pt x="141" y="332"/>
                  <a:pt x="141" y="332"/>
                </a:cubicBezTo>
                <a:cubicBezTo>
                  <a:pt x="141" y="393"/>
                  <a:pt x="141" y="393"/>
                  <a:pt x="141" y="393"/>
                </a:cubicBezTo>
                <a:cubicBezTo>
                  <a:pt x="141" y="396"/>
                  <a:pt x="137" y="400"/>
                  <a:pt x="134" y="400"/>
                </a:cubicBezTo>
                <a:cubicBezTo>
                  <a:pt x="130" y="400"/>
                  <a:pt x="127" y="396"/>
                  <a:pt x="127" y="393"/>
                </a:cubicBezTo>
                <a:cubicBezTo>
                  <a:pt x="127" y="332"/>
                  <a:pt x="127" y="332"/>
                  <a:pt x="127" y="332"/>
                </a:cubicBezTo>
                <a:cubicBezTo>
                  <a:pt x="66" y="332"/>
                  <a:pt x="66" y="332"/>
                  <a:pt x="66" y="332"/>
                </a:cubicBezTo>
                <a:cubicBezTo>
                  <a:pt x="62" y="332"/>
                  <a:pt x="59" y="329"/>
                  <a:pt x="59" y="325"/>
                </a:cubicBezTo>
                <a:cubicBezTo>
                  <a:pt x="59" y="321"/>
                  <a:pt x="62" y="318"/>
                  <a:pt x="66" y="318"/>
                </a:cubicBezTo>
                <a:cubicBezTo>
                  <a:pt x="127" y="318"/>
                  <a:pt x="127" y="318"/>
                  <a:pt x="127" y="318"/>
                </a:cubicBezTo>
                <a:cubicBezTo>
                  <a:pt x="127" y="258"/>
                  <a:pt x="127" y="258"/>
                  <a:pt x="127" y="258"/>
                </a:cubicBezTo>
                <a:cubicBezTo>
                  <a:pt x="127" y="254"/>
                  <a:pt x="130" y="251"/>
                  <a:pt x="134" y="251"/>
                </a:cubicBezTo>
                <a:cubicBezTo>
                  <a:pt x="137" y="251"/>
                  <a:pt x="141" y="254"/>
                  <a:pt x="141" y="258"/>
                </a:cubicBezTo>
                <a:cubicBezTo>
                  <a:pt x="141" y="318"/>
                  <a:pt x="141" y="318"/>
                  <a:pt x="141" y="318"/>
                </a:cubicBezTo>
                <a:cubicBezTo>
                  <a:pt x="201" y="318"/>
                  <a:pt x="201" y="318"/>
                  <a:pt x="201" y="318"/>
                </a:cubicBezTo>
                <a:cubicBezTo>
                  <a:pt x="205" y="318"/>
                  <a:pt x="208" y="321"/>
                  <a:pt x="208" y="3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184232" y="5833183"/>
            <a:ext cx="4007768" cy="1010170"/>
          </a:xfrm>
          <a:prstGeom prst="rect">
            <a:avLst/>
          </a:prstGeom>
          <a:solidFill>
            <a:srgbClr val="4DB3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6416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8184232" y="5833183"/>
            <a:ext cx="4007768" cy="10101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-13251" y="692697"/>
            <a:ext cx="8888672" cy="661033"/>
            <a:chOff x="-13251" y="692697"/>
            <a:chExt cx="8888672" cy="661033"/>
          </a:xfrm>
        </p:grpSpPr>
        <p:sp>
          <p:nvSpPr>
            <p:cNvPr id="818" name="Rectangle 817"/>
            <p:cNvSpPr/>
            <p:nvPr/>
          </p:nvSpPr>
          <p:spPr>
            <a:xfrm>
              <a:off x="126449" y="792382"/>
              <a:ext cx="87489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b="1" dirty="0">
                  <a:latin typeface="Montserrat" panose="02000505000000020004" pitchFamily="2" charset="0"/>
                </a:rPr>
                <a:t>Project Description</a:t>
              </a:r>
              <a:endParaRPr lang="en-US" b="1" dirty="0">
                <a:latin typeface="Montserrat" panose="02000505000000020004" pitchFamily="2" charset="0"/>
              </a:endParaRP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-13251" y="692697"/>
              <a:ext cx="139700" cy="661033"/>
            </a:xfrm>
            <a:prstGeom prst="rect">
              <a:avLst/>
            </a:prstGeom>
            <a:solidFill>
              <a:srgbClr val="4DB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Montserrat" panose="02000505000000020004" pitchFamily="2" charset="0"/>
              </a:endParaRPr>
            </a:p>
          </p:txBody>
        </p:sp>
      </p:grpSp>
      <p:sp>
        <p:nvSpPr>
          <p:cNvPr id="31" name="Pentagon 30"/>
          <p:cNvSpPr/>
          <p:nvPr/>
        </p:nvSpPr>
        <p:spPr>
          <a:xfrm rot="5400000">
            <a:off x="1075627" y="-1105719"/>
            <a:ext cx="511982" cy="2724811"/>
          </a:xfrm>
          <a:prstGeom prst="homePlate">
            <a:avLst>
              <a:gd name="adj" fmla="val 3906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9144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latin typeface="Montserrat" panose="02000505000000020004" pitchFamily="2" charset="0"/>
              </a:rPr>
              <a:t>PENDAHULUAN</a:t>
            </a:r>
          </a:p>
        </p:txBody>
      </p:sp>
      <p:sp>
        <p:nvSpPr>
          <p:cNvPr id="32" name="Pentagon 31"/>
          <p:cNvSpPr/>
          <p:nvPr/>
        </p:nvSpPr>
        <p:spPr>
          <a:xfrm rot="5400000">
            <a:off x="3919540" y="-1195730"/>
            <a:ext cx="331964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id-ID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EDA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33" name="Pentagon 32"/>
          <p:cNvSpPr/>
          <p:nvPr/>
        </p:nvSpPr>
        <p:spPr>
          <a:xfrm rot="5400000">
            <a:off x="6684266" y="-1195728"/>
            <a:ext cx="331964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HASIL &amp; ANALISIS</a:t>
            </a:r>
          </a:p>
        </p:txBody>
      </p:sp>
      <p:sp>
        <p:nvSpPr>
          <p:cNvPr id="34" name="Pentagon 33"/>
          <p:cNvSpPr/>
          <p:nvPr/>
        </p:nvSpPr>
        <p:spPr>
          <a:xfrm rot="5400000">
            <a:off x="9438169" y="-1195729"/>
            <a:ext cx="331965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KESIMPULAN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4181" y="5003788"/>
            <a:ext cx="22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Montserrat" panose="02000505000000020004" pitchFamily="2" charset="0"/>
              </a:rPr>
              <a:t>Credit Card</a:t>
            </a:r>
            <a:endParaRPr lang="en-US" sz="2000" b="1" dirty="0">
              <a:latin typeface="Montserrat" panose="02000505000000020004" pitchFamily="2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4146" y="5328772"/>
            <a:ext cx="2279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Montserrat" panose="02000505000000020004" pitchFamily="2" charset="0"/>
              </a:rPr>
              <a:t>Alat pembayaran </a:t>
            </a:r>
            <a:br>
              <a:rPr lang="id-ID" sz="2000" dirty="0">
                <a:latin typeface="Montserrat" panose="02000505000000020004" pitchFamily="2" charset="0"/>
              </a:rPr>
            </a:br>
            <a:r>
              <a:rPr lang="id-ID" sz="2000" dirty="0">
                <a:latin typeface="Montserrat" panose="02000505000000020004" pitchFamily="2" charset="0"/>
              </a:rPr>
              <a:t>dalam bentuk kartu</a:t>
            </a:r>
            <a:endParaRPr lang="en-US" sz="2000" dirty="0">
              <a:latin typeface="Montserrat" panose="02000505000000020004" pitchFamily="2" charset="0"/>
            </a:endParaRPr>
          </a:p>
        </p:txBody>
      </p:sp>
      <p:pic>
        <p:nvPicPr>
          <p:cNvPr id="70" name="Picture 8" descr="https://cdn2.iconfinder.com/data/icons/strategy-management/512/graphs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95" y="1528341"/>
            <a:ext cx="1291901" cy="129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2019950" y="3271682"/>
            <a:ext cx="2279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Montserrat" panose="02000505000000020004" pitchFamily="2" charset="0"/>
              </a:rPr>
              <a:t>Convenience</a:t>
            </a:r>
          </a:p>
          <a:p>
            <a:r>
              <a:rPr lang="id-ID" sz="2000" dirty="0">
                <a:latin typeface="Montserrat" panose="02000505000000020004" pitchFamily="2" charset="0"/>
              </a:rPr>
              <a:t>Purchasing Power</a:t>
            </a:r>
          </a:p>
          <a:p>
            <a:r>
              <a:rPr lang="id-ID" sz="2000" dirty="0">
                <a:latin typeface="Montserrat" panose="02000505000000020004" pitchFamily="2" charset="0"/>
              </a:rPr>
              <a:t>Reward</a:t>
            </a:r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62509" y="1725223"/>
            <a:ext cx="3241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Montserrat" panose="02000505000000020004" pitchFamily="2" charset="0"/>
              </a:rPr>
              <a:t>Purchase Volume naik </a:t>
            </a:r>
            <a:r>
              <a:rPr lang="id-ID" sz="2000" b="1" dirty="0">
                <a:latin typeface="Montserrat" panose="02000505000000020004" pitchFamily="2" charset="0"/>
              </a:rPr>
              <a:t>30%</a:t>
            </a:r>
          </a:p>
          <a:p>
            <a:r>
              <a:rPr lang="id-ID" sz="2000" dirty="0">
                <a:latin typeface="Montserrat" panose="02000505000000020004" pitchFamily="2" charset="0"/>
              </a:rPr>
              <a:t>Balances naik </a:t>
            </a:r>
            <a:r>
              <a:rPr lang="id-ID" sz="2000" b="1" dirty="0">
                <a:latin typeface="Montserrat" panose="02000505000000020004" pitchFamily="2" charset="0"/>
              </a:rPr>
              <a:t>20%</a:t>
            </a:r>
          </a:p>
          <a:p>
            <a:r>
              <a:rPr lang="id-ID" sz="2000" dirty="0">
                <a:latin typeface="Montserrat" panose="02000505000000020004" pitchFamily="2" charset="0"/>
              </a:rPr>
              <a:t>Credit lines naik </a:t>
            </a:r>
            <a:r>
              <a:rPr lang="id-ID" sz="2000" b="1" dirty="0">
                <a:latin typeface="Montserrat" panose="02000505000000020004" pitchFamily="2" charset="0"/>
              </a:rPr>
              <a:t>17%</a:t>
            </a:r>
            <a:endParaRPr lang="en-US" sz="2000" b="1" dirty="0">
              <a:latin typeface="Montserrat" panose="02000505000000020004" pitchFamily="2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398974" y="3243293"/>
            <a:ext cx="1436378" cy="1279796"/>
            <a:chOff x="9733227" y="327823"/>
            <a:chExt cx="2146116" cy="1912165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3227" y="378624"/>
              <a:ext cx="1244397" cy="1244397"/>
            </a:xfrm>
            <a:prstGeom prst="rect">
              <a:avLst/>
            </a:prstGeom>
          </p:spPr>
        </p:pic>
        <p:pic>
          <p:nvPicPr>
            <p:cNvPr id="80" name="Picture 18" descr="https://cdn0.iconfinder.com/data/icons/statistics-icons-rounded/110/Graph-Increase-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6589" y="327823"/>
              <a:ext cx="1092754" cy="1092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16" descr="https://image.flaticon.com/sprites/new_packs/295409-education-and-knowledge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28" r="36739" b="66962"/>
            <a:stretch/>
          </p:blipFill>
          <p:spPr bwMode="auto">
            <a:xfrm>
              <a:off x="10451702" y="764444"/>
              <a:ext cx="1251177" cy="1475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" name="Elbow Connector 3"/>
          <p:cNvCxnSpPr>
            <a:cxnSpLocks/>
            <a:stCxn id="68" idx="3"/>
            <a:endCxn id="71" idx="2"/>
          </p:cNvCxnSpPr>
          <p:nvPr/>
        </p:nvCxnSpPr>
        <p:spPr>
          <a:xfrm flipV="1">
            <a:off x="2573649" y="4287345"/>
            <a:ext cx="586036" cy="9164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cxnSpLocks/>
            <a:stCxn id="71" idx="3"/>
            <a:endCxn id="77" idx="2"/>
          </p:cNvCxnSpPr>
          <p:nvPr/>
        </p:nvCxnSpPr>
        <p:spPr>
          <a:xfrm flipV="1">
            <a:off x="4299419" y="2740886"/>
            <a:ext cx="384066" cy="103862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cxnSpLocks/>
            <a:stCxn id="77" idx="3"/>
            <a:endCxn id="60" idx="0"/>
          </p:cNvCxnSpPr>
          <p:nvPr/>
        </p:nvCxnSpPr>
        <p:spPr>
          <a:xfrm>
            <a:off x="6304461" y="2233055"/>
            <a:ext cx="2317677" cy="5593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61E4CD-9A1F-4879-A97C-74FDA7C7CF17}"/>
              </a:ext>
            </a:extLst>
          </p:cNvPr>
          <p:cNvSpPr txBox="1"/>
          <p:nvPr/>
        </p:nvSpPr>
        <p:spPr>
          <a:xfrm>
            <a:off x="3062509" y="1353730"/>
            <a:ext cx="1813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Montserrat" panose="02000505000000020004" pitchFamily="2" charset="0"/>
              </a:rPr>
              <a:t>2015 - 2018</a:t>
            </a:r>
            <a:endParaRPr lang="en-US" sz="2000" b="1" dirty="0">
              <a:latin typeface="Montserrat" panose="02000505000000020004" pitchFamily="2" charset="0"/>
            </a:endParaRPr>
          </a:p>
        </p:txBody>
      </p:sp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96116C7C-BA63-4B85-AB46-C81F826A71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1286" y="3308789"/>
            <a:ext cx="6420047" cy="299015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DF97594-88A8-49A7-A8AA-4E348FAEDC30}"/>
              </a:ext>
            </a:extLst>
          </p:cNvPr>
          <p:cNvSpPr txBox="1"/>
          <p:nvPr/>
        </p:nvSpPr>
        <p:spPr>
          <a:xfrm>
            <a:off x="7056159" y="2792402"/>
            <a:ext cx="3131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Montserrat" panose="02000505000000020004" pitchFamily="2" charset="0"/>
              </a:rPr>
              <a:t>Indonesia Consumer Credit</a:t>
            </a:r>
            <a:endParaRPr lang="en-US" sz="2000" b="1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05754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7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1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2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5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6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9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20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50" fill="hold"/>
                                            <p:tgtEl>
                                              <p:spTgt spid="6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250" fill="hold"/>
                                            <p:tgtEl>
                                              <p:spTgt spid="6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 fill="hold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250" fill="hold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25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/>
          <p:bldP spid="33" grpId="0"/>
          <p:bldP spid="34" grpId="0"/>
          <p:bldP spid="68" grpId="0" build="allAtOnce"/>
          <p:bldP spid="69" grpId="0" build="allAtOnce"/>
          <p:bldP spid="71" grpId="0"/>
          <p:bldP spid="77" grpId="0"/>
          <p:bldP spid="44" grpId="0"/>
          <p:bldP spid="6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50" fill="hold"/>
                                            <p:tgtEl>
                                              <p:spTgt spid="6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250" fill="hold"/>
                                            <p:tgtEl>
                                              <p:spTgt spid="6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 fill="hold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250" fill="hold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2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2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25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/>
          <p:bldP spid="33" grpId="0"/>
          <p:bldP spid="34" grpId="0"/>
          <p:bldP spid="68" grpId="0" build="allAtOnce"/>
          <p:bldP spid="69" grpId="0" build="allAtOnce"/>
          <p:bldP spid="71" grpId="0"/>
          <p:bldP spid="77" grpId="0"/>
          <p:bldP spid="44" grpId="0"/>
          <p:bldP spid="60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-13251" y="692697"/>
            <a:ext cx="3624975" cy="661033"/>
            <a:chOff x="-13251" y="692697"/>
            <a:chExt cx="3624975" cy="661033"/>
          </a:xfrm>
        </p:grpSpPr>
        <p:sp>
          <p:nvSpPr>
            <p:cNvPr id="818" name="Rectangle 817"/>
            <p:cNvSpPr/>
            <p:nvPr/>
          </p:nvSpPr>
          <p:spPr>
            <a:xfrm>
              <a:off x="126449" y="792382"/>
              <a:ext cx="34852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b="1" dirty="0">
                  <a:latin typeface="Montserrat" panose="02000505000000020004" pitchFamily="2" charset="0"/>
                </a:rPr>
                <a:t>Project Description</a:t>
              </a:r>
              <a:endParaRPr lang="en-US" b="1" dirty="0">
                <a:latin typeface="Montserrat" panose="02000505000000020004" pitchFamily="2" charset="0"/>
              </a:endParaRP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-13251" y="692697"/>
              <a:ext cx="139700" cy="661033"/>
            </a:xfrm>
            <a:prstGeom prst="rect">
              <a:avLst/>
            </a:prstGeom>
            <a:solidFill>
              <a:srgbClr val="4DB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Montserrat" panose="02000505000000020004" pitchFamily="2" charset="0"/>
              </a:endParaRPr>
            </a:p>
          </p:txBody>
        </p:sp>
      </p:grpSp>
      <p:sp>
        <p:nvSpPr>
          <p:cNvPr id="31" name="Pentagon 30"/>
          <p:cNvSpPr/>
          <p:nvPr/>
        </p:nvSpPr>
        <p:spPr>
          <a:xfrm rot="5400000">
            <a:off x="1075627" y="-1105719"/>
            <a:ext cx="511982" cy="2724811"/>
          </a:xfrm>
          <a:prstGeom prst="homePlate">
            <a:avLst>
              <a:gd name="adj" fmla="val 3906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9144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latin typeface="Montserrat" panose="02000505000000020004" pitchFamily="2" charset="0"/>
              </a:rPr>
              <a:t>PENDAHULUAN</a:t>
            </a:r>
          </a:p>
        </p:txBody>
      </p:sp>
      <p:sp>
        <p:nvSpPr>
          <p:cNvPr id="32" name="Pentagon 31"/>
          <p:cNvSpPr/>
          <p:nvPr/>
        </p:nvSpPr>
        <p:spPr>
          <a:xfrm rot="5400000">
            <a:off x="3919540" y="-1195730"/>
            <a:ext cx="331964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METODOLOGI</a:t>
            </a:r>
          </a:p>
        </p:txBody>
      </p:sp>
      <p:sp>
        <p:nvSpPr>
          <p:cNvPr id="33" name="Pentagon 32"/>
          <p:cNvSpPr/>
          <p:nvPr/>
        </p:nvSpPr>
        <p:spPr>
          <a:xfrm rot="5400000">
            <a:off x="6684266" y="-1195728"/>
            <a:ext cx="331964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HASIL &amp; ANALISIS</a:t>
            </a:r>
          </a:p>
        </p:txBody>
      </p:sp>
      <p:sp>
        <p:nvSpPr>
          <p:cNvPr id="34" name="Pentagon 33"/>
          <p:cNvSpPr/>
          <p:nvPr/>
        </p:nvSpPr>
        <p:spPr>
          <a:xfrm rot="5400000">
            <a:off x="9438169" y="-1195729"/>
            <a:ext cx="331965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KESIMPULAN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85401" y="2941974"/>
            <a:ext cx="1518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>
                <a:latin typeface="Montserrat" panose="02000505000000020004" pitchFamily="2" charset="0"/>
              </a:rPr>
              <a:t>Credit Card Request</a:t>
            </a:r>
            <a:endParaRPr lang="en-US" sz="2000" dirty="0">
              <a:latin typeface="Montserrat" panose="02000505000000020004" pitchFamily="2" charset="0"/>
            </a:endParaRPr>
          </a:p>
        </p:txBody>
      </p:sp>
      <p:pic>
        <p:nvPicPr>
          <p:cNvPr id="59" name="Picture 4" descr="https://cdn0.iconfinder.com/data/icons/luchesa-vol-6/128/Barrier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794" y="1871142"/>
            <a:ext cx="942267" cy="9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03075" y="1834443"/>
            <a:ext cx="22171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>
                <a:latin typeface="Montserrat" panose="02000505000000020004" pitchFamily="2" charset="0"/>
                <a:ea typeface="Calibri" panose="020F0502020204030204" pitchFamily="34" charset="0"/>
              </a:rPr>
              <a:t>Traditional way</a:t>
            </a:r>
          </a:p>
          <a:p>
            <a:r>
              <a:rPr lang="id-ID" sz="2000" dirty="0">
                <a:latin typeface="Montserrat" panose="02000505000000020004" pitchFamily="2" charset="0"/>
              </a:rPr>
              <a:t>Prone to </a:t>
            </a:r>
            <a:r>
              <a:rPr lang="id-ID" sz="2000" b="1" dirty="0">
                <a:latin typeface="Montserrat" panose="02000505000000020004" pitchFamily="2" charset="0"/>
              </a:rPr>
              <a:t>HUMAN ERROR</a:t>
            </a:r>
            <a:endParaRPr lang="en-US" sz="2000" b="1" dirty="0">
              <a:latin typeface="Montserrat" panose="02000505000000020004" pitchFamily="2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299799" y="4562260"/>
            <a:ext cx="2383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>
                <a:latin typeface="Montserrat" panose="02000505000000020004" pitchFamily="2" charset="0"/>
                <a:ea typeface="Calibri" panose="020F0502020204030204" pitchFamily="34" charset="0"/>
              </a:rPr>
              <a:t>Credit Card </a:t>
            </a:r>
            <a:br>
              <a:rPr lang="id-ID" sz="2000" dirty="0">
                <a:latin typeface="Montserrat" panose="02000505000000020004" pitchFamily="2" charset="0"/>
                <a:ea typeface="Calibri" panose="020F0502020204030204" pitchFamily="34" charset="0"/>
              </a:rPr>
            </a:br>
            <a:r>
              <a:rPr lang="id-ID" sz="2000" dirty="0">
                <a:latin typeface="Montserrat" panose="02000505000000020004" pitchFamily="2" charset="0"/>
                <a:ea typeface="Calibri" panose="020F0502020204030204" pitchFamily="34" charset="0"/>
              </a:rPr>
              <a:t>Overdue Prediction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-4345160" y="5367874"/>
            <a:ext cx="4616094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 flipH="1" flipV="1">
            <a:off x="31726" y="3305388"/>
            <a:ext cx="2435019" cy="6925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flipV="1">
            <a:off x="3605592" y="2352928"/>
            <a:ext cx="1240612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cxnSpLocks/>
            <a:stCxn id="3" idx="2"/>
            <a:endCxn id="67" idx="0"/>
          </p:cNvCxnSpPr>
          <p:nvPr/>
        </p:nvCxnSpPr>
        <p:spPr>
          <a:xfrm rot="5400000">
            <a:off x="5995492" y="3346089"/>
            <a:ext cx="1712154" cy="7201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cxnSpLocks/>
            <a:stCxn id="67" idx="3"/>
            <a:endCxn id="73" idx="1"/>
          </p:cNvCxnSpPr>
          <p:nvPr/>
        </p:nvCxnSpPr>
        <p:spPr>
          <a:xfrm>
            <a:off x="7683149" y="4916203"/>
            <a:ext cx="1642158" cy="1970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184232" y="5833183"/>
            <a:ext cx="4007768" cy="10101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building, clock, plate&#10;&#10;Description automatically generated">
            <a:extLst>
              <a:ext uri="{FF2B5EF4-FFF2-40B4-BE49-F238E27FC236}">
                <a16:creationId xmlns:a16="http://schemas.microsoft.com/office/drawing/2014/main" id="{AD40CC58-8BD8-40D5-AA23-C8FB047E8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34" y="4602620"/>
            <a:ext cx="1755570" cy="175557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5A67889-69C2-4E7B-9B8D-74B4CB02CFC7}"/>
              </a:ext>
            </a:extLst>
          </p:cNvPr>
          <p:cNvSpPr txBox="1"/>
          <p:nvPr/>
        </p:nvSpPr>
        <p:spPr>
          <a:xfrm>
            <a:off x="1967726" y="5013931"/>
            <a:ext cx="1356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Montserrat" panose="02000505000000020004" pitchFamily="2" charset="0"/>
              </a:rPr>
              <a:t>Industri </a:t>
            </a:r>
          </a:p>
          <a:p>
            <a:r>
              <a:rPr lang="id-ID" sz="2000" b="1" dirty="0">
                <a:latin typeface="Montserrat" panose="02000505000000020004" pitchFamily="2" charset="0"/>
              </a:rPr>
              <a:t>Perbankan</a:t>
            </a:r>
            <a:endParaRPr lang="en-US" sz="2000" b="1" dirty="0">
              <a:latin typeface="Montserrat" panose="02000505000000020004" pitchFamily="2" charset="0"/>
            </a:endParaRPr>
          </a:p>
        </p:txBody>
      </p:sp>
      <p:pic>
        <p:nvPicPr>
          <p:cNvPr id="9" name="Picture 8" descr="A picture containing toy, food&#10;&#10;Description automatically generated">
            <a:extLst>
              <a:ext uri="{FF2B5EF4-FFF2-40B4-BE49-F238E27FC236}">
                <a16:creationId xmlns:a16="http://schemas.microsoft.com/office/drawing/2014/main" id="{309800EB-80C0-499F-8CBD-79FE39E86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433" y="1366340"/>
            <a:ext cx="1422110" cy="142211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60CC01CB-11D7-4469-9775-FBB2E131C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239" y="1848291"/>
            <a:ext cx="713080" cy="71308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632788EB-D24B-453D-91BE-F613F0804F80}"/>
              </a:ext>
            </a:extLst>
          </p:cNvPr>
          <p:cNvSpPr/>
          <p:nvPr/>
        </p:nvSpPr>
        <p:spPr>
          <a:xfrm>
            <a:off x="9325307" y="4605451"/>
            <a:ext cx="23833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>
                <a:latin typeface="Montserrat" panose="02000505000000020004" pitchFamily="2" charset="0"/>
                <a:ea typeface="Calibri" panose="020F0502020204030204" pitchFamily="34" charset="0"/>
              </a:rPr>
              <a:t>Decision Management for Credit Card Approval</a:t>
            </a:r>
          </a:p>
        </p:txBody>
      </p:sp>
      <p:pic>
        <p:nvPicPr>
          <p:cNvPr id="28" name="Picture 27" descr="A picture containing sign, room, clock&#10;&#10;Description automatically generated">
            <a:extLst>
              <a:ext uri="{FF2B5EF4-FFF2-40B4-BE49-F238E27FC236}">
                <a16:creationId xmlns:a16="http://schemas.microsoft.com/office/drawing/2014/main" id="{64FD4991-6939-467C-83E2-C396DBB3F3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5476" y="4283548"/>
            <a:ext cx="2437657" cy="143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68657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0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1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4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5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8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9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22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23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2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/>
          <p:bldP spid="33" grpId="0"/>
          <p:bldP spid="34" grpId="0"/>
          <p:bldP spid="56" grpId="0"/>
          <p:bldP spid="3" grpId="0"/>
          <p:bldP spid="67" grpId="0"/>
          <p:bldP spid="68" grpId="0"/>
          <p:bldP spid="7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2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/>
          <p:bldP spid="33" grpId="0"/>
          <p:bldP spid="34" grpId="0"/>
          <p:bldP spid="56" grpId="0"/>
          <p:bldP spid="3" grpId="0"/>
          <p:bldP spid="67" grpId="0"/>
          <p:bldP spid="68" grpId="0"/>
          <p:bldP spid="73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-13251" y="692697"/>
            <a:ext cx="3624975" cy="661033"/>
            <a:chOff x="-13251" y="692697"/>
            <a:chExt cx="3624975" cy="661033"/>
          </a:xfrm>
        </p:grpSpPr>
        <p:sp>
          <p:nvSpPr>
            <p:cNvPr id="818" name="Rectangle 817"/>
            <p:cNvSpPr/>
            <p:nvPr/>
          </p:nvSpPr>
          <p:spPr>
            <a:xfrm>
              <a:off x="126449" y="792382"/>
              <a:ext cx="34852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b="1" dirty="0">
                  <a:latin typeface="Montserrat" panose="02000505000000020004" pitchFamily="2" charset="0"/>
                </a:rPr>
                <a:t>Project Description</a:t>
              </a:r>
              <a:endParaRPr lang="en-US" b="1" dirty="0">
                <a:latin typeface="Montserrat" panose="02000505000000020004" pitchFamily="2" charset="0"/>
              </a:endParaRP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-13251" y="692697"/>
              <a:ext cx="139700" cy="661033"/>
            </a:xfrm>
            <a:prstGeom prst="rect">
              <a:avLst/>
            </a:prstGeom>
            <a:solidFill>
              <a:srgbClr val="4DB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Montserrat" panose="02000505000000020004" pitchFamily="2" charset="0"/>
              </a:endParaRPr>
            </a:p>
          </p:txBody>
        </p:sp>
      </p:grpSp>
      <p:sp>
        <p:nvSpPr>
          <p:cNvPr id="31" name="Pentagon 30"/>
          <p:cNvSpPr/>
          <p:nvPr/>
        </p:nvSpPr>
        <p:spPr>
          <a:xfrm rot="5400000">
            <a:off x="1075627" y="-1105719"/>
            <a:ext cx="511982" cy="2724811"/>
          </a:xfrm>
          <a:prstGeom prst="homePlate">
            <a:avLst>
              <a:gd name="adj" fmla="val 3906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9144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latin typeface="Montserrat" panose="02000505000000020004" pitchFamily="2" charset="0"/>
              </a:rPr>
              <a:t>PENDAHULUAN</a:t>
            </a:r>
          </a:p>
        </p:txBody>
      </p:sp>
      <p:sp>
        <p:nvSpPr>
          <p:cNvPr id="32" name="Pentagon 31"/>
          <p:cNvSpPr/>
          <p:nvPr/>
        </p:nvSpPr>
        <p:spPr>
          <a:xfrm rot="5400000">
            <a:off x="3919540" y="-1195730"/>
            <a:ext cx="331964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id-ID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DATA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33" name="Pentagon 32"/>
          <p:cNvSpPr/>
          <p:nvPr/>
        </p:nvSpPr>
        <p:spPr>
          <a:xfrm rot="5400000">
            <a:off x="6684266" y="-1195728"/>
            <a:ext cx="331964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HASIL &amp; ANALISIS</a:t>
            </a:r>
          </a:p>
        </p:txBody>
      </p:sp>
      <p:sp>
        <p:nvSpPr>
          <p:cNvPr id="34" name="Pentagon 33"/>
          <p:cNvSpPr/>
          <p:nvPr/>
        </p:nvSpPr>
        <p:spPr>
          <a:xfrm rot="5400000">
            <a:off x="9438169" y="-1195729"/>
            <a:ext cx="331965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KESIMPULAN</a:t>
            </a:r>
          </a:p>
        </p:txBody>
      </p:sp>
      <p:pic>
        <p:nvPicPr>
          <p:cNvPr id="59" name="Picture 4" descr="https://cdn0.iconfinder.com/data/icons/luchesa-vol-6/128/Barrier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781" y="1907839"/>
            <a:ext cx="942267" cy="9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636" y="1926311"/>
            <a:ext cx="26282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>
                <a:latin typeface="Montserrat" panose="02000505000000020004" pitchFamily="2" charset="0"/>
                <a:ea typeface="Calibri" panose="020F0502020204030204" pitchFamily="34" charset="0"/>
              </a:rPr>
              <a:t>Unable to determine effect of marketing on customer behaviour</a:t>
            </a:r>
            <a:endParaRPr lang="en-US" sz="2000" b="1" dirty="0">
              <a:latin typeface="Montserrat" panose="02000505000000020004" pitchFamily="2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47928" y="4028447"/>
            <a:ext cx="2383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>
                <a:latin typeface="Montserrat" panose="02000505000000020004" pitchFamily="2" charset="0"/>
                <a:ea typeface="Calibri" panose="020F0502020204030204" pitchFamily="34" charset="0"/>
              </a:rPr>
              <a:t>Credit Card </a:t>
            </a:r>
            <a:br>
              <a:rPr lang="id-ID" sz="2000" dirty="0">
                <a:latin typeface="Montserrat" panose="02000505000000020004" pitchFamily="2" charset="0"/>
                <a:ea typeface="Calibri" panose="020F0502020204030204" pitchFamily="34" charset="0"/>
              </a:rPr>
            </a:br>
            <a:r>
              <a:rPr lang="id-ID" sz="2000" dirty="0">
                <a:latin typeface="Montserrat" panose="02000505000000020004" pitchFamily="2" charset="0"/>
                <a:ea typeface="Calibri" panose="020F0502020204030204" pitchFamily="34" charset="0"/>
              </a:rPr>
              <a:t>Segmentation</a:t>
            </a:r>
          </a:p>
        </p:txBody>
      </p:sp>
      <p:cxnSp>
        <p:nvCxnSpPr>
          <p:cNvPr id="43" name="Elbow Connector 42"/>
          <p:cNvCxnSpPr/>
          <p:nvPr/>
        </p:nvCxnSpPr>
        <p:spPr>
          <a:xfrm rot="5400000" flipH="1" flipV="1">
            <a:off x="31726" y="3305388"/>
            <a:ext cx="2435019" cy="6925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cxnSpLocks/>
            <a:stCxn id="3" idx="3"/>
            <a:endCxn id="67" idx="0"/>
          </p:cNvCxnSpPr>
          <p:nvPr/>
        </p:nvCxnSpPr>
        <p:spPr>
          <a:xfrm>
            <a:off x="5447928" y="2434143"/>
            <a:ext cx="1191675" cy="159430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cxnSpLocks/>
            <a:stCxn id="67" idx="3"/>
            <a:endCxn id="73" idx="1"/>
          </p:cNvCxnSpPr>
          <p:nvPr/>
        </p:nvCxnSpPr>
        <p:spPr>
          <a:xfrm>
            <a:off x="7831278" y="4382390"/>
            <a:ext cx="1494029" cy="73089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184232" y="5833183"/>
            <a:ext cx="4007768" cy="10101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building, clock, plate&#10;&#10;Description automatically generated">
            <a:extLst>
              <a:ext uri="{FF2B5EF4-FFF2-40B4-BE49-F238E27FC236}">
                <a16:creationId xmlns:a16="http://schemas.microsoft.com/office/drawing/2014/main" id="{AD40CC58-8BD8-40D5-AA23-C8FB047E8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34" y="4602620"/>
            <a:ext cx="1755570" cy="175557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5A67889-69C2-4E7B-9B8D-74B4CB02CFC7}"/>
              </a:ext>
            </a:extLst>
          </p:cNvPr>
          <p:cNvSpPr txBox="1"/>
          <p:nvPr/>
        </p:nvSpPr>
        <p:spPr>
          <a:xfrm>
            <a:off x="1967726" y="5013931"/>
            <a:ext cx="1356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Montserrat" panose="02000505000000020004" pitchFamily="2" charset="0"/>
              </a:rPr>
              <a:t>Industri </a:t>
            </a:r>
          </a:p>
          <a:p>
            <a:r>
              <a:rPr lang="id-ID" sz="2000" b="1" dirty="0">
                <a:latin typeface="Montserrat" panose="02000505000000020004" pitchFamily="2" charset="0"/>
              </a:rPr>
              <a:t>Perbankan</a:t>
            </a:r>
            <a:endParaRPr lang="en-US" sz="2000" b="1" dirty="0">
              <a:latin typeface="Montserrat" panose="02000505000000020004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32788EB-D24B-453D-91BE-F613F0804F80}"/>
              </a:ext>
            </a:extLst>
          </p:cNvPr>
          <p:cNvSpPr/>
          <p:nvPr/>
        </p:nvSpPr>
        <p:spPr>
          <a:xfrm>
            <a:off x="9325307" y="4605451"/>
            <a:ext cx="23833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>
                <a:latin typeface="Montserrat" panose="02000505000000020004" pitchFamily="2" charset="0"/>
                <a:ea typeface="Calibri" panose="020F0502020204030204" pitchFamily="34" charset="0"/>
              </a:rPr>
              <a:t>Gains significant ROI from segmentation initiatives</a:t>
            </a:r>
          </a:p>
        </p:txBody>
      </p:sp>
      <p:pic>
        <p:nvPicPr>
          <p:cNvPr id="28" name="Picture 27" descr="A picture containing sign, room, clock&#10;&#10;Description automatically generated">
            <a:extLst>
              <a:ext uri="{FF2B5EF4-FFF2-40B4-BE49-F238E27FC236}">
                <a16:creationId xmlns:a16="http://schemas.microsoft.com/office/drawing/2014/main" id="{64FD4991-6939-467C-83E2-C396DBB3F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6733" y="3754913"/>
            <a:ext cx="2437657" cy="1438265"/>
          </a:xfrm>
          <a:prstGeom prst="rect">
            <a:avLst/>
          </a:prstGeom>
        </p:spPr>
      </p:pic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B9B06CC8-ACE5-4BDB-981E-CC27CA766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2324" y="2195286"/>
            <a:ext cx="2548863" cy="19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23045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7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1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2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5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6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9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20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2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2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/>
          <p:bldP spid="33" grpId="0"/>
          <p:bldP spid="34" grpId="0"/>
          <p:bldP spid="3" grpId="0"/>
          <p:bldP spid="67" grpId="0"/>
          <p:bldP spid="68" grpId="0"/>
          <p:bldP spid="7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2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2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/>
          <p:bldP spid="33" grpId="0"/>
          <p:bldP spid="34" grpId="0"/>
          <p:bldP spid="3" grpId="0"/>
          <p:bldP spid="67" grpId="0"/>
          <p:bldP spid="68" grpId="0"/>
          <p:bldP spid="73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6146841" y="4815667"/>
            <a:ext cx="4748215" cy="213698"/>
          </a:xfrm>
          <a:custGeom>
            <a:avLst/>
            <a:gdLst>
              <a:gd name="connsiteX0" fmla="*/ 3688080 w 3688080"/>
              <a:gd name="connsiteY0" fmla="*/ 0 h 965200"/>
              <a:gd name="connsiteX1" fmla="*/ 802640 w 3688080"/>
              <a:gd name="connsiteY1" fmla="*/ 0 h 965200"/>
              <a:gd name="connsiteX2" fmla="*/ 0 w 3688080"/>
              <a:gd name="connsiteY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8080" h="965200">
                <a:moveTo>
                  <a:pt x="3688080" y="0"/>
                </a:moveTo>
                <a:lnTo>
                  <a:pt x="802640" y="0"/>
                </a:lnTo>
                <a:lnTo>
                  <a:pt x="0" y="965200"/>
                </a:lnTo>
              </a:path>
            </a:pathLst>
          </a:custGeom>
          <a:ln w="19050" cap="sq" cmpd="sng">
            <a:solidFill>
              <a:schemeClr val="accent5">
                <a:lumMod val="75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latin typeface="Montserrat" panose="02000505000000020004" pitchFamily="2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4799856" y="2576526"/>
            <a:ext cx="6120027" cy="1517341"/>
          </a:xfrm>
          <a:custGeom>
            <a:avLst/>
            <a:gdLst>
              <a:gd name="connsiteX0" fmla="*/ 3688080 w 3688080"/>
              <a:gd name="connsiteY0" fmla="*/ 0 h 965200"/>
              <a:gd name="connsiteX1" fmla="*/ 802640 w 3688080"/>
              <a:gd name="connsiteY1" fmla="*/ 0 h 965200"/>
              <a:gd name="connsiteX2" fmla="*/ 0 w 3688080"/>
              <a:gd name="connsiteY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8080" h="965200">
                <a:moveTo>
                  <a:pt x="3688080" y="0"/>
                </a:moveTo>
                <a:lnTo>
                  <a:pt x="802640" y="0"/>
                </a:lnTo>
                <a:lnTo>
                  <a:pt x="0" y="965200"/>
                </a:lnTo>
              </a:path>
            </a:pathLst>
          </a:custGeom>
          <a:ln w="19050" cap="sq" cmpd="sng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latin typeface="Montserrat" panose="02000505000000020004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25714" y="1348049"/>
            <a:ext cx="4548099" cy="760208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lvl="0"/>
            <a:r>
              <a:rPr lang="id-ID" sz="2000" dirty="0">
                <a:latin typeface="Montserrat" panose="02000505000000020004" pitchFamily="2" charset="0"/>
              </a:rPr>
              <a:t>Predict </a:t>
            </a:r>
            <a:r>
              <a:rPr lang="en-US" sz="2000" b="1" dirty="0">
                <a:latin typeface="Montserrat" panose="02000505000000020004" pitchFamily="2" charset="0"/>
              </a:rPr>
              <a:t>the probability</a:t>
            </a:r>
            <a:r>
              <a:rPr lang="en-US" sz="2000" dirty="0">
                <a:latin typeface="Montserrat" panose="02000505000000020004" pitchFamily="2" charset="0"/>
              </a:rPr>
              <a:t> of </a:t>
            </a:r>
            <a:br>
              <a:rPr lang="id-ID" sz="2000" dirty="0">
                <a:latin typeface="Montserrat" panose="02000505000000020004" pitchFamily="2" charset="0"/>
              </a:rPr>
            </a:br>
            <a:r>
              <a:rPr lang="en-US" sz="2000" dirty="0">
                <a:latin typeface="Montserrat" panose="02000505000000020004" pitchFamily="2" charset="0"/>
              </a:rPr>
              <a:t>credit card</a:t>
            </a:r>
            <a:r>
              <a:rPr lang="id-ID" sz="2000" dirty="0">
                <a:latin typeface="Montserrat" panose="02000505000000020004" pitchFamily="2" charset="0"/>
              </a:rPr>
              <a:t> </a:t>
            </a:r>
            <a:r>
              <a:rPr lang="en-US" sz="2000" dirty="0">
                <a:latin typeface="Montserrat" panose="02000505000000020004" pitchFamily="2" charset="0"/>
              </a:rPr>
              <a:t>late payment</a:t>
            </a:r>
            <a:r>
              <a:rPr lang="id-ID" sz="2000" dirty="0">
                <a:latin typeface="Montserrat" panose="02000505000000020004" pitchFamily="2" charset="0"/>
              </a:rPr>
              <a:t> (</a:t>
            </a:r>
            <a:r>
              <a:rPr lang="id-ID" sz="2000" b="1" dirty="0">
                <a:latin typeface="Montserrat" panose="02000505000000020004" pitchFamily="2" charset="0"/>
              </a:rPr>
              <a:t>Overdue</a:t>
            </a:r>
            <a:r>
              <a:rPr lang="en-US" sz="2000" dirty="0">
                <a:latin typeface="Montserrat" panose="02000505000000020004" pitchFamily="2" charset="0"/>
              </a:rPr>
              <a:t> </a:t>
            </a:r>
            <a:r>
              <a:rPr lang="id-ID" sz="2000" dirty="0">
                <a:latin typeface="Montserrat" panose="02000505000000020004" pitchFamily="2" charset="0"/>
              </a:rPr>
              <a:t>)</a:t>
            </a:r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4026" y="1341061"/>
            <a:ext cx="658001" cy="54598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r">
              <a:lnSpc>
                <a:spcPct val="89000"/>
              </a:lnSpc>
            </a:pPr>
            <a:r>
              <a:rPr lang="en-US" sz="3200" spc="-107" dirty="0">
                <a:latin typeface="Montserrat" panose="02000505000000020004" pitchFamily="2" charset="0"/>
              </a:rPr>
              <a:t>01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308227" y="3342329"/>
            <a:ext cx="742960" cy="54598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r">
              <a:lnSpc>
                <a:spcPct val="89000"/>
              </a:lnSpc>
            </a:pPr>
            <a:r>
              <a:rPr lang="en-US" sz="3200" spc="-107" dirty="0">
                <a:latin typeface="Montserrat" panose="02000505000000020004" pitchFamily="2" charset="0"/>
              </a:rPr>
              <a:t>02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22027" y="3340894"/>
            <a:ext cx="4050177" cy="1067985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lvl="0"/>
            <a:r>
              <a:rPr lang="id-ID" sz="2000" b="1" dirty="0">
                <a:latin typeface="Montserrat" panose="02000505000000020004" pitchFamily="2" charset="0"/>
              </a:rPr>
              <a:t>Develop Customer Segmentation, Define  Customer Behaviour for future marketing strategi</a:t>
            </a:r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10895056" y="4397716"/>
            <a:ext cx="795485" cy="7954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Montserrat" panose="02000505000000020004" pitchFamily="2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0919883" y="2235177"/>
            <a:ext cx="795485" cy="79548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Montserrat" panose="02000505000000020004" pitchFamily="2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784" y="4524636"/>
            <a:ext cx="362029" cy="54164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7253" y="2360967"/>
            <a:ext cx="488336" cy="467795"/>
          </a:xfrm>
          <a:prstGeom prst="rect">
            <a:avLst/>
          </a:prstGeom>
        </p:spPr>
      </p:pic>
      <p:sp>
        <p:nvSpPr>
          <p:cNvPr id="427" name="Freeform 14">
            <a:extLst>
              <a:ext uri="{FF2B5EF4-FFF2-40B4-BE49-F238E27FC236}">
                <a16:creationId xmlns:a16="http://schemas.microsoft.com/office/drawing/2014/main" id="{490F2C53-7823-4D50-9610-583652F1E21D}"/>
              </a:ext>
            </a:extLst>
          </p:cNvPr>
          <p:cNvSpPr>
            <a:spLocks noEditPoints="1"/>
          </p:cNvSpPr>
          <p:nvPr/>
        </p:nvSpPr>
        <p:spPr bwMode="auto">
          <a:xfrm>
            <a:off x="-809404" y="3315370"/>
            <a:ext cx="8060079" cy="4656913"/>
          </a:xfrm>
          <a:custGeom>
            <a:avLst/>
            <a:gdLst>
              <a:gd name="T0" fmla="*/ 2061 w 4856"/>
              <a:gd name="T1" fmla="*/ 2687 h 2803"/>
              <a:gd name="T2" fmla="*/ 202 w 4856"/>
              <a:gd name="T3" fmla="*/ 1613 h 2803"/>
              <a:gd name="T4" fmla="*/ 202 w 4856"/>
              <a:gd name="T5" fmla="*/ 1190 h 2803"/>
              <a:gd name="T6" fmla="*/ 2061 w 4856"/>
              <a:gd name="T7" fmla="*/ 117 h 2803"/>
              <a:gd name="T8" fmla="*/ 2795 w 4856"/>
              <a:gd name="T9" fmla="*/ 117 h 2803"/>
              <a:gd name="T10" fmla="*/ 4654 w 4856"/>
              <a:gd name="T11" fmla="*/ 1190 h 2803"/>
              <a:gd name="T12" fmla="*/ 4654 w 4856"/>
              <a:gd name="T13" fmla="*/ 1614 h 2803"/>
              <a:gd name="T14" fmla="*/ 2795 w 4856"/>
              <a:gd name="T15" fmla="*/ 2687 h 2803"/>
              <a:gd name="T16" fmla="*/ 2061 w 4856"/>
              <a:gd name="T17" fmla="*/ 2687 h 2803"/>
              <a:gd name="T18" fmla="*/ 2756 w 4856"/>
              <a:gd name="T19" fmla="*/ 139 h 2803"/>
              <a:gd name="T20" fmla="*/ 2100 w 4856"/>
              <a:gd name="T21" fmla="*/ 139 h 2803"/>
              <a:gd name="T22" fmla="*/ 241 w 4856"/>
              <a:gd name="T23" fmla="*/ 1212 h 2803"/>
              <a:gd name="T24" fmla="*/ 241 w 4856"/>
              <a:gd name="T25" fmla="*/ 1591 h 2803"/>
              <a:gd name="T26" fmla="*/ 2100 w 4856"/>
              <a:gd name="T27" fmla="*/ 2664 h 2803"/>
              <a:gd name="T28" fmla="*/ 2756 w 4856"/>
              <a:gd name="T29" fmla="*/ 2664 h 2803"/>
              <a:gd name="T30" fmla="*/ 4615 w 4856"/>
              <a:gd name="T31" fmla="*/ 1591 h 2803"/>
              <a:gd name="T32" fmla="*/ 4615 w 4856"/>
              <a:gd name="T33" fmla="*/ 1212 h 2803"/>
              <a:gd name="T34" fmla="*/ 2756 w 4856"/>
              <a:gd name="T35" fmla="*/ 139 h 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56" h="2803">
                <a:moveTo>
                  <a:pt x="2061" y="2687"/>
                </a:moveTo>
                <a:cubicBezTo>
                  <a:pt x="202" y="1613"/>
                  <a:pt x="202" y="1613"/>
                  <a:pt x="202" y="1613"/>
                </a:cubicBezTo>
                <a:cubicBezTo>
                  <a:pt x="0" y="1497"/>
                  <a:pt x="0" y="1307"/>
                  <a:pt x="202" y="1190"/>
                </a:cubicBezTo>
                <a:cubicBezTo>
                  <a:pt x="2061" y="117"/>
                  <a:pt x="2061" y="117"/>
                  <a:pt x="2061" y="117"/>
                </a:cubicBezTo>
                <a:cubicBezTo>
                  <a:pt x="2263" y="0"/>
                  <a:pt x="2593" y="0"/>
                  <a:pt x="2795" y="117"/>
                </a:cubicBezTo>
                <a:cubicBezTo>
                  <a:pt x="4654" y="1190"/>
                  <a:pt x="4654" y="1190"/>
                  <a:pt x="4654" y="1190"/>
                </a:cubicBezTo>
                <a:cubicBezTo>
                  <a:pt x="4856" y="1307"/>
                  <a:pt x="4856" y="1497"/>
                  <a:pt x="4654" y="1614"/>
                </a:cubicBezTo>
                <a:cubicBezTo>
                  <a:pt x="2795" y="2687"/>
                  <a:pt x="2795" y="2687"/>
                  <a:pt x="2795" y="2687"/>
                </a:cubicBezTo>
                <a:cubicBezTo>
                  <a:pt x="2593" y="2803"/>
                  <a:pt x="2263" y="2803"/>
                  <a:pt x="2061" y="2687"/>
                </a:cubicBezTo>
                <a:close/>
                <a:moveTo>
                  <a:pt x="2756" y="139"/>
                </a:moveTo>
                <a:cubicBezTo>
                  <a:pt x="2575" y="35"/>
                  <a:pt x="2281" y="35"/>
                  <a:pt x="2100" y="139"/>
                </a:cubicBezTo>
                <a:cubicBezTo>
                  <a:pt x="241" y="1212"/>
                  <a:pt x="241" y="1212"/>
                  <a:pt x="241" y="1212"/>
                </a:cubicBezTo>
                <a:cubicBezTo>
                  <a:pt x="60" y="1317"/>
                  <a:pt x="60" y="1487"/>
                  <a:pt x="241" y="1591"/>
                </a:cubicBezTo>
                <a:cubicBezTo>
                  <a:pt x="2100" y="2664"/>
                  <a:pt x="2100" y="2664"/>
                  <a:pt x="2100" y="2664"/>
                </a:cubicBezTo>
                <a:cubicBezTo>
                  <a:pt x="2281" y="2769"/>
                  <a:pt x="2575" y="2769"/>
                  <a:pt x="2756" y="2664"/>
                </a:cubicBezTo>
                <a:cubicBezTo>
                  <a:pt x="4615" y="1591"/>
                  <a:pt x="4615" y="1591"/>
                  <a:pt x="4615" y="1591"/>
                </a:cubicBezTo>
                <a:cubicBezTo>
                  <a:pt x="4796" y="1487"/>
                  <a:pt x="4796" y="1317"/>
                  <a:pt x="4615" y="1212"/>
                </a:cubicBezTo>
                <a:lnTo>
                  <a:pt x="2756" y="139"/>
                </a:lnTo>
                <a:close/>
              </a:path>
            </a:pathLst>
          </a:custGeom>
          <a:solidFill>
            <a:srgbClr val="7B97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Montserrat" panose="02000505000000020004" pitchFamily="2" charset="0"/>
            </a:endParaRPr>
          </a:p>
        </p:txBody>
      </p: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BAE97B7A-B033-4C4F-BF8A-C25262B15663}"/>
              </a:ext>
            </a:extLst>
          </p:cNvPr>
          <p:cNvGrpSpPr/>
          <p:nvPr/>
        </p:nvGrpSpPr>
        <p:grpSpPr>
          <a:xfrm>
            <a:off x="2720759" y="3064238"/>
            <a:ext cx="955828" cy="972061"/>
            <a:chOff x="9347201" y="2822575"/>
            <a:chExt cx="1589088" cy="1616076"/>
          </a:xfrm>
        </p:grpSpPr>
        <p:sp>
          <p:nvSpPr>
            <p:cNvPr id="429" name="Freeform 155">
              <a:extLst>
                <a:ext uri="{FF2B5EF4-FFF2-40B4-BE49-F238E27FC236}">
                  <a16:creationId xmlns:a16="http://schemas.microsoft.com/office/drawing/2014/main" id="{1E1F4349-C3DC-44B5-B32D-48AF3752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7201" y="3509963"/>
              <a:ext cx="1589088" cy="928688"/>
            </a:xfrm>
            <a:custGeom>
              <a:avLst/>
              <a:gdLst>
                <a:gd name="T0" fmla="*/ 575 w 576"/>
                <a:gd name="T1" fmla="*/ 170 h 336"/>
                <a:gd name="T2" fmla="*/ 563 w 576"/>
                <a:gd name="T3" fmla="*/ 183 h 336"/>
                <a:gd name="T4" fmla="*/ 314 w 576"/>
                <a:gd name="T5" fmla="*/ 327 h 336"/>
                <a:gd name="T6" fmla="*/ 265 w 576"/>
                <a:gd name="T7" fmla="*/ 329 h 336"/>
                <a:gd name="T8" fmla="*/ 54 w 576"/>
                <a:gd name="T9" fmla="*/ 207 h 336"/>
                <a:gd name="T10" fmla="*/ 54 w 576"/>
                <a:gd name="T11" fmla="*/ 207 h 336"/>
                <a:gd name="T12" fmla="*/ 9 w 576"/>
                <a:gd name="T13" fmla="*/ 181 h 336"/>
                <a:gd name="T14" fmla="*/ 1 w 576"/>
                <a:gd name="T15" fmla="*/ 170 h 336"/>
                <a:gd name="T16" fmla="*/ 1 w 576"/>
                <a:gd name="T17" fmla="*/ 170 h 336"/>
                <a:gd name="T18" fmla="*/ 13 w 576"/>
                <a:gd name="T19" fmla="*/ 153 h 336"/>
                <a:gd name="T20" fmla="*/ 262 w 576"/>
                <a:gd name="T21" fmla="*/ 9 h 336"/>
                <a:gd name="T22" fmla="*/ 311 w 576"/>
                <a:gd name="T23" fmla="*/ 7 h 336"/>
                <a:gd name="T24" fmla="*/ 567 w 576"/>
                <a:gd name="T25" fmla="*/ 155 h 336"/>
                <a:gd name="T26" fmla="*/ 575 w 576"/>
                <a:gd name="T27" fmla="*/ 17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6" h="336">
                  <a:moveTo>
                    <a:pt x="575" y="170"/>
                  </a:moveTo>
                  <a:cubicBezTo>
                    <a:pt x="574" y="175"/>
                    <a:pt x="570" y="179"/>
                    <a:pt x="563" y="183"/>
                  </a:cubicBezTo>
                  <a:cubicBezTo>
                    <a:pt x="314" y="327"/>
                    <a:pt x="314" y="327"/>
                    <a:pt x="314" y="327"/>
                  </a:cubicBezTo>
                  <a:cubicBezTo>
                    <a:pt x="300" y="335"/>
                    <a:pt x="278" y="336"/>
                    <a:pt x="265" y="329"/>
                  </a:cubicBezTo>
                  <a:cubicBezTo>
                    <a:pt x="54" y="207"/>
                    <a:pt x="54" y="207"/>
                    <a:pt x="54" y="207"/>
                  </a:cubicBezTo>
                  <a:cubicBezTo>
                    <a:pt x="54" y="207"/>
                    <a:pt x="54" y="207"/>
                    <a:pt x="54" y="207"/>
                  </a:cubicBezTo>
                  <a:cubicBezTo>
                    <a:pt x="9" y="181"/>
                    <a:pt x="9" y="181"/>
                    <a:pt x="9" y="181"/>
                  </a:cubicBezTo>
                  <a:cubicBezTo>
                    <a:pt x="4" y="178"/>
                    <a:pt x="1" y="174"/>
                    <a:pt x="1" y="170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0" y="164"/>
                    <a:pt x="4" y="158"/>
                    <a:pt x="13" y="153"/>
                  </a:cubicBezTo>
                  <a:cubicBezTo>
                    <a:pt x="262" y="9"/>
                    <a:pt x="262" y="9"/>
                    <a:pt x="262" y="9"/>
                  </a:cubicBezTo>
                  <a:cubicBezTo>
                    <a:pt x="276" y="0"/>
                    <a:pt x="298" y="0"/>
                    <a:pt x="311" y="7"/>
                  </a:cubicBezTo>
                  <a:cubicBezTo>
                    <a:pt x="567" y="155"/>
                    <a:pt x="567" y="155"/>
                    <a:pt x="567" y="155"/>
                  </a:cubicBezTo>
                  <a:cubicBezTo>
                    <a:pt x="574" y="159"/>
                    <a:pt x="576" y="165"/>
                    <a:pt x="575" y="170"/>
                  </a:cubicBezTo>
                  <a:close/>
                </a:path>
              </a:pathLst>
            </a:custGeom>
            <a:solidFill>
              <a:srgbClr val="08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30" name="Freeform 156">
              <a:extLst>
                <a:ext uri="{FF2B5EF4-FFF2-40B4-BE49-F238E27FC236}">
                  <a16:creationId xmlns:a16="http://schemas.microsoft.com/office/drawing/2014/main" id="{AEC241AB-7CFE-4CEB-ACC8-A4292EEB0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8476" y="3306763"/>
              <a:ext cx="1506538" cy="881063"/>
            </a:xfrm>
            <a:custGeom>
              <a:avLst/>
              <a:gdLst>
                <a:gd name="T0" fmla="*/ 544 w 546"/>
                <a:gd name="T1" fmla="*/ 162 h 319"/>
                <a:gd name="T2" fmla="*/ 534 w 546"/>
                <a:gd name="T3" fmla="*/ 174 h 319"/>
                <a:gd name="T4" fmla="*/ 298 w 546"/>
                <a:gd name="T5" fmla="*/ 310 h 319"/>
                <a:gd name="T6" fmla="*/ 251 w 546"/>
                <a:gd name="T7" fmla="*/ 312 h 319"/>
                <a:gd name="T8" fmla="*/ 52 w 546"/>
                <a:gd name="T9" fmla="*/ 197 h 319"/>
                <a:gd name="T10" fmla="*/ 52 w 546"/>
                <a:gd name="T11" fmla="*/ 197 h 319"/>
                <a:gd name="T12" fmla="*/ 9 w 546"/>
                <a:gd name="T13" fmla="*/ 172 h 319"/>
                <a:gd name="T14" fmla="*/ 1 w 546"/>
                <a:gd name="T15" fmla="*/ 162 h 319"/>
                <a:gd name="T16" fmla="*/ 1 w 546"/>
                <a:gd name="T17" fmla="*/ 162 h 319"/>
                <a:gd name="T18" fmla="*/ 12 w 546"/>
                <a:gd name="T19" fmla="*/ 145 h 319"/>
                <a:gd name="T20" fmla="*/ 248 w 546"/>
                <a:gd name="T21" fmla="*/ 9 h 319"/>
                <a:gd name="T22" fmla="*/ 294 w 546"/>
                <a:gd name="T23" fmla="*/ 7 h 319"/>
                <a:gd name="T24" fmla="*/ 537 w 546"/>
                <a:gd name="T25" fmla="*/ 147 h 319"/>
                <a:gd name="T26" fmla="*/ 544 w 546"/>
                <a:gd name="T27" fmla="*/ 16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9">
                  <a:moveTo>
                    <a:pt x="544" y="162"/>
                  </a:moveTo>
                  <a:cubicBezTo>
                    <a:pt x="543" y="166"/>
                    <a:pt x="540" y="170"/>
                    <a:pt x="534" y="174"/>
                  </a:cubicBezTo>
                  <a:cubicBezTo>
                    <a:pt x="298" y="310"/>
                    <a:pt x="298" y="310"/>
                    <a:pt x="298" y="310"/>
                  </a:cubicBezTo>
                  <a:cubicBezTo>
                    <a:pt x="284" y="318"/>
                    <a:pt x="263" y="319"/>
                    <a:pt x="251" y="312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4" y="169"/>
                    <a:pt x="2" y="166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56"/>
                    <a:pt x="4" y="150"/>
                    <a:pt x="12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2" y="1"/>
                    <a:pt x="283" y="0"/>
                    <a:pt x="294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4" y="151"/>
                    <a:pt x="546" y="156"/>
                    <a:pt x="544" y="162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31" name="Freeform 157">
              <a:extLst>
                <a:ext uri="{FF2B5EF4-FFF2-40B4-BE49-F238E27FC236}">
                  <a16:creationId xmlns:a16="http://schemas.microsoft.com/office/drawing/2014/main" id="{84234C20-1AEA-47F5-82B8-F8B9D5477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1651" y="3752850"/>
              <a:ext cx="1500188" cy="638175"/>
            </a:xfrm>
            <a:custGeom>
              <a:avLst/>
              <a:gdLst>
                <a:gd name="T0" fmla="*/ 544 w 544"/>
                <a:gd name="T1" fmla="*/ 0 h 231"/>
                <a:gd name="T2" fmla="*/ 544 w 544"/>
                <a:gd name="T3" fmla="*/ 71 h 231"/>
                <a:gd name="T4" fmla="*/ 544 w 544"/>
                <a:gd name="T5" fmla="*/ 71 h 231"/>
                <a:gd name="T6" fmla="*/ 533 w 544"/>
                <a:gd name="T7" fmla="*/ 86 h 231"/>
                <a:gd name="T8" fmla="*/ 297 w 544"/>
                <a:gd name="T9" fmla="*/ 222 h 231"/>
                <a:gd name="T10" fmla="*/ 250 w 544"/>
                <a:gd name="T11" fmla="*/ 224 h 231"/>
                <a:gd name="T12" fmla="*/ 8 w 544"/>
                <a:gd name="T13" fmla="*/ 84 h 231"/>
                <a:gd name="T14" fmla="*/ 0 w 544"/>
                <a:gd name="T15" fmla="*/ 74 h 231"/>
                <a:gd name="T16" fmla="*/ 0 w 544"/>
                <a:gd name="T17" fmla="*/ 0 h 231"/>
                <a:gd name="T18" fmla="*/ 8 w 544"/>
                <a:gd name="T19" fmla="*/ 10 h 231"/>
                <a:gd name="T20" fmla="*/ 51 w 544"/>
                <a:gd name="T21" fmla="*/ 35 h 231"/>
                <a:gd name="T22" fmla="*/ 51 w 544"/>
                <a:gd name="T23" fmla="*/ 35 h 231"/>
                <a:gd name="T24" fmla="*/ 250 w 544"/>
                <a:gd name="T25" fmla="*/ 150 h 231"/>
                <a:gd name="T26" fmla="*/ 297 w 544"/>
                <a:gd name="T27" fmla="*/ 148 h 231"/>
                <a:gd name="T28" fmla="*/ 533 w 544"/>
                <a:gd name="T29" fmla="*/ 12 h 231"/>
                <a:gd name="T30" fmla="*/ 543 w 544"/>
                <a:gd name="T31" fmla="*/ 0 h 231"/>
                <a:gd name="T32" fmla="*/ 544 w 544"/>
                <a:gd name="T3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4" h="231">
                  <a:moveTo>
                    <a:pt x="544" y="0"/>
                  </a:moveTo>
                  <a:cubicBezTo>
                    <a:pt x="544" y="71"/>
                    <a:pt x="544" y="71"/>
                    <a:pt x="544" y="71"/>
                  </a:cubicBezTo>
                  <a:cubicBezTo>
                    <a:pt x="544" y="71"/>
                    <a:pt x="544" y="71"/>
                    <a:pt x="544" y="71"/>
                  </a:cubicBezTo>
                  <a:cubicBezTo>
                    <a:pt x="544" y="76"/>
                    <a:pt x="540" y="82"/>
                    <a:pt x="533" y="86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83" y="230"/>
                    <a:pt x="262" y="231"/>
                    <a:pt x="250" y="22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3" y="81"/>
                    <a:pt x="1" y="78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3" y="7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62" y="157"/>
                    <a:pt x="283" y="156"/>
                    <a:pt x="297" y="148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8"/>
                    <a:pt x="542" y="4"/>
                    <a:pt x="543" y="0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32" name="Freeform 158">
              <a:extLst>
                <a:ext uri="{FF2B5EF4-FFF2-40B4-BE49-F238E27FC236}">
                  <a16:creationId xmlns:a16="http://schemas.microsoft.com/office/drawing/2014/main" id="{73F6FBD4-08B9-48F3-BE8F-9D81F6824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4313" y="3916363"/>
              <a:ext cx="388938" cy="284163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99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0 h 103"/>
                <a:gd name="T14" fmla="*/ 141 w 141"/>
                <a:gd name="T15" fmla="*/ 10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5" y="103"/>
                    <a:pt x="0" y="99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4"/>
                    <a:pt x="5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7" y="0"/>
                    <a:pt x="141" y="3"/>
                    <a:pt x="141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1" y="18"/>
                    <a:pt x="137" y="26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33" name="Freeform 159">
              <a:extLst>
                <a:ext uri="{FF2B5EF4-FFF2-40B4-BE49-F238E27FC236}">
                  <a16:creationId xmlns:a16="http://schemas.microsoft.com/office/drawing/2014/main" id="{1134200B-3EDC-49A3-B299-844959722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5638" y="3933825"/>
              <a:ext cx="388938" cy="284163"/>
            </a:xfrm>
            <a:custGeom>
              <a:avLst/>
              <a:gdLst>
                <a:gd name="T0" fmla="*/ 131 w 141"/>
                <a:gd name="T1" fmla="*/ 100 h 103"/>
                <a:gd name="T2" fmla="*/ 10 w 141"/>
                <a:gd name="T3" fmla="*/ 30 h 103"/>
                <a:gd name="T4" fmla="*/ 0 w 141"/>
                <a:gd name="T5" fmla="*/ 11 h 103"/>
                <a:gd name="T6" fmla="*/ 0 w 141"/>
                <a:gd name="T7" fmla="*/ 11 h 103"/>
                <a:gd name="T8" fmla="*/ 10 w 141"/>
                <a:gd name="T9" fmla="*/ 4 h 103"/>
                <a:gd name="T10" fmla="*/ 131 w 141"/>
                <a:gd name="T11" fmla="*/ 73 h 103"/>
                <a:gd name="T12" fmla="*/ 141 w 141"/>
                <a:gd name="T13" fmla="*/ 93 h 103"/>
                <a:gd name="T14" fmla="*/ 141 w 141"/>
                <a:gd name="T15" fmla="*/ 93 h 103"/>
                <a:gd name="T16" fmla="*/ 131 w 141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10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5" y="27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5" y="0"/>
                    <a:pt x="10" y="4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7" y="77"/>
                    <a:pt x="141" y="85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100"/>
                    <a:pt x="137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34" name="Freeform 160">
              <a:extLst>
                <a:ext uri="{FF2B5EF4-FFF2-40B4-BE49-F238E27FC236}">
                  <a16:creationId xmlns:a16="http://schemas.microsoft.com/office/drawing/2014/main" id="{243AA255-5B64-45F0-9E28-6CA611092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7476" y="4156075"/>
              <a:ext cx="66675" cy="96838"/>
            </a:xfrm>
            <a:custGeom>
              <a:avLst/>
              <a:gdLst>
                <a:gd name="T0" fmla="*/ 24 w 24"/>
                <a:gd name="T1" fmla="*/ 11 h 35"/>
                <a:gd name="T2" fmla="*/ 12 w 24"/>
                <a:gd name="T3" fmla="*/ 31 h 35"/>
                <a:gd name="T4" fmla="*/ 0 w 24"/>
                <a:gd name="T5" fmla="*/ 25 h 35"/>
                <a:gd name="T6" fmla="*/ 12 w 24"/>
                <a:gd name="T7" fmla="*/ 4 h 35"/>
                <a:gd name="T8" fmla="*/ 24 w 2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1"/>
                  </a:moveTo>
                  <a:cubicBezTo>
                    <a:pt x="24" y="18"/>
                    <a:pt x="18" y="28"/>
                    <a:pt x="12" y="31"/>
                  </a:cubicBezTo>
                  <a:cubicBezTo>
                    <a:pt x="5" y="35"/>
                    <a:pt x="0" y="32"/>
                    <a:pt x="0" y="25"/>
                  </a:cubicBezTo>
                  <a:cubicBezTo>
                    <a:pt x="0" y="17"/>
                    <a:pt x="5" y="8"/>
                    <a:pt x="12" y="4"/>
                  </a:cubicBezTo>
                  <a:cubicBezTo>
                    <a:pt x="18" y="0"/>
                    <a:pt x="24" y="3"/>
                    <a:pt x="24" y="1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35" name="Freeform 161">
              <a:extLst>
                <a:ext uri="{FF2B5EF4-FFF2-40B4-BE49-F238E27FC236}">
                  <a16:creationId xmlns:a16="http://schemas.microsoft.com/office/drawing/2014/main" id="{F2064CDB-6BA4-4788-9180-55D5F702E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8476" y="3065463"/>
              <a:ext cx="1506538" cy="877888"/>
            </a:xfrm>
            <a:custGeom>
              <a:avLst/>
              <a:gdLst>
                <a:gd name="T0" fmla="*/ 544 w 546"/>
                <a:gd name="T1" fmla="*/ 161 h 318"/>
                <a:gd name="T2" fmla="*/ 534 w 546"/>
                <a:gd name="T3" fmla="*/ 173 h 318"/>
                <a:gd name="T4" fmla="*/ 298 w 546"/>
                <a:gd name="T5" fmla="*/ 309 h 318"/>
                <a:gd name="T6" fmla="*/ 251 w 546"/>
                <a:gd name="T7" fmla="*/ 311 h 318"/>
                <a:gd name="T8" fmla="*/ 52 w 546"/>
                <a:gd name="T9" fmla="*/ 196 h 318"/>
                <a:gd name="T10" fmla="*/ 52 w 546"/>
                <a:gd name="T11" fmla="*/ 196 h 318"/>
                <a:gd name="T12" fmla="*/ 9 w 546"/>
                <a:gd name="T13" fmla="*/ 171 h 318"/>
                <a:gd name="T14" fmla="*/ 1 w 546"/>
                <a:gd name="T15" fmla="*/ 161 h 318"/>
                <a:gd name="T16" fmla="*/ 1 w 546"/>
                <a:gd name="T17" fmla="*/ 161 h 318"/>
                <a:gd name="T18" fmla="*/ 12 w 546"/>
                <a:gd name="T19" fmla="*/ 145 h 318"/>
                <a:gd name="T20" fmla="*/ 248 w 546"/>
                <a:gd name="T21" fmla="*/ 8 h 318"/>
                <a:gd name="T22" fmla="*/ 294 w 546"/>
                <a:gd name="T23" fmla="*/ 7 h 318"/>
                <a:gd name="T24" fmla="*/ 537 w 546"/>
                <a:gd name="T25" fmla="*/ 147 h 318"/>
                <a:gd name="T26" fmla="*/ 544 w 546"/>
                <a:gd name="T27" fmla="*/ 16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8">
                  <a:moveTo>
                    <a:pt x="544" y="161"/>
                  </a:moveTo>
                  <a:cubicBezTo>
                    <a:pt x="543" y="166"/>
                    <a:pt x="540" y="170"/>
                    <a:pt x="534" y="173"/>
                  </a:cubicBezTo>
                  <a:cubicBezTo>
                    <a:pt x="298" y="309"/>
                    <a:pt x="298" y="309"/>
                    <a:pt x="298" y="309"/>
                  </a:cubicBezTo>
                  <a:cubicBezTo>
                    <a:pt x="284" y="317"/>
                    <a:pt x="263" y="318"/>
                    <a:pt x="251" y="311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4" y="169"/>
                    <a:pt x="2" y="165"/>
                    <a:pt x="1" y="161"/>
                  </a:cubicBezTo>
                  <a:cubicBezTo>
                    <a:pt x="1" y="161"/>
                    <a:pt x="1" y="161"/>
                    <a:pt x="1" y="161"/>
                  </a:cubicBezTo>
                  <a:cubicBezTo>
                    <a:pt x="0" y="156"/>
                    <a:pt x="4" y="149"/>
                    <a:pt x="12" y="145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62" y="1"/>
                    <a:pt x="283" y="0"/>
                    <a:pt x="294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4" y="150"/>
                    <a:pt x="546" y="156"/>
                    <a:pt x="544" y="161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36" name="Freeform 162">
              <a:extLst>
                <a:ext uri="{FF2B5EF4-FFF2-40B4-BE49-F238E27FC236}">
                  <a16:creationId xmlns:a16="http://schemas.microsoft.com/office/drawing/2014/main" id="{F6EA4D91-67A1-4516-A6BC-5D1A8968F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1651" y="3509963"/>
              <a:ext cx="1500188" cy="641350"/>
            </a:xfrm>
            <a:custGeom>
              <a:avLst/>
              <a:gdLst>
                <a:gd name="T0" fmla="*/ 544 w 544"/>
                <a:gd name="T1" fmla="*/ 0 h 232"/>
                <a:gd name="T2" fmla="*/ 544 w 544"/>
                <a:gd name="T3" fmla="*/ 72 h 232"/>
                <a:gd name="T4" fmla="*/ 544 w 544"/>
                <a:gd name="T5" fmla="*/ 72 h 232"/>
                <a:gd name="T6" fmla="*/ 533 w 544"/>
                <a:gd name="T7" fmla="*/ 87 h 232"/>
                <a:gd name="T8" fmla="*/ 297 w 544"/>
                <a:gd name="T9" fmla="*/ 223 h 232"/>
                <a:gd name="T10" fmla="*/ 250 w 544"/>
                <a:gd name="T11" fmla="*/ 225 h 232"/>
                <a:gd name="T12" fmla="*/ 8 w 544"/>
                <a:gd name="T13" fmla="*/ 85 h 232"/>
                <a:gd name="T14" fmla="*/ 0 w 544"/>
                <a:gd name="T15" fmla="*/ 75 h 232"/>
                <a:gd name="T16" fmla="*/ 0 w 544"/>
                <a:gd name="T17" fmla="*/ 0 h 232"/>
                <a:gd name="T18" fmla="*/ 8 w 544"/>
                <a:gd name="T19" fmla="*/ 10 h 232"/>
                <a:gd name="T20" fmla="*/ 51 w 544"/>
                <a:gd name="T21" fmla="*/ 35 h 232"/>
                <a:gd name="T22" fmla="*/ 51 w 544"/>
                <a:gd name="T23" fmla="*/ 35 h 232"/>
                <a:gd name="T24" fmla="*/ 250 w 544"/>
                <a:gd name="T25" fmla="*/ 150 h 232"/>
                <a:gd name="T26" fmla="*/ 297 w 544"/>
                <a:gd name="T27" fmla="*/ 148 h 232"/>
                <a:gd name="T28" fmla="*/ 533 w 544"/>
                <a:gd name="T29" fmla="*/ 12 h 232"/>
                <a:gd name="T30" fmla="*/ 543 w 544"/>
                <a:gd name="T31" fmla="*/ 0 h 232"/>
                <a:gd name="T32" fmla="*/ 544 w 544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4" h="232">
                  <a:moveTo>
                    <a:pt x="544" y="0"/>
                  </a:moveTo>
                  <a:cubicBezTo>
                    <a:pt x="544" y="72"/>
                    <a:pt x="544" y="72"/>
                    <a:pt x="544" y="72"/>
                  </a:cubicBezTo>
                  <a:cubicBezTo>
                    <a:pt x="544" y="72"/>
                    <a:pt x="544" y="72"/>
                    <a:pt x="544" y="72"/>
                  </a:cubicBezTo>
                  <a:cubicBezTo>
                    <a:pt x="544" y="77"/>
                    <a:pt x="540" y="82"/>
                    <a:pt x="533" y="87"/>
                  </a:cubicBezTo>
                  <a:cubicBezTo>
                    <a:pt x="297" y="223"/>
                    <a:pt x="297" y="223"/>
                    <a:pt x="297" y="223"/>
                  </a:cubicBezTo>
                  <a:cubicBezTo>
                    <a:pt x="283" y="231"/>
                    <a:pt x="262" y="232"/>
                    <a:pt x="250" y="22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3" y="82"/>
                    <a:pt x="1" y="78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3" y="8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62" y="157"/>
                    <a:pt x="283" y="156"/>
                    <a:pt x="297" y="148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9"/>
                    <a:pt x="542" y="5"/>
                    <a:pt x="543" y="0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37" name="Freeform 163">
              <a:extLst>
                <a:ext uri="{FF2B5EF4-FFF2-40B4-BE49-F238E27FC236}">
                  <a16:creationId xmlns:a16="http://schemas.microsoft.com/office/drawing/2014/main" id="{BA5097F1-1F98-4DCB-8C58-F509F0085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4313" y="3673475"/>
              <a:ext cx="388938" cy="284163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100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100"/>
                    <a:pt x="10" y="100"/>
                    <a:pt x="10" y="100"/>
                  </a:cubicBezTo>
                  <a:cubicBezTo>
                    <a:pt x="5" y="103"/>
                    <a:pt x="0" y="100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5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7" y="0"/>
                    <a:pt x="141" y="4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8"/>
                    <a:pt x="137" y="27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38" name="Freeform 164">
              <a:extLst>
                <a:ext uri="{FF2B5EF4-FFF2-40B4-BE49-F238E27FC236}">
                  <a16:creationId xmlns:a16="http://schemas.microsoft.com/office/drawing/2014/main" id="{F98B2808-AF01-4FB9-BAD6-50C888B41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5638" y="3692525"/>
              <a:ext cx="388938" cy="284163"/>
            </a:xfrm>
            <a:custGeom>
              <a:avLst/>
              <a:gdLst>
                <a:gd name="T0" fmla="*/ 131 w 141"/>
                <a:gd name="T1" fmla="*/ 100 h 103"/>
                <a:gd name="T2" fmla="*/ 10 w 141"/>
                <a:gd name="T3" fmla="*/ 30 h 103"/>
                <a:gd name="T4" fmla="*/ 0 w 141"/>
                <a:gd name="T5" fmla="*/ 11 h 103"/>
                <a:gd name="T6" fmla="*/ 0 w 141"/>
                <a:gd name="T7" fmla="*/ 11 h 103"/>
                <a:gd name="T8" fmla="*/ 10 w 141"/>
                <a:gd name="T9" fmla="*/ 3 h 103"/>
                <a:gd name="T10" fmla="*/ 131 w 141"/>
                <a:gd name="T11" fmla="*/ 73 h 103"/>
                <a:gd name="T12" fmla="*/ 141 w 141"/>
                <a:gd name="T13" fmla="*/ 92 h 103"/>
                <a:gd name="T14" fmla="*/ 141 w 141"/>
                <a:gd name="T15" fmla="*/ 92 h 103"/>
                <a:gd name="T16" fmla="*/ 131 w 141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10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5" y="27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5" y="0"/>
                    <a:pt x="10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7" y="76"/>
                    <a:pt x="141" y="85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9"/>
                    <a:pt x="137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39" name="Freeform 165">
              <a:extLst>
                <a:ext uri="{FF2B5EF4-FFF2-40B4-BE49-F238E27FC236}">
                  <a16:creationId xmlns:a16="http://schemas.microsoft.com/office/drawing/2014/main" id="{C65B08A3-584B-4CB3-9028-A13C7DC13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7476" y="3916363"/>
              <a:ext cx="66675" cy="96838"/>
            </a:xfrm>
            <a:custGeom>
              <a:avLst/>
              <a:gdLst>
                <a:gd name="T0" fmla="*/ 24 w 24"/>
                <a:gd name="T1" fmla="*/ 10 h 35"/>
                <a:gd name="T2" fmla="*/ 12 w 24"/>
                <a:gd name="T3" fmla="*/ 31 h 35"/>
                <a:gd name="T4" fmla="*/ 0 w 24"/>
                <a:gd name="T5" fmla="*/ 24 h 35"/>
                <a:gd name="T6" fmla="*/ 12 w 24"/>
                <a:gd name="T7" fmla="*/ 3 h 35"/>
                <a:gd name="T8" fmla="*/ 24 w 24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0"/>
                  </a:moveTo>
                  <a:cubicBezTo>
                    <a:pt x="24" y="18"/>
                    <a:pt x="18" y="27"/>
                    <a:pt x="12" y="31"/>
                  </a:cubicBezTo>
                  <a:cubicBezTo>
                    <a:pt x="5" y="35"/>
                    <a:pt x="0" y="32"/>
                    <a:pt x="0" y="24"/>
                  </a:cubicBezTo>
                  <a:cubicBezTo>
                    <a:pt x="0" y="16"/>
                    <a:pt x="5" y="7"/>
                    <a:pt x="12" y="3"/>
                  </a:cubicBezTo>
                  <a:cubicBezTo>
                    <a:pt x="18" y="0"/>
                    <a:pt x="24" y="3"/>
                    <a:pt x="24" y="1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40" name="Freeform 166">
              <a:extLst>
                <a:ext uri="{FF2B5EF4-FFF2-40B4-BE49-F238E27FC236}">
                  <a16:creationId xmlns:a16="http://schemas.microsoft.com/office/drawing/2014/main" id="{EAAE983F-050F-4767-BEF4-72F5269A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8476" y="2822575"/>
              <a:ext cx="1506538" cy="881063"/>
            </a:xfrm>
            <a:custGeom>
              <a:avLst/>
              <a:gdLst>
                <a:gd name="T0" fmla="*/ 544 w 546"/>
                <a:gd name="T1" fmla="*/ 162 h 319"/>
                <a:gd name="T2" fmla="*/ 534 w 546"/>
                <a:gd name="T3" fmla="*/ 174 h 319"/>
                <a:gd name="T4" fmla="*/ 298 w 546"/>
                <a:gd name="T5" fmla="*/ 310 h 319"/>
                <a:gd name="T6" fmla="*/ 251 w 546"/>
                <a:gd name="T7" fmla="*/ 312 h 319"/>
                <a:gd name="T8" fmla="*/ 52 w 546"/>
                <a:gd name="T9" fmla="*/ 197 h 319"/>
                <a:gd name="T10" fmla="*/ 52 w 546"/>
                <a:gd name="T11" fmla="*/ 197 h 319"/>
                <a:gd name="T12" fmla="*/ 9 w 546"/>
                <a:gd name="T13" fmla="*/ 172 h 319"/>
                <a:gd name="T14" fmla="*/ 1 w 546"/>
                <a:gd name="T15" fmla="*/ 162 h 319"/>
                <a:gd name="T16" fmla="*/ 1 w 546"/>
                <a:gd name="T17" fmla="*/ 162 h 319"/>
                <a:gd name="T18" fmla="*/ 12 w 546"/>
                <a:gd name="T19" fmla="*/ 145 h 319"/>
                <a:gd name="T20" fmla="*/ 248 w 546"/>
                <a:gd name="T21" fmla="*/ 9 h 319"/>
                <a:gd name="T22" fmla="*/ 294 w 546"/>
                <a:gd name="T23" fmla="*/ 7 h 319"/>
                <a:gd name="T24" fmla="*/ 537 w 546"/>
                <a:gd name="T25" fmla="*/ 147 h 319"/>
                <a:gd name="T26" fmla="*/ 544 w 546"/>
                <a:gd name="T27" fmla="*/ 16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9">
                  <a:moveTo>
                    <a:pt x="544" y="162"/>
                  </a:moveTo>
                  <a:cubicBezTo>
                    <a:pt x="543" y="166"/>
                    <a:pt x="540" y="170"/>
                    <a:pt x="534" y="174"/>
                  </a:cubicBezTo>
                  <a:cubicBezTo>
                    <a:pt x="298" y="310"/>
                    <a:pt x="298" y="310"/>
                    <a:pt x="298" y="310"/>
                  </a:cubicBezTo>
                  <a:cubicBezTo>
                    <a:pt x="284" y="318"/>
                    <a:pt x="263" y="319"/>
                    <a:pt x="251" y="312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4" y="169"/>
                    <a:pt x="2" y="166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56"/>
                    <a:pt x="4" y="150"/>
                    <a:pt x="12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2" y="1"/>
                    <a:pt x="283" y="0"/>
                    <a:pt x="294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4" y="151"/>
                    <a:pt x="546" y="156"/>
                    <a:pt x="544" y="162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41" name="Freeform 167">
              <a:extLst>
                <a:ext uri="{FF2B5EF4-FFF2-40B4-BE49-F238E27FC236}">
                  <a16:creationId xmlns:a16="http://schemas.microsoft.com/office/drawing/2014/main" id="{E355348D-B038-4147-AB64-19AA7E6F2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1651" y="3270250"/>
              <a:ext cx="1500188" cy="638175"/>
            </a:xfrm>
            <a:custGeom>
              <a:avLst/>
              <a:gdLst>
                <a:gd name="T0" fmla="*/ 544 w 544"/>
                <a:gd name="T1" fmla="*/ 0 h 231"/>
                <a:gd name="T2" fmla="*/ 544 w 544"/>
                <a:gd name="T3" fmla="*/ 71 h 231"/>
                <a:gd name="T4" fmla="*/ 544 w 544"/>
                <a:gd name="T5" fmla="*/ 71 h 231"/>
                <a:gd name="T6" fmla="*/ 533 w 544"/>
                <a:gd name="T7" fmla="*/ 86 h 231"/>
                <a:gd name="T8" fmla="*/ 297 w 544"/>
                <a:gd name="T9" fmla="*/ 222 h 231"/>
                <a:gd name="T10" fmla="*/ 250 w 544"/>
                <a:gd name="T11" fmla="*/ 224 h 231"/>
                <a:gd name="T12" fmla="*/ 8 w 544"/>
                <a:gd name="T13" fmla="*/ 84 h 231"/>
                <a:gd name="T14" fmla="*/ 0 w 544"/>
                <a:gd name="T15" fmla="*/ 74 h 231"/>
                <a:gd name="T16" fmla="*/ 0 w 544"/>
                <a:gd name="T17" fmla="*/ 0 h 231"/>
                <a:gd name="T18" fmla="*/ 8 w 544"/>
                <a:gd name="T19" fmla="*/ 10 h 231"/>
                <a:gd name="T20" fmla="*/ 51 w 544"/>
                <a:gd name="T21" fmla="*/ 35 h 231"/>
                <a:gd name="T22" fmla="*/ 51 w 544"/>
                <a:gd name="T23" fmla="*/ 35 h 231"/>
                <a:gd name="T24" fmla="*/ 250 w 544"/>
                <a:gd name="T25" fmla="*/ 150 h 231"/>
                <a:gd name="T26" fmla="*/ 297 w 544"/>
                <a:gd name="T27" fmla="*/ 148 h 231"/>
                <a:gd name="T28" fmla="*/ 533 w 544"/>
                <a:gd name="T29" fmla="*/ 12 h 231"/>
                <a:gd name="T30" fmla="*/ 543 w 544"/>
                <a:gd name="T31" fmla="*/ 0 h 231"/>
                <a:gd name="T32" fmla="*/ 544 w 544"/>
                <a:gd name="T3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4" h="231">
                  <a:moveTo>
                    <a:pt x="544" y="0"/>
                  </a:moveTo>
                  <a:cubicBezTo>
                    <a:pt x="544" y="71"/>
                    <a:pt x="544" y="71"/>
                    <a:pt x="544" y="71"/>
                  </a:cubicBezTo>
                  <a:cubicBezTo>
                    <a:pt x="544" y="71"/>
                    <a:pt x="544" y="71"/>
                    <a:pt x="544" y="71"/>
                  </a:cubicBezTo>
                  <a:cubicBezTo>
                    <a:pt x="544" y="76"/>
                    <a:pt x="540" y="82"/>
                    <a:pt x="533" y="86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83" y="230"/>
                    <a:pt x="262" y="231"/>
                    <a:pt x="250" y="22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3" y="82"/>
                    <a:pt x="1" y="78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3" y="7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62" y="157"/>
                    <a:pt x="283" y="156"/>
                    <a:pt x="297" y="148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8"/>
                    <a:pt x="542" y="4"/>
                    <a:pt x="543" y="0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42" name="Freeform 168">
              <a:extLst>
                <a:ext uri="{FF2B5EF4-FFF2-40B4-BE49-F238E27FC236}">
                  <a16:creationId xmlns:a16="http://schemas.microsoft.com/office/drawing/2014/main" id="{D49D7E41-1E52-41A0-8C58-53186E885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4313" y="3433763"/>
              <a:ext cx="388938" cy="284163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100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100"/>
                    <a:pt x="10" y="100"/>
                    <a:pt x="10" y="100"/>
                  </a:cubicBezTo>
                  <a:cubicBezTo>
                    <a:pt x="5" y="103"/>
                    <a:pt x="0" y="99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5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7" y="0"/>
                    <a:pt x="141" y="3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8"/>
                    <a:pt x="137" y="26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43" name="Freeform 169">
              <a:extLst>
                <a:ext uri="{FF2B5EF4-FFF2-40B4-BE49-F238E27FC236}">
                  <a16:creationId xmlns:a16="http://schemas.microsoft.com/office/drawing/2014/main" id="{A192B0E5-17AC-42B9-B199-D0385D3B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5638" y="3449638"/>
              <a:ext cx="388938" cy="284163"/>
            </a:xfrm>
            <a:custGeom>
              <a:avLst/>
              <a:gdLst>
                <a:gd name="T0" fmla="*/ 131 w 141"/>
                <a:gd name="T1" fmla="*/ 100 h 103"/>
                <a:gd name="T2" fmla="*/ 10 w 141"/>
                <a:gd name="T3" fmla="*/ 30 h 103"/>
                <a:gd name="T4" fmla="*/ 0 w 141"/>
                <a:gd name="T5" fmla="*/ 11 h 103"/>
                <a:gd name="T6" fmla="*/ 0 w 141"/>
                <a:gd name="T7" fmla="*/ 11 h 103"/>
                <a:gd name="T8" fmla="*/ 10 w 141"/>
                <a:gd name="T9" fmla="*/ 4 h 103"/>
                <a:gd name="T10" fmla="*/ 131 w 141"/>
                <a:gd name="T11" fmla="*/ 74 h 103"/>
                <a:gd name="T12" fmla="*/ 141 w 141"/>
                <a:gd name="T13" fmla="*/ 93 h 103"/>
                <a:gd name="T14" fmla="*/ 141 w 141"/>
                <a:gd name="T15" fmla="*/ 93 h 103"/>
                <a:gd name="T16" fmla="*/ 131 w 141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10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5" y="27"/>
                    <a:pt x="0" y="19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5" y="0"/>
                    <a:pt x="10" y="4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37" y="77"/>
                    <a:pt x="141" y="85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100"/>
                    <a:pt x="137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44" name="Freeform 170">
              <a:extLst>
                <a:ext uri="{FF2B5EF4-FFF2-40B4-BE49-F238E27FC236}">
                  <a16:creationId xmlns:a16="http://schemas.microsoft.com/office/drawing/2014/main" id="{F3A034B0-9164-48DC-949E-F4E31368D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7476" y="3673475"/>
              <a:ext cx="66675" cy="96838"/>
            </a:xfrm>
            <a:custGeom>
              <a:avLst/>
              <a:gdLst>
                <a:gd name="T0" fmla="*/ 24 w 24"/>
                <a:gd name="T1" fmla="*/ 11 h 35"/>
                <a:gd name="T2" fmla="*/ 12 w 24"/>
                <a:gd name="T3" fmla="*/ 32 h 35"/>
                <a:gd name="T4" fmla="*/ 0 w 24"/>
                <a:gd name="T5" fmla="*/ 25 h 35"/>
                <a:gd name="T6" fmla="*/ 12 w 24"/>
                <a:gd name="T7" fmla="*/ 4 h 35"/>
                <a:gd name="T8" fmla="*/ 24 w 2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1"/>
                  </a:moveTo>
                  <a:cubicBezTo>
                    <a:pt x="24" y="19"/>
                    <a:pt x="18" y="28"/>
                    <a:pt x="12" y="32"/>
                  </a:cubicBezTo>
                  <a:cubicBezTo>
                    <a:pt x="5" y="35"/>
                    <a:pt x="0" y="32"/>
                    <a:pt x="0" y="25"/>
                  </a:cubicBezTo>
                  <a:cubicBezTo>
                    <a:pt x="0" y="17"/>
                    <a:pt x="5" y="8"/>
                    <a:pt x="12" y="4"/>
                  </a:cubicBezTo>
                  <a:cubicBezTo>
                    <a:pt x="18" y="0"/>
                    <a:pt x="24" y="3"/>
                    <a:pt x="24" y="1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</p:grpSp>
      <p:sp>
        <p:nvSpPr>
          <p:cNvPr id="445" name="Line 6">
            <a:extLst>
              <a:ext uri="{FF2B5EF4-FFF2-40B4-BE49-F238E27FC236}">
                <a16:creationId xmlns:a16="http://schemas.microsoft.com/office/drawing/2014/main" id="{9887BEB6-A544-46D6-8F8A-857AA1256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0315" y="5632845"/>
            <a:ext cx="1203139" cy="704696"/>
          </a:xfrm>
          <a:prstGeom prst="line">
            <a:avLst/>
          </a:prstGeom>
          <a:noFill/>
          <a:ln w="22225" cap="flat">
            <a:solidFill>
              <a:srgbClr val="7B97D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Montserrat" panose="02000505000000020004" pitchFamily="2" charset="0"/>
            </a:endParaRPr>
          </a:p>
        </p:txBody>
      </p:sp>
      <p:sp>
        <p:nvSpPr>
          <p:cNvPr id="446" name="Line 7">
            <a:extLst>
              <a:ext uri="{FF2B5EF4-FFF2-40B4-BE49-F238E27FC236}">
                <a16:creationId xmlns:a16="http://schemas.microsoft.com/office/drawing/2014/main" id="{2DEF8D83-B3F2-4A82-A6E7-3C1D0EFBED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3840" y="5632845"/>
            <a:ext cx="1386475" cy="804003"/>
          </a:xfrm>
          <a:prstGeom prst="line">
            <a:avLst/>
          </a:prstGeom>
          <a:noFill/>
          <a:ln w="22225" cap="flat">
            <a:solidFill>
              <a:srgbClr val="7B97D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Montserrat" panose="02000505000000020004" pitchFamily="2" charset="0"/>
            </a:endParaRPr>
          </a:p>
        </p:txBody>
      </p:sp>
      <p:sp>
        <p:nvSpPr>
          <p:cNvPr id="447" name="Line 8">
            <a:extLst>
              <a:ext uri="{FF2B5EF4-FFF2-40B4-BE49-F238E27FC236}">
                <a16:creationId xmlns:a16="http://schemas.microsoft.com/office/drawing/2014/main" id="{0CD4AC7D-2A4E-4853-9441-A302632A9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8340" y="5572688"/>
            <a:ext cx="2641177" cy="103126"/>
          </a:xfrm>
          <a:prstGeom prst="line">
            <a:avLst/>
          </a:prstGeom>
          <a:noFill/>
          <a:ln w="22225" cap="flat">
            <a:solidFill>
              <a:srgbClr val="7B97D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Montserrat" panose="02000505000000020004" pitchFamily="2" charset="0"/>
            </a:endParaRPr>
          </a:p>
        </p:txBody>
      </p:sp>
      <p:sp>
        <p:nvSpPr>
          <p:cNvPr id="448" name="Line 9">
            <a:extLst>
              <a:ext uri="{FF2B5EF4-FFF2-40B4-BE49-F238E27FC236}">
                <a16:creationId xmlns:a16="http://schemas.microsoft.com/office/drawing/2014/main" id="{1F71F191-0908-404D-8702-FF65A44791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398" y="5599424"/>
            <a:ext cx="2884670" cy="126043"/>
          </a:xfrm>
          <a:prstGeom prst="line">
            <a:avLst/>
          </a:prstGeom>
          <a:noFill/>
          <a:ln w="22225" cap="flat">
            <a:solidFill>
              <a:srgbClr val="7B97D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Montserrat" panose="02000505000000020004" pitchFamily="2" charset="0"/>
            </a:endParaRPr>
          </a:p>
        </p:txBody>
      </p:sp>
      <p:sp>
        <p:nvSpPr>
          <p:cNvPr id="449" name="Line 10">
            <a:extLst>
              <a:ext uri="{FF2B5EF4-FFF2-40B4-BE49-F238E27FC236}">
                <a16:creationId xmlns:a16="http://schemas.microsoft.com/office/drawing/2014/main" id="{F1388A0D-3552-4D2E-8901-40EB1D7BC9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0314" y="4694206"/>
            <a:ext cx="1347326" cy="774402"/>
          </a:xfrm>
          <a:prstGeom prst="line">
            <a:avLst/>
          </a:prstGeom>
          <a:noFill/>
          <a:ln w="22225" cap="flat">
            <a:solidFill>
              <a:srgbClr val="7B97D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Montserrat" panose="02000505000000020004" pitchFamily="2" charset="0"/>
            </a:endParaRPr>
          </a:p>
        </p:txBody>
      </p:sp>
      <p:sp>
        <p:nvSpPr>
          <p:cNvPr id="450" name="Line 11">
            <a:extLst>
              <a:ext uri="{FF2B5EF4-FFF2-40B4-BE49-F238E27FC236}">
                <a16:creationId xmlns:a16="http://schemas.microsoft.com/office/drawing/2014/main" id="{333C1DE4-3C2D-4AA9-BDFC-D528960E6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0315" y="5632844"/>
            <a:ext cx="0" cy="909994"/>
          </a:xfrm>
          <a:prstGeom prst="line">
            <a:avLst/>
          </a:prstGeom>
          <a:noFill/>
          <a:ln w="22225" cap="flat">
            <a:solidFill>
              <a:srgbClr val="7B97D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Montserrat" panose="02000505000000020004" pitchFamily="2" charset="0"/>
            </a:endParaRPr>
          </a:p>
        </p:txBody>
      </p:sp>
      <p:sp>
        <p:nvSpPr>
          <p:cNvPr id="451" name="Line 13">
            <a:extLst>
              <a:ext uri="{FF2B5EF4-FFF2-40B4-BE49-F238E27FC236}">
                <a16:creationId xmlns:a16="http://schemas.microsoft.com/office/drawing/2014/main" id="{0A79AB9C-436E-44FD-B937-8FE5D30E4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9275" y="4865127"/>
            <a:ext cx="1012165" cy="603479"/>
          </a:xfrm>
          <a:prstGeom prst="line">
            <a:avLst/>
          </a:prstGeom>
          <a:noFill/>
          <a:ln w="22225" cap="flat">
            <a:solidFill>
              <a:srgbClr val="7B97D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latin typeface="Montserrat" panose="02000505000000020004" pitchFamily="2" charset="0"/>
            </a:endParaRPr>
          </a:p>
        </p:txBody>
      </p: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79A22F7E-AE33-48F6-B7E2-B120E1F136DE}"/>
              </a:ext>
            </a:extLst>
          </p:cNvPr>
          <p:cNvGrpSpPr/>
          <p:nvPr/>
        </p:nvGrpSpPr>
        <p:grpSpPr>
          <a:xfrm>
            <a:off x="1268398" y="3944630"/>
            <a:ext cx="957737" cy="1116246"/>
            <a:chOff x="6932613" y="4286250"/>
            <a:chExt cx="1592263" cy="1855788"/>
          </a:xfrm>
        </p:grpSpPr>
        <p:sp>
          <p:nvSpPr>
            <p:cNvPr id="453" name="Freeform 15">
              <a:extLst>
                <a:ext uri="{FF2B5EF4-FFF2-40B4-BE49-F238E27FC236}">
                  <a16:creationId xmlns:a16="http://schemas.microsoft.com/office/drawing/2014/main" id="{41C4A8A1-6E0B-4731-A883-F69A79DDC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13" y="5214938"/>
              <a:ext cx="1592263" cy="927100"/>
            </a:xfrm>
            <a:custGeom>
              <a:avLst/>
              <a:gdLst>
                <a:gd name="T0" fmla="*/ 575 w 577"/>
                <a:gd name="T1" fmla="*/ 170 h 336"/>
                <a:gd name="T2" fmla="*/ 564 w 577"/>
                <a:gd name="T3" fmla="*/ 183 h 336"/>
                <a:gd name="T4" fmla="*/ 315 w 577"/>
                <a:gd name="T5" fmla="*/ 327 h 336"/>
                <a:gd name="T6" fmla="*/ 266 w 577"/>
                <a:gd name="T7" fmla="*/ 329 h 336"/>
                <a:gd name="T8" fmla="*/ 55 w 577"/>
                <a:gd name="T9" fmla="*/ 207 h 336"/>
                <a:gd name="T10" fmla="*/ 55 w 577"/>
                <a:gd name="T11" fmla="*/ 207 h 336"/>
                <a:gd name="T12" fmla="*/ 10 w 577"/>
                <a:gd name="T13" fmla="*/ 181 h 336"/>
                <a:gd name="T14" fmla="*/ 1 w 577"/>
                <a:gd name="T15" fmla="*/ 171 h 336"/>
                <a:gd name="T16" fmla="*/ 1 w 577"/>
                <a:gd name="T17" fmla="*/ 171 h 336"/>
                <a:gd name="T18" fmla="*/ 13 w 577"/>
                <a:gd name="T19" fmla="*/ 153 h 336"/>
                <a:gd name="T20" fmla="*/ 262 w 577"/>
                <a:gd name="T21" fmla="*/ 9 h 336"/>
                <a:gd name="T22" fmla="*/ 311 w 577"/>
                <a:gd name="T23" fmla="*/ 7 h 336"/>
                <a:gd name="T24" fmla="*/ 567 w 577"/>
                <a:gd name="T25" fmla="*/ 155 h 336"/>
                <a:gd name="T26" fmla="*/ 575 w 577"/>
                <a:gd name="T27" fmla="*/ 17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7" h="336">
                  <a:moveTo>
                    <a:pt x="575" y="170"/>
                  </a:moveTo>
                  <a:cubicBezTo>
                    <a:pt x="574" y="175"/>
                    <a:pt x="570" y="180"/>
                    <a:pt x="564" y="183"/>
                  </a:cubicBezTo>
                  <a:cubicBezTo>
                    <a:pt x="315" y="327"/>
                    <a:pt x="315" y="327"/>
                    <a:pt x="315" y="327"/>
                  </a:cubicBezTo>
                  <a:cubicBezTo>
                    <a:pt x="300" y="335"/>
                    <a:pt x="278" y="336"/>
                    <a:pt x="266" y="329"/>
                  </a:cubicBezTo>
                  <a:cubicBezTo>
                    <a:pt x="55" y="207"/>
                    <a:pt x="55" y="207"/>
                    <a:pt x="55" y="207"/>
                  </a:cubicBezTo>
                  <a:cubicBezTo>
                    <a:pt x="55" y="207"/>
                    <a:pt x="55" y="207"/>
                    <a:pt x="55" y="207"/>
                  </a:cubicBezTo>
                  <a:cubicBezTo>
                    <a:pt x="10" y="181"/>
                    <a:pt x="10" y="181"/>
                    <a:pt x="10" y="181"/>
                  </a:cubicBezTo>
                  <a:cubicBezTo>
                    <a:pt x="5" y="178"/>
                    <a:pt x="2" y="175"/>
                    <a:pt x="1" y="171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65"/>
                    <a:pt x="4" y="158"/>
                    <a:pt x="13" y="153"/>
                  </a:cubicBezTo>
                  <a:cubicBezTo>
                    <a:pt x="262" y="9"/>
                    <a:pt x="262" y="9"/>
                    <a:pt x="262" y="9"/>
                  </a:cubicBezTo>
                  <a:cubicBezTo>
                    <a:pt x="277" y="1"/>
                    <a:pt x="299" y="0"/>
                    <a:pt x="311" y="7"/>
                  </a:cubicBezTo>
                  <a:cubicBezTo>
                    <a:pt x="567" y="155"/>
                    <a:pt x="567" y="155"/>
                    <a:pt x="567" y="155"/>
                  </a:cubicBezTo>
                  <a:cubicBezTo>
                    <a:pt x="574" y="159"/>
                    <a:pt x="577" y="165"/>
                    <a:pt x="575" y="170"/>
                  </a:cubicBezTo>
                  <a:close/>
                </a:path>
              </a:pathLst>
            </a:custGeom>
            <a:solidFill>
              <a:srgbClr val="08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54" name="Freeform 16">
              <a:extLst>
                <a:ext uri="{FF2B5EF4-FFF2-40B4-BE49-F238E27FC236}">
                  <a16:creationId xmlns:a16="http://schemas.microsoft.com/office/drawing/2014/main" id="{264234C6-0CCB-415A-A775-7C35AFC81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063" y="5010150"/>
              <a:ext cx="1506538" cy="881063"/>
            </a:xfrm>
            <a:custGeom>
              <a:avLst/>
              <a:gdLst>
                <a:gd name="T0" fmla="*/ 544 w 546"/>
                <a:gd name="T1" fmla="*/ 162 h 319"/>
                <a:gd name="T2" fmla="*/ 533 w 546"/>
                <a:gd name="T3" fmla="*/ 174 h 319"/>
                <a:gd name="T4" fmla="*/ 297 w 546"/>
                <a:gd name="T5" fmla="*/ 310 h 319"/>
                <a:gd name="T6" fmla="*/ 251 w 546"/>
                <a:gd name="T7" fmla="*/ 312 h 319"/>
                <a:gd name="T8" fmla="*/ 51 w 546"/>
                <a:gd name="T9" fmla="*/ 197 h 319"/>
                <a:gd name="T10" fmla="*/ 51 w 546"/>
                <a:gd name="T11" fmla="*/ 197 h 319"/>
                <a:gd name="T12" fmla="*/ 9 w 546"/>
                <a:gd name="T13" fmla="*/ 172 h 319"/>
                <a:gd name="T14" fmla="*/ 1 w 546"/>
                <a:gd name="T15" fmla="*/ 162 h 319"/>
                <a:gd name="T16" fmla="*/ 1 w 546"/>
                <a:gd name="T17" fmla="*/ 162 h 319"/>
                <a:gd name="T18" fmla="*/ 12 w 546"/>
                <a:gd name="T19" fmla="*/ 145 h 319"/>
                <a:gd name="T20" fmla="*/ 248 w 546"/>
                <a:gd name="T21" fmla="*/ 9 h 319"/>
                <a:gd name="T22" fmla="*/ 294 w 546"/>
                <a:gd name="T23" fmla="*/ 7 h 319"/>
                <a:gd name="T24" fmla="*/ 537 w 546"/>
                <a:gd name="T25" fmla="*/ 147 h 319"/>
                <a:gd name="T26" fmla="*/ 544 w 546"/>
                <a:gd name="T27" fmla="*/ 16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9">
                  <a:moveTo>
                    <a:pt x="544" y="162"/>
                  </a:moveTo>
                  <a:cubicBezTo>
                    <a:pt x="543" y="166"/>
                    <a:pt x="539" y="170"/>
                    <a:pt x="533" y="174"/>
                  </a:cubicBezTo>
                  <a:cubicBezTo>
                    <a:pt x="297" y="310"/>
                    <a:pt x="297" y="310"/>
                    <a:pt x="297" y="310"/>
                  </a:cubicBezTo>
                  <a:cubicBezTo>
                    <a:pt x="284" y="318"/>
                    <a:pt x="263" y="319"/>
                    <a:pt x="251" y="312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4" y="169"/>
                    <a:pt x="1" y="166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56"/>
                    <a:pt x="4" y="150"/>
                    <a:pt x="12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1" y="1"/>
                    <a:pt x="282" y="0"/>
                    <a:pt x="294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3" y="151"/>
                    <a:pt x="546" y="157"/>
                    <a:pt x="544" y="162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55" name="Freeform 17">
              <a:extLst>
                <a:ext uri="{FF2B5EF4-FFF2-40B4-BE49-F238E27FC236}">
                  <a16:creationId xmlns:a16="http://schemas.microsoft.com/office/drawing/2014/main" id="{A8C0BEA6-E01F-4E04-BC48-AA0059E6A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38" y="5457825"/>
              <a:ext cx="1500188" cy="638175"/>
            </a:xfrm>
            <a:custGeom>
              <a:avLst/>
              <a:gdLst>
                <a:gd name="T0" fmla="*/ 544 w 544"/>
                <a:gd name="T1" fmla="*/ 0 h 231"/>
                <a:gd name="T2" fmla="*/ 544 w 544"/>
                <a:gd name="T3" fmla="*/ 71 h 231"/>
                <a:gd name="T4" fmla="*/ 544 w 544"/>
                <a:gd name="T5" fmla="*/ 71 h 231"/>
                <a:gd name="T6" fmla="*/ 532 w 544"/>
                <a:gd name="T7" fmla="*/ 86 h 231"/>
                <a:gd name="T8" fmla="*/ 296 w 544"/>
                <a:gd name="T9" fmla="*/ 223 h 231"/>
                <a:gd name="T10" fmla="*/ 250 w 544"/>
                <a:gd name="T11" fmla="*/ 224 h 231"/>
                <a:gd name="T12" fmla="*/ 8 w 544"/>
                <a:gd name="T13" fmla="*/ 84 h 231"/>
                <a:gd name="T14" fmla="*/ 0 w 544"/>
                <a:gd name="T15" fmla="*/ 74 h 231"/>
                <a:gd name="T16" fmla="*/ 0 w 544"/>
                <a:gd name="T17" fmla="*/ 0 h 231"/>
                <a:gd name="T18" fmla="*/ 8 w 544"/>
                <a:gd name="T19" fmla="*/ 10 h 231"/>
                <a:gd name="T20" fmla="*/ 50 w 544"/>
                <a:gd name="T21" fmla="*/ 35 h 231"/>
                <a:gd name="T22" fmla="*/ 50 w 544"/>
                <a:gd name="T23" fmla="*/ 35 h 231"/>
                <a:gd name="T24" fmla="*/ 250 w 544"/>
                <a:gd name="T25" fmla="*/ 150 h 231"/>
                <a:gd name="T26" fmla="*/ 296 w 544"/>
                <a:gd name="T27" fmla="*/ 148 h 231"/>
                <a:gd name="T28" fmla="*/ 532 w 544"/>
                <a:gd name="T29" fmla="*/ 12 h 231"/>
                <a:gd name="T30" fmla="*/ 543 w 544"/>
                <a:gd name="T31" fmla="*/ 0 h 231"/>
                <a:gd name="T32" fmla="*/ 544 w 544"/>
                <a:gd name="T3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4" h="231">
                  <a:moveTo>
                    <a:pt x="544" y="0"/>
                  </a:moveTo>
                  <a:cubicBezTo>
                    <a:pt x="544" y="71"/>
                    <a:pt x="544" y="71"/>
                    <a:pt x="544" y="71"/>
                  </a:cubicBezTo>
                  <a:cubicBezTo>
                    <a:pt x="544" y="71"/>
                    <a:pt x="544" y="71"/>
                    <a:pt x="544" y="71"/>
                  </a:cubicBezTo>
                  <a:cubicBezTo>
                    <a:pt x="544" y="76"/>
                    <a:pt x="540" y="82"/>
                    <a:pt x="532" y="86"/>
                  </a:cubicBezTo>
                  <a:cubicBezTo>
                    <a:pt x="296" y="223"/>
                    <a:pt x="296" y="223"/>
                    <a:pt x="296" y="223"/>
                  </a:cubicBezTo>
                  <a:cubicBezTo>
                    <a:pt x="283" y="230"/>
                    <a:pt x="262" y="231"/>
                    <a:pt x="250" y="22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3" y="82"/>
                    <a:pt x="0" y="78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3" y="7"/>
                    <a:pt x="8" y="10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62" y="157"/>
                    <a:pt x="283" y="156"/>
                    <a:pt x="296" y="148"/>
                  </a:cubicBezTo>
                  <a:cubicBezTo>
                    <a:pt x="532" y="12"/>
                    <a:pt x="532" y="12"/>
                    <a:pt x="532" y="12"/>
                  </a:cubicBezTo>
                  <a:cubicBezTo>
                    <a:pt x="538" y="8"/>
                    <a:pt x="542" y="4"/>
                    <a:pt x="543" y="0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56" name="Freeform 18">
              <a:extLst>
                <a:ext uri="{FF2B5EF4-FFF2-40B4-BE49-F238E27FC236}">
                  <a16:creationId xmlns:a16="http://schemas.microsoft.com/office/drawing/2014/main" id="{73F351B1-9E59-4B2A-BA02-35FB1BF38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1313" y="5621338"/>
              <a:ext cx="390525" cy="284163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100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100"/>
                    <a:pt x="10" y="100"/>
                    <a:pt x="10" y="100"/>
                  </a:cubicBezTo>
                  <a:cubicBezTo>
                    <a:pt x="4" y="103"/>
                    <a:pt x="0" y="99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4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6" y="0"/>
                    <a:pt x="141" y="3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8"/>
                    <a:pt x="136" y="27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57" name="Freeform 19">
              <a:extLst>
                <a:ext uri="{FF2B5EF4-FFF2-40B4-BE49-F238E27FC236}">
                  <a16:creationId xmlns:a16="http://schemas.microsoft.com/office/drawing/2014/main" id="{F4998E11-D2E7-478E-A1E8-D3FF055CC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6" y="5640388"/>
              <a:ext cx="388938" cy="284163"/>
            </a:xfrm>
            <a:custGeom>
              <a:avLst/>
              <a:gdLst>
                <a:gd name="T0" fmla="*/ 131 w 141"/>
                <a:gd name="T1" fmla="*/ 99 h 103"/>
                <a:gd name="T2" fmla="*/ 10 w 141"/>
                <a:gd name="T3" fmla="*/ 30 h 103"/>
                <a:gd name="T4" fmla="*/ 0 w 141"/>
                <a:gd name="T5" fmla="*/ 10 h 103"/>
                <a:gd name="T6" fmla="*/ 0 w 141"/>
                <a:gd name="T7" fmla="*/ 10 h 103"/>
                <a:gd name="T8" fmla="*/ 10 w 141"/>
                <a:gd name="T9" fmla="*/ 3 h 103"/>
                <a:gd name="T10" fmla="*/ 131 w 141"/>
                <a:gd name="T11" fmla="*/ 73 h 103"/>
                <a:gd name="T12" fmla="*/ 141 w 141"/>
                <a:gd name="T13" fmla="*/ 92 h 103"/>
                <a:gd name="T14" fmla="*/ 141 w 141"/>
                <a:gd name="T15" fmla="*/ 92 h 103"/>
                <a:gd name="T16" fmla="*/ 131 w 141"/>
                <a:gd name="T17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99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4" y="26"/>
                    <a:pt x="0" y="1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4" y="0"/>
                    <a:pt x="10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6" y="76"/>
                    <a:pt x="141" y="84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9"/>
                    <a:pt x="136" y="103"/>
                    <a:pt x="131" y="99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58" name="Freeform 20">
              <a:extLst>
                <a:ext uri="{FF2B5EF4-FFF2-40B4-BE49-F238E27FC236}">
                  <a16:creationId xmlns:a16="http://schemas.microsoft.com/office/drawing/2014/main" id="{A3BEB3AE-BC78-444E-B4ED-788B2251F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2888" y="5861050"/>
              <a:ext cx="66675" cy="96838"/>
            </a:xfrm>
            <a:custGeom>
              <a:avLst/>
              <a:gdLst>
                <a:gd name="T0" fmla="*/ 24 w 24"/>
                <a:gd name="T1" fmla="*/ 11 h 35"/>
                <a:gd name="T2" fmla="*/ 12 w 24"/>
                <a:gd name="T3" fmla="*/ 32 h 35"/>
                <a:gd name="T4" fmla="*/ 0 w 24"/>
                <a:gd name="T5" fmla="*/ 25 h 35"/>
                <a:gd name="T6" fmla="*/ 12 w 24"/>
                <a:gd name="T7" fmla="*/ 4 h 35"/>
                <a:gd name="T8" fmla="*/ 24 w 2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1"/>
                  </a:moveTo>
                  <a:cubicBezTo>
                    <a:pt x="24" y="19"/>
                    <a:pt x="19" y="28"/>
                    <a:pt x="12" y="32"/>
                  </a:cubicBezTo>
                  <a:cubicBezTo>
                    <a:pt x="6" y="35"/>
                    <a:pt x="0" y="32"/>
                    <a:pt x="0" y="25"/>
                  </a:cubicBezTo>
                  <a:cubicBezTo>
                    <a:pt x="0" y="17"/>
                    <a:pt x="6" y="8"/>
                    <a:pt x="12" y="4"/>
                  </a:cubicBezTo>
                  <a:cubicBezTo>
                    <a:pt x="19" y="0"/>
                    <a:pt x="24" y="3"/>
                    <a:pt x="24" y="1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59" name="Freeform 21">
              <a:extLst>
                <a:ext uri="{FF2B5EF4-FFF2-40B4-BE49-F238E27FC236}">
                  <a16:creationId xmlns:a16="http://schemas.microsoft.com/office/drawing/2014/main" id="{5ADD7B75-D95B-47CA-9347-B0EB87D9E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063" y="4770438"/>
              <a:ext cx="1506538" cy="881063"/>
            </a:xfrm>
            <a:custGeom>
              <a:avLst/>
              <a:gdLst>
                <a:gd name="T0" fmla="*/ 544 w 546"/>
                <a:gd name="T1" fmla="*/ 162 h 319"/>
                <a:gd name="T2" fmla="*/ 533 w 546"/>
                <a:gd name="T3" fmla="*/ 174 h 319"/>
                <a:gd name="T4" fmla="*/ 297 w 546"/>
                <a:gd name="T5" fmla="*/ 310 h 319"/>
                <a:gd name="T6" fmla="*/ 251 w 546"/>
                <a:gd name="T7" fmla="*/ 312 h 319"/>
                <a:gd name="T8" fmla="*/ 51 w 546"/>
                <a:gd name="T9" fmla="*/ 196 h 319"/>
                <a:gd name="T10" fmla="*/ 51 w 546"/>
                <a:gd name="T11" fmla="*/ 196 h 319"/>
                <a:gd name="T12" fmla="*/ 9 w 546"/>
                <a:gd name="T13" fmla="*/ 172 h 319"/>
                <a:gd name="T14" fmla="*/ 1 w 546"/>
                <a:gd name="T15" fmla="*/ 162 h 319"/>
                <a:gd name="T16" fmla="*/ 1 w 546"/>
                <a:gd name="T17" fmla="*/ 162 h 319"/>
                <a:gd name="T18" fmla="*/ 12 w 546"/>
                <a:gd name="T19" fmla="*/ 145 h 319"/>
                <a:gd name="T20" fmla="*/ 248 w 546"/>
                <a:gd name="T21" fmla="*/ 9 h 319"/>
                <a:gd name="T22" fmla="*/ 294 w 546"/>
                <a:gd name="T23" fmla="*/ 7 h 319"/>
                <a:gd name="T24" fmla="*/ 537 w 546"/>
                <a:gd name="T25" fmla="*/ 147 h 319"/>
                <a:gd name="T26" fmla="*/ 544 w 546"/>
                <a:gd name="T27" fmla="*/ 16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9">
                  <a:moveTo>
                    <a:pt x="544" y="162"/>
                  </a:moveTo>
                  <a:cubicBezTo>
                    <a:pt x="543" y="166"/>
                    <a:pt x="539" y="170"/>
                    <a:pt x="533" y="174"/>
                  </a:cubicBezTo>
                  <a:cubicBezTo>
                    <a:pt x="297" y="310"/>
                    <a:pt x="297" y="310"/>
                    <a:pt x="297" y="310"/>
                  </a:cubicBezTo>
                  <a:cubicBezTo>
                    <a:pt x="284" y="318"/>
                    <a:pt x="263" y="319"/>
                    <a:pt x="251" y="312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4" y="169"/>
                    <a:pt x="1" y="165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56"/>
                    <a:pt x="4" y="150"/>
                    <a:pt x="12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1" y="1"/>
                    <a:pt x="282" y="0"/>
                    <a:pt x="294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3" y="151"/>
                    <a:pt x="546" y="156"/>
                    <a:pt x="544" y="162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60" name="Freeform 22">
              <a:extLst>
                <a:ext uri="{FF2B5EF4-FFF2-40B4-BE49-F238E27FC236}">
                  <a16:creationId xmlns:a16="http://schemas.microsoft.com/office/drawing/2014/main" id="{57292BE6-935D-4883-944A-499C6753E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38" y="5218113"/>
              <a:ext cx="1500188" cy="636588"/>
            </a:xfrm>
            <a:custGeom>
              <a:avLst/>
              <a:gdLst>
                <a:gd name="T0" fmla="*/ 544 w 544"/>
                <a:gd name="T1" fmla="*/ 0 h 231"/>
                <a:gd name="T2" fmla="*/ 544 w 544"/>
                <a:gd name="T3" fmla="*/ 71 h 231"/>
                <a:gd name="T4" fmla="*/ 544 w 544"/>
                <a:gd name="T5" fmla="*/ 71 h 231"/>
                <a:gd name="T6" fmla="*/ 532 w 544"/>
                <a:gd name="T7" fmla="*/ 86 h 231"/>
                <a:gd name="T8" fmla="*/ 296 w 544"/>
                <a:gd name="T9" fmla="*/ 222 h 231"/>
                <a:gd name="T10" fmla="*/ 250 w 544"/>
                <a:gd name="T11" fmla="*/ 224 h 231"/>
                <a:gd name="T12" fmla="*/ 8 w 544"/>
                <a:gd name="T13" fmla="*/ 84 h 231"/>
                <a:gd name="T14" fmla="*/ 0 w 544"/>
                <a:gd name="T15" fmla="*/ 74 h 231"/>
                <a:gd name="T16" fmla="*/ 0 w 544"/>
                <a:gd name="T17" fmla="*/ 0 h 231"/>
                <a:gd name="T18" fmla="*/ 8 w 544"/>
                <a:gd name="T19" fmla="*/ 10 h 231"/>
                <a:gd name="T20" fmla="*/ 50 w 544"/>
                <a:gd name="T21" fmla="*/ 34 h 231"/>
                <a:gd name="T22" fmla="*/ 50 w 544"/>
                <a:gd name="T23" fmla="*/ 34 h 231"/>
                <a:gd name="T24" fmla="*/ 250 w 544"/>
                <a:gd name="T25" fmla="*/ 150 h 231"/>
                <a:gd name="T26" fmla="*/ 296 w 544"/>
                <a:gd name="T27" fmla="*/ 148 h 231"/>
                <a:gd name="T28" fmla="*/ 532 w 544"/>
                <a:gd name="T29" fmla="*/ 12 h 231"/>
                <a:gd name="T30" fmla="*/ 543 w 544"/>
                <a:gd name="T31" fmla="*/ 0 h 231"/>
                <a:gd name="T32" fmla="*/ 544 w 544"/>
                <a:gd name="T3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4" h="231">
                  <a:moveTo>
                    <a:pt x="544" y="0"/>
                  </a:moveTo>
                  <a:cubicBezTo>
                    <a:pt x="544" y="71"/>
                    <a:pt x="544" y="71"/>
                    <a:pt x="544" y="71"/>
                  </a:cubicBezTo>
                  <a:cubicBezTo>
                    <a:pt x="544" y="71"/>
                    <a:pt x="544" y="71"/>
                    <a:pt x="544" y="71"/>
                  </a:cubicBezTo>
                  <a:cubicBezTo>
                    <a:pt x="544" y="76"/>
                    <a:pt x="540" y="82"/>
                    <a:pt x="532" y="86"/>
                  </a:cubicBezTo>
                  <a:cubicBezTo>
                    <a:pt x="296" y="222"/>
                    <a:pt x="296" y="222"/>
                    <a:pt x="296" y="222"/>
                  </a:cubicBezTo>
                  <a:cubicBezTo>
                    <a:pt x="283" y="230"/>
                    <a:pt x="262" y="231"/>
                    <a:pt x="250" y="22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3" y="81"/>
                    <a:pt x="0" y="78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3" y="7"/>
                    <a:pt x="8" y="10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62" y="157"/>
                    <a:pt x="283" y="156"/>
                    <a:pt x="296" y="148"/>
                  </a:cubicBezTo>
                  <a:cubicBezTo>
                    <a:pt x="532" y="12"/>
                    <a:pt x="532" y="12"/>
                    <a:pt x="532" y="12"/>
                  </a:cubicBezTo>
                  <a:cubicBezTo>
                    <a:pt x="538" y="8"/>
                    <a:pt x="542" y="4"/>
                    <a:pt x="543" y="0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61" name="Freeform 23">
              <a:extLst>
                <a:ext uri="{FF2B5EF4-FFF2-40B4-BE49-F238E27FC236}">
                  <a16:creationId xmlns:a16="http://schemas.microsoft.com/office/drawing/2014/main" id="{F6D46F1D-DD51-41FD-9EA8-8DAEE0039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1313" y="5376863"/>
              <a:ext cx="390525" cy="285750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100 h 103"/>
                <a:gd name="T4" fmla="*/ 0 w 141"/>
                <a:gd name="T5" fmla="*/ 93 h 103"/>
                <a:gd name="T6" fmla="*/ 0 w 141"/>
                <a:gd name="T7" fmla="*/ 93 h 103"/>
                <a:gd name="T8" fmla="*/ 10 w 141"/>
                <a:gd name="T9" fmla="*/ 73 h 103"/>
                <a:gd name="T10" fmla="*/ 131 w 141"/>
                <a:gd name="T11" fmla="*/ 4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100"/>
                    <a:pt x="10" y="100"/>
                    <a:pt x="10" y="100"/>
                  </a:cubicBezTo>
                  <a:cubicBezTo>
                    <a:pt x="4" y="103"/>
                    <a:pt x="0" y="100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5"/>
                    <a:pt x="4" y="77"/>
                    <a:pt x="10" y="73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6" y="0"/>
                    <a:pt x="141" y="4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9"/>
                    <a:pt x="136" y="27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62" name="Freeform 24">
              <a:extLst>
                <a:ext uri="{FF2B5EF4-FFF2-40B4-BE49-F238E27FC236}">
                  <a16:creationId xmlns:a16="http://schemas.microsoft.com/office/drawing/2014/main" id="{44C8362E-D944-4DC0-9F12-8867D31CA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6" y="5397500"/>
              <a:ext cx="388938" cy="284163"/>
            </a:xfrm>
            <a:custGeom>
              <a:avLst/>
              <a:gdLst>
                <a:gd name="T0" fmla="*/ 131 w 141"/>
                <a:gd name="T1" fmla="*/ 100 h 103"/>
                <a:gd name="T2" fmla="*/ 10 w 141"/>
                <a:gd name="T3" fmla="*/ 30 h 103"/>
                <a:gd name="T4" fmla="*/ 0 w 141"/>
                <a:gd name="T5" fmla="*/ 11 h 103"/>
                <a:gd name="T6" fmla="*/ 0 w 141"/>
                <a:gd name="T7" fmla="*/ 11 h 103"/>
                <a:gd name="T8" fmla="*/ 10 w 141"/>
                <a:gd name="T9" fmla="*/ 3 h 103"/>
                <a:gd name="T10" fmla="*/ 131 w 141"/>
                <a:gd name="T11" fmla="*/ 73 h 103"/>
                <a:gd name="T12" fmla="*/ 141 w 141"/>
                <a:gd name="T13" fmla="*/ 92 h 103"/>
                <a:gd name="T14" fmla="*/ 141 w 141"/>
                <a:gd name="T15" fmla="*/ 92 h 103"/>
                <a:gd name="T16" fmla="*/ 131 w 141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10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4" y="27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0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6" y="76"/>
                    <a:pt x="141" y="85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100"/>
                    <a:pt x="136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63" name="Freeform 25">
              <a:extLst>
                <a:ext uri="{FF2B5EF4-FFF2-40B4-BE49-F238E27FC236}">
                  <a16:creationId xmlns:a16="http://schemas.microsoft.com/office/drawing/2014/main" id="{485C3109-D6DA-45B6-AF23-727AB7B93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2888" y="5621338"/>
              <a:ext cx="66675" cy="95250"/>
            </a:xfrm>
            <a:custGeom>
              <a:avLst/>
              <a:gdLst>
                <a:gd name="T0" fmla="*/ 24 w 24"/>
                <a:gd name="T1" fmla="*/ 11 h 35"/>
                <a:gd name="T2" fmla="*/ 12 w 24"/>
                <a:gd name="T3" fmla="*/ 31 h 35"/>
                <a:gd name="T4" fmla="*/ 0 w 24"/>
                <a:gd name="T5" fmla="*/ 24 h 35"/>
                <a:gd name="T6" fmla="*/ 12 w 24"/>
                <a:gd name="T7" fmla="*/ 4 h 35"/>
                <a:gd name="T8" fmla="*/ 24 w 2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1"/>
                  </a:moveTo>
                  <a:cubicBezTo>
                    <a:pt x="24" y="18"/>
                    <a:pt x="19" y="27"/>
                    <a:pt x="12" y="31"/>
                  </a:cubicBezTo>
                  <a:cubicBezTo>
                    <a:pt x="6" y="35"/>
                    <a:pt x="0" y="32"/>
                    <a:pt x="0" y="24"/>
                  </a:cubicBezTo>
                  <a:cubicBezTo>
                    <a:pt x="0" y="17"/>
                    <a:pt x="6" y="8"/>
                    <a:pt x="12" y="4"/>
                  </a:cubicBezTo>
                  <a:cubicBezTo>
                    <a:pt x="19" y="0"/>
                    <a:pt x="24" y="3"/>
                    <a:pt x="24" y="1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64" name="Freeform 26">
              <a:extLst>
                <a:ext uri="{FF2B5EF4-FFF2-40B4-BE49-F238E27FC236}">
                  <a16:creationId xmlns:a16="http://schemas.microsoft.com/office/drawing/2014/main" id="{1C012247-2619-4125-A86A-DC2A3685D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063" y="4529138"/>
              <a:ext cx="1506538" cy="879475"/>
            </a:xfrm>
            <a:custGeom>
              <a:avLst/>
              <a:gdLst>
                <a:gd name="T0" fmla="*/ 544 w 546"/>
                <a:gd name="T1" fmla="*/ 161 h 318"/>
                <a:gd name="T2" fmla="*/ 533 w 546"/>
                <a:gd name="T3" fmla="*/ 173 h 318"/>
                <a:gd name="T4" fmla="*/ 297 w 546"/>
                <a:gd name="T5" fmla="*/ 309 h 318"/>
                <a:gd name="T6" fmla="*/ 251 w 546"/>
                <a:gd name="T7" fmla="*/ 311 h 318"/>
                <a:gd name="T8" fmla="*/ 51 w 546"/>
                <a:gd name="T9" fmla="*/ 196 h 318"/>
                <a:gd name="T10" fmla="*/ 51 w 546"/>
                <a:gd name="T11" fmla="*/ 196 h 318"/>
                <a:gd name="T12" fmla="*/ 9 w 546"/>
                <a:gd name="T13" fmla="*/ 171 h 318"/>
                <a:gd name="T14" fmla="*/ 1 w 546"/>
                <a:gd name="T15" fmla="*/ 161 h 318"/>
                <a:gd name="T16" fmla="*/ 1 w 546"/>
                <a:gd name="T17" fmla="*/ 161 h 318"/>
                <a:gd name="T18" fmla="*/ 12 w 546"/>
                <a:gd name="T19" fmla="*/ 145 h 318"/>
                <a:gd name="T20" fmla="*/ 248 w 546"/>
                <a:gd name="T21" fmla="*/ 8 h 318"/>
                <a:gd name="T22" fmla="*/ 294 w 546"/>
                <a:gd name="T23" fmla="*/ 6 h 318"/>
                <a:gd name="T24" fmla="*/ 537 w 546"/>
                <a:gd name="T25" fmla="*/ 146 h 318"/>
                <a:gd name="T26" fmla="*/ 544 w 546"/>
                <a:gd name="T27" fmla="*/ 16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8">
                  <a:moveTo>
                    <a:pt x="544" y="161"/>
                  </a:moveTo>
                  <a:cubicBezTo>
                    <a:pt x="543" y="165"/>
                    <a:pt x="539" y="170"/>
                    <a:pt x="533" y="173"/>
                  </a:cubicBezTo>
                  <a:cubicBezTo>
                    <a:pt x="297" y="309"/>
                    <a:pt x="297" y="309"/>
                    <a:pt x="297" y="309"/>
                  </a:cubicBezTo>
                  <a:cubicBezTo>
                    <a:pt x="284" y="317"/>
                    <a:pt x="263" y="318"/>
                    <a:pt x="251" y="311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4" y="169"/>
                    <a:pt x="1" y="165"/>
                    <a:pt x="1" y="161"/>
                  </a:cubicBezTo>
                  <a:cubicBezTo>
                    <a:pt x="1" y="161"/>
                    <a:pt x="1" y="161"/>
                    <a:pt x="1" y="161"/>
                  </a:cubicBezTo>
                  <a:cubicBezTo>
                    <a:pt x="0" y="156"/>
                    <a:pt x="4" y="149"/>
                    <a:pt x="12" y="145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61" y="0"/>
                    <a:pt x="282" y="0"/>
                    <a:pt x="294" y="6"/>
                  </a:cubicBezTo>
                  <a:cubicBezTo>
                    <a:pt x="537" y="146"/>
                    <a:pt x="537" y="146"/>
                    <a:pt x="537" y="146"/>
                  </a:cubicBezTo>
                  <a:cubicBezTo>
                    <a:pt x="543" y="150"/>
                    <a:pt x="546" y="156"/>
                    <a:pt x="544" y="161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65" name="Freeform 27">
              <a:extLst>
                <a:ext uri="{FF2B5EF4-FFF2-40B4-BE49-F238E27FC236}">
                  <a16:creationId xmlns:a16="http://schemas.microsoft.com/office/drawing/2014/main" id="{82F30CF9-4F73-45EA-A7D1-E986D1D8A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38" y="4973638"/>
              <a:ext cx="1500188" cy="638175"/>
            </a:xfrm>
            <a:custGeom>
              <a:avLst/>
              <a:gdLst>
                <a:gd name="T0" fmla="*/ 544 w 544"/>
                <a:gd name="T1" fmla="*/ 0 h 231"/>
                <a:gd name="T2" fmla="*/ 544 w 544"/>
                <a:gd name="T3" fmla="*/ 71 h 231"/>
                <a:gd name="T4" fmla="*/ 544 w 544"/>
                <a:gd name="T5" fmla="*/ 71 h 231"/>
                <a:gd name="T6" fmla="*/ 532 w 544"/>
                <a:gd name="T7" fmla="*/ 87 h 231"/>
                <a:gd name="T8" fmla="*/ 296 w 544"/>
                <a:gd name="T9" fmla="*/ 223 h 231"/>
                <a:gd name="T10" fmla="*/ 250 w 544"/>
                <a:gd name="T11" fmla="*/ 225 h 231"/>
                <a:gd name="T12" fmla="*/ 8 w 544"/>
                <a:gd name="T13" fmla="*/ 85 h 231"/>
                <a:gd name="T14" fmla="*/ 0 w 544"/>
                <a:gd name="T15" fmla="*/ 75 h 231"/>
                <a:gd name="T16" fmla="*/ 0 w 544"/>
                <a:gd name="T17" fmla="*/ 0 h 231"/>
                <a:gd name="T18" fmla="*/ 8 w 544"/>
                <a:gd name="T19" fmla="*/ 10 h 231"/>
                <a:gd name="T20" fmla="*/ 50 w 544"/>
                <a:gd name="T21" fmla="*/ 35 h 231"/>
                <a:gd name="T22" fmla="*/ 50 w 544"/>
                <a:gd name="T23" fmla="*/ 35 h 231"/>
                <a:gd name="T24" fmla="*/ 250 w 544"/>
                <a:gd name="T25" fmla="*/ 150 h 231"/>
                <a:gd name="T26" fmla="*/ 296 w 544"/>
                <a:gd name="T27" fmla="*/ 148 h 231"/>
                <a:gd name="T28" fmla="*/ 532 w 544"/>
                <a:gd name="T29" fmla="*/ 12 h 231"/>
                <a:gd name="T30" fmla="*/ 543 w 544"/>
                <a:gd name="T31" fmla="*/ 0 h 231"/>
                <a:gd name="T32" fmla="*/ 544 w 544"/>
                <a:gd name="T3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4" h="231">
                  <a:moveTo>
                    <a:pt x="544" y="0"/>
                  </a:moveTo>
                  <a:cubicBezTo>
                    <a:pt x="544" y="71"/>
                    <a:pt x="544" y="71"/>
                    <a:pt x="544" y="71"/>
                  </a:cubicBezTo>
                  <a:cubicBezTo>
                    <a:pt x="544" y="71"/>
                    <a:pt x="544" y="71"/>
                    <a:pt x="544" y="71"/>
                  </a:cubicBezTo>
                  <a:cubicBezTo>
                    <a:pt x="544" y="77"/>
                    <a:pt x="540" y="82"/>
                    <a:pt x="532" y="87"/>
                  </a:cubicBezTo>
                  <a:cubicBezTo>
                    <a:pt x="296" y="223"/>
                    <a:pt x="296" y="223"/>
                    <a:pt x="296" y="223"/>
                  </a:cubicBezTo>
                  <a:cubicBezTo>
                    <a:pt x="283" y="231"/>
                    <a:pt x="262" y="231"/>
                    <a:pt x="250" y="22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3" y="82"/>
                    <a:pt x="0" y="78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3" y="8"/>
                    <a:pt x="8" y="10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62" y="157"/>
                    <a:pt x="283" y="156"/>
                    <a:pt x="296" y="148"/>
                  </a:cubicBezTo>
                  <a:cubicBezTo>
                    <a:pt x="532" y="12"/>
                    <a:pt x="532" y="12"/>
                    <a:pt x="532" y="12"/>
                  </a:cubicBezTo>
                  <a:cubicBezTo>
                    <a:pt x="538" y="9"/>
                    <a:pt x="542" y="4"/>
                    <a:pt x="543" y="0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66" name="Freeform 28">
              <a:extLst>
                <a:ext uri="{FF2B5EF4-FFF2-40B4-BE49-F238E27FC236}">
                  <a16:creationId xmlns:a16="http://schemas.microsoft.com/office/drawing/2014/main" id="{006F5629-BFBA-4F86-A044-F65A2DCF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1313" y="5137150"/>
              <a:ext cx="390525" cy="284163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100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100"/>
                    <a:pt x="10" y="100"/>
                    <a:pt x="10" y="100"/>
                  </a:cubicBezTo>
                  <a:cubicBezTo>
                    <a:pt x="4" y="103"/>
                    <a:pt x="0" y="100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4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6" y="0"/>
                    <a:pt x="141" y="3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8"/>
                    <a:pt x="136" y="27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67" name="Freeform 29">
              <a:extLst>
                <a:ext uri="{FF2B5EF4-FFF2-40B4-BE49-F238E27FC236}">
                  <a16:creationId xmlns:a16="http://schemas.microsoft.com/office/drawing/2014/main" id="{706A306F-35A3-41D1-A3EB-CC6067561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6" y="5156200"/>
              <a:ext cx="388938" cy="284163"/>
            </a:xfrm>
            <a:custGeom>
              <a:avLst/>
              <a:gdLst>
                <a:gd name="T0" fmla="*/ 131 w 141"/>
                <a:gd name="T1" fmla="*/ 100 h 103"/>
                <a:gd name="T2" fmla="*/ 10 w 141"/>
                <a:gd name="T3" fmla="*/ 30 h 103"/>
                <a:gd name="T4" fmla="*/ 0 w 141"/>
                <a:gd name="T5" fmla="*/ 11 h 103"/>
                <a:gd name="T6" fmla="*/ 0 w 141"/>
                <a:gd name="T7" fmla="*/ 11 h 103"/>
                <a:gd name="T8" fmla="*/ 10 w 141"/>
                <a:gd name="T9" fmla="*/ 3 h 103"/>
                <a:gd name="T10" fmla="*/ 131 w 141"/>
                <a:gd name="T11" fmla="*/ 73 h 103"/>
                <a:gd name="T12" fmla="*/ 141 w 141"/>
                <a:gd name="T13" fmla="*/ 92 h 103"/>
                <a:gd name="T14" fmla="*/ 141 w 141"/>
                <a:gd name="T15" fmla="*/ 92 h 103"/>
                <a:gd name="T16" fmla="*/ 131 w 141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10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4" y="27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0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6" y="76"/>
                    <a:pt x="141" y="85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9"/>
                    <a:pt x="136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68" name="Freeform 30">
              <a:extLst>
                <a:ext uri="{FF2B5EF4-FFF2-40B4-BE49-F238E27FC236}">
                  <a16:creationId xmlns:a16="http://schemas.microsoft.com/office/drawing/2014/main" id="{E45BE0E7-62B1-4740-AB8B-E37CE9CF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2888" y="5376863"/>
              <a:ext cx="66675" cy="100013"/>
            </a:xfrm>
            <a:custGeom>
              <a:avLst/>
              <a:gdLst>
                <a:gd name="T0" fmla="*/ 24 w 24"/>
                <a:gd name="T1" fmla="*/ 11 h 36"/>
                <a:gd name="T2" fmla="*/ 12 w 24"/>
                <a:gd name="T3" fmla="*/ 32 h 36"/>
                <a:gd name="T4" fmla="*/ 0 w 24"/>
                <a:gd name="T5" fmla="*/ 25 h 36"/>
                <a:gd name="T6" fmla="*/ 12 w 24"/>
                <a:gd name="T7" fmla="*/ 4 h 36"/>
                <a:gd name="T8" fmla="*/ 24 w 24"/>
                <a:gd name="T9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6">
                  <a:moveTo>
                    <a:pt x="24" y="11"/>
                  </a:moveTo>
                  <a:cubicBezTo>
                    <a:pt x="24" y="19"/>
                    <a:pt x="19" y="28"/>
                    <a:pt x="12" y="32"/>
                  </a:cubicBezTo>
                  <a:cubicBezTo>
                    <a:pt x="6" y="36"/>
                    <a:pt x="0" y="33"/>
                    <a:pt x="0" y="25"/>
                  </a:cubicBezTo>
                  <a:cubicBezTo>
                    <a:pt x="0" y="17"/>
                    <a:pt x="6" y="8"/>
                    <a:pt x="12" y="4"/>
                  </a:cubicBezTo>
                  <a:cubicBezTo>
                    <a:pt x="19" y="0"/>
                    <a:pt x="24" y="4"/>
                    <a:pt x="24" y="1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69" name="Freeform 31">
              <a:extLst>
                <a:ext uri="{FF2B5EF4-FFF2-40B4-BE49-F238E27FC236}">
                  <a16:creationId xmlns:a16="http://schemas.microsoft.com/office/drawing/2014/main" id="{8FD45E43-7215-4650-A96D-B7096A1D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063" y="4286250"/>
              <a:ext cx="1506538" cy="881063"/>
            </a:xfrm>
            <a:custGeom>
              <a:avLst/>
              <a:gdLst>
                <a:gd name="T0" fmla="*/ 544 w 546"/>
                <a:gd name="T1" fmla="*/ 162 h 319"/>
                <a:gd name="T2" fmla="*/ 533 w 546"/>
                <a:gd name="T3" fmla="*/ 174 h 319"/>
                <a:gd name="T4" fmla="*/ 297 w 546"/>
                <a:gd name="T5" fmla="*/ 310 h 319"/>
                <a:gd name="T6" fmla="*/ 251 w 546"/>
                <a:gd name="T7" fmla="*/ 312 h 319"/>
                <a:gd name="T8" fmla="*/ 51 w 546"/>
                <a:gd name="T9" fmla="*/ 197 h 319"/>
                <a:gd name="T10" fmla="*/ 51 w 546"/>
                <a:gd name="T11" fmla="*/ 197 h 319"/>
                <a:gd name="T12" fmla="*/ 9 w 546"/>
                <a:gd name="T13" fmla="*/ 172 h 319"/>
                <a:gd name="T14" fmla="*/ 1 w 546"/>
                <a:gd name="T15" fmla="*/ 162 h 319"/>
                <a:gd name="T16" fmla="*/ 1 w 546"/>
                <a:gd name="T17" fmla="*/ 162 h 319"/>
                <a:gd name="T18" fmla="*/ 12 w 546"/>
                <a:gd name="T19" fmla="*/ 145 h 319"/>
                <a:gd name="T20" fmla="*/ 248 w 546"/>
                <a:gd name="T21" fmla="*/ 9 h 319"/>
                <a:gd name="T22" fmla="*/ 294 w 546"/>
                <a:gd name="T23" fmla="*/ 7 h 319"/>
                <a:gd name="T24" fmla="*/ 537 w 546"/>
                <a:gd name="T25" fmla="*/ 147 h 319"/>
                <a:gd name="T26" fmla="*/ 544 w 546"/>
                <a:gd name="T27" fmla="*/ 16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9">
                  <a:moveTo>
                    <a:pt x="544" y="162"/>
                  </a:moveTo>
                  <a:cubicBezTo>
                    <a:pt x="543" y="166"/>
                    <a:pt x="539" y="170"/>
                    <a:pt x="533" y="174"/>
                  </a:cubicBezTo>
                  <a:cubicBezTo>
                    <a:pt x="297" y="310"/>
                    <a:pt x="297" y="310"/>
                    <a:pt x="297" y="310"/>
                  </a:cubicBezTo>
                  <a:cubicBezTo>
                    <a:pt x="284" y="318"/>
                    <a:pt x="263" y="319"/>
                    <a:pt x="251" y="312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4" y="169"/>
                    <a:pt x="1" y="166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56"/>
                    <a:pt x="4" y="150"/>
                    <a:pt x="12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1" y="1"/>
                    <a:pt x="282" y="0"/>
                    <a:pt x="294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3" y="151"/>
                    <a:pt x="546" y="156"/>
                    <a:pt x="544" y="162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70" name="Freeform 32">
              <a:extLst>
                <a:ext uri="{FF2B5EF4-FFF2-40B4-BE49-F238E27FC236}">
                  <a16:creationId xmlns:a16="http://schemas.microsoft.com/office/drawing/2014/main" id="{9F2682C8-E83F-4E22-BC24-6C66DA87F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38" y="4733925"/>
              <a:ext cx="1500188" cy="638175"/>
            </a:xfrm>
            <a:custGeom>
              <a:avLst/>
              <a:gdLst>
                <a:gd name="T0" fmla="*/ 544 w 544"/>
                <a:gd name="T1" fmla="*/ 0 h 231"/>
                <a:gd name="T2" fmla="*/ 544 w 544"/>
                <a:gd name="T3" fmla="*/ 71 h 231"/>
                <a:gd name="T4" fmla="*/ 544 w 544"/>
                <a:gd name="T5" fmla="*/ 71 h 231"/>
                <a:gd name="T6" fmla="*/ 532 w 544"/>
                <a:gd name="T7" fmla="*/ 86 h 231"/>
                <a:gd name="T8" fmla="*/ 296 w 544"/>
                <a:gd name="T9" fmla="*/ 222 h 231"/>
                <a:gd name="T10" fmla="*/ 250 w 544"/>
                <a:gd name="T11" fmla="*/ 224 h 231"/>
                <a:gd name="T12" fmla="*/ 8 w 544"/>
                <a:gd name="T13" fmla="*/ 84 h 231"/>
                <a:gd name="T14" fmla="*/ 0 w 544"/>
                <a:gd name="T15" fmla="*/ 74 h 231"/>
                <a:gd name="T16" fmla="*/ 0 w 544"/>
                <a:gd name="T17" fmla="*/ 0 h 231"/>
                <a:gd name="T18" fmla="*/ 8 w 544"/>
                <a:gd name="T19" fmla="*/ 10 h 231"/>
                <a:gd name="T20" fmla="*/ 50 w 544"/>
                <a:gd name="T21" fmla="*/ 35 h 231"/>
                <a:gd name="T22" fmla="*/ 50 w 544"/>
                <a:gd name="T23" fmla="*/ 35 h 231"/>
                <a:gd name="T24" fmla="*/ 250 w 544"/>
                <a:gd name="T25" fmla="*/ 150 h 231"/>
                <a:gd name="T26" fmla="*/ 296 w 544"/>
                <a:gd name="T27" fmla="*/ 148 h 231"/>
                <a:gd name="T28" fmla="*/ 532 w 544"/>
                <a:gd name="T29" fmla="*/ 12 h 231"/>
                <a:gd name="T30" fmla="*/ 543 w 544"/>
                <a:gd name="T31" fmla="*/ 0 h 231"/>
                <a:gd name="T32" fmla="*/ 544 w 544"/>
                <a:gd name="T3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4" h="231">
                  <a:moveTo>
                    <a:pt x="544" y="0"/>
                  </a:moveTo>
                  <a:cubicBezTo>
                    <a:pt x="544" y="71"/>
                    <a:pt x="544" y="71"/>
                    <a:pt x="544" y="71"/>
                  </a:cubicBezTo>
                  <a:cubicBezTo>
                    <a:pt x="544" y="71"/>
                    <a:pt x="544" y="71"/>
                    <a:pt x="544" y="71"/>
                  </a:cubicBezTo>
                  <a:cubicBezTo>
                    <a:pt x="544" y="76"/>
                    <a:pt x="540" y="82"/>
                    <a:pt x="532" y="86"/>
                  </a:cubicBezTo>
                  <a:cubicBezTo>
                    <a:pt x="296" y="222"/>
                    <a:pt x="296" y="222"/>
                    <a:pt x="296" y="222"/>
                  </a:cubicBezTo>
                  <a:cubicBezTo>
                    <a:pt x="283" y="230"/>
                    <a:pt x="262" y="231"/>
                    <a:pt x="250" y="22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3" y="81"/>
                    <a:pt x="0" y="78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3" y="7"/>
                    <a:pt x="8" y="10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62" y="157"/>
                    <a:pt x="283" y="156"/>
                    <a:pt x="296" y="148"/>
                  </a:cubicBezTo>
                  <a:cubicBezTo>
                    <a:pt x="532" y="12"/>
                    <a:pt x="532" y="12"/>
                    <a:pt x="532" y="12"/>
                  </a:cubicBezTo>
                  <a:cubicBezTo>
                    <a:pt x="538" y="8"/>
                    <a:pt x="542" y="4"/>
                    <a:pt x="543" y="0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71" name="Freeform 33">
              <a:extLst>
                <a:ext uri="{FF2B5EF4-FFF2-40B4-BE49-F238E27FC236}">
                  <a16:creationId xmlns:a16="http://schemas.microsoft.com/office/drawing/2014/main" id="{14696CEC-1797-4178-BBD6-0076C86CD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1313" y="4897438"/>
              <a:ext cx="390525" cy="284163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99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0 h 103"/>
                <a:gd name="T14" fmla="*/ 141 w 141"/>
                <a:gd name="T15" fmla="*/ 10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4" y="103"/>
                    <a:pt x="0" y="99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4"/>
                    <a:pt x="4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6" y="0"/>
                    <a:pt x="141" y="3"/>
                    <a:pt x="141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1" y="18"/>
                    <a:pt x="136" y="26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72" name="Freeform 34">
              <a:extLst>
                <a:ext uri="{FF2B5EF4-FFF2-40B4-BE49-F238E27FC236}">
                  <a16:creationId xmlns:a16="http://schemas.microsoft.com/office/drawing/2014/main" id="{D5EB70AE-40FC-4C33-84D0-56FD7914C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6" y="4913313"/>
              <a:ext cx="388938" cy="284163"/>
            </a:xfrm>
            <a:custGeom>
              <a:avLst/>
              <a:gdLst>
                <a:gd name="T0" fmla="*/ 131 w 141"/>
                <a:gd name="T1" fmla="*/ 100 h 103"/>
                <a:gd name="T2" fmla="*/ 10 w 141"/>
                <a:gd name="T3" fmla="*/ 30 h 103"/>
                <a:gd name="T4" fmla="*/ 0 w 141"/>
                <a:gd name="T5" fmla="*/ 11 h 103"/>
                <a:gd name="T6" fmla="*/ 0 w 141"/>
                <a:gd name="T7" fmla="*/ 11 h 103"/>
                <a:gd name="T8" fmla="*/ 10 w 141"/>
                <a:gd name="T9" fmla="*/ 4 h 103"/>
                <a:gd name="T10" fmla="*/ 131 w 141"/>
                <a:gd name="T11" fmla="*/ 73 h 103"/>
                <a:gd name="T12" fmla="*/ 141 w 141"/>
                <a:gd name="T13" fmla="*/ 93 h 103"/>
                <a:gd name="T14" fmla="*/ 141 w 141"/>
                <a:gd name="T15" fmla="*/ 93 h 103"/>
                <a:gd name="T16" fmla="*/ 131 w 141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10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4" y="27"/>
                    <a:pt x="0" y="19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0" y="4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6" y="77"/>
                    <a:pt x="141" y="85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100"/>
                    <a:pt x="136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73" name="Freeform 35">
              <a:extLst>
                <a:ext uri="{FF2B5EF4-FFF2-40B4-BE49-F238E27FC236}">
                  <a16:creationId xmlns:a16="http://schemas.microsoft.com/office/drawing/2014/main" id="{D0EA2D06-16AB-4BFD-B73A-072679592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2888" y="5137150"/>
              <a:ext cx="66675" cy="96838"/>
            </a:xfrm>
            <a:custGeom>
              <a:avLst/>
              <a:gdLst>
                <a:gd name="T0" fmla="*/ 24 w 24"/>
                <a:gd name="T1" fmla="*/ 11 h 35"/>
                <a:gd name="T2" fmla="*/ 12 w 24"/>
                <a:gd name="T3" fmla="*/ 31 h 35"/>
                <a:gd name="T4" fmla="*/ 0 w 24"/>
                <a:gd name="T5" fmla="*/ 25 h 35"/>
                <a:gd name="T6" fmla="*/ 12 w 24"/>
                <a:gd name="T7" fmla="*/ 4 h 35"/>
                <a:gd name="T8" fmla="*/ 24 w 2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1"/>
                  </a:moveTo>
                  <a:cubicBezTo>
                    <a:pt x="24" y="18"/>
                    <a:pt x="19" y="28"/>
                    <a:pt x="12" y="31"/>
                  </a:cubicBezTo>
                  <a:cubicBezTo>
                    <a:pt x="6" y="35"/>
                    <a:pt x="0" y="32"/>
                    <a:pt x="0" y="25"/>
                  </a:cubicBezTo>
                  <a:cubicBezTo>
                    <a:pt x="0" y="17"/>
                    <a:pt x="6" y="8"/>
                    <a:pt x="12" y="4"/>
                  </a:cubicBezTo>
                  <a:cubicBezTo>
                    <a:pt x="19" y="0"/>
                    <a:pt x="24" y="3"/>
                    <a:pt x="24" y="1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7A4D992F-E95F-40F9-9870-DE269C192D15}"/>
              </a:ext>
            </a:extLst>
          </p:cNvPr>
          <p:cNvGrpSpPr/>
          <p:nvPr/>
        </p:nvGrpSpPr>
        <p:grpSpPr>
          <a:xfrm>
            <a:off x="-182053" y="4865127"/>
            <a:ext cx="957737" cy="1118156"/>
            <a:chOff x="4521201" y="5816600"/>
            <a:chExt cx="1592263" cy="1858963"/>
          </a:xfrm>
        </p:grpSpPr>
        <p:sp>
          <p:nvSpPr>
            <p:cNvPr id="475" name="Freeform 36">
              <a:extLst>
                <a:ext uri="{FF2B5EF4-FFF2-40B4-BE49-F238E27FC236}">
                  <a16:creationId xmlns:a16="http://schemas.microsoft.com/office/drawing/2014/main" id="{977E25AD-3163-4D6A-8C10-E9B37607F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201" y="6745288"/>
              <a:ext cx="1592263" cy="930275"/>
            </a:xfrm>
            <a:custGeom>
              <a:avLst/>
              <a:gdLst>
                <a:gd name="T0" fmla="*/ 575 w 577"/>
                <a:gd name="T1" fmla="*/ 171 h 337"/>
                <a:gd name="T2" fmla="*/ 563 w 577"/>
                <a:gd name="T3" fmla="*/ 184 h 337"/>
                <a:gd name="T4" fmla="*/ 314 w 577"/>
                <a:gd name="T5" fmla="*/ 327 h 337"/>
                <a:gd name="T6" fmla="*/ 265 w 577"/>
                <a:gd name="T7" fmla="*/ 329 h 337"/>
                <a:gd name="T8" fmla="*/ 55 w 577"/>
                <a:gd name="T9" fmla="*/ 208 h 337"/>
                <a:gd name="T10" fmla="*/ 55 w 577"/>
                <a:gd name="T11" fmla="*/ 208 h 337"/>
                <a:gd name="T12" fmla="*/ 9 w 577"/>
                <a:gd name="T13" fmla="*/ 182 h 337"/>
                <a:gd name="T14" fmla="*/ 1 w 577"/>
                <a:gd name="T15" fmla="*/ 171 h 337"/>
                <a:gd name="T16" fmla="*/ 1 w 577"/>
                <a:gd name="T17" fmla="*/ 171 h 337"/>
                <a:gd name="T18" fmla="*/ 13 w 577"/>
                <a:gd name="T19" fmla="*/ 153 h 337"/>
                <a:gd name="T20" fmla="*/ 262 w 577"/>
                <a:gd name="T21" fmla="*/ 9 h 337"/>
                <a:gd name="T22" fmla="*/ 311 w 577"/>
                <a:gd name="T23" fmla="*/ 7 h 337"/>
                <a:gd name="T24" fmla="*/ 567 w 577"/>
                <a:gd name="T25" fmla="*/ 155 h 337"/>
                <a:gd name="T26" fmla="*/ 575 w 577"/>
                <a:gd name="T27" fmla="*/ 17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7" h="337">
                  <a:moveTo>
                    <a:pt x="575" y="171"/>
                  </a:moveTo>
                  <a:cubicBezTo>
                    <a:pt x="574" y="175"/>
                    <a:pt x="570" y="180"/>
                    <a:pt x="563" y="184"/>
                  </a:cubicBezTo>
                  <a:cubicBezTo>
                    <a:pt x="314" y="327"/>
                    <a:pt x="314" y="327"/>
                    <a:pt x="314" y="327"/>
                  </a:cubicBezTo>
                  <a:cubicBezTo>
                    <a:pt x="300" y="336"/>
                    <a:pt x="278" y="337"/>
                    <a:pt x="265" y="329"/>
                  </a:cubicBezTo>
                  <a:cubicBezTo>
                    <a:pt x="55" y="208"/>
                    <a:pt x="55" y="208"/>
                    <a:pt x="55" y="208"/>
                  </a:cubicBezTo>
                  <a:cubicBezTo>
                    <a:pt x="55" y="208"/>
                    <a:pt x="55" y="208"/>
                    <a:pt x="55" y="208"/>
                  </a:cubicBezTo>
                  <a:cubicBezTo>
                    <a:pt x="9" y="182"/>
                    <a:pt x="9" y="182"/>
                    <a:pt x="9" y="182"/>
                  </a:cubicBezTo>
                  <a:cubicBezTo>
                    <a:pt x="4" y="179"/>
                    <a:pt x="2" y="175"/>
                    <a:pt x="1" y="171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65"/>
                    <a:pt x="4" y="158"/>
                    <a:pt x="13" y="153"/>
                  </a:cubicBezTo>
                  <a:cubicBezTo>
                    <a:pt x="262" y="9"/>
                    <a:pt x="262" y="9"/>
                    <a:pt x="262" y="9"/>
                  </a:cubicBezTo>
                  <a:cubicBezTo>
                    <a:pt x="276" y="1"/>
                    <a:pt x="298" y="0"/>
                    <a:pt x="311" y="7"/>
                  </a:cubicBezTo>
                  <a:cubicBezTo>
                    <a:pt x="567" y="155"/>
                    <a:pt x="567" y="155"/>
                    <a:pt x="567" y="155"/>
                  </a:cubicBezTo>
                  <a:cubicBezTo>
                    <a:pt x="574" y="159"/>
                    <a:pt x="577" y="165"/>
                    <a:pt x="575" y="171"/>
                  </a:cubicBezTo>
                  <a:close/>
                </a:path>
              </a:pathLst>
            </a:custGeom>
            <a:solidFill>
              <a:srgbClr val="08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76" name="Freeform 37">
              <a:extLst>
                <a:ext uri="{FF2B5EF4-FFF2-40B4-BE49-F238E27FC236}">
                  <a16:creationId xmlns:a16="http://schemas.microsoft.com/office/drawing/2014/main" id="{28CFDBD5-FA62-456A-B115-5C2C1C5E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76" y="6543675"/>
              <a:ext cx="1506538" cy="877888"/>
            </a:xfrm>
            <a:custGeom>
              <a:avLst/>
              <a:gdLst>
                <a:gd name="T0" fmla="*/ 545 w 546"/>
                <a:gd name="T1" fmla="*/ 161 h 318"/>
                <a:gd name="T2" fmla="*/ 534 w 546"/>
                <a:gd name="T3" fmla="*/ 173 h 318"/>
                <a:gd name="T4" fmla="*/ 298 w 546"/>
                <a:gd name="T5" fmla="*/ 310 h 318"/>
                <a:gd name="T6" fmla="*/ 252 w 546"/>
                <a:gd name="T7" fmla="*/ 311 h 318"/>
                <a:gd name="T8" fmla="*/ 52 w 546"/>
                <a:gd name="T9" fmla="*/ 196 h 318"/>
                <a:gd name="T10" fmla="*/ 52 w 546"/>
                <a:gd name="T11" fmla="*/ 196 h 318"/>
                <a:gd name="T12" fmla="*/ 9 w 546"/>
                <a:gd name="T13" fmla="*/ 171 h 318"/>
                <a:gd name="T14" fmla="*/ 1 w 546"/>
                <a:gd name="T15" fmla="*/ 161 h 318"/>
                <a:gd name="T16" fmla="*/ 1 w 546"/>
                <a:gd name="T17" fmla="*/ 161 h 318"/>
                <a:gd name="T18" fmla="*/ 12 w 546"/>
                <a:gd name="T19" fmla="*/ 145 h 318"/>
                <a:gd name="T20" fmla="*/ 248 w 546"/>
                <a:gd name="T21" fmla="*/ 8 h 318"/>
                <a:gd name="T22" fmla="*/ 295 w 546"/>
                <a:gd name="T23" fmla="*/ 7 h 318"/>
                <a:gd name="T24" fmla="*/ 537 w 546"/>
                <a:gd name="T25" fmla="*/ 147 h 318"/>
                <a:gd name="T26" fmla="*/ 545 w 546"/>
                <a:gd name="T27" fmla="*/ 16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8">
                  <a:moveTo>
                    <a:pt x="545" y="161"/>
                  </a:moveTo>
                  <a:cubicBezTo>
                    <a:pt x="544" y="166"/>
                    <a:pt x="540" y="170"/>
                    <a:pt x="534" y="173"/>
                  </a:cubicBezTo>
                  <a:cubicBezTo>
                    <a:pt x="298" y="310"/>
                    <a:pt x="298" y="310"/>
                    <a:pt x="298" y="310"/>
                  </a:cubicBezTo>
                  <a:cubicBezTo>
                    <a:pt x="284" y="317"/>
                    <a:pt x="263" y="318"/>
                    <a:pt x="252" y="311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4" y="169"/>
                    <a:pt x="2" y="165"/>
                    <a:pt x="1" y="161"/>
                  </a:cubicBezTo>
                  <a:cubicBezTo>
                    <a:pt x="1" y="161"/>
                    <a:pt x="1" y="161"/>
                    <a:pt x="1" y="161"/>
                  </a:cubicBezTo>
                  <a:cubicBezTo>
                    <a:pt x="0" y="156"/>
                    <a:pt x="4" y="149"/>
                    <a:pt x="12" y="145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62" y="1"/>
                    <a:pt x="283" y="0"/>
                    <a:pt x="295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4" y="150"/>
                    <a:pt x="546" y="156"/>
                    <a:pt x="545" y="161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77" name="Freeform 38">
              <a:extLst>
                <a:ext uri="{FF2B5EF4-FFF2-40B4-BE49-F238E27FC236}">
                  <a16:creationId xmlns:a16="http://schemas.microsoft.com/office/drawing/2014/main" id="{C4F3677F-1EB7-4D25-8169-E824F7766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6988175"/>
              <a:ext cx="1500188" cy="639763"/>
            </a:xfrm>
            <a:custGeom>
              <a:avLst/>
              <a:gdLst>
                <a:gd name="T0" fmla="*/ 544 w 544"/>
                <a:gd name="T1" fmla="*/ 0 h 232"/>
                <a:gd name="T2" fmla="*/ 544 w 544"/>
                <a:gd name="T3" fmla="*/ 72 h 232"/>
                <a:gd name="T4" fmla="*/ 544 w 544"/>
                <a:gd name="T5" fmla="*/ 72 h 232"/>
                <a:gd name="T6" fmla="*/ 533 w 544"/>
                <a:gd name="T7" fmla="*/ 87 h 232"/>
                <a:gd name="T8" fmla="*/ 297 w 544"/>
                <a:gd name="T9" fmla="*/ 223 h 232"/>
                <a:gd name="T10" fmla="*/ 251 w 544"/>
                <a:gd name="T11" fmla="*/ 225 h 232"/>
                <a:gd name="T12" fmla="*/ 8 w 544"/>
                <a:gd name="T13" fmla="*/ 85 h 232"/>
                <a:gd name="T14" fmla="*/ 0 w 544"/>
                <a:gd name="T15" fmla="*/ 75 h 232"/>
                <a:gd name="T16" fmla="*/ 0 w 544"/>
                <a:gd name="T17" fmla="*/ 0 h 232"/>
                <a:gd name="T18" fmla="*/ 8 w 544"/>
                <a:gd name="T19" fmla="*/ 10 h 232"/>
                <a:gd name="T20" fmla="*/ 51 w 544"/>
                <a:gd name="T21" fmla="*/ 35 h 232"/>
                <a:gd name="T22" fmla="*/ 51 w 544"/>
                <a:gd name="T23" fmla="*/ 35 h 232"/>
                <a:gd name="T24" fmla="*/ 251 w 544"/>
                <a:gd name="T25" fmla="*/ 150 h 232"/>
                <a:gd name="T26" fmla="*/ 297 w 544"/>
                <a:gd name="T27" fmla="*/ 149 h 232"/>
                <a:gd name="T28" fmla="*/ 533 w 544"/>
                <a:gd name="T29" fmla="*/ 12 h 232"/>
                <a:gd name="T30" fmla="*/ 544 w 544"/>
                <a:gd name="T31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4" h="232">
                  <a:moveTo>
                    <a:pt x="544" y="0"/>
                  </a:moveTo>
                  <a:cubicBezTo>
                    <a:pt x="544" y="72"/>
                    <a:pt x="544" y="72"/>
                    <a:pt x="544" y="72"/>
                  </a:cubicBezTo>
                  <a:cubicBezTo>
                    <a:pt x="544" y="72"/>
                    <a:pt x="544" y="72"/>
                    <a:pt x="544" y="72"/>
                  </a:cubicBezTo>
                  <a:cubicBezTo>
                    <a:pt x="544" y="77"/>
                    <a:pt x="540" y="82"/>
                    <a:pt x="533" y="87"/>
                  </a:cubicBezTo>
                  <a:cubicBezTo>
                    <a:pt x="297" y="223"/>
                    <a:pt x="297" y="223"/>
                    <a:pt x="297" y="223"/>
                  </a:cubicBezTo>
                  <a:cubicBezTo>
                    <a:pt x="283" y="231"/>
                    <a:pt x="262" y="232"/>
                    <a:pt x="251" y="22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3" y="82"/>
                    <a:pt x="1" y="78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3" y="8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62" y="157"/>
                    <a:pt x="283" y="156"/>
                    <a:pt x="297" y="149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9"/>
                    <a:pt x="543" y="5"/>
                    <a:pt x="544" y="0"/>
                  </a:cubicBez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78" name="Freeform 39">
              <a:extLst>
                <a:ext uri="{FF2B5EF4-FFF2-40B4-BE49-F238E27FC236}">
                  <a16:creationId xmlns:a16="http://schemas.microsoft.com/office/drawing/2014/main" id="{0F4B0261-8F07-494D-833F-2FF711953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6726" y="7150100"/>
              <a:ext cx="390525" cy="285750"/>
            </a:xfrm>
            <a:custGeom>
              <a:avLst/>
              <a:gdLst>
                <a:gd name="T0" fmla="*/ 131 w 141"/>
                <a:gd name="T1" fmla="*/ 30 h 103"/>
                <a:gd name="T2" fmla="*/ 11 w 141"/>
                <a:gd name="T3" fmla="*/ 100 h 103"/>
                <a:gd name="T4" fmla="*/ 0 w 141"/>
                <a:gd name="T5" fmla="*/ 92 h 103"/>
                <a:gd name="T6" fmla="*/ 0 w 141"/>
                <a:gd name="T7" fmla="*/ 92 h 103"/>
                <a:gd name="T8" fmla="*/ 11 w 141"/>
                <a:gd name="T9" fmla="*/ 73 h 103"/>
                <a:gd name="T10" fmla="*/ 131 w 141"/>
                <a:gd name="T11" fmla="*/ 3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1" y="100"/>
                    <a:pt x="11" y="100"/>
                    <a:pt x="11" y="100"/>
                  </a:cubicBezTo>
                  <a:cubicBezTo>
                    <a:pt x="5" y="103"/>
                    <a:pt x="0" y="100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5" y="76"/>
                    <a:pt x="11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7" y="0"/>
                    <a:pt x="141" y="4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8"/>
                    <a:pt x="137" y="27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79" name="Freeform 40">
              <a:extLst>
                <a:ext uri="{FF2B5EF4-FFF2-40B4-BE49-F238E27FC236}">
                  <a16:creationId xmlns:a16="http://schemas.microsoft.com/office/drawing/2014/main" id="{D7AFADC8-DE4E-4C9C-8EC6-928E4E49D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638" y="7170738"/>
              <a:ext cx="388938" cy="284163"/>
            </a:xfrm>
            <a:custGeom>
              <a:avLst/>
              <a:gdLst>
                <a:gd name="T0" fmla="*/ 131 w 141"/>
                <a:gd name="T1" fmla="*/ 100 h 103"/>
                <a:gd name="T2" fmla="*/ 10 w 141"/>
                <a:gd name="T3" fmla="*/ 30 h 103"/>
                <a:gd name="T4" fmla="*/ 0 w 141"/>
                <a:gd name="T5" fmla="*/ 11 h 103"/>
                <a:gd name="T6" fmla="*/ 0 w 141"/>
                <a:gd name="T7" fmla="*/ 11 h 103"/>
                <a:gd name="T8" fmla="*/ 10 w 141"/>
                <a:gd name="T9" fmla="*/ 3 h 103"/>
                <a:gd name="T10" fmla="*/ 131 w 141"/>
                <a:gd name="T11" fmla="*/ 73 h 103"/>
                <a:gd name="T12" fmla="*/ 141 w 141"/>
                <a:gd name="T13" fmla="*/ 92 h 103"/>
                <a:gd name="T14" fmla="*/ 141 w 141"/>
                <a:gd name="T15" fmla="*/ 92 h 103"/>
                <a:gd name="T16" fmla="*/ 131 w 141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10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5" y="27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5" y="0"/>
                    <a:pt x="10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7" y="76"/>
                    <a:pt x="141" y="85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100"/>
                    <a:pt x="137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80" name="Freeform 41">
              <a:extLst>
                <a:ext uri="{FF2B5EF4-FFF2-40B4-BE49-F238E27FC236}">
                  <a16:creationId xmlns:a16="http://schemas.microsoft.com/office/drawing/2014/main" id="{3A27A4D3-2647-4165-8634-DBDAC09C9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476" y="7394575"/>
              <a:ext cx="65088" cy="95250"/>
            </a:xfrm>
            <a:custGeom>
              <a:avLst/>
              <a:gdLst>
                <a:gd name="T0" fmla="*/ 24 w 24"/>
                <a:gd name="T1" fmla="*/ 10 h 35"/>
                <a:gd name="T2" fmla="*/ 12 w 24"/>
                <a:gd name="T3" fmla="*/ 31 h 35"/>
                <a:gd name="T4" fmla="*/ 0 w 24"/>
                <a:gd name="T5" fmla="*/ 24 h 35"/>
                <a:gd name="T6" fmla="*/ 12 w 24"/>
                <a:gd name="T7" fmla="*/ 3 h 35"/>
                <a:gd name="T8" fmla="*/ 24 w 24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0"/>
                  </a:moveTo>
                  <a:cubicBezTo>
                    <a:pt x="24" y="18"/>
                    <a:pt x="18" y="27"/>
                    <a:pt x="12" y="31"/>
                  </a:cubicBezTo>
                  <a:cubicBezTo>
                    <a:pt x="5" y="35"/>
                    <a:pt x="0" y="32"/>
                    <a:pt x="0" y="24"/>
                  </a:cubicBezTo>
                  <a:cubicBezTo>
                    <a:pt x="0" y="17"/>
                    <a:pt x="5" y="7"/>
                    <a:pt x="12" y="3"/>
                  </a:cubicBezTo>
                  <a:cubicBezTo>
                    <a:pt x="18" y="0"/>
                    <a:pt x="24" y="3"/>
                    <a:pt x="24" y="1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81" name="Freeform 42">
              <a:extLst>
                <a:ext uri="{FF2B5EF4-FFF2-40B4-BE49-F238E27FC236}">
                  <a16:creationId xmlns:a16="http://schemas.microsoft.com/office/drawing/2014/main" id="{46F3553A-486E-4635-BE65-60CB837EF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76" y="6300788"/>
              <a:ext cx="1506538" cy="881063"/>
            </a:xfrm>
            <a:custGeom>
              <a:avLst/>
              <a:gdLst>
                <a:gd name="T0" fmla="*/ 545 w 546"/>
                <a:gd name="T1" fmla="*/ 162 h 319"/>
                <a:gd name="T2" fmla="*/ 534 w 546"/>
                <a:gd name="T3" fmla="*/ 174 h 319"/>
                <a:gd name="T4" fmla="*/ 298 w 546"/>
                <a:gd name="T5" fmla="*/ 310 h 319"/>
                <a:gd name="T6" fmla="*/ 252 w 546"/>
                <a:gd name="T7" fmla="*/ 312 h 319"/>
                <a:gd name="T8" fmla="*/ 52 w 546"/>
                <a:gd name="T9" fmla="*/ 197 h 319"/>
                <a:gd name="T10" fmla="*/ 52 w 546"/>
                <a:gd name="T11" fmla="*/ 197 h 319"/>
                <a:gd name="T12" fmla="*/ 9 w 546"/>
                <a:gd name="T13" fmla="*/ 172 h 319"/>
                <a:gd name="T14" fmla="*/ 1 w 546"/>
                <a:gd name="T15" fmla="*/ 162 h 319"/>
                <a:gd name="T16" fmla="*/ 1 w 546"/>
                <a:gd name="T17" fmla="*/ 162 h 319"/>
                <a:gd name="T18" fmla="*/ 12 w 546"/>
                <a:gd name="T19" fmla="*/ 145 h 319"/>
                <a:gd name="T20" fmla="*/ 248 w 546"/>
                <a:gd name="T21" fmla="*/ 9 h 319"/>
                <a:gd name="T22" fmla="*/ 295 w 546"/>
                <a:gd name="T23" fmla="*/ 7 h 319"/>
                <a:gd name="T24" fmla="*/ 537 w 546"/>
                <a:gd name="T25" fmla="*/ 147 h 319"/>
                <a:gd name="T26" fmla="*/ 545 w 546"/>
                <a:gd name="T27" fmla="*/ 16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9">
                  <a:moveTo>
                    <a:pt x="545" y="162"/>
                  </a:moveTo>
                  <a:cubicBezTo>
                    <a:pt x="544" y="166"/>
                    <a:pt x="540" y="170"/>
                    <a:pt x="534" y="174"/>
                  </a:cubicBezTo>
                  <a:cubicBezTo>
                    <a:pt x="298" y="310"/>
                    <a:pt x="298" y="310"/>
                    <a:pt x="298" y="310"/>
                  </a:cubicBezTo>
                  <a:cubicBezTo>
                    <a:pt x="284" y="318"/>
                    <a:pt x="263" y="319"/>
                    <a:pt x="252" y="312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4" y="169"/>
                    <a:pt x="2" y="166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56"/>
                    <a:pt x="4" y="150"/>
                    <a:pt x="12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2" y="1"/>
                    <a:pt x="283" y="0"/>
                    <a:pt x="295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4" y="151"/>
                    <a:pt x="546" y="156"/>
                    <a:pt x="545" y="162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82" name="Freeform 43">
              <a:extLst>
                <a:ext uri="{FF2B5EF4-FFF2-40B4-BE49-F238E27FC236}">
                  <a16:creationId xmlns:a16="http://schemas.microsoft.com/office/drawing/2014/main" id="{46570DEF-7233-4C20-9915-F5904E9A5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6746875"/>
              <a:ext cx="1500188" cy="638175"/>
            </a:xfrm>
            <a:custGeom>
              <a:avLst/>
              <a:gdLst>
                <a:gd name="T0" fmla="*/ 544 w 544"/>
                <a:gd name="T1" fmla="*/ 0 h 231"/>
                <a:gd name="T2" fmla="*/ 544 w 544"/>
                <a:gd name="T3" fmla="*/ 71 h 231"/>
                <a:gd name="T4" fmla="*/ 544 w 544"/>
                <a:gd name="T5" fmla="*/ 71 h 231"/>
                <a:gd name="T6" fmla="*/ 533 w 544"/>
                <a:gd name="T7" fmla="*/ 86 h 231"/>
                <a:gd name="T8" fmla="*/ 297 w 544"/>
                <a:gd name="T9" fmla="*/ 222 h 231"/>
                <a:gd name="T10" fmla="*/ 251 w 544"/>
                <a:gd name="T11" fmla="*/ 224 h 231"/>
                <a:gd name="T12" fmla="*/ 8 w 544"/>
                <a:gd name="T13" fmla="*/ 84 h 231"/>
                <a:gd name="T14" fmla="*/ 0 w 544"/>
                <a:gd name="T15" fmla="*/ 74 h 231"/>
                <a:gd name="T16" fmla="*/ 0 w 544"/>
                <a:gd name="T17" fmla="*/ 0 h 231"/>
                <a:gd name="T18" fmla="*/ 8 w 544"/>
                <a:gd name="T19" fmla="*/ 10 h 231"/>
                <a:gd name="T20" fmla="*/ 51 w 544"/>
                <a:gd name="T21" fmla="*/ 35 h 231"/>
                <a:gd name="T22" fmla="*/ 51 w 544"/>
                <a:gd name="T23" fmla="*/ 35 h 231"/>
                <a:gd name="T24" fmla="*/ 251 w 544"/>
                <a:gd name="T25" fmla="*/ 150 h 231"/>
                <a:gd name="T26" fmla="*/ 297 w 544"/>
                <a:gd name="T27" fmla="*/ 148 h 231"/>
                <a:gd name="T28" fmla="*/ 533 w 544"/>
                <a:gd name="T29" fmla="*/ 12 h 231"/>
                <a:gd name="T30" fmla="*/ 544 w 544"/>
                <a:gd name="T3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4" h="231">
                  <a:moveTo>
                    <a:pt x="544" y="0"/>
                  </a:moveTo>
                  <a:cubicBezTo>
                    <a:pt x="544" y="71"/>
                    <a:pt x="544" y="71"/>
                    <a:pt x="544" y="71"/>
                  </a:cubicBezTo>
                  <a:cubicBezTo>
                    <a:pt x="544" y="71"/>
                    <a:pt x="544" y="71"/>
                    <a:pt x="544" y="71"/>
                  </a:cubicBezTo>
                  <a:cubicBezTo>
                    <a:pt x="544" y="76"/>
                    <a:pt x="540" y="82"/>
                    <a:pt x="533" y="86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83" y="230"/>
                    <a:pt x="262" y="231"/>
                    <a:pt x="251" y="22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3" y="82"/>
                    <a:pt x="1" y="78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3" y="7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62" y="157"/>
                    <a:pt x="283" y="156"/>
                    <a:pt x="297" y="148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8"/>
                    <a:pt x="543" y="4"/>
                    <a:pt x="544" y="0"/>
                  </a:cubicBez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83" name="Freeform 44">
              <a:extLst>
                <a:ext uri="{FF2B5EF4-FFF2-40B4-BE49-F238E27FC236}">
                  <a16:creationId xmlns:a16="http://schemas.microsoft.com/office/drawing/2014/main" id="{36FDCCC7-DD16-4677-BE41-0643AFA8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6726" y="6910388"/>
              <a:ext cx="390525" cy="284163"/>
            </a:xfrm>
            <a:custGeom>
              <a:avLst/>
              <a:gdLst>
                <a:gd name="T0" fmla="*/ 131 w 141"/>
                <a:gd name="T1" fmla="*/ 30 h 103"/>
                <a:gd name="T2" fmla="*/ 11 w 141"/>
                <a:gd name="T3" fmla="*/ 100 h 103"/>
                <a:gd name="T4" fmla="*/ 0 w 141"/>
                <a:gd name="T5" fmla="*/ 92 h 103"/>
                <a:gd name="T6" fmla="*/ 0 w 141"/>
                <a:gd name="T7" fmla="*/ 92 h 103"/>
                <a:gd name="T8" fmla="*/ 11 w 141"/>
                <a:gd name="T9" fmla="*/ 73 h 103"/>
                <a:gd name="T10" fmla="*/ 131 w 141"/>
                <a:gd name="T11" fmla="*/ 3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1" y="100"/>
                    <a:pt x="11" y="100"/>
                    <a:pt x="11" y="100"/>
                  </a:cubicBezTo>
                  <a:cubicBezTo>
                    <a:pt x="5" y="103"/>
                    <a:pt x="0" y="99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5" y="76"/>
                    <a:pt x="11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7" y="0"/>
                    <a:pt x="141" y="3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8"/>
                    <a:pt x="137" y="27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84" name="Freeform 45">
              <a:extLst>
                <a:ext uri="{FF2B5EF4-FFF2-40B4-BE49-F238E27FC236}">
                  <a16:creationId xmlns:a16="http://schemas.microsoft.com/office/drawing/2014/main" id="{95B38F77-ECE8-4941-B6AD-559616094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638" y="6929438"/>
              <a:ext cx="388938" cy="284163"/>
            </a:xfrm>
            <a:custGeom>
              <a:avLst/>
              <a:gdLst>
                <a:gd name="T0" fmla="*/ 131 w 141"/>
                <a:gd name="T1" fmla="*/ 99 h 103"/>
                <a:gd name="T2" fmla="*/ 10 w 141"/>
                <a:gd name="T3" fmla="*/ 29 h 103"/>
                <a:gd name="T4" fmla="*/ 0 w 141"/>
                <a:gd name="T5" fmla="*/ 10 h 103"/>
                <a:gd name="T6" fmla="*/ 0 w 141"/>
                <a:gd name="T7" fmla="*/ 10 h 103"/>
                <a:gd name="T8" fmla="*/ 10 w 141"/>
                <a:gd name="T9" fmla="*/ 3 h 103"/>
                <a:gd name="T10" fmla="*/ 131 w 141"/>
                <a:gd name="T11" fmla="*/ 73 h 103"/>
                <a:gd name="T12" fmla="*/ 141 w 141"/>
                <a:gd name="T13" fmla="*/ 92 h 103"/>
                <a:gd name="T14" fmla="*/ 141 w 141"/>
                <a:gd name="T15" fmla="*/ 92 h 103"/>
                <a:gd name="T16" fmla="*/ 131 w 141"/>
                <a:gd name="T17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99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5" y="26"/>
                    <a:pt x="0" y="1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5" y="0"/>
                    <a:pt x="10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7" y="76"/>
                    <a:pt x="141" y="84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9"/>
                    <a:pt x="137" y="103"/>
                    <a:pt x="131" y="99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85" name="Freeform 46">
              <a:extLst>
                <a:ext uri="{FF2B5EF4-FFF2-40B4-BE49-F238E27FC236}">
                  <a16:creationId xmlns:a16="http://schemas.microsoft.com/office/drawing/2014/main" id="{A9DBAD59-42A1-4F09-A190-240986487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476" y="7150100"/>
              <a:ext cx="65088" cy="96838"/>
            </a:xfrm>
            <a:custGeom>
              <a:avLst/>
              <a:gdLst>
                <a:gd name="T0" fmla="*/ 24 w 24"/>
                <a:gd name="T1" fmla="*/ 11 h 35"/>
                <a:gd name="T2" fmla="*/ 12 w 24"/>
                <a:gd name="T3" fmla="*/ 32 h 35"/>
                <a:gd name="T4" fmla="*/ 0 w 24"/>
                <a:gd name="T5" fmla="*/ 25 h 35"/>
                <a:gd name="T6" fmla="*/ 12 w 24"/>
                <a:gd name="T7" fmla="*/ 4 h 35"/>
                <a:gd name="T8" fmla="*/ 24 w 2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1"/>
                  </a:moveTo>
                  <a:cubicBezTo>
                    <a:pt x="24" y="19"/>
                    <a:pt x="18" y="28"/>
                    <a:pt x="12" y="32"/>
                  </a:cubicBezTo>
                  <a:cubicBezTo>
                    <a:pt x="5" y="35"/>
                    <a:pt x="0" y="32"/>
                    <a:pt x="0" y="25"/>
                  </a:cubicBezTo>
                  <a:cubicBezTo>
                    <a:pt x="0" y="17"/>
                    <a:pt x="5" y="8"/>
                    <a:pt x="12" y="4"/>
                  </a:cubicBezTo>
                  <a:cubicBezTo>
                    <a:pt x="18" y="0"/>
                    <a:pt x="24" y="3"/>
                    <a:pt x="24" y="1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86" name="Freeform 47">
              <a:extLst>
                <a:ext uri="{FF2B5EF4-FFF2-40B4-BE49-F238E27FC236}">
                  <a16:creationId xmlns:a16="http://schemas.microsoft.com/office/drawing/2014/main" id="{7671BC69-9E9D-4A7B-8CF0-54FC2971A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76" y="6059488"/>
              <a:ext cx="1506538" cy="877888"/>
            </a:xfrm>
            <a:custGeom>
              <a:avLst/>
              <a:gdLst>
                <a:gd name="T0" fmla="*/ 545 w 546"/>
                <a:gd name="T1" fmla="*/ 161 h 318"/>
                <a:gd name="T2" fmla="*/ 534 w 546"/>
                <a:gd name="T3" fmla="*/ 173 h 318"/>
                <a:gd name="T4" fmla="*/ 298 w 546"/>
                <a:gd name="T5" fmla="*/ 310 h 318"/>
                <a:gd name="T6" fmla="*/ 252 w 546"/>
                <a:gd name="T7" fmla="*/ 312 h 318"/>
                <a:gd name="T8" fmla="*/ 52 w 546"/>
                <a:gd name="T9" fmla="*/ 196 h 318"/>
                <a:gd name="T10" fmla="*/ 52 w 546"/>
                <a:gd name="T11" fmla="*/ 196 h 318"/>
                <a:gd name="T12" fmla="*/ 9 w 546"/>
                <a:gd name="T13" fmla="*/ 172 h 318"/>
                <a:gd name="T14" fmla="*/ 1 w 546"/>
                <a:gd name="T15" fmla="*/ 162 h 318"/>
                <a:gd name="T16" fmla="*/ 1 w 546"/>
                <a:gd name="T17" fmla="*/ 162 h 318"/>
                <a:gd name="T18" fmla="*/ 12 w 546"/>
                <a:gd name="T19" fmla="*/ 145 h 318"/>
                <a:gd name="T20" fmla="*/ 248 w 546"/>
                <a:gd name="T21" fmla="*/ 9 h 318"/>
                <a:gd name="T22" fmla="*/ 295 w 546"/>
                <a:gd name="T23" fmla="*/ 7 h 318"/>
                <a:gd name="T24" fmla="*/ 537 w 546"/>
                <a:gd name="T25" fmla="*/ 147 h 318"/>
                <a:gd name="T26" fmla="*/ 545 w 546"/>
                <a:gd name="T27" fmla="*/ 16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8">
                  <a:moveTo>
                    <a:pt x="545" y="161"/>
                  </a:moveTo>
                  <a:cubicBezTo>
                    <a:pt x="544" y="166"/>
                    <a:pt x="540" y="170"/>
                    <a:pt x="534" y="173"/>
                  </a:cubicBezTo>
                  <a:cubicBezTo>
                    <a:pt x="298" y="310"/>
                    <a:pt x="298" y="310"/>
                    <a:pt x="298" y="310"/>
                  </a:cubicBezTo>
                  <a:cubicBezTo>
                    <a:pt x="284" y="318"/>
                    <a:pt x="263" y="318"/>
                    <a:pt x="252" y="312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4" y="169"/>
                    <a:pt x="2" y="165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56"/>
                    <a:pt x="4" y="150"/>
                    <a:pt x="12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2" y="1"/>
                    <a:pt x="283" y="0"/>
                    <a:pt x="295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4" y="151"/>
                    <a:pt x="546" y="156"/>
                    <a:pt x="545" y="161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87" name="Freeform 48">
              <a:extLst>
                <a:ext uri="{FF2B5EF4-FFF2-40B4-BE49-F238E27FC236}">
                  <a16:creationId xmlns:a16="http://schemas.microsoft.com/office/drawing/2014/main" id="{8F32B7A4-D0C2-4933-826C-CE0BC645C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6503988"/>
              <a:ext cx="1500188" cy="641350"/>
            </a:xfrm>
            <a:custGeom>
              <a:avLst/>
              <a:gdLst>
                <a:gd name="T0" fmla="*/ 544 w 544"/>
                <a:gd name="T1" fmla="*/ 1 h 232"/>
                <a:gd name="T2" fmla="*/ 544 w 544"/>
                <a:gd name="T3" fmla="*/ 72 h 232"/>
                <a:gd name="T4" fmla="*/ 544 w 544"/>
                <a:gd name="T5" fmla="*/ 72 h 232"/>
                <a:gd name="T6" fmla="*/ 533 w 544"/>
                <a:gd name="T7" fmla="*/ 87 h 232"/>
                <a:gd name="T8" fmla="*/ 297 w 544"/>
                <a:gd name="T9" fmla="*/ 223 h 232"/>
                <a:gd name="T10" fmla="*/ 251 w 544"/>
                <a:gd name="T11" fmla="*/ 225 h 232"/>
                <a:gd name="T12" fmla="*/ 8 w 544"/>
                <a:gd name="T13" fmla="*/ 85 h 232"/>
                <a:gd name="T14" fmla="*/ 0 w 544"/>
                <a:gd name="T15" fmla="*/ 75 h 232"/>
                <a:gd name="T16" fmla="*/ 0 w 544"/>
                <a:gd name="T17" fmla="*/ 1 h 232"/>
                <a:gd name="T18" fmla="*/ 8 w 544"/>
                <a:gd name="T19" fmla="*/ 11 h 232"/>
                <a:gd name="T20" fmla="*/ 51 w 544"/>
                <a:gd name="T21" fmla="*/ 35 h 232"/>
                <a:gd name="T22" fmla="*/ 51 w 544"/>
                <a:gd name="T23" fmla="*/ 35 h 232"/>
                <a:gd name="T24" fmla="*/ 251 w 544"/>
                <a:gd name="T25" fmla="*/ 151 h 232"/>
                <a:gd name="T26" fmla="*/ 297 w 544"/>
                <a:gd name="T27" fmla="*/ 149 h 232"/>
                <a:gd name="T28" fmla="*/ 533 w 544"/>
                <a:gd name="T29" fmla="*/ 12 h 232"/>
                <a:gd name="T30" fmla="*/ 544 w 544"/>
                <a:gd name="T31" fmla="*/ 0 h 232"/>
                <a:gd name="T32" fmla="*/ 544 w 544"/>
                <a:gd name="T33" fmla="*/ 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4" h="232">
                  <a:moveTo>
                    <a:pt x="544" y="1"/>
                  </a:moveTo>
                  <a:cubicBezTo>
                    <a:pt x="544" y="72"/>
                    <a:pt x="544" y="72"/>
                    <a:pt x="544" y="72"/>
                  </a:cubicBezTo>
                  <a:cubicBezTo>
                    <a:pt x="544" y="72"/>
                    <a:pt x="544" y="72"/>
                    <a:pt x="544" y="72"/>
                  </a:cubicBezTo>
                  <a:cubicBezTo>
                    <a:pt x="544" y="77"/>
                    <a:pt x="540" y="83"/>
                    <a:pt x="533" y="87"/>
                  </a:cubicBezTo>
                  <a:cubicBezTo>
                    <a:pt x="297" y="223"/>
                    <a:pt x="297" y="223"/>
                    <a:pt x="297" y="223"/>
                  </a:cubicBezTo>
                  <a:cubicBezTo>
                    <a:pt x="283" y="231"/>
                    <a:pt x="262" y="232"/>
                    <a:pt x="251" y="22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3" y="82"/>
                    <a:pt x="1" y="79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4"/>
                    <a:pt x="3" y="8"/>
                    <a:pt x="8" y="11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1" y="151"/>
                    <a:pt x="251" y="151"/>
                    <a:pt x="251" y="151"/>
                  </a:cubicBezTo>
                  <a:cubicBezTo>
                    <a:pt x="262" y="157"/>
                    <a:pt x="283" y="157"/>
                    <a:pt x="297" y="149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9"/>
                    <a:pt x="543" y="5"/>
                    <a:pt x="544" y="0"/>
                  </a:cubicBezTo>
                  <a:lnTo>
                    <a:pt x="544" y="1"/>
                  </a:ln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88" name="Freeform 49">
              <a:extLst>
                <a:ext uri="{FF2B5EF4-FFF2-40B4-BE49-F238E27FC236}">
                  <a16:creationId xmlns:a16="http://schemas.microsoft.com/office/drawing/2014/main" id="{33F0312C-22FE-48E2-A52C-E9FA805A6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6726" y="6667500"/>
              <a:ext cx="390525" cy="284163"/>
            </a:xfrm>
            <a:custGeom>
              <a:avLst/>
              <a:gdLst>
                <a:gd name="T0" fmla="*/ 131 w 141"/>
                <a:gd name="T1" fmla="*/ 30 h 103"/>
                <a:gd name="T2" fmla="*/ 11 w 141"/>
                <a:gd name="T3" fmla="*/ 100 h 103"/>
                <a:gd name="T4" fmla="*/ 0 w 141"/>
                <a:gd name="T5" fmla="*/ 93 h 103"/>
                <a:gd name="T6" fmla="*/ 0 w 141"/>
                <a:gd name="T7" fmla="*/ 93 h 103"/>
                <a:gd name="T8" fmla="*/ 11 w 141"/>
                <a:gd name="T9" fmla="*/ 73 h 103"/>
                <a:gd name="T10" fmla="*/ 131 w 141"/>
                <a:gd name="T11" fmla="*/ 4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1" y="100"/>
                    <a:pt x="11" y="100"/>
                    <a:pt x="11" y="100"/>
                  </a:cubicBezTo>
                  <a:cubicBezTo>
                    <a:pt x="5" y="103"/>
                    <a:pt x="0" y="100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5"/>
                    <a:pt x="5" y="77"/>
                    <a:pt x="11" y="73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7" y="0"/>
                    <a:pt x="141" y="4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9"/>
                    <a:pt x="137" y="27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89" name="Freeform 50">
              <a:extLst>
                <a:ext uri="{FF2B5EF4-FFF2-40B4-BE49-F238E27FC236}">
                  <a16:creationId xmlns:a16="http://schemas.microsoft.com/office/drawing/2014/main" id="{4CFD1DA6-52C6-49FB-808B-E8E63F661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638" y="6686550"/>
              <a:ext cx="388938" cy="284163"/>
            </a:xfrm>
            <a:custGeom>
              <a:avLst/>
              <a:gdLst>
                <a:gd name="T0" fmla="*/ 131 w 141"/>
                <a:gd name="T1" fmla="*/ 100 h 103"/>
                <a:gd name="T2" fmla="*/ 10 w 141"/>
                <a:gd name="T3" fmla="*/ 30 h 103"/>
                <a:gd name="T4" fmla="*/ 0 w 141"/>
                <a:gd name="T5" fmla="*/ 11 h 103"/>
                <a:gd name="T6" fmla="*/ 0 w 141"/>
                <a:gd name="T7" fmla="*/ 11 h 103"/>
                <a:gd name="T8" fmla="*/ 10 w 141"/>
                <a:gd name="T9" fmla="*/ 3 h 103"/>
                <a:gd name="T10" fmla="*/ 131 w 141"/>
                <a:gd name="T11" fmla="*/ 73 h 103"/>
                <a:gd name="T12" fmla="*/ 141 w 141"/>
                <a:gd name="T13" fmla="*/ 92 h 103"/>
                <a:gd name="T14" fmla="*/ 141 w 141"/>
                <a:gd name="T15" fmla="*/ 92 h 103"/>
                <a:gd name="T16" fmla="*/ 131 w 141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10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5" y="27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5" y="0"/>
                    <a:pt x="10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7" y="76"/>
                    <a:pt x="141" y="85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100"/>
                    <a:pt x="137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90" name="Freeform 51">
              <a:extLst>
                <a:ext uri="{FF2B5EF4-FFF2-40B4-BE49-F238E27FC236}">
                  <a16:creationId xmlns:a16="http://schemas.microsoft.com/office/drawing/2014/main" id="{5EC2E7AA-0730-43D9-853B-A3FB3FA5B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476" y="6910388"/>
              <a:ext cx="65088" cy="96838"/>
            </a:xfrm>
            <a:custGeom>
              <a:avLst/>
              <a:gdLst>
                <a:gd name="T0" fmla="*/ 24 w 24"/>
                <a:gd name="T1" fmla="*/ 11 h 35"/>
                <a:gd name="T2" fmla="*/ 12 w 24"/>
                <a:gd name="T3" fmla="*/ 31 h 35"/>
                <a:gd name="T4" fmla="*/ 0 w 24"/>
                <a:gd name="T5" fmla="*/ 24 h 35"/>
                <a:gd name="T6" fmla="*/ 12 w 24"/>
                <a:gd name="T7" fmla="*/ 4 h 35"/>
                <a:gd name="T8" fmla="*/ 24 w 2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1"/>
                  </a:moveTo>
                  <a:cubicBezTo>
                    <a:pt x="24" y="18"/>
                    <a:pt x="18" y="27"/>
                    <a:pt x="12" y="31"/>
                  </a:cubicBezTo>
                  <a:cubicBezTo>
                    <a:pt x="5" y="35"/>
                    <a:pt x="0" y="32"/>
                    <a:pt x="0" y="24"/>
                  </a:cubicBezTo>
                  <a:cubicBezTo>
                    <a:pt x="0" y="17"/>
                    <a:pt x="5" y="7"/>
                    <a:pt x="12" y="4"/>
                  </a:cubicBezTo>
                  <a:cubicBezTo>
                    <a:pt x="18" y="0"/>
                    <a:pt x="24" y="3"/>
                    <a:pt x="24" y="1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91" name="Freeform 52">
              <a:extLst>
                <a:ext uri="{FF2B5EF4-FFF2-40B4-BE49-F238E27FC236}">
                  <a16:creationId xmlns:a16="http://schemas.microsoft.com/office/drawing/2014/main" id="{505A7AA7-A5F0-460D-8CDA-856322F10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76" y="5816600"/>
              <a:ext cx="1506538" cy="881063"/>
            </a:xfrm>
            <a:custGeom>
              <a:avLst/>
              <a:gdLst>
                <a:gd name="T0" fmla="*/ 545 w 546"/>
                <a:gd name="T1" fmla="*/ 162 h 319"/>
                <a:gd name="T2" fmla="*/ 534 w 546"/>
                <a:gd name="T3" fmla="*/ 174 h 319"/>
                <a:gd name="T4" fmla="*/ 298 w 546"/>
                <a:gd name="T5" fmla="*/ 310 h 319"/>
                <a:gd name="T6" fmla="*/ 252 w 546"/>
                <a:gd name="T7" fmla="*/ 312 h 319"/>
                <a:gd name="T8" fmla="*/ 52 w 546"/>
                <a:gd name="T9" fmla="*/ 197 h 319"/>
                <a:gd name="T10" fmla="*/ 52 w 546"/>
                <a:gd name="T11" fmla="*/ 197 h 319"/>
                <a:gd name="T12" fmla="*/ 9 w 546"/>
                <a:gd name="T13" fmla="*/ 172 h 319"/>
                <a:gd name="T14" fmla="*/ 1 w 546"/>
                <a:gd name="T15" fmla="*/ 162 h 319"/>
                <a:gd name="T16" fmla="*/ 1 w 546"/>
                <a:gd name="T17" fmla="*/ 162 h 319"/>
                <a:gd name="T18" fmla="*/ 12 w 546"/>
                <a:gd name="T19" fmla="*/ 145 h 319"/>
                <a:gd name="T20" fmla="*/ 248 w 546"/>
                <a:gd name="T21" fmla="*/ 9 h 319"/>
                <a:gd name="T22" fmla="*/ 295 w 546"/>
                <a:gd name="T23" fmla="*/ 7 h 319"/>
                <a:gd name="T24" fmla="*/ 537 w 546"/>
                <a:gd name="T25" fmla="*/ 147 h 319"/>
                <a:gd name="T26" fmla="*/ 545 w 546"/>
                <a:gd name="T27" fmla="*/ 16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9">
                  <a:moveTo>
                    <a:pt x="545" y="162"/>
                  </a:moveTo>
                  <a:cubicBezTo>
                    <a:pt x="544" y="166"/>
                    <a:pt x="540" y="171"/>
                    <a:pt x="534" y="174"/>
                  </a:cubicBezTo>
                  <a:cubicBezTo>
                    <a:pt x="298" y="310"/>
                    <a:pt x="298" y="310"/>
                    <a:pt x="298" y="310"/>
                  </a:cubicBezTo>
                  <a:cubicBezTo>
                    <a:pt x="284" y="318"/>
                    <a:pt x="263" y="319"/>
                    <a:pt x="252" y="312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4" y="169"/>
                    <a:pt x="2" y="166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56"/>
                    <a:pt x="4" y="150"/>
                    <a:pt x="12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2" y="1"/>
                    <a:pt x="283" y="0"/>
                    <a:pt x="295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4" y="151"/>
                    <a:pt x="546" y="157"/>
                    <a:pt x="545" y="162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92" name="Freeform 53">
              <a:extLst>
                <a:ext uri="{FF2B5EF4-FFF2-40B4-BE49-F238E27FC236}">
                  <a16:creationId xmlns:a16="http://schemas.microsoft.com/office/drawing/2014/main" id="{E38BB1B8-5086-423A-B46C-B81CBA8DE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1" y="6264275"/>
              <a:ext cx="1500188" cy="638175"/>
            </a:xfrm>
            <a:custGeom>
              <a:avLst/>
              <a:gdLst>
                <a:gd name="T0" fmla="*/ 544 w 544"/>
                <a:gd name="T1" fmla="*/ 0 h 231"/>
                <a:gd name="T2" fmla="*/ 544 w 544"/>
                <a:gd name="T3" fmla="*/ 71 h 231"/>
                <a:gd name="T4" fmla="*/ 544 w 544"/>
                <a:gd name="T5" fmla="*/ 71 h 231"/>
                <a:gd name="T6" fmla="*/ 533 w 544"/>
                <a:gd name="T7" fmla="*/ 86 h 231"/>
                <a:gd name="T8" fmla="*/ 297 w 544"/>
                <a:gd name="T9" fmla="*/ 223 h 231"/>
                <a:gd name="T10" fmla="*/ 251 w 544"/>
                <a:gd name="T11" fmla="*/ 225 h 231"/>
                <a:gd name="T12" fmla="*/ 8 w 544"/>
                <a:gd name="T13" fmla="*/ 84 h 231"/>
                <a:gd name="T14" fmla="*/ 0 w 544"/>
                <a:gd name="T15" fmla="*/ 74 h 231"/>
                <a:gd name="T16" fmla="*/ 0 w 544"/>
                <a:gd name="T17" fmla="*/ 0 h 231"/>
                <a:gd name="T18" fmla="*/ 8 w 544"/>
                <a:gd name="T19" fmla="*/ 10 h 231"/>
                <a:gd name="T20" fmla="*/ 51 w 544"/>
                <a:gd name="T21" fmla="*/ 35 h 231"/>
                <a:gd name="T22" fmla="*/ 51 w 544"/>
                <a:gd name="T23" fmla="*/ 35 h 231"/>
                <a:gd name="T24" fmla="*/ 251 w 544"/>
                <a:gd name="T25" fmla="*/ 150 h 231"/>
                <a:gd name="T26" fmla="*/ 297 w 544"/>
                <a:gd name="T27" fmla="*/ 148 h 231"/>
                <a:gd name="T28" fmla="*/ 533 w 544"/>
                <a:gd name="T29" fmla="*/ 12 h 231"/>
                <a:gd name="T30" fmla="*/ 544 w 544"/>
                <a:gd name="T3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4" h="231">
                  <a:moveTo>
                    <a:pt x="544" y="0"/>
                  </a:moveTo>
                  <a:cubicBezTo>
                    <a:pt x="544" y="71"/>
                    <a:pt x="544" y="71"/>
                    <a:pt x="544" y="71"/>
                  </a:cubicBezTo>
                  <a:cubicBezTo>
                    <a:pt x="544" y="71"/>
                    <a:pt x="544" y="71"/>
                    <a:pt x="544" y="71"/>
                  </a:cubicBezTo>
                  <a:cubicBezTo>
                    <a:pt x="544" y="77"/>
                    <a:pt x="540" y="82"/>
                    <a:pt x="533" y="86"/>
                  </a:cubicBezTo>
                  <a:cubicBezTo>
                    <a:pt x="297" y="223"/>
                    <a:pt x="297" y="223"/>
                    <a:pt x="297" y="223"/>
                  </a:cubicBezTo>
                  <a:cubicBezTo>
                    <a:pt x="283" y="231"/>
                    <a:pt x="262" y="231"/>
                    <a:pt x="251" y="225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3" y="82"/>
                    <a:pt x="1" y="78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3" y="7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62" y="157"/>
                    <a:pt x="283" y="156"/>
                    <a:pt x="297" y="148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9"/>
                    <a:pt x="543" y="4"/>
                    <a:pt x="544" y="0"/>
                  </a:cubicBez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93" name="Freeform 54">
              <a:extLst>
                <a:ext uri="{FF2B5EF4-FFF2-40B4-BE49-F238E27FC236}">
                  <a16:creationId xmlns:a16="http://schemas.microsoft.com/office/drawing/2014/main" id="{149FF699-6AEE-4997-A51C-EF9D31FDD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6726" y="6427788"/>
              <a:ext cx="390525" cy="284163"/>
            </a:xfrm>
            <a:custGeom>
              <a:avLst/>
              <a:gdLst>
                <a:gd name="T0" fmla="*/ 131 w 141"/>
                <a:gd name="T1" fmla="*/ 30 h 103"/>
                <a:gd name="T2" fmla="*/ 11 w 141"/>
                <a:gd name="T3" fmla="*/ 100 h 103"/>
                <a:gd name="T4" fmla="*/ 0 w 141"/>
                <a:gd name="T5" fmla="*/ 92 h 103"/>
                <a:gd name="T6" fmla="*/ 0 w 141"/>
                <a:gd name="T7" fmla="*/ 92 h 103"/>
                <a:gd name="T8" fmla="*/ 11 w 141"/>
                <a:gd name="T9" fmla="*/ 73 h 103"/>
                <a:gd name="T10" fmla="*/ 131 w 141"/>
                <a:gd name="T11" fmla="*/ 3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1" y="100"/>
                    <a:pt x="11" y="100"/>
                    <a:pt x="11" y="100"/>
                  </a:cubicBezTo>
                  <a:cubicBezTo>
                    <a:pt x="5" y="103"/>
                    <a:pt x="0" y="100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5" y="76"/>
                    <a:pt x="11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7" y="0"/>
                    <a:pt x="141" y="3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8"/>
                    <a:pt x="137" y="27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94" name="Freeform 55">
              <a:extLst>
                <a:ext uri="{FF2B5EF4-FFF2-40B4-BE49-F238E27FC236}">
                  <a16:creationId xmlns:a16="http://schemas.microsoft.com/office/drawing/2014/main" id="{FC53DA8D-D5C9-4797-871C-C781BC721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638" y="6446838"/>
              <a:ext cx="388938" cy="284163"/>
            </a:xfrm>
            <a:custGeom>
              <a:avLst/>
              <a:gdLst>
                <a:gd name="T0" fmla="*/ 131 w 141"/>
                <a:gd name="T1" fmla="*/ 99 h 103"/>
                <a:gd name="T2" fmla="*/ 10 w 141"/>
                <a:gd name="T3" fmla="*/ 30 h 103"/>
                <a:gd name="T4" fmla="*/ 0 w 141"/>
                <a:gd name="T5" fmla="*/ 10 h 103"/>
                <a:gd name="T6" fmla="*/ 0 w 141"/>
                <a:gd name="T7" fmla="*/ 10 h 103"/>
                <a:gd name="T8" fmla="*/ 10 w 141"/>
                <a:gd name="T9" fmla="*/ 3 h 103"/>
                <a:gd name="T10" fmla="*/ 131 w 141"/>
                <a:gd name="T11" fmla="*/ 73 h 103"/>
                <a:gd name="T12" fmla="*/ 141 w 141"/>
                <a:gd name="T13" fmla="*/ 92 h 103"/>
                <a:gd name="T14" fmla="*/ 141 w 141"/>
                <a:gd name="T15" fmla="*/ 92 h 103"/>
                <a:gd name="T16" fmla="*/ 131 w 141"/>
                <a:gd name="T17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99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5" y="26"/>
                    <a:pt x="0" y="1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5" y="0"/>
                    <a:pt x="10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7" y="76"/>
                    <a:pt x="141" y="85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9"/>
                    <a:pt x="137" y="103"/>
                    <a:pt x="131" y="99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95" name="Freeform 56">
              <a:extLst>
                <a:ext uri="{FF2B5EF4-FFF2-40B4-BE49-F238E27FC236}">
                  <a16:creationId xmlns:a16="http://schemas.microsoft.com/office/drawing/2014/main" id="{140D0032-3B41-4F53-BD5B-5533A8F9E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476" y="6667500"/>
              <a:ext cx="65088" cy="100013"/>
            </a:xfrm>
            <a:custGeom>
              <a:avLst/>
              <a:gdLst>
                <a:gd name="T0" fmla="*/ 24 w 24"/>
                <a:gd name="T1" fmla="*/ 11 h 36"/>
                <a:gd name="T2" fmla="*/ 12 w 24"/>
                <a:gd name="T3" fmla="*/ 32 h 36"/>
                <a:gd name="T4" fmla="*/ 0 w 24"/>
                <a:gd name="T5" fmla="*/ 25 h 36"/>
                <a:gd name="T6" fmla="*/ 12 w 24"/>
                <a:gd name="T7" fmla="*/ 4 h 36"/>
                <a:gd name="T8" fmla="*/ 24 w 24"/>
                <a:gd name="T9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6">
                  <a:moveTo>
                    <a:pt x="24" y="11"/>
                  </a:moveTo>
                  <a:cubicBezTo>
                    <a:pt x="24" y="19"/>
                    <a:pt x="18" y="28"/>
                    <a:pt x="12" y="32"/>
                  </a:cubicBezTo>
                  <a:cubicBezTo>
                    <a:pt x="5" y="36"/>
                    <a:pt x="0" y="32"/>
                    <a:pt x="0" y="25"/>
                  </a:cubicBezTo>
                  <a:cubicBezTo>
                    <a:pt x="0" y="17"/>
                    <a:pt x="5" y="8"/>
                    <a:pt x="12" y="4"/>
                  </a:cubicBezTo>
                  <a:cubicBezTo>
                    <a:pt x="18" y="0"/>
                    <a:pt x="24" y="3"/>
                    <a:pt x="24" y="1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4DCCDA06-9F08-4694-95B5-0CDD348C8D8F}"/>
              </a:ext>
            </a:extLst>
          </p:cNvPr>
          <p:cNvGrpSpPr/>
          <p:nvPr/>
        </p:nvGrpSpPr>
        <p:grpSpPr>
          <a:xfrm>
            <a:off x="5728608" y="4804015"/>
            <a:ext cx="957737" cy="1116246"/>
            <a:chOff x="14347826" y="5715000"/>
            <a:chExt cx="1592263" cy="1855788"/>
          </a:xfrm>
        </p:grpSpPr>
        <p:sp>
          <p:nvSpPr>
            <p:cNvPr id="497" name="Freeform 57">
              <a:extLst>
                <a:ext uri="{FF2B5EF4-FFF2-40B4-BE49-F238E27FC236}">
                  <a16:creationId xmlns:a16="http://schemas.microsoft.com/office/drawing/2014/main" id="{48AA914B-D466-45D8-A535-F501DC036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7826" y="6642100"/>
              <a:ext cx="1592263" cy="928688"/>
            </a:xfrm>
            <a:custGeom>
              <a:avLst/>
              <a:gdLst>
                <a:gd name="T0" fmla="*/ 575 w 577"/>
                <a:gd name="T1" fmla="*/ 170 h 336"/>
                <a:gd name="T2" fmla="*/ 564 w 577"/>
                <a:gd name="T3" fmla="*/ 183 h 336"/>
                <a:gd name="T4" fmla="*/ 314 w 577"/>
                <a:gd name="T5" fmla="*/ 327 h 336"/>
                <a:gd name="T6" fmla="*/ 266 w 577"/>
                <a:gd name="T7" fmla="*/ 329 h 336"/>
                <a:gd name="T8" fmla="*/ 55 w 577"/>
                <a:gd name="T9" fmla="*/ 207 h 336"/>
                <a:gd name="T10" fmla="*/ 55 w 577"/>
                <a:gd name="T11" fmla="*/ 207 h 336"/>
                <a:gd name="T12" fmla="*/ 9 w 577"/>
                <a:gd name="T13" fmla="*/ 181 h 336"/>
                <a:gd name="T14" fmla="*/ 1 w 577"/>
                <a:gd name="T15" fmla="*/ 170 h 336"/>
                <a:gd name="T16" fmla="*/ 1 w 577"/>
                <a:gd name="T17" fmla="*/ 170 h 336"/>
                <a:gd name="T18" fmla="*/ 13 w 577"/>
                <a:gd name="T19" fmla="*/ 153 h 336"/>
                <a:gd name="T20" fmla="*/ 262 w 577"/>
                <a:gd name="T21" fmla="*/ 9 h 336"/>
                <a:gd name="T22" fmla="*/ 311 w 577"/>
                <a:gd name="T23" fmla="*/ 7 h 336"/>
                <a:gd name="T24" fmla="*/ 567 w 577"/>
                <a:gd name="T25" fmla="*/ 155 h 336"/>
                <a:gd name="T26" fmla="*/ 575 w 577"/>
                <a:gd name="T27" fmla="*/ 17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7" h="336">
                  <a:moveTo>
                    <a:pt x="575" y="170"/>
                  </a:moveTo>
                  <a:cubicBezTo>
                    <a:pt x="574" y="175"/>
                    <a:pt x="570" y="179"/>
                    <a:pt x="564" y="183"/>
                  </a:cubicBezTo>
                  <a:cubicBezTo>
                    <a:pt x="314" y="327"/>
                    <a:pt x="314" y="327"/>
                    <a:pt x="314" y="327"/>
                  </a:cubicBezTo>
                  <a:cubicBezTo>
                    <a:pt x="300" y="335"/>
                    <a:pt x="278" y="336"/>
                    <a:pt x="266" y="329"/>
                  </a:cubicBezTo>
                  <a:cubicBezTo>
                    <a:pt x="55" y="207"/>
                    <a:pt x="55" y="207"/>
                    <a:pt x="55" y="207"/>
                  </a:cubicBezTo>
                  <a:cubicBezTo>
                    <a:pt x="55" y="207"/>
                    <a:pt x="55" y="207"/>
                    <a:pt x="55" y="207"/>
                  </a:cubicBezTo>
                  <a:cubicBezTo>
                    <a:pt x="9" y="181"/>
                    <a:pt x="9" y="181"/>
                    <a:pt x="9" y="181"/>
                  </a:cubicBezTo>
                  <a:cubicBezTo>
                    <a:pt x="4" y="178"/>
                    <a:pt x="2" y="174"/>
                    <a:pt x="1" y="170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0" y="164"/>
                    <a:pt x="4" y="158"/>
                    <a:pt x="13" y="153"/>
                  </a:cubicBezTo>
                  <a:cubicBezTo>
                    <a:pt x="262" y="9"/>
                    <a:pt x="262" y="9"/>
                    <a:pt x="262" y="9"/>
                  </a:cubicBezTo>
                  <a:cubicBezTo>
                    <a:pt x="277" y="0"/>
                    <a:pt x="298" y="0"/>
                    <a:pt x="311" y="7"/>
                  </a:cubicBezTo>
                  <a:cubicBezTo>
                    <a:pt x="567" y="155"/>
                    <a:pt x="567" y="155"/>
                    <a:pt x="567" y="155"/>
                  </a:cubicBezTo>
                  <a:cubicBezTo>
                    <a:pt x="574" y="159"/>
                    <a:pt x="577" y="164"/>
                    <a:pt x="575" y="170"/>
                  </a:cubicBezTo>
                  <a:close/>
                </a:path>
              </a:pathLst>
            </a:custGeom>
            <a:solidFill>
              <a:srgbClr val="08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98" name="Freeform 58">
              <a:extLst>
                <a:ext uri="{FF2B5EF4-FFF2-40B4-BE49-F238E27FC236}">
                  <a16:creationId xmlns:a16="http://schemas.microsoft.com/office/drawing/2014/main" id="{11F2C374-D417-4A30-B0D9-A25E137E9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2276" y="6438900"/>
              <a:ext cx="1503363" cy="881063"/>
            </a:xfrm>
            <a:custGeom>
              <a:avLst/>
              <a:gdLst>
                <a:gd name="T0" fmla="*/ 544 w 545"/>
                <a:gd name="T1" fmla="*/ 162 h 319"/>
                <a:gd name="T2" fmla="*/ 533 w 545"/>
                <a:gd name="T3" fmla="*/ 174 h 319"/>
                <a:gd name="T4" fmla="*/ 297 w 545"/>
                <a:gd name="T5" fmla="*/ 310 h 319"/>
                <a:gd name="T6" fmla="*/ 251 w 545"/>
                <a:gd name="T7" fmla="*/ 312 h 319"/>
                <a:gd name="T8" fmla="*/ 51 w 545"/>
                <a:gd name="T9" fmla="*/ 197 h 319"/>
                <a:gd name="T10" fmla="*/ 51 w 545"/>
                <a:gd name="T11" fmla="*/ 197 h 319"/>
                <a:gd name="T12" fmla="*/ 8 w 545"/>
                <a:gd name="T13" fmla="*/ 172 h 319"/>
                <a:gd name="T14" fmla="*/ 0 w 545"/>
                <a:gd name="T15" fmla="*/ 162 h 319"/>
                <a:gd name="T16" fmla="*/ 0 w 545"/>
                <a:gd name="T17" fmla="*/ 162 h 319"/>
                <a:gd name="T18" fmla="*/ 12 w 545"/>
                <a:gd name="T19" fmla="*/ 145 h 319"/>
                <a:gd name="T20" fmla="*/ 248 w 545"/>
                <a:gd name="T21" fmla="*/ 9 h 319"/>
                <a:gd name="T22" fmla="*/ 294 w 545"/>
                <a:gd name="T23" fmla="*/ 7 h 319"/>
                <a:gd name="T24" fmla="*/ 536 w 545"/>
                <a:gd name="T25" fmla="*/ 147 h 319"/>
                <a:gd name="T26" fmla="*/ 544 w 545"/>
                <a:gd name="T27" fmla="*/ 16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5" h="319">
                  <a:moveTo>
                    <a:pt x="544" y="162"/>
                  </a:moveTo>
                  <a:cubicBezTo>
                    <a:pt x="543" y="166"/>
                    <a:pt x="539" y="170"/>
                    <a:pt x="533" y="174"/>
                  </a:cubicBezTo>
                  <a:cubicBezTo>
                    <a:pt x="297" y="310"/>
                    <a:pt x="297" y="310"/>
                    <a:pt x="297" y="310"/>
                  </a:cubicBezTo>
                  <a:cubicBezTo>
                    <a:pt x="283" y="318"/>
                    <a:pt x="263" y="319"/>
                    <a:pt x="251" y="312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4" y="169"/>
                    <a:pt x="1" y="166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6"/>
                    <a:pt x="3" y="150"/>
                    <a:pt x="12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1" y="1"/>
                    <a:pt x="282" y="0"/>
                    <a:pt x="294" y="7"/>
                  </a:cubicBezTo>
                  <a:cubicBezTo>
                    <a:pt x="536" y="147"/>
                    <a:pt x="536" y="147"/>
                    <a:pt x="536" y="147"/>
                  </a:cubicBezTo>
                  <a:cubicBezTo>
                    <a:pt x="543" y="151"/>
                    <a:pt x="545" y="156"/>
                    <a:pt x="544" y="162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499" name="Freeform 59">
              <a:extLst>
                <a:ext uri="{FF2B5EF4-FFF2-40B4-BE49-F238E27FC236}">
                  <a16:creationId xmlns:a16="http://schemas.microsoft.com/office/drawing/2014/main" id="{87902E16-4D05-4861-B6A8-07DE15D7A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2276" y="6884988"/>
              <a:ext cx="1500188" cy="638175"/>
            </a:xfrm>
            <a:custGeom>
              <a:avLst/>
              <a:gdLst>
                <a:gd name="T0" fmla="*/ 544 w 544"/>
                <a:gd name="T1" fmla="*/ 0 h 231"/>
                <a:gd name="T2" fmla="*/ 544 w 544"/>
                <a:gd name="T3" fmla="*/ 71 h 231"/>
                <a:gd name="T4" fmla="*/ 544 w 544"/>
                <a:gd name="T5" fmla="*/ 71 h 231"/>
                <a:gd name="T6" fmla="*/ 533 w 544"/>
                <a:gd name="T7" fmla="*/ 86 h 231"/>
                <a:gd name="T8" fmla="*/ 297 w 544"/>
                <a:gd name="T9" fmla="*/ 222 h 231"/>
                <a:gd name="T10" fmla="*/ 251 w 544"/>
                <a:gd name="T11" fmla="*/ 224 h 231"/>
                <a:gd name="T12" fmla="*/ 8 w 544"/>
                <a:gd name="T13" fmla="*/ 84 h 231"/>
                <a:gd name="T14" fmla="*/ 0 w 544"/>
                <a:gd name="T15" fmla="*/ 74 h 231"/>
                <a:gd name="T16" fmla="*/ 0 w 544"/>
                <a:gd name="T17" fmla="*/ 0 h 231"/>
                <a:gd name="T18" fmla="*/ 8 w 544"/>
                <a:gd name="T19" fmla="*/ 10 h 231"/>
                <a:gd name="T20" fmla="*/ 51 w 544"/>
                <a:gd name="T21" fmla="*/ 35 h 231"/>
                <a:gd name="T22" fmla="*/ 51 w 544"/>
                <a:gd name="T23" fmla="*/ 35 h 231"/>
                <a:gd name="T24" fmla="*/ 251 w 544"/>
                <a:gd name="T25" fmla="*/ 150 h 231"/>
                <a:gd name="T26" fmla="*/ 297 w 544"/>
                <a:gd name="T27" fmla="*/ 148 h 231"/>
                <a:gd name="T28" fmla="*/ 533 w 544"/>
                <a:gd name="T29" fmla="*/ 12 h 231"/>
                <a:gd name="T30" fmla="*/ 544 w 544"/>
                <a:gd name="T3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4" h="231">
                  <a:moveTo>
                    <a:pt x="544" y="0"/>
                  </a:moveTo>
                  <a:cubicBezTo>
                    <a:pt x="544" y="71"/>
                    <a:pt x="544" y="71"/>
                    <a:pt x="544" y="71"/>
                  </a:cubicBezTo>
                  <a:cubicBezTo>
                    <a:pt x="544" y="71"/>
                    <a:pt x="544" y="71"/>
                    <a:pt x="544" y="71"/>
                  </a:cubicBezTo>
                  <a:cubicBezTo>
                    <a:pt x="544" y="76"/>
                    <a:pt x="541" y="82"/>
                    <a:pt x="533" y="86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83" y="230"/>
                    <a:pt x="263" y="231"/>
                    <a:pt x="251" y="22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4" y="81"/>
                    <a:pt x="1" y="78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4" y="7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63" y="157"/>
                    <a:pt x="283" y="156"/>
                    <a:pt x="297" y="148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8"/>
                    <a:pt x="543" y="4"/>
                    <a:pt x="544" y="0"/>
                  </a:cubicBez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00" name="Freeform 60">
              <a:extLst>
                <a:ext uri="{FF2B5EF4-FFF2-40B4-BE49-F238E27FC236}">
                  <a16:creationId xmlns:a16="http://schemas.microsoft.com/office/drawing/2014/main" id="{D1BEFC45-1BDD-47AF-BC86-73BE6B06E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76526" y="7048500"/>
              <a:ext cx="388938" cy="284163"/>
            </a:xfrm>
            <a:custGeom>
              <a:avLst/>
              <a:gdLst>
                <a:gd name="T0" fmla="*/ 131 w 141"/>
                <a:gd name="T1" fmla="*/ 29 h 103"/>
                <a:gd name="T2" fmla="*/ 10 w 141"/>
                <a:gd name="T3" fmla="*/ 99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0 h 103"/>
                <a:gd name="T14" fmla="*/ 141 w 141"/>
                <a:gd name="T15" fmla="*/ 10 h 103"/>
                <a:gd name="T16" fmla="*/ 131 w 141"/>
                <a:gd name="T17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29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4" y="103"/>
                    <a:pt x="0" y="99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4"/>
                    <a:pt x="4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6" y="0"/>
                    <a:pt x="141" y="3"/>
                    <a:pt x="141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1" y="18"/>
                    <a:pt x="136" y="26"/>
                    <a:pt x="131" y="29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01" name="Freeform 61">
              <a:extLst>
                <a:ext uri="{FF2B5EF4-FFF2-40B4-BE49-F238E27FC236}">
                  <a16:creationId xmlns:a16="http://schemas.microsoft.com/office/drawing/2014/main" id="{59FD79C3-EC2B-4825-B7DD-06FFD3354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9438" y="7064375"/>
              <a:ext cx="388938" cy="285750"/>
            </a:xfrm>
            <a:custGeom>
              <a:avLst/>
              <a:gdLst>
                <a:gd name="T0" fmla="*/ 131 w 141"/>
                <a:gd name="T1" fmla="*/ 100 h 103"/>
                <a:gd name="T2" fmla="*/ 10 w 141"/>
                <a:gd name="T3" fmla="*/ 30 h 103"/>
                <a:gd name="T4" fmla="*/ 0 w 141"/>
                <a:gd name="T5" fmla="*/ 11 h 103"/>
                <a:gd name="T6" fmla="*/ 0 w 141"/>
                <a:gd name="T7" fmla="*/ 11 h 103"/>
                <a:gd name="T8" fmla="*/ 10 w 141"/>
                <a:gd name="T9" fmla="*/ 4 h 103"/>
                <a:gd name="T10" fmla="*/ 131 w 141"/>
                <a:gd name="T11" fmla="*/ 73 h 103"/>
                <a:gd name="T12" fmla="*/ 141 w 141"/>
                <a:gd name="T13" fmla="*/ 93 h 103"/>
                <a:gd name="T14" fmla="*/ 141 w 141"/>
                <a:gd name="T15" fmla="*/ 93 h 103"/>
                <a:gd name="T16" fmla="*/ 131 w 141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10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4" y="27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0" y="4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6" y="77"/>
                    <a:pt x="141" y="85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100"/>
                    <a:pt x="136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02" name="Freeform 62">
              <a:extLst>
                <a:ext uri="{FF2B5EF4-FFF2-40B4-BE49-F238E27FC236}">
                  <a16:creationId xmlns:a16="http://schemas.microsoft.com/office/drawing/2014/main" id="{EB340A3E-D874-4931-9DCA-7C76E3F94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6513" y="7288213"/>
              <a:ext cx="66675" cy="96838"/>
            </a:xfrm>
            <a:custGeom>
              <a:avLst/>
              <a:gdLst>
                <a:gd name="T0" fmla="*/ 24 w 24"/>
                <a:gd name="T1" fmla="*/ 11 h 35"/>
                <a:gd name="T2" fmla="*/ 12 w 24"/>
                <a:gd name="T3" fmla="*/ 31 h 35"/>
                <a:gd name="T4" fmla="*/ 0 w 24"/>
                <a:gd name="T5" fmla="*/ 24 h 35"/>
                <a:gd name="T6" fmla="*/ 12 w 24"/>
                <a:gd name="T7" fmla="*/ 4 h 35"/>
                <a:gd name="T8" fmla="*/ 24 w 2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1"/>
                  </a:moveTo>
                  <a:cubicBezTo>
                    <a:pt x="24" y="18"/>
                    <a:pt x="19" y="28"/>
                    <a:pt x="12" y="31"/>
                  </a:cubicBezTo>
                  <a:cubicBezTo>
                    <a:pt x="5" y="35"/>
                    <a:pt x="0" y="32"/>
                    <a:pt x="0" y="24"/>
                  </a:cubicBezTo>
                  <a:cubicBezTo>
                    <a:pt x="0" y="17"/>
                    <a:pt x="5" y="8"/>
                    <a:pt x="12" y="4"/>
                  </a:cubicBezTo>
                  <a:cubicBezTo>
                    <a:pt x="19" y="0"/>
                    <a:pt x="24" y="3"/>
                    <a:pt x="24" y="1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03" name="Freeform 63">
              <a:extLst>
                <a:ext uri="{FF2B5EF4-FFF2-40B4-BE49-F238E27FC236}">
                  <a16:creationId xmlns:a16="http://schemas.microsoft.com/office/drawing/2014/main" id="{CECDA780-5544-4202-9FC3-27EC9712D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2276" y="6197600"/>
              <a:ext cx="1503363" cy="877888"/>
            </a:xfrm>
            <a:custGeom>
              <a:avLst/>
              <a:gdLst>
                <a:gd name="T0" fmla="*/ 544 w 545"/>
                <a:gd name="T1" fmla="*/ 161 h 318"/>
                <a:gd name="T2" fmla="*/ 533 w 545"/>
                <a:gd name="T3" fmla="*/ 173 h 318"/>
                <a:gd name="T4" fmla="*/ 297 w 545"/>
                <a:gd name="T5" fmla="*/ 309 h 318"/>
                <a:gd name="T6" fmla="*/ 251 w 545"/>
                <a:gd name="T7" fmla="*/ 311 h 318"/>
                <a:gd name="T8" fmla="*/ 51 w 545"/>
                <a:gd name="T9" fmla="*/ 196 h 318"/>
                <a:gd name="T10" fmla="*/ 51 w 545"/>
                <a:gd name="T11" fmla="*/ 196 h 318"/>
                <a:gd name="T12" fmla="*/ 8 w 545"/>
                <a:gd name="T13" fmla="*/ 171 h 318"/>
                <a:gd name="T14" fmla="*/ 0 w 545"/>
                <a:gd name="T15" fmla="*/ 161 h 318"/>
                <a:gd name="T16" fmla="*/ 0 w 545"/>
                <a:gd name="T17" fmla="*/ 161 h 318"/>
                <a:gd name="T18" fmla="*/ 12 w 545"/>
                <a:gd name="T19" fmla="*/ 145 h 318"/>
                <a:gd name="T20" fmla="*/ 248 w 545"/>
                <a:gd name="T21" fmla="*/ 8 h 318"/>
                <a:gd name="T22" fmla="*/ 294 w 545"/>
                <a:gd name="T23" fmla="*/ 7 h 318"/>
                <a:gd name="T24" fmla="*/ 536 w 545"/>
                <a:gd name="T25" fmla="*/ 147 h 318"/>
                <a:gd name="T26" fmla="*/ 544 w 545"/>
                <a:gd name="T27" fmla="*/ 16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5" h="318">
                  <a:moveTo>
                    <a:pt x="544" y="161"/>
                  </a:moveTo>
                  <a:cubicBezTo>
                    <a:pt x="543" y="165"/>
                    <a:pt x="539" y="170"/>
                    <a:pt x="533" y="173"/>
                  </a:cubicBezTo>
                  <a:cubicBezTo>
                    <a:pt x="297" y="309"/>
                    <a:pt x="297" y="309"/>
                    <a:pt x="297" y="309"/>
                  </a:cubicBezTo>
                  <a:cubicBezTo>
                    <a:pt x="283" y="317"/>
                    <a:pt x="263" y="318"/>
                    <a:pt x="251" y="311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4" y="169"/>
                    <a:pt x="1" y="165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6"/>
                    <a:pt x="3" y="149"/>
                    <a:pt x="12" y="145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61" y="1"/>
                    <a:pt x="282" y="0"/>
                    <a:pt x="294" y="7"/>
                  </a:cubicBezTo>
                  <a:cubicBezTo>
                    <a:pt x="536" y="147"/>
                    <a:pt x="536" y="147"/>
                    <a:pt x="536" y="147"/>
                  </a:cubicBezTo>
                  <a:cubicBezTo>
                    <a:pt x="543" y="150"/>
                    <a:pt x="545" y="156"/>
                    <a:pt x="544" y="161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04" name="Freeform 64">
              <a:extLst>
                <a:ext uri="{FF2B5EF4-FFF2-40B4-BE49-F238E27FC236}">
                  <a16:creationId xmlns:a16="http://schemas.microsoft.com/office/drawing/2014/main" id="{FADA4432-BE1C-4127-9B66-70540A155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2276" y="6642100"/>
              <a:ext cx="1500188" cy="641350"/>
            </a:xfrm>
            <a:custGeom>
              <a:avLst/>
              <a:gdLst>
                <a:gd name="T0" fmla="*/ 544 w 544"/>
                <a:gd name="T1" fmla="*/ 0 h 232"/>
                <a:gd name="T2" fmla="*/ 544 w 544"/>
                <a:gd name="T3" fmla="*/ 72 h 232"/>
                <a:gd name="T4" fmla="*/ 544 w 544"/>
                <a:gd name="T5" fmla="*/ 72 h 232"/>
                <a:gd name="T6" fmla="*/ 533 w 544"/>
                <a:gd name="T7" fmla="*/ 87 h 232"/>
                <a:gd name="T8" fmla="*/ 297 w 544"/>
                <a:gd name="T9" fmla="*/ 223 h 232"/>
                <a:gd name="T10" fmla="*/ 251 w 544"/>
                <a:gd name="T11" fmla="*/ 225 h 232"/>
                <a:gd name="T12" fmla="*/ 8 w 544"/>
                <a:gd name="T13" fmla="*/ 85 h 232"/>
                <a:gd name="T14" fmla="*/ 0 w 544"/>
                <a:gd name="T15" fmla="*/ 75 h 232"/>
                <a:gd name="T16" fmla="*/ 0 w 544"/>
                <a:gd name="T17" fmla="*/ 0 h 232"/>
                <a:gd name="T18" fmla="*/ 8 w 544"/>
                <a:gd name="T19" fmla="*/ 10 h 232"/>
                <a:gd name="T20" fmla="*/ 51 w 544"/>
                <a:gd name="T21" fmla="*/ 35 h 232"/>
                <a:gd name="T22" fmla="*/ 51 w 544"/>
                <a:gd name="T23" fmla="*/ 35 h 232"/>
                <a:gd name="T24" fmla="*/ 251 w 544"/>
                <a:gd name="T25" fmla="*/ 150 h 232"/>
                <a:gd name="T26" fmla="*/ 297 w 544"/>
                <a:gd name="T27" fmla="*/ 148 h 232"/>
                <a:gd name="T28" fmla="*/ 533 w 544"/>
                <a:gd name="T29" fmla="*/ 12 h 232"/>
                <a:gd name="T30" fmla="*/ 544 w 544"/>
                <a:gd name="T31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4" h="232">
                  <a:moveTo>
                    <a:pt x="544" y="0"/>
                  </a:moveTo>
                  <a:cubicBezTo>
                    <a:pt x="544" y="72"/>
                    <a:pt x="544" y="72"/>
                    <a:pt x="544" y="72"/>
                  </a:cubicBezTo>
                  <a:cubicBezTo>
                    <a:pt x="544" y="72"/>
                    <a:pt x="544" y="72"/>
                    <a:pt x="544" y="72"/>
                  </a:cubicBezTo>
                  <a:cubicBezTo>
                    <a:pt x="544" y="77"/>
                    <a:pt x="541" y="82"/>
                    <a:pt x="533" y="87"/>
                  </a:cubicBezTo>
                  <a:cubicBezTo>
                    <a:pt x="297" y="223"/>
                    <a:pt x="297" y="223"/>
                    <a:pt x="297" y="223"/>
                  </a:cubicBezTo>
                  <a:cubicBezTo>
                    <a:pt x="283" y="231"/>
                    <a:pt x="263" y="232"/>
                    <a:pt x="251" y="22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4" y="82"/>
                    <a:pt x="1" y="78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4" y="8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63" y="157"/>
                    <a:pt x="283" y="156"/>
                    <a:pt x="297" y="148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9"/>
                    <a:pt x="543" y="4"/>
                    <a:pt x="544" y="0"/>
                  </a:cubicBez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05" name="Freeform 65">
              <a:extLst>
                <a:ext uri="{FF2B5EF4-FFF2-40B4-BE49-F238E27FC236}">
                  <a16:creationId xmlns:a16="http://schemas.microsoft.com/office/drawing/2014/main" id="{15665ED0-0CE9-49BA-85FF-0A94BDFED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76526" y="6805613"/>
              <a:ext cx="388938" cy="284163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100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100"/>
                    <a:pt x="10" y="100"/>
                    <a:pt x="10" y="100"/>
                  </a:cubicBezTo>
                  <a:cubicBezTo>
                    <a:pt x="4" y="103"/>
                    <a:pt x="0" y="100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4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6" y="0"/>
                    <a:pt x="141" y="4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8"/>
                    <a:pt x="136" y="27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06" name="Freeform 66">
              <a:extLst>
                <a:ext uri="{FF2B5EF4-FFF2-40B4-BE49-F238E27FC236}">
                  <a16:creationId xmlns:a16="http://schemas.microsoft.com/office/drawing/2014/main" id="{BCA3AA21-3059-45F1-A5A9-F41CAC221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9438" y="6824663"/>
              <a:ext cx="388938" cy="284163"/>
            </a:xfrm>
            <a:custGeom>
              <a:avLst/>
              <a:gdLst>
                <a:gd name="T0" fmla="*/ 131 w 141"/>
                <a:gd name="T1" fmla="*/ 100 h 103"/>
                <a:gd name="T2" fmla="*/ 10 w 141"/>
                <a:gd name="T3" fmla="*/ 30 h 103"/>
                <a:gd name="T4" fmla="*/ 0 w 141"/>
                <a:gd name="T5" fmla="*/ 11 h 103"/>
                <a:gd name="T6" fmla="*/ 0 w 141"/>
                <a:gd name="T7" fmla="*/ 11 h 103"/>
                <a:gd name="T8" fmla="*/ 10 w 141"/>
                <a:gd name="T9" fmla="*/ 3 h 103"/>
                <a:gd name="T10" fmla="*/ 131 w 141"/>
                <a:gd name="T11" fmla="*/ 73 h 103"/>
                <a:gd name="T12" fmla="*/ 141 w 141"/>
                <a:gd name="T13" fmla="*/ 92 h 103"/>
                <a:gd name="T14" fmla="*/ 141 w 141"/>
                <a:gd name="T15" fmla="*/ 92 h 103"/>
                <a:gd name="T16" fmla="*/ 131 w 141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10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4" y="27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0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6" y="76"/>
                    <a:pt x="141" y="85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9"/>
                    <a:pt x="136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07" name="Freeform 67">
              <a:extLst>
                <a:ext uri="{FF2B5EF4-FFF2-40B4-BE49-F238E27FC236}">
                  <a16:creationId xmlns:a16="http://schemas.microsoft.com/office/drawing/2014/main" id="{B28F3C34-251F-4016-AE9F-DE34EA8BA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6513" y="7048500"/>
              <a:ext cx="66675" cy="96838"/>
            </a:xfrm>
            <a:custGeom>
              <a:avLst/>
              <a:gdLst>
                <a:gd name="T0" fmla="*/ 24 w 24"/>
                <a:gd name="T1" fmla="*/ 10 h 35"/>
                <a:gd name="T2" fmla="*/ 12 w 24"/>
                <a:gd name="T3" fmla="*/ 31 h 35"/>
                <a:gd name="T4" fmla="*/ 0 w 24"/>
                <a:gd name="T5" fmla="*/ 24 h 35"/>
                <a:gd name="T6" fmla="*/ 12 w 24"/>
                <a:gd name="T7" fmla="*/ 3 h 35"/>
                <a:gd name="T8" fmla="*/ 24 w 24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0"/>
                  </a:moveTo>
                  <a:cubicBezTo>
                    <a:pt x="24" y="18"/>
                    <a:pt x="19" y="27"/>
                    <a:pt x="12" y="31"/>
                  </a:cubicBezTo>
                  <a:cubicBezTo>
                    <a:pt x="5" y="35"/>
                    <a:pt x="0" y="32"/>
                    <a:pt x="0" y="24"/>
                  </a:cubicBezTo>
                  <a:cubicBezTo>
                    <a:pt x="0" y="16"/>
                    <a:pt x="5" y="7"/>
                    <a:pt x="12" y="3"/>
                  </a:cubicBezTo>
                  <a:cubicBezTo>
                    <a:pt x="19" y="0"/>
                    <a:pt x="24" y="3"/>
                    <a:pt x="24" y="1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08" name="Freeform 68">
              <a:extLst>
                <a:ext uri="{FF2B5EF4-FFF2-40B4-BE49-F238E27FC236}">
                  <a16:creationId xmlns:a16="http://schemas.microsoft.com/office/drawing/2014/main" id="{4C982585-C758-4976-A12F-C1F41D4BE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2276" y="5954713"/>
              <a:ext cx="1503363" cy="881063"/>
            </a:xfrm>
            <a:custGeom>
              <a:avLst/>
              <a:gdLst>
                <a:gd name="T0" fmla="*/ 544 w 545"/>
                <a:gd name="T1" fmla="*/ 162 h 319"/>
                <a:gd name="T2" fmla="*/ 533 w 545"/>
                <a:gd name="T3" fmla="*/ 174 h 319"/>
                <a:gd name="T4" fmla="*/ 297 w 545"/>
                <a:gd name="T5" fmla="*/ 310 h 319"/>
                <a:gd name="T6" fmla="*/ 251 w 545"/>
                <a:gd name="T7" fmla="*/ 312 h 319"/>
                <a:gd name="T8" fmla="*/ 51 w 545"/>
                <a:gd name="T9" fmla="*/ 197 h 319"/>
                <a:gd name="T10" fmla="*/ 51 w 545"/>
                <a:gd name="T11" fmla="*/ 197 h 319"/>
                <a:gd name="T12" fmla="*/ 8 w 545"/>
                <a:gd name="T13" fmla="*/ 172 h 319"/>
                <a:gd name="T14" fmla="*/ 0 w 545"/>
                <a:gd name="T15" fmla="*/ 162 h 319"/>
                <a:gd name="T16" fmla="*/ 0 w 545"/>
                <a:gd name="T17" fmla="*/ 162 h 319"/>
                <a:gd name="T18" fmla="*/ 12 w 545"/>
                <a:gd name="T19" fmla="*/ 145 h 319"/>
                <a:gd name="T20" fmla="*/ 248 w 545"/>
                <a:gd name="T21" fmla="*/ 9 h 319"/>
                <a:gd name="T22" fmla="*/ 294 w 545"/>
                <a:gd name="T23" fmla="*/ 7 h 319"/>
                <a:gd name="T24" fmla="*/ 536 w 545"/>
                <a:gd name="T25" fmla="*/ 147 h 319"/>
                <a:gd name="T26" fmla="*/ 544 w 545"/>
                <a:gd name="T27" fmla="*/ 16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5" h="319">
                  <a:moveTo>
                    <a:pt x="544" y="162"/>
                  </a:moveTo>
                  <a:cubicBezTo>
                    <a:pt x="543" y="166"/>
                    <a:pt x="539" y="170"/>
                    <a:pt x="533" y="174"/>
                  </a:cubicBezTo>
                  <a:cubicBezTo>
                    <a:pt x="297" y="310"/>
                    <a:pt x="297" y="310"/>
                    <a:pt x="297" y="310"/>
                  </a:cubicBezTo>
                  <a:cubicBezTo>
                    <a:pt x="283" y="318"/>
                    <a:pt x="263" y="319"/>
                    <a:pt x="251" y="312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4" y="169"/>
                    <a:pt x="1" y="166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6"/>
                    <a:pt x="3" y="150"/>
                    <a:pt x="12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1" y="1"/>
                    <a:pt x="282" y="0"/>
                    <a:pt x="294" y="7"/>
                  </a:cubicBezTo>
                  <a:cubicBezTo>
                    <a:pt x="536" y="147"/>
                    <a:pt x="536" y="147"/>
                    <a:pt x="536" y="147"/>
                  </a:cubicBezTo>
                  <a:cubicBezTo>
                    <a:pt x="543" y="151"/>
                    <a:pt x="545" y="156"/>
                    <a:pt x="544" y="162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09" name="Freeform 69">
              <a:extLst>
                <a:ext uri="{FF2B5EF4-FFF2-40B4-BE49-F238E27FC236}">
                  <a16:creationId xmlns:a16="http://schemas.microsoft.com/office/drawing/2014/main" id="{899529F7-8B81-46ED-A9B3-CDE1D0B08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2276" y="6402388"/>
              <a:ext cx="1500188" cy="638175"/>
            </a:xfrm>
            <a:custGeom>
              <a:avLst/>
              <a:gdLst>
                <a:gd name="T0" fmla="*/ 544 w 544"/>
                <a:gd name="T1" fmla="*/ 0 h 231"/>
                <a:gd name="T2" fmla="*/ 544 w 544"/>
                <a:gd name="T3" fmla="*/ 71 h 231"/>
                <a:gd name="T4" fmla="*/ 544 w 544"/>
                <a:gd name="T5" fmla="*/ 71 h 231"/>
                <a:gd name="T6" fmla="*/ 533 w 544"/>
                <a:gd name="T7" fmla="*/ 86 h 231"/>
                <a:gd name="T8" fmla="*/ 297 w 544"/>
                <a:gd name="T9" fmla="*/ 222 h 231"/>
                <a:gd name="T10" fmla="*/ 251 w 544"/>
                <a:gd name="T11" fmla="*/ 224 h 231"/>
                <a:gd name="T12" fmla="*/ 8 w 544"/>
                <a:gd name="T13" fmla="*/ 84 h 231"/>
                <a:gd name="T14" fmla="*/ 0 w 544"/>
                <a:gd name="T15" fmla="*/ 74 h 231"/>
                <a:gd name="T16" fmla="*/ 0 w 544"/>
                <a:gd name="T17" fmla="*/ 0 h 231"/>
                <a:gd name="T18" fmla="*/ 8 w 544"/>
                <a:gd name="T19" fmla="*/ 10 h 231"/>
                <a:gd name="T20" fmla="*/ 51 w 544"/>
                <a:gd name="T21" fmla="*/ 35 h 231"/>
                <a:gd name="T22" fmla="*/ 51 w 544"/>
                <a:gd name="T23" fmla="*/ 35 h 231"/>
                <a:gd name="T24" fmla="*/ 251 w 544"/>
                <a:gd name="T25" fmla="*/ 150 h 231"/>
                <a:gd name="T26" fmla="*/ 297 w 544"/>
                <a:gd name="T27" fmla="*/ 148 h 231"/>
                <a:gd name="T28" fmla="*/ 533 w 544"/>
                <a:gd name="T29" fmla="*/ 12 h 231"/>
                <a:gd name="T30" fmla="*/ 544 w 544"/>
                <a:gd name="T3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4" h="231">
                  <a:moveTo>
                    <a:pt x="544" y="0"/>
                  </a:moveTo>
                  <a:cubicBezTo>
                    <a:pt x="544" y="71"/>
                    <a:pt x="544" y="71"/>
                    <a:pt x="544" y="71"/>
                  </a:cubicBezTo>
                  <a:cubicBezTo>
                    <a:pt x="544" y="71"/>
                    <a:pt x="544" y="71"/>
                    <a:pt x="544" y="71"/>
                  </a:cubicBezTo>
                  <a:cubicBezTo>
                    <a:pt x="544" y="76"/>
                    <a:pt x="541" y="82"/>
                    <a:pt x="533" y="86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83" y="230"/>
                    <a:pt x="263" y="231"/>
                    <a:pt x="251" y="22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4" y="82"/>
                    <a:pt x="1" y="78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4" y="7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63" y="157"/>
                    <a:pt x="283" y="156"/>
                    <a:pt x="297" y="148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8"/>
                    <a:pt x="543" y="4"/>
                    <a:pt x="544" y="0"/>
                  </a:cubicBez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10" name="Freeform 70">
              <a:extLst>
                <a:ext uri="{FF2B5EF4-FFF2-40B4-BE49-F238E27FC236}">
                  <a16:creationId xmlns:a16="http://schemas.microsoft.com/office/drawing/2014/main" id="{481D40F8-0BEE-4767-B327-23B3750CA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76526" y="6565900"/>
              <a:ext cx="388938" cy="284163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100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100"/>
                    <a:pt x="10" y="100"/>
                    <a:pt x="10" y="100"/>
                  </a:cubicBezTo>
                  <a:cubicBezTo>
                    <a:pt x="4" y="103"/>
                    <a:pt x="0" y="99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4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6" y="0"/>
                    <a:pt x="141" y="3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8"/>
                    <a:pt x="136" y="26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11" name="Freeform 71">
              <a:extLst>
                <a:ext uri="{FF2B5EF4-FFF2-40B4-BE49-F238E27FC236}">
                  <a16:creationId xmlns:a16="http://schemas.microsoft.com/office/drawing/2014/main" id="{80549D18-86A6-417E-B9BF-292BAC611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9438" y="6581775"/>
              <a:ext cx="388938" cy="284163"/>
            </a:xfrm>
            <a:custGeom>
              <a:avLst/>
              <a:gdLst>
                <a:gd name="T0" fmla="*/ 131 w 141"/>
                <a:gd name="T1" fmla="*/ 100 h 103"/>
                <a:gd name="T2" fmla="*/ 10 w 141"/>
                <a:gd name="T3" fmla="*/ 30 h 103"/>
                <a:gd name="T4" fmla="*/ 0 w 141"/>
                <a:gd name="T5" fmla="*/ 11 h 103"/>
                <a:gd name="T6" fmla="*/ 0 w 141"/>
                <a:gd name="T7" fmla="*/ 11 h 103"/>
                <a:gd name="T8" fmla="*/ 10 w 141"/>
                <a:gd name="T9" fmla="*/ 4 h 103"/>
                <a:gd name="T10" fmla="*/ 131 w 141"/>
                <a:gd name="T11" fmla="*/ 74 h 103"/>
                <a:gd name="T12" fmla="*/ 141 w 141"/>
                <a:gd name="T13" fmla="*/ 93 h 103"/>
                <a:gd name="T14" fmla="*/ 141 w 141"/>
                <a:gd name="T15" fmla="*/ 93 h 103"/>
                <a:gd name="T16" fmla="*/ 131 w 141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10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4" y="27"/>
                    <a:pt x="0" y="19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0" y="4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36" y="77"/>
                    <a:pt x="141" y="85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100"/>
                    <a:pt x="136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12" name="Freeform 72">
              <a:extLst>
                <a:ext uri="{FF2B5EF4-FFF2-40B4-BE49-F238E27FC236}">
                  <a16:creationId xmlns:a16="http://schemas.microsoft.com/office/drawing/2014/main" id="{BA59BB5E-6FED-47E4-AB72-82864D20D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6513" y="6805613"/>
              <a:ext cx="66675" cy="96838"/>
            </a:xfrm>
            <a:custGeom>
              <a:avLst/>
              <a:gdLst>
                <a:gd name="T0" fmla="*/ 24 w 24"/>
                <a:gd name="T1" fmla="*/ 11 h 35"/>
                <a:gd name="T2" fmla="*/ 12 w 24"/>
                <a:gd name="T3" fmla="*/ 32 h 35"/>
                <a:gd name="T4" fmla="*/ 0 w 24"/>
                <a:gd name="T5" fmla="*/ 25 h 35"/>
                <a:gd name="T6" fmla="*/ 12 w 24"/>
                <a:gd name="T7" fmla="*/ 4 h 35"/>
                <a:gd name="T8" fmla="*/ 24 w 2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1"/>
                  </a:moveTo>
                  <a:cubicBezTo>
                    <a:pt x="24" y="18"/>
                    <a:pt x="19" y="28"/>
                    <a:pt x="12" y="32"/>
                  </a:cubicBezTo>
                  <a:cubicBezTo>
                    <a:pt x="5" y="35"/>
                    <a:pt x="0" y="32"/>
                    <a:pt x="0" y="25"/>
                  </a:cubicBezTo>
                  <a:cubicBezTo>
                    <a:pt x="0" y="17"/>
                    <a:pt x="5" y="8"/>
                    <a:pt x="12" y="4"/>
                  </a:cubicBezTo>
                  <a:cubicBezTo>
                    <a:pt x="19" y="0"/>
                    <a:pt x="24" y="3"/>
                    <a:pt x="24" y="1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13" name="Freeform 73">
              <a:extLst>
                <a:ext uri="{FF2B5EF4-FFF2-40B4-BE49-F238E27FC236}">
                  <a16:creationId xmlns:a16="http://schemas.microsoft.com/office/drawing/2014/main" id="{46A6530A-EFD6-4B7F-9FDB-68F1CFD6B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2276" y="5715000"/>
              <a:ext cx="1503363" cy="877888"/>
            </a:xfrm>
            <a:custGeom>
              <a:avLst/>
              <a:gdLst>
                <a:gd name="T0" fmla="*/ 544 w 545"/>
                <a:gd name="T1" fmla="*/ 161 h 318"/>
                <a:gd name="T2" fmla="*/ 533 w 545"/>
                <a:gd name="T3" fmla="*/ 173 h 318"/>
                <a:gd name="T4" fmla="*/ 297 w 545"/>
                <a:gd name="T5" fmla="*/ 310 h 318"/>
                <a:gd name="T6" fmla="*/ 251 w 545"/>
                <a:gd name="T7" fmla="*/ 312 h 318"/>
                <a:gd name="T8" fmla="*/ 51 w 545"/>
                <a:gd name="T9" fmla="*/ 196 h 318"/>
                <a:gd name="T10" fmla="*/ 51 w 545"/>
                <a:gd name="T11" fmla="*/ 196 h 318"/>
                <a:gd name="T12" fmla="*/ 8 w 545"/>
                <a:gd name="T13" fmla="*/ 172 h 318"/>
                <a:gd name="T14" fmla="*/ 0 w 545"/>
                <a:gd name="T15" fmla="*/ 162 h 318"/>
                <a:gd name="T16" fmla="*/ 0 w 545"/>
                <a:gd name="T17" fmla="*/ 162 h 318"/>
                <a:gd name="T18" fmla="*/ 12 w 545"/>
                <a:gd name="T19" fmla="*/ 145 h 318"/>
                <a:gd name="T20" fmla="*/ 248 w 545"/>
                <a:gd name="T21" fmla="*/ 9 h 318"/>
                <a:gd name="T22" fmla="*/ 294 w 545"/>
                <a:gd name="T23" fmla="*/ 7 h 318"/>
                <a:gd name="T24" fmla="*/ 536 w 545"/>
                <a:gd name="T25" fmla="*/ 147 h 318"/>
                <a:gd name="T26" fmla="*/ 544 w 545"/>
                <a:gd name="T27" fmla="*/ 16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5" h="318">
                  <a:moveTo>
                    <a:pt x="544" y="161"/>
                  </a:moveTo>
                  <a:cubicBezTo>
                    <a:pt x="543" y="166"/>
                    <a:pt x="539" y="170"/>
                    <a:pt x="533" y="173"/>
                  </a:cubicBezTo>
                  <a:cubicBezTo>
                    <a:pt x="297" y="310"/>
                    <a:pt x="297" y="310"/>
                    <a:pt x="297" y="310"/>
                  </a:cubicBezTo>
                  <a:cubicBezTo>
                    <a:pt x="283" y="318"/>
                    <a:pt x="263" y="318"/>
                    <a:pt x="251" y="312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4" y="169"/>
                    <a:pt x="1" y="165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6"/>
                    <a:pt x="3" y="150"/>
                    <a:pt x="12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1" y="1"/>
                    <a:pt x="282" y="0"/>
                    <a:pt x="294" y="7"/>
                  </a:cubicBezTo>
                  <a:cubicBezTo>
                    <a:pt x="536" y="147"/>
                    <a:pt x="536" y="147"/>
                    <a:pt x="536" y="147"/>
                  </a:cubicBezTo>
                  <a:cubicBezTo>
                    <a:pt x="543" y="151"/>
                    <a:pt x="545" y="156"/>
                    <a:pt x="544" y="161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14" name="Freeform 74">
              <a:extLst>
                <a:ext uri="{FF2B5EF4-FFF2-40B4-BE49-F238E27FC236}">
                  <a16:creationId xmlns:a16="http://schemas.microsoft.com/office/drawing/2014/main" id="{9B76BB68-5B99-4B81-9407-273B3D353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2276" y="6159500"/>
              <a:ext cx="1500188" cy="639763"/>
            </a:xfrm>
            <a:custGeom>
              <a:avLst/>
              <a:gdLst>
                <a:gd name="T0" fmla="*/ 544 w 544"/>
                <a:gd name="T1" fmla="*/ 1 h 232"/>
                <a:gd name="T2" fmla="*/ 544 w 544"/>
                <a:gd name="T3" fmla="*/ 72 h 232"/>
                <a:gd name="T4" fmla="*/ 544 w 544"/>
                <a:gd name="T5" fmla="*/ 72 h 232"/>
                <a:gd name="T6" fmla="*/ 533 w 544"/>
                <a:gd name="T7" fmla="*/ 87 h 232"/>
                <a:gd name="T8" fmla="*/ 297 w 544"/>
                <a:gd name="T9" fmla="*/ 223 h 232"/>
                <a:gd name="T10" fmla="*/ 251 w 544"/>
                <a:gd name="T11" fmla="*/ 225 h 232"/>
                <a:gd name="T12" fmla="*/ 8 w 544"/>
                <a:gd name="T13" fmla="*/ 85 h 232"/>
                <a:gd name="T14" fmla="*/ 0 w 544"/>
                <a:gd name="T15" fmla="*/ 75 h 232"/>
                <a:gd name="T16" fmla="*/ 0 w 544"/>
                <a:gd name="T17" fmla="*/ 1 h 232"/>
                <a:gd name="T18" fmla="*/ 8 w 544"/>
                <a:gd name="T19" fmla="*/ 11 h 232"/>
                <a:gd name="T20" fmla="*/ 51 w 544"/>
                <a:gd name="T21" fmla="*/ 35 h 232"/>
                <a:gd name="T22" fmla="*/ 51 w 544"/>
                <a:gd name="T23" fmla="*/ 35 h 232"/>
                <a:gd name="T24" fmla="*/ 251 w 544"/>
                <a:gd name="T25" fmla="*/ 151 h 232"/>
                <a:gd name="T26" fmla="*/ 297 w 544"/>
                <a:gd name="T27" fmla="*/ 149 h 232"/>
                <a:gd name="T28" fmla="*/ 533 w 544"/>
                <a:gd name="T29" fmla="*/ 12 h 232"/>
                <a:gd name="T30" fmla="*/ 544 w 544"/>
                <a:gd name="T31" fmla="*/ 0 h 232"/>
                <a:gd name="T32" fmla="*/ 544 w 544"/>
                <a:gd name="T33" fmla="*/ 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4" h="232">
                  <a:moveTo>
                    <a:pt x="544" y="1"/>
                  </a:moveTo>
                  <a:cubicBezTo>
                    <a:pt x="544" y="72"/>
                    <a:pt x="544" y="72"/>
                    <a:pt x="544" y="72"/>
                  </a:cubicBezTo>
                  <a:cubicBezTo>
                    <a:pt x="544" y="72"/>
                    <a:pt x="544" y="72"/>
                    <a:pt x="544" y="72"/>
                  </a:cubicBezTo>
                  <a:cubicBezTo>
                    <a:pt x="544" y="77"/>
                    <a:pt x="541" y="82"/>
                    <a:pt x="533" y="87"/>
                  </a:cubicBezTo>
                  <a:cubicBezTo>
                    <a:pt x="297" y="223"/>
                    <a:pt x="297" y="223"/>
                    <a:pt x="297" y="223"/>
                  </a:cubicBezTo>
                  <a:cubicBezTo>
                    <a:pt x="283" y="231"/>
                    <a:pt x="263" y="232"/>
                    <a:pt x="251" y="22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4" y="82"/>
                    <a:pt x="1" y="79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4"/>
                    <a:pt x="4" y="8"/>
                    <a:pt x="8" y="11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1" y="151"/>
                    <a:pt x="251" y="151"/>
                    <a:pt x="251" y="151"/>
                  </a:cubicBezTo>
                  <a:cubicBezTo>
                    <a:pt x="263" y="157"/>
                    <a:pt x="283" y="157"/>
                    <a:pt x="297" y="149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9"/>
                    <a:pt x="543" y="5"/>
                    <a:pt x="544" y="0"/>
                  </a:cubicBezTo>
                  <a:lnTo>
                    <a:pt x="544" y="1"/>
                  </a:ln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15" name="Freeform 75">
              <a:extLst>
                <a:ext uri="{FF2B5EF4-FFF2-40B4-BE49-F238E27FC236}">
                  <a16:creationId xmlns:a16="http://schemas.microsoft.com/office/drawing/2014/main" id="{79D604C1-3C19-417C-9CFF-3EB8A0361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76526" y="6321425"/>
              <a:ext cx="388938" cy="285750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100 h 103"/>
                <a:gd name="T4" fmla="*/ 0 w 141"/>
                <a:gd name="T5" fmla="*/ 93 h 103"/>
                <a:gd name="T6" fmla="*/ 0 w 141"/>
                <a:gd name="T7" fmla="*/ 93 h 103"/>
                <a:gd name="T8" fmla="*/ 10 w 141"/>
                <a:gd name="T9" fmla="*/ 73 h 103"/>
                <a:gd name="T10" fmla="*/ 131 w 141"/>
                <a:gd name="T11" fmla="*/ 4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100"/>
                    <a:pt x="10" y="100"/>
                    <a:pt x="10" y="100"/>
                  </a:cubicBezTo>
                  <a:cubicBezTo>
                    <a:pt x="4" y="103"/>
                    <a:pt x="0" y="100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5"/>
                    <a:pt x="4" y="77"/>
                    <a:pt x="10" y="73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6" y="0"/>
                    <a:pt x="141" y="4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8"/>
                    <a:pt x="136" y="27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16" name="Freeform 76">
              <a:extLst>
                <a:ext uri="{FF2B5EF4-FFF2-40B4-BE49-F238E27FC236}">
                  <a16:creationId xmlns:a16="http://schemas.microsoft.com/office/drawing/2014/main" id="{D7C5B668-A1EE-4A19-B13F-AF721E51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9438" y="6342063"/>
              <a:ext cx="388938" cy="284163"/>
            </a:xfrm>
            <a:custGeom>
              <a:avLst/>
              <a:gdLst>
                <a:gd name="T0" fmla="*/ 131 w 141"/>
                <a:gd name="T1" fmla="*/ 100 h 103"/>
                <a:gd name="T2" fmla="*/ 10 w 141"/>
                <a:gd name="T3" fmla="*/ 30 h 103"/>
                <a:gd name="T4" fmla="*/ 0 w 141"/>
                <a:gd name="T5" fmla="*/ 11 h 103"/>
                <a:gd name="T6" fmla="*/ 0 w 141"/>
                <a:gd name="T7" fmla="*/ 11 h 103"/>
                <a:gd name="T8" fmla="*/ 10 w 141"/>
                <a:gd name="T9" fmla="*/ 3 h 103"/>
                <a:gd name="T10" fmla="*/ 131 w 141"/>
                <a:gd name="T11" fmla="*/ 73 h 103"/>
                <a:gd name="T12" fmla="*/ 141 w 141"/>
                <a:gd name="T13" fmla="*/ 92 h 103"/>
                <a:gd name="T14" fmla="*/ 141 w 141"/>
                <a:gd name="T15" fmla="*/ 92 h 103"/>
                <a:gd name="T16" fmla="*/ 131 w 141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10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4" y="27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0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6" y="76"/>
                    <a:pt x="141" y="85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100"/>
                    <a:pt x="136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17" name="Freeform 77">
              <a:extLst>
                <a:ext uri="{FF2B5EF4-FFF2-40B4-BE49-F238E27FC236}">
                  <a16:creationId xmlns:a16="http://schemas.microsoft.com/office/drawing/2014/main" id="{4AAA8981-C0DB-44B6-8174-2EB13C5A9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6513" y="6565900"/>
              <a:ext cx="66675" cy="95250"/>
            </a:xfrm>
            <a:custGeom>
              <a:avLst/>
              <a:gdLst>
                <a:gd name="T0" fmla="*/ 24 w 24"/>
                <a:gd name="T1" fmla="*/ 10 h 35"/>
                <a:gd name="T2" fmla="*/ 12 w 24"/>
                <a:gd name="T3" fmla="*/ 31 h 35"/>
                <a:gd name="T4" fmla="*/ 0 w 24"/>
                <a:gd name="T5" fmla="*/ 24 h 35"/>
                <a:gd name="T6" fmla="*/ 12 w 24"/>
                <a:gd name="T7" fmla="*/ 4 h 35"/>
                <a:gd name="T8" fmla="*/ 24 w 24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0"/>
                  </a:moveTo>
                  <a:cubicBezTo>
                    <a:pt x="24" y="18"/>
                    <a:pt x="19" y="27"/>
                    <a:pt x="12" y="31"/>
                  </a:cubicBezTo>
                  <a:cubicBezTo>
                    <a:pt x="5" y="35"/>
                    <a:pt x="0" y="32"/>
                    <a:pt x="0" y="24"/>
                  </a:cubicBezTo>
                  <a:cubicBezTo>
                    <a:pt x="0" y="17"/>
                    <a:pt x="5" y="7"/>
                    <a:pt x="12" y="4"/>
                  </a:cubicBezTo>
                  <a:cubicBezTo>
                    <a:pt x="19" y="0"/>
                    <a:pt x="24" y="3"/>
                    <a:pt x="24" y="1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2D4D5023-6BB8-4A6F-9180-21CA60CD63DA}"/>
              </a:ext>
            </a:extLst>
          </p:cNvPr>
          <p:cNvGrpSpPr/>
          <p:nvPr/>
        </p:nvGrpSpPr>
        <p:grpSpPr>
          <a:xfrm>
            <a:off x="2689249" y="3843414"/>
            <a:ext cx="1183087" cy="2101674"/>
            <a:chOff x="6669600" y="4040187"/>
            <a:chExt cx="1966913" cy="3494088"/>
          </a:xfrm>
        </p:grpSpPr>
        <p:sp>
          <p:nvSpPr>
            <p:cNvPr id="519" name="Freeform 12">
              <a:extLst>
                <a:ext uri="{FF2B5EF4-FFF2-40B4-BE49-F238E27FC236}">
                  <a16:creationId xmlns:a16="http://schemas.microsoft.com/office/drawing/2014/main" id="{4F91BC29-4FF2-494B-8C83-F024B967D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600" y="6384925"/>
              <a:ext cx="1966913" cy="1149350"/>
            </a:xfrm>
            <a:custGeom>
              <a:avLst/>
              <a:gdLst>
                <a:gd name="T0" fmla="*/ 711 w 713"/>
                <a:gd name="T1" fmla="*/ 211 h 416"/>
                <a:gd name="T2" fmla="*/ 697 w 713"/>
                <a:gd name="T3" fmla="*/ 227 h 416"/>
                <a:gd name="T4" fmla="*/ 389 w 713"/>
                <a:gd name="T5" fmla="*/ 405 h 416"/>
                <a:gd name="T6" fmla="*/ 328 w 713"/>
                <a:gd name="T7" fmla="*/ 407 h 416"/>
                <a:gd name="T8" fmla="*/ 67 w 713"/>
                <a:gd name="T9" fmla="*/ 257 h 416"/>
                <a:gd name="T10" fmla="*/ 67 w 713"/>
                <a:gd name="T11" fmla="*/ 257 h 416"/>
                <a:gd name="T12" fmla="*/ 11 w 713"/>
                <a:gd name="T13" fmla="*/ 224 h 416"/>
                <a:gd name="T14" fmla="*/ 1 w 713"/>
                <a:gd name="T15" fmla="*/ 211 h 416"/>
                <a:gd name="T16" fmla="*/ 1 w 713"/>
                <a:gd name="T17" fmla="*/ 211 h 416"/>
                <a:gd name="T18" fmla="*/ 15 w 713"/>
                <a:gd name="T19" fmla="*/ 189 h 416"/>
                <a:gd name="T20" fmla="*/ 324 w 713"/>
                <a:gd name="T21" fmla="*/ 11 h 416"/>
                <a:gd name="T22" fmla="*/ 384 w 713"/>
                <a:gd name="T23" fmla="*/ 9 h 416"/>
                <a:gd name="T24" fmla="*/ 702 w 713"/>
                <a:gd name="T25" fmla="*/ 192 h 416"/>
                <a:gd name="T26" fmla="*/ 711 w 713"/>
                <a:gd name="T27" fmla="*/ 21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3" h="416">
                  <a:moveTo>
                    <a:pt x="711" y="211"/>
                  </a:moveTo>
                  <a:cubicBezTo>
                    <a:pt x="710" y="217"/>
                    <a:pt x="705" y="222"/>
                    <a:pt x="697" y="227"/>
                  </a:cubicBezTo>
                  <a:cubicBezTo>
                    <a:pt x="389" y="405"/>
                    <a:pt x="389" y="405"/>
                    <a:pt x="389" y="405"/>
                  </a:cubicBezTo>
                  <a:cubicBezTo>
                    <a:pt x="371" y="415"/>
                    <a:pt x="344" y="416"/>
                    <a:pt x="328" y="407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11" y="224"/>
                    <a:pt x="11" y="224"/>
                    <a:pt x="11" y="224"/>
                  </a:cubicBezTo>
                  <a:cubicBezTo>
                    <a:pt x="5" y="221"/>
                    <a:pt x="1" y="216"/>
                    <a:pt x="1" y="211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04"/>
                    <a:pt x="5" y="196"/>
                    <a:pt x="15" y="189"/>
                  </a:cubicBezTo>
                  <a:cubicBezTo>
                    <a:pt x="324" y="11"/>
                    <a:pt x="324" y="11"/>
                    <a:pt x="324" y="11"/>
                  </a:cubicBezTo>
                  <a:cubicBezTo>
                    <a:pt x="342" y="1"/>
                    <a:pt x="369" y="0"/>
                    <a:pt x="384" y="9"/>
                  </a:cubicBezTo>
                  <a:cubicBezTo>
                    <a:pt x="702" y="192"/>
                    <a:pt x="702" y="192"/>
                    <a:pt x="702" y="192"/>
                  </a:cubicBezTo>
                  <a:cubicBezTo>
                    <a:pt x="710" y="197"/>
                    <a:pt x="713" y="204"/>
                    <a:pt x="711" y="211"/>
                  </a:cubicBezTo>
                  <a:close/>
                </a:path>
              </a:pathLst>
            </a:custGeom>
            <a:solidFill>
              <a:srgbClr val="08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20" name="Freeform 99">
              <a:extLst>
                <a:ext uri="{FF2B5EF4-FFF2-40B4-BE49-F238E27FC236}">
                  <a16:creationId xmlns:a16="http://schemas.microsoft.com/office/drawing/2014/main" id="{3F6294D9-7853-435C-BDBD-6A796396C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988" y="6134100"/>
              <a:ext cx="1862138" cy="1087438"/>
            </a:xfrm>
            <a:custGeom>
              <a:avLst/>
              <a:gdLst>
                <a:gd name="T0" fmla="*/ 674 w 675"/>
                <a:gd name="T1" fmla="*/ 200 h 394"/>
                <a:gd name="T2" fmla="*/ 660 w 675"/>
                <a:gd name="T3" fmla="*/ 215 h 394"/>
                <a:gd name="T4" fmla="*/ 368 w 675"/>
                <a:gd name="T5" fmla="*/ 383 h 394"/>
                <a:gd name="T6" fmla="*/ 311 w 675"/>
                <a:gd name="T7" fmla="*/ 386 h 394"/>
                <a:gd name="T8" fmla="*/ 64 w 675"/>
                <a:gd name="T9" fmla="*/ 243 h 394"/>
                <a:gd name="T10" fmla="*/ 64 w 675"/>
                <a:gd name="T11" fmla="*/ 243 h 394"/>
                <a:gd name="T12" fmla="*/ 10 w 675"/>
                <a:gd name="T13" fmla="*/ 212 h 394"/>
                <a:gd name="T14" fmla="*/ 1 w 675"/>
                <a:gd name="T15" fmla="*/ 200 h 394"/>
                <a:gd name="T16" fmla="*/ 1 w 675"/>
                <a:gd name="T17" fmla="*/ 200 h 394"/>
                <a:gd name="T18" fmla="*/ 14 w 675"/>
                <a:gd name="T19" fmla="*/ 179 h 394"/>
                <a:gd name="T20" fmla="*/ 307 w 675"/>
                <a:gd name="T21" fmla="*/ 11 h 394"/>
                <a:gd name="T22" fmla="*/ 364 w 675"/>
                <a:gd name="T23" fmla="*/ 8 h 394"/>
                <a:gd name="T24" fmla="*/ 664 w 675"/>
                <a:gd name="T25" fmla="*/ 182 h 394"/>
                <a:gd name="T26" fmla="*/ 674 w 675"/>
                <a:gd name="T27" fmla="*/ 20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5" h="394">
                  <a:moveTo>
                    <a:pt x="674" y="200"/>
                  </a:moveTo>
                  <a:cubicBezTo>
                    <a:pt x="672" y="205"/>
                    <a:pt x="668" y="210"/>
                    <a:pt x="660" y="215"/>
                  </a:cubicBezTo>
                  <a:cubicBezTo>
                    <a:pt x="368" y="383"/>
                    <a:pt x="368" y="383"/>
                    <a:pt x="368" y="383"/>
                  </a:cubicBezTo>
                  <a:cubicBezTo>
                    <a:pt x="351" y="393"/>
                    <a:pt x="325" y="394"/>
                    <a:pt x="311" y="386"/>
                  </a:cubicBezTo>
                  <a:cubicBezTo>
                    <a:pt x="64" y="243"/>
                    <a:pt x="64" y="243"/>
                    <a:pt x="64" y="243"/>
                  </a:cubicBezTo>
                  <a:cubicBezTo>
                    <a:pt x="64" y="243"/>
                    <a:pt x="64" y="243"/>
                    <a:pt x="64" y="243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5" y="209"/>
                    <a:pt x="1" y="205"/>
                    <a:pt x="1" y="200"/>
                  </a:cubicBezTo>
                  <a:cubicBezTo>
                    <a:pt x="1" y="200"/>
                    <a:pt x="1" y="200"/>
                    <a:pt x="1" y="200"/>
                  </a:cubicBezTo>
                  <a:cubicBezTo>
                    <a:pt x="0" y="193"/>
                    <a:pt x="4" y="185"/>
                    <a:pt x="14" y="179"/>
                  </a:cubicBezTo>
                  <a:cubicBezTo>
                    <a:pt x="307" y="11"/>
                    <a:pt x="307" y="11"/>
                    <a:pt x="307" y="11"/>
                  </a:cubicBezTo>
                  <a:cubicBezTo>
                    <a:pt x="324" y="1"/>
                    <a:pt x="349" y="0"/>
                    <a:pt x="364" y="8"/>
                  </a:cubicBezTo>
                  <a:cubicBezTo>
                    <a:pt x="664" y="182"/>
                    <a:pt x="664" y="182"/>
                    <a:pt x="664" y="182"/>
                  </a:cubicBezTo>
                  <a:cubicBezTo>
                    <a:pt x="672" y="186"/>
                    <a:pt x="675" y="193"/>
                    <a:pt x="674" y="200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21" name="Freeform 100">
              <a:extLst>
                <a:ext uri="{FF2B5EF4-FFF2-40B4-BE49-F238E27FC236}">
                  <a16:creationId xmlns:a16="http://schemas.microsoft.com/office/drawing/2014/main" id="{ADCACDE6-DDDE-4ADC-BE3C-741411A22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163" y="6686550"/>
              <a:ext cx="1857375" cy="788988"/>
            </a:xfrm>
            <a:custGeom>
              <a:avLst/>
              <a:gdLst>
                <a:gd name="T0" fmla="*/ 673 w 673"/>
                <a:gd name="T1" fmla="*/ 0 h 286"/>
                <a:gd name="T2" fmla="*/ 673 w 673"/>
                <a:gd name="T3" fmla="*/ 88 h 286"/>
                <a:gd name="T4" fmla="*/ 673 w 673"/>
                <a:gd name="T5" fmla="*/ 88 h 286"/>
                <a:gd name="T6" fmla="*/ 659 w 673"/>
                <a:gd name="T7" fmla="*/ 107 h 286"/>
                <a:gd name="T8" fmla="*/ 367 w 673"/>
                <a:gd name="T9" fmla="*/ 275 h 286"/>
                <a:gd name="T10" fmla="*/ 310 w 673"/>
                <a:gd name="T11" fmla="*/ 278 h 286"/>
                <a:gd name="T12" fmla="*/ 9 w 673"/>
                <a:gd name="T13" fmla="*/ 104 h 286"/>
                <a:gd name="T14" fmla="*/ 0 w 673"/>
                <a:gd name="T15" fmla="*/ 92 h 286"/>
                <a:gd name="T16" fmla="*/ 0 w 673"/>
                <a:gd name="T17" fmla="*/ 0 h 286"/>
                <a:gd name="T18" fmla="*/ 9 w 673"/>
                <a:gd name="T19" fmla="*/ 12 h 286"/>
                <a:gd name="T20" fmla="*/ 63 w 673"/>
                <a:gd name="T21" fmla="*/ 43 h 286"/>
                <a:gd name="T22" fmla="*/ 63 w 673"/>
                <a:gd name="T23" fmla="*/ 43 h 286"/>
                <a:gd name="T24" fmla="*/ 310 w 673"/>
                <a:gd name="T25" fmla="*/ 186 h 286"/>
                <a:gd name="T26" fmla="*/ 367 w 673"/>
                <a:gd name="T27" fmla="*/ 183 h 286"/>
                <a:gd name="T28" fmla="*/ 659 w 673"/>
                <a:gd name="T29" fmla="*/ 15 h 286"/>
                <a:gd name="T30" fmla="*/ 673 w 673"/>
                <a:gd name="T3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3" h="286">
                  <a:moveTo>
                    <a:pt x="673" y="0"/>
                  </a:moveTo>
                  <a:cubicBezTo>
                    <a:pt x="673" y="88"/>
                    <a:pt x="673" y="88"/>
                    <a:pt x="673" y="88"/>
                  </a:cubicBezTo>
                  <a:cubicBezTo>
                    <a:pt x="673" y="88"/>
                    <a:pt x="673" y="88"/>
                    <a:pt x="673" y="88"/>
                  </a:cubicBezTo>
                  <a:cubicBezTo>
                    <a:pt x="673" y="95"/>
                    <a:pt x="668" y="101"/>
                    <a:pt x="659" y="107"/>
                  </a:cubicBezTo>
                  <a:cubicBezTo>
                    <a:pt x="367" y="275"/>
                    <a:pt x="367" y="275"/>
                    <a:pt x="367" y="275"/>
                  </a:cubicBezTo>
                  <a:cubicBezTo>
                    <a:pt x="350" y="285"/>
                    <a:pt x="324" y="286"/>
                    <a:pt x="310" y="278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3" y="101"/>
                    <a:pt x="0" y="97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9"/>
                    <a:pt x="9" y="12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310" y="186"/>
                    <a:pt x="310" y="186"/>
                    <a:pt x="310" y="186"/>
                  </a:cubicBezTo>
                  <a:cubicBezTo>
                    <a:pt x="324" y="194"/>
                    <a:pt x="350" y="193"/>
                    <a:pt x="367" y="183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67" y="10"/>
                    <a:pt x="671" y="5"/>
                    <a:pt x="673" y="0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22" name="Freeform 101">
              <a:extLst>
                <a:ext uri="{FF2B5EF4-FFF2-40B4-BE49-F238E27FC236}">
                  <a16:creationId xmlns:a16="http://schemas.microsoft.com/office/drawing/2014/main" id="{E378A6AB-DD41-4A7A-8A6B-348778695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1188" y="6888162"/>
              <a:ext cx="481013" cy="350838"/>
            </a:xfrm>
            <a:custGeom>
              <a:avLst/>
              <a:gdLst>
                <a:gd name="T0" fmla="*/ 162 w 174"/>
                <a:gd name="T1" fmla="*/ 37 h 127"/>
                <a:gd name="T2" fmla="*/ 12 w 174"/>
                <a:gd name="T3" fmla="*/ 123 h 127"/>
                <a:gd name="T4" fmla="*/ 0 w 174"/>
                <a:gd name="T5" fmla="*/ 114 h 127"/>
                <a:gd name="T6" fmla="*/ 0 w 174"/>
                <a:gd name="T7" fmla="*/ 114 h 127"/>
                <a:gd name="T8" fmla="*/ 12 w 174"/>
                <a:gd name="T9" fmla="*/ 90 h 127"/>
                <a:gd name="T10" fmla="*/ 162 w 174"/>
                <a:gd name="T11" fmla="*/ 4 h 127"/>
                <a:gd name="T12" fmla="*/ 174 w 174"/>
                <a:gd name="T13" fmla="*/ 13 h 127"/>
                <a:gd name="T14" fmla="*/ 174 w 174"/>
                <a:gd name="T15" fmla="*/ 13 h 127"/>
                <a:gd name="T16" fmla="*/ 162 w 174"/>
                <a:gd name="T17" fmla="*/ 3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27">
                  <a:moveTo>
                    <a:pt x="162" y="37"/>
                  </a:moveTo>
                  <a:cubicBezTo>
                    <a:pt x="12" y="123"/>
                    <a:pt x="12" y="123"/>
                    <a:pt x="12" y="123"/>
                  </a:cubicBezTo>
                  <a:cubicBezTo>
                    <a:pt x="5" y="127"/>
                    <a:pt x="0" y="123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05"/>
                    <a:pt x="5" y="94"/>
                    <a:pt x="12" y="90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9" y="0"/>
                    <a:pt x="174" y="4"/>
                    <a:pt x="174" y="13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4" y="22"/>
                    <a:pt x="169" y="33"/>
                    <a:pt x="162" y="37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23" name="Freeform 102">
              <a:extLst>
                <a:ext uri="{FF2B5EF4-FFF2-40B4-BE49-F238E27FC236}">
                  <a16:creationId xmlns:a16="http://schemas.microsoft.com/office/drawing/2014/main" id="{A787CCD8-6375-4A2D-AA4C-635A1C303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5663" y="6910387"/>
              <a:ext cx="482600" cy="352425"/>
            </a:xfrm>
            <a:custGeom>
              <a:avLst/>
              <a:gdLst>
                <a:gd name="T0" fmla="*/ 162 w 175"/>
                <a:gd name="T1" fmla="*/ 124 h 128"/>
                <a:gd name="T2" fmla="*/ 13 w 175"/>
                <a:gd name="T3" fmla="*/ 37 h 128"/>
                <a:gd name="T4" fmla="*/ 0 w 175"/>
                <a:gd name="T5" fmla="*/ 13 h 128"/>
                <a:gd name="T6" fmla="*/ 0 w 175"/>
                <a:gd name="T7" fmla="*/ 13 h 128"/>
                <a:gd name="T8" fmla="*/ 13 w 175"/>
                <a:gd name="T9" fmla="*/ 4 h 128"/>
                <a:gd name="T10" fmla="*/ 162 w 175"/>
                <a:gd name="T11" fmla="*/ 91 h 128"/>
                <a:gd name="T12" fmla="*/ 175 w 175"/>
                <a:gd name="T13" fmla="*/ 114 h 128"/>
                <a:gd name="T14" fmla="*/ 175 w 175"/>
                <a:gd name="T15" fmla="*/ 114 h 128"/>
                <a:gd name="T16" fmla="*/ 162 w 175"/>
                <a:gd name="T17" fmla="*/ 1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28">
                  <a:moveTo>
                    <a:pt x="162" y="124"/>
                  </a:moveTo>
                  <a:cubicBezTo>
                    <a:pt x="13" y="37"/>
                    <a:pt x="13" y="37"/>
                    <a:pt x="13" y="37"/>
                  </a:cubicBezTo>
                  <a:cubicBezTo>
                    <a:pt x="6" y="33"/>
                    <a:pt x="0" y="2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"/>
                    <a:pt x="6" y="0"/>
                    <a:pt x="13" y="4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9" y="95"/>
                    <a:pt x="175" y="105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23"/>
                    <a:pt x="169" y="128"/>
                    <a:pt x="162" y="124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24" name="Freeform 103">
              <a:extLst>
                <a:ext uri="{FF2B5EF4-FFF2-40B4-BE49-F238E27FC236}">
                  <a16:creationId xmlns:a16="http://schemas.microsoft.com/office/drawing/2014/main" id="{01AF0890-5DF6-437F-9F4E-9C8D6DD87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538" y="7186612"/>
              <a:ext cx="79375" cy="120650"/>
            </a:xfrm>
            <a:custGeom>
              <a:avLst/>
              <a:gdLst>
                <a:gd name="T0" fmla="*/ 29 w 29"/>
                <a:gd name="T1" fmla="*/ 13 h 44"/>
                <a:gd name="T2" fmla="*/ 14 w 29"/>
                <a:gd name="T3" fmla="*/ 39 h 44"/>
                <a:gd name="T4" fmla="*/ 0 w 29"/>
                <a:gd name="T5" fmla="*/ 30 h 44"/>
                <a:gd name="T6" fmla="*/ 14 w 29"/>
                <a:gd name="T7" fmla="*/ 5 h 44"/>
                <a:gd name="T8" fmla="*/ 29 w 29"/>
                <a:gd name="T9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4">
                  <a:moveTo>
                    <a:pt x="29" y="13"/>
                  </a:moveTo>
                  <a:cubicBezTo>
                    <a:pt x="29" y="23"/>
                    <a:pt x="23" y="34"/>
                    <a:pt x="14" y="39"/>
                  </a:cubicBezTo>
                  <a:cubicBezTo>
                    <a:pt x="6" y="44"/>
                    <a:pt x="0" y="40"/>
                    <a:pt x="0" y="30"/>
                  </a:cubicBezTo>
                  <a:cubicBezTo>
                    <a:pt x="0" y="21"/>
                    <a:pt x="6" y="9"/>
                    <a:pt x="14" y="5"/>
                  </a:cubicBezTo>
                  <a:cubicBezTo>
                    <a:pt x="23" y="0"/>
                    <a:pt x="29" y="4"/>
                    <a:pt x="29" y="13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25" name="Freeform 104">
              <a:extLst>
                <a:ext uri="{FF2B5EF4-FFF2-40B4-BE49-F238E27FC236}">
                  <a16:creationId xmlns:a16="http://schemas.microsoft.com/office/drawing/2014/main" id="{226202F3-F9C2-4ABB-AE5B-F2FD3665A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988" y="5832475"/>
              <a:ext cx="1862138" cy="1090613"/>
            </a:xfrm>
            <a:custGeom>
              <a:avLst/>
              <a:gdLst>
                <a:gd name="T0" fmla="*/ 674 w 675"/>
                <a:gd name="T1" fmla="*/ 201 h 395"/>
                <a:gd name="T2" fmla="*/ 660 w 675"/>
                <a:gd name="T3" fmla="*/ 215 h 395"/>
                <a:gd name="T4" fmla="*/ 368 w 675"/>
                <a:gd name="T5" fmla="*/ 384 h 395"/>
                <a:gd name="T6" fmla="*/ 311 w 675"/>
                <a:gd name="T7" fmla="*/ 387 h 395"/>
                <a:gd name="T8" fmla="*/ 64 w 675"/>
                <a:gd name="T9" fmla="*/ 244 h 395"/>
                <a:gd name="T10" fmla="*/ 64 w 675"/>
                <a:gd name="T11" fmla="*/ 244 h 395"/>
                <a:gd name="T12" fmla="*/ 10 w 675"/>
                <a:gd name="T13" fmla="*/ 213 h 395"/>
                <a:gd name="T14" fmla="*/ 1 w 675"/>
                <a:gd name="T15" fmla="*/ 201 h 395"/>
                <a:gd name="T16" fmla="*/ 1 w 675"/>
                <a:gd name="T17" fmla="*/ 201 h 395"/>
                <a:gd name="T18" fmla="*/ 14 w 675"/>
                <a:gd name="T19" fmla="*/ 180 h 395"/>
                <a:gd name="T20" fmla="*/ 307 w 675"/>
                <a:gd name="T21" fmla="*/ 11 h 395"/>
                <a:gd name="T22" fmla="*/ 364 w 675"/>
                <a:gd name="T23" fmla="*/ 9 h 395"/>
                <a:gd name="T24" fmla="*/ 664 w 675"/>
                <a:gd name="T25" fmla="*/ 182 h 395"/>
                <a:gd name="T26" fmla="*/ 674 w 675"/>
                <a:gd name="T27" fmla="*/ 20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5" h="395">
                  <a:moveTo>
                    <a:pt x="674" y="201"/>
                  </a:moveTo>
                  <a:cubicBezTo>
                    <a:pt x="672" y="206"/>
                    <a:pt x="668" y="211"/>
                    <a:pt x="660" y="215"/>
                  </a:cubicBezTo>
                  <a:cubicBezTo>
                    <a:pt x="368" y="384"/>
                    <a:pt x="368" y="384"/>
                    <a:pt x="368" y="384"/>
                  </a:cubicBezTo>
                  <a:cubicBezTo>
                    <a:pt x="351" y="394"/>
                    <a:pt x="325" y="395"/>
                    <a:pt x="311" y="387"/>
                  </a:cubicBezTo>
                  <a:cubicBezTo>
                    <a:pt x="64" y="244"/>
                    <a:pt x="64" y="244"/>
                    <a:pt x="64" y="244"/>
                  </a:cubicBezTo>
                  <a:cubicBezTo>
                    <a:pt x="64" y="244"/>
                    <a:pt x="64" y="244"/>
                    <a:pt x="64" y="244"/>
                  </a:cubicBezTo>
                  <a:cubicBezTo>
                    <a:pt x="10" y="213"/>
                    <a:pt x="10" y="213"/>
                    <a:pt x="10" y="213"/>
                  </a:cubicBezTo>
                  <a:cubicBezTo>
                    <a:pt x="5" y="210"/>
                    <a:pt x="1" y="205"/>
                    <a:pt x="1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0" y="194"/>
                    <a:pt x="4" y="186"/>
                    <a:pt x="14" y="180"/>
                  </a:cubicBezTo>
                  <a:cubicBezTo>
                    <a:pt x="307" y="11"/>
                    <a:pt x="307" y="11"/>
                    <a:pt x="307" y="11"/>
                  </a:cubicBezTo>
                  <a:cubicBezTo>
                    <a:pt x="324" y="2"/>
                    <a:pt x="349" y="0"/>
                    <a:pt x="364" y="9"/>
                  </a:cubicBezTo>
                  <a:cubicBezTo>
                    <a:pt x="664" y="182"/>
                    <a:pt x="664" y="182"/>
                    <a:pt x="664" y="182"/>
                  </a:cubicBezTo>
                  <a:cubicBezTo>
                    <a:pt x="672" y="187"/>
                    <a:pt x="675" y="194"/>
                    <a:pt x="674" y="201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26" name="Freeform 105">
              <a:extLst>
                <a:ext uri="{FF2B5EF4-FFF2-40B4-BE49-F238E27FC236}">
                  <a16:creationId xmlns:a16="http://schemas.microsoft.com/office/drawing/2014/main" id="{B2A33D1E-5159-42DB-ADD1-F2FE39F61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163" y="6388100"/>
              <a:ext cx="1857375" cy="790575"/>
            </a:xfrm>
            <a:custGeom>
              <a:avLst/>
              <a:gdLst>
                <a:gd name="T0" fmla="*/ 673 w 673"/>
                <a:gd name="T1" fmla="*/ 0 h 286"/>
                <a:gd name="T2" fmla="*/ 673 w 673"/>
                <a:gd name="T3" fmla="*/ 88 h 286"/>
                <a:gd name="T4" fmla="*/ 673 w 673"/>
                <a:gd name="T5" fmla="*/ 88 h 286"/>
                <a:gd name="T6" fmla="*/ 659 w 673"/>
                <a:gd name="T7" fmla="*/ 107 h 286"/>
                <a:gd name="T8" fmla="*/ 367 w 673"/>
                <a:gd name="T9" fmla="*/ 275 h 286"/>
                <a:gd name="T10" fmla="*/ 310 w 673"/>
                <a:gd name="T11" fmla="*/ 278 h 286"/>
                <a:gd name="T12" fmla="*/ 9 w 673"/>
                <a:gd name="T13" fmla="*/ 104 h 286"/>
                <a:gd name="T14" fmla="*/ 0 w 673"/>
                <a:gd name="T15" fmla="*/ 92 h 286"/>
                <a:gd name="T16" fmla="*/ 0 w 673"/>
                <a:gd name="T17" fmla="*/ 0 h 286"/>
                <a:gd name="T18" fmla="*/ 9 w 673"/>
                <a:gd name="T19" fmla="*/ 12 h 286"/>
                <a:gd name="T20" fmla="*/ 63 w 673"/>
                <a:gd name="T21" fmla="*/ 43 h 286"/>
                <a:gd name="T22" fmla="*/ 63 w 673"/>
                <a:gd name="T23" fmla="*/ 43 h 286"/>
                <a:gd name="T24" fmla="*/ 310 w 673"/>
                <a:gd name="T25" fmla="*/ 186 h 286"/>
                <a:gd name="T26" fmla="*/ 367 w 673"/>
                <a:gd name="T27" fmla="*/ 183 h 286"/>
                <a:gd name="T28" fmla="*/ 659 w 673"/>
                <a:gd name="T29" fmla="*/ 14 h 286"/>
                <a:gd name="T30" fmla="*/ 673 w 673"/>
                <a:gd name="T3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3" h="286">
                  <a:moveTo>
                    <a:pt x="673" y="0"/>
                  </a:moveTo>
                  <a:cubicBezTo>
                    <a:pt x="673" y="88"/>
                    <a:pt x="673" y="88"/>
                    <a:pt x="673" y="88"/>
                  </a:cubicBezTo>
                  <a:cubicBezTo>
                    <a:pt x="673" y="88"/>
                    <a:pt x="673" y="88"/>
                    <a:pt x="673" y="88"/>
                  </a:cubicBezTo>
                  <a:cubicBezTo>
                    <a:pt x="673" y="94"/>
                    <a:pt x="668" y="101"/>
                    <a:pt x="659" y="107"/>
                  </a:cubicBezTo>
                  <a:cubicBezTo>
                    <a:pt x="367" y="275"/>
                    <a:pt x="367" y="275"/>
                    <a:pt x="367" y="275"/>
                  </a:cubicBezTo>
                  <a:cubicBezTo>
                    <a:pt x="350" y="285"/>
                    <a:pt x="324" y="286"/>
                    <a:pt x="310" y="278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3" y="101"/>
                    <a:pt x="0" y="96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" y="9"/>
                    <a:pt x="9" y="12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310" y="186"/>
                    <a:pt x="310" y="186"/>
                    <a:pt x="310" y="186"/>
                  </a:cubicBezTo>
                  <a:cubicBezTo>
                    <a:pt x="324" y="194"/>
                    <a:pt x="350" y="193"/>
                    <a:pt x="367" y="183"/>
                  </a:cubicBezTo>
                  <a:cubicBezTo>
                    <a:pt x="659" y="14"/>
                    <a:pt x="659" y="14"/>
                    <a:pt x="659" y="14"/>
                  </a:cubicBezTo>
                  <a:cubicBezTo>
                    <a:pt x="667" y="10"/>
                    <a:pt x="671" y="5"/>
                    <a:pt x="673" y="0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27" name="Freeform 106">
              <a:extLst>
                <a:ext uri="{FF2B5EF4-FFF2-40B4-BE49-F238E27FC236}">
                  <a16:creationId xmlns:a16="http://schemas.microsoft.com/office/drawing/2014/main" id="{AEC5F1A3-AA27-4437-BCDA-E0880B602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1188" y="6589712"/>
              <a:ext cx="481013" cy="350838"/>
            </a:xfrm>
            <a:custGeom>
              <a:avLst/>
              <a:gdLst>
                <a:gd name="T0" fmla="*/ 162 w 174"/>
                <a:gd name="T1" fmla="*/ 37 h 127"/>
                <a:gd name="T2" fmla="*/ 12 w 174"/>
                <a:gd name="T3" fmla="*/ 123 h 127"/>
                <a:gd name="T4" fmla="*/ 0 w 174"/>
                <a:gd name="T5" fmla="*/ 114 h 127"/>
                <a:gd name="T6" fmla="*/ 0 w 174"/>
                <a:gd name="T7" fmla="*/ 114 h 127"/>
                <a:gd name="T8" fmla="*/ 12 w 174"/>
                <a:gd name="T9" fmla="*/ 90 h 127"/>
                <a:gd name="T10" fmla="*/ 162 w 174"/>
                <a:gd name="T11" fmla="*/ 3 h 127"/>
                <a:gd name="T12" fmla="*/ 174 w 174"/>
                <a:gd name="T13" fmla="*/ 13 h 127"/>
                <a:gd name="T14" fmla="*/ 174 w 174"/>
                <a:gd name="T15" fmla="*/ 13 h 127"/>
                <a:gd name="T16" fmla="*/ 162 w 174"/>
                <a:gd name="T17" fmla="*/ 3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27">
                  <a:moveTo>
                    <a:pt x="162" y="37"/>
                  </a:moveTo>
                  <a:cubicBezTo>
                    <a:pt x="12" y="123"/>
                    <a:pt x="12" y="123"/>
                    <a:pt x="12" y="123"/>
                  </a:cubicBezTo>
                  <a:cubicBezTo>
                    <a:pt x="5" y="127"/>
                    <a:pt x="0" y="123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05"/>
                    <a:pt x="5" y="94"/>
                    <a:pt x="12" y="90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9" y="0"/>
                    <a:pt x="174" y="4"/>
                    <a:pt x="174" y="13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4" y="22"/>
                    <a:pt x="169" y="33"/>
                    <a:pt x="162" y="37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28" name="Freeform 107">
              <a:extLst>
                <a:ext uri="{FF2B5EF4-FFF2-40B4-BE49-F238E27FC236}">
                  <a16:creationId xmlns:a16="http://schemas.microsoft.com/office/drawing/2014/main" id="{FABC3F16-CAD4-4CF2-8BF6-3E13CB2B5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5663" y="6611937"/>
              <a:ext cx="482600" cy="350838"/>
            </a:xfrm>
            <a:custGeom>
              <a:avLst/>
              <a:gdLst>
                <a:gd name="T0" fmla="*/ 162 w 175"/>
                <a:gd name="T1" fmla="*/ 123 h 127"/>
                <a:gd name="T2" fmla="*/ 13 w 175"/>
                <a:gd name="T3" fmla="*/ 37 h 127"/>
                <a:gd name="T4" fmla="*/ 0 w 175"/>
                <a:gd name="T5" fmla="*/ 13 h 127"/>
                <a:gd name="T6" fmla="*/ 0 w 175"/>
                <a:gd name="T7" fmla="*/ 13 h 127"/>
                <a:gd name="T8" fmla="*/ 13 w 175"/>
                <a:gd name="T9" fmla="*/ 4 h 127"/>
                <a:gd name="T10" fmla="*/ 162 w 175"/>
                <a:gd name="T11" fmla="*/ 90 h 127"/>
                <a:gd name="T12" fmla="*/ 175 w 175"/>
                <a:gd name="T13" fmla="*/ 114 h 127"/>
                <a:gd name="T14" fmla="*/ 175 w 175"/>
                <a:gd name="T15" fmla="*/ 114 h 127"/>
                <a:gd name="T16" fmla="*/ 162 w 175"/>
                <a:gd name="T17" fmla="*/ 1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27">
                  <a:moveTo>
                    <a:pt x="162" y="123"/>
                  </a:moveTo>
                  <a:cubicBezTo>
                    <a:pt x="13" y="37"/>
                    <a:pt x="13" y="37"/>
                    <a:pt x="13" y="37"/>
                  </a:cubicBezTo>
                  <a:cubicBezTo>
                    <a:pt x="6" y="33"/>
                    <a:pt x="0" y="2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"/>
                    <a:pt x="6" y="0"/>
                    <a:pt x="13" y="4"/>
                  </a:cubicBezTo>
                  <a:cubicBezTo>
                    <a:pt x="162" y="90"/>
                    <a:pt x="162" y="90"/>
                    <a:pt x="162" y="90"/>
                  </a:cubicBezTo>
                  <a:cubicBezTo>
                    <a:pt x="169" y="94"/>
                    <a:pt x="175" y="105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23"/>
                    <a:pt x="169" y="127"/>
                    <a:pt x="162" y="123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29" name="Freeform 108">
              <a:extLst>
                <a:ext uri="{FF2B5EF4-FFF2-40B4-BE49-F238E27FC236}">
                  <a16:creationId xmlns:a16="http://schemas.microsoft.com/office/drawing/2014/main" id="{4B4A5400-EE8D-4885-B9C4-FFDC037A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538" y="6888162"/>
              <a:ext cx="79375" cy="119063"/>
            </a:xfrm>
            <a:custGeom>
              <a:avLst/>
              <a:gdLst>
                <a:gd name="T0" fmla="*/ 29 w 29"/>
                <a:gd name="T1" fmla="*/ 13 h 43"/>
                <a:gd name="T2" fmla="*/ 14 w 29"/>
                <a:gd name="T3" fmla="*/ 39 h 43"/>
                <a:gd name="T4" fmla="*/ 0 w 29"/>
                <a:gd name="T5" fmla="*/ 30 h 43"/>
                <a:gd name="T6" fmla="*/ 14 w 29"/>
                <a:gd name="T7" fmla="*/ 5 h 43"/>
                <a:gd name="T8" fmla="*/ 29 w 29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">
                  <a:moveTo>
                    <a:pt x="29" y="13"/>
                  </a:moveTo>
                  <a:cubicBezTo>
                    <a:pt x="29" y="22"/>
                    <a:pt x="23" y="34"/>
                    <a:pt x="14" y="39"/>
                  </a:cubicBezTo>
                  <a:cubicBezTo>
                    <a:pt x="6" y="43"/>
                    <a:pt x="0" y="40"/>
                    <a:pt x="0" y="30"/>
                  </a:cubicBezTo>
                  <a:cubicBezTo>
                    <a:pt x="0" y="21"/>
                    <a:pt x="6" y="9"/>
                    <a:pt x="14" y="5"/>
                  </a:cubicBezTo>
                  <a:cubicBezTo>
                    <a:pt x="23" y="0"/>
                    <a:pt x="29" y="4"/>
                    <a:pt x="29" y="13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30" name="Freeform 109">
              <a:extLst>
                <a:ext uri="{FF2B5EF4-FFF2-40B4-BE49-F238E27FC236}">
                  <a16:creationId xmlns:a16="http://schemas.microsoft.com/office/drawing/2014/main" id="{A9C5AF23-2C1C-4EA0-8FB0-B5ABB5E2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988" y="5534025"/>
              <a:ext cx="1862138" cy="1092200"/>
            </a:xfrm>
            <a:custGeom>
              <a:avLst/>
              <a:gdLst>
                <a:gd name="T0" fmla="*/ 674 w 675"/>
                <a:gd name="T1" fmla="*/ 200 h 395"/>
                <a:gd name="T2" fmla="*/ 660 w 675"/>
                <a:gd name="T3" fmla="*/ 215 h 395"/>
                <a:gd name="T4" fmla="*/ 368 w 675"/>
                <a:gd name="T5" fmla="*/ 384 h 395"/>
                <a:gd name="T6" fmla="*/ 311 w 675"/>
                <a:gd name="T7" fmla="*/ 386 h 395"/>
                <a:gd name="T8" fmla="*/ 64 w 675"/>
                <a:gd name="T9" fmla="*/ 244 h 395"/>
                <a:gd name="T10" fmla="*/ 64 w 675"/>
                <a:gd name="T11" fmla="*/ 244 h 395"/>
                <a:gd name="T12" fmla="*/ 10 w 675"/>
                <a:gd name="T13" fmla="*/ 213 h 395"/>
                <a:gd name="T14" fmla="*/ 1 w 675"/>
                <a:gd name="T15" fmla="*/ 200 h 395"/>
                <a:gd name="T16" fmla="*/ 1 w 675"/>
                <a:gd name="T17" fmla="*/ 200 h 395"/>
                <a:gd name="T18" fmla="*/ 14 w 675"/>
                <a:gd name="T19" fmla="*/ 180 h 395"/>
                <a:gd name="T20" fmla="*/ 307 w 675"/>
                <a:gd name="T21" fmla="*/ 11 h 395"/>
                <a:gd name="T22" fmla="*/ 364 w 675"/>
                <a:gd name="T23" fmla="*/ 9 h 395"/>
                <a:gd name="T24" fmla="*/ 664 w 675"/>
                <a:gd name="T25" fmla="*/ 182 h 395"/>
                <a:gd name="T26" fmla="*/ 674 w 675"/>
                <a:gd name="T27" fmla="*/ 20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5" h="395">
                  <a:moveTo>
                    <a:pt x="674" y="200"/>
                  </a:moveTo>
                  <a:cubicBezTo>
                    <a:pt x="672" y="206"/>
                    <a:pt x="668" y="211"/>
                    <a:pt x="660" y="215"/>
                  </a:cubicBezTo>
                  <a:cubicBezTo>
                    <a:pt x="368" y="384"/>
                    <a:pt x="368" y="384"/>
                    <a:pt x="368" y="384"/>
                  </a:cubicBezTo>
                  <a:cubicBezTo>
                    <a:pt x="351" y="394"/>
                    <a:pt x="325" y="395"/>
                    <a:pt x="311" y="386"/>
                  </a:cubicBezTo>
                  <a:cubicBezTo>
                    <a:pt x="64" y="244"/>
                    <a:pt x="64" y="244"/>
                    <a:pt x="64" y="244"/>
                  </a:cubicBezTo>
                  <a:cubicBezTo>
                    <a:pt x="64" y="244"/>
                    <a:pt x="64" y="244"/>
                    <a:pt x="64" y="244"/>
                  </a:cubicBezTo>
                  <a:cubicBezTo>
                    <a:pt x="10" y="213"/>
                    <a:pt x="10" y="213"/>
                    <a:pt x="10" y="213"/>
                  </a:cubicBezTo>
                  <a:cubicBezTo>
                    <a:pt x="5" y="209"/>
                    <a:pt x="1" y="205"/>
                    <a:pt x="1" y="200"/>
                  </a:cubicBezTo>
                  <a:cubicBezTo>
                    <a:pt x="1" y="200"/>
                    <a:pt x="1" y="200"/>
                    <a:pt x="1" y="200"/>
                  </a:cubicBezTo>
                  <a:cubicBezTo>
                    <a:pt x="0" y="193"/>
                    <a:pt x="4" y="186"/>
                    <a:pt x="14" y="180"/>
                  </a:cubicBezTo>
                  <a:cubicBezTo>
                    <a:pt x="307" y="11"/>
                    <a:pt x="307" y="11"/>
                    <a:pt x="307" y="11"/>
                  </a:cubicBezTo>
                  <a:cubicBezTo>
                    <a:pt x="324" y="1"/>
                    <a:pt x="349" y="0"/>
                    <a:pt x="364" y="9"/>
                  </a:cubicBezTo>
                  <a:cubicBezTo>
                    <a:pt x="664" y="182"/>
                    <a:pt x="664" y="182"/>
                    <a:pt x="664" y="182"/>
                  </a:cubicBezTo>
                  <a:cubicBezTo>
                    <a:pt x="672" y="187"/>
                    <a:pt x="675" y="194"/>
                    <a:pt x="674" y="200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31" name="Freeform 110">
              <a:extLst>
                <a:ext uri="{FF2B5EF4-FFF2-40B4-BE49-F238E27FC236}">
                  <a16:creationId xmlns:a16="http://schemas.microsoft.com/office/drawing/2014/main" id="{B95B03CF-91AF-40F0-AA2D-D9A587E4B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163" y="6086475"/>
              <a:ext cx="1857375" cy="793750"/>
            </a:xfrm>
            <a:custGeom>
              <a:avLst/>
              <a:gdLst>
                <a:gd name="T0" fmla="*/ 673 w 673"/>
                <a:gd name="T1" fmla="*/ 0 h 287"/>
                <a:gd name="T2" fmla="*/ 673 w 673"/>
                <a:gd name="T3" fmla="*/ 89 h 287"/>
                <a:gd name="T4" fmla="*/ 673 w 673"/>
                <a:gd name="T5" fmla="*/ 89 h 287"/>
                <a:gd name="T6" fmla="*/ 659 w 673"/>
                <a:gd name="T7" fmla="*/ 107 h 287"/>
                <a:gd name="T8" fmla="*/ 367 w 673"/>
                <a:gd name="T9" fmla="*/ 276 h 287"/>
                <a:gd name="T10" fmla="*/ 310 w 673"/>
                <a:gd name="T11" fmla="*/ 278 h 287"/>
                <a:gd name="T12" fmla="*/ 9 w 673"/>
                <a:gd name="T13" fmla="*/ 105 h 287"/>
                <a:gd name="T14" fmla="*/ 0 w 673"/>
                <a:gd name="T15" fmla="*/ 93 h 287"/>
                <a:gd name="T16" fmla="*/ 0 w 673"/>
                <a:gd name="T17" fmla="*/ 0 h 287"/>
                <a:gd name="T18" fmla="*/ 9 w 673"/>
                <a:gd name="T19" fmla="*/ 13 h 287"/>
                <a:gd name="T20" fmla="*/ 63 w 673"/>
                <a:gd name="T21" fmla="*/ 44 h 287"/>
                <a:gd name="T22" fmla="*/ 63 w 673"/>
                <a:gd name="T23" fmla="*/ 44 h 287"/>
                <a:gd name="T24" fmla="*/ 310 w 673"/>
                <a:gd name="T25" fmla="*/ 186 h 287"/>
                <a:gd name="T26" fmla="*/ 367 w 673"/>
                <a:gd name="T27" fmla="*/ 184 h 287"/>
                <a:gd name="T28" fmla="*/ 659 w 673"/>
                <a:gd name="T29" fmla="*/ 15 h 287"/>
                <a:gd name="T30" fmla="*/ 673 w 673"/>
                <a:gd name="T31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3" h="287">
                  <a:moveTo>
                    <a:pt x="673" y="0"/>
                  </a:moveTo>
                  <a:cubicBezTo>
                    <a:pt x="673" y="89"/>
                    <a:pt x="673" y="89"/>
                    <a:pt x="673" y="89"/>
                  </a:cubicBezTo>
                  <a:cubicBezTo>
                    <a:pt x="673" y="89"/>
                    <a:pt x="673" y="89"/>
                    <a:pt x="673" y="89"/>
                  </a:cubicBezTo>
                  <a:cubicBezTo>
                    <a:pt x="673" y="95"/>
                    <a:pt x="668" y="102"/>
                    <a:pt x="659" y="107"/>
                  </a:cubicBezTo>
                  <a:cubicBezTo>
                    <a:pt x="367" y="276"/>
                    <a:pt x="367" y="276"/>
                    <a:pt x="367" y="276"/>
                  </a:cubicBezTo>
                  <a:cubicBezTo>
                    <a:pt x="350" y="286"/>
                    <a:pt x="324" y="287"/>
                    <a:pt x="310" y="278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3" y="102"/>
                    <a:pt x="0" y="97"/>
                    <a:pt x="0" y="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9"/>
                    <a:pt x="9" y="13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310" y="186"/>
                    <a:pt x="310" y="186"/>
                    <a:pt x="310" y="186"/>
                  </a:cubicBezTo>
                  <a:cubicBezTo>
                    <a:pt x="324" y="195"/>
                    <a:pt x="350" y="194"/>
                    <a:pt x="367" y="18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67" y="11"/>
                    <a:pt x="671" y="6"/>
                    <a:pt x="673" y="0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32" name="Freeform 111">
              <a:extLst>
                <a:ext uri="{FF2B5EF4-FFF2-40B4-BE49-F238E27FC236}">
                  <a16:creationId xmlns:a16="http://schemas.microsoft.com/office/drawing/2014/main" id="{06FBB6F3-25F0-415C-8001-F71A76A45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1188" y="6288087"/>
              <a:ext cx="481013" cy="354013"/>
            </a:xfrm>
            <a:custGeom>
              <a:avLst/>
              <a:gdLst>
                <a:gd name="T0" fmla="*/ 162 w 174"/>
                <a:gd name="T1" fmla="*/ 37 h 128"/>
                <a:gd name="T2" fmla="*/ 12 w 174"/>
                <a:gd name="T3" fmla="*/ 124 h 128"/>
                <a:gd name="T4" fmla="*/ 0 w 174"/>
                <a:gd name="T5" fmla="*/ 114 h 128"/>
                <a:gd name="T6" fmla="*/ 0 w 174"/>
                <a:gd name="T7" fmla="*/ 114 h 128"/>
                <a:gd name="T8" fmla="*/ 12 w 174"/>
                <a:gd name="T9" fmla="*/ 91 h 128"/>
                <a:gd name="T10" fmla="*/ 162 w 174"/>
                <a:gd name="T11" fmla="*/ 4 h 128"/>
                <a:gd name="T12" fmla="*/ 174 w 174"/>
                <a:gd name="T13" fmla="*/ 14 h 128"/>
                <a:gd name="T14" fmla="*/ 174 w 174"/>
                <a:gd name="T15" fmla="*/ 14 h 128"/>
                <a:gd name="T16" fmla="*/ 162 w 174"/>
                <a:gd name="T17" fmla="*/ 3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28">
                  <a:moveTo>
                    <a:pt x="162" y="37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5" y="128"/>
                    <a:pt x="0" y="124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05"/>
                    <a:pt x="5" y="95"/>
                    <a:pt x="12" y="91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9" y="0"/>
                    <a:pt x="174" y="4"/>
                    <a:pt x="174" y="14"/>
                  </a:cubicBezTo>
                  <a:cubicBezTo>
                    <a:pt x="174" y="14"/>
                    <a:pt x="174" y="14"/>
                    <a:pt x="174" y="14"/>
                  </a:cubicBezTo>
                  <a:cubicBezTo>
                    <a:pt x="174" y="23"/>
                    <a:pt x="169" y="33"/>
                    <a:pt x="162" y="37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33" name="Freeform 112">
              <a:extLst>
                <a:ext uri="{FF2B5EF4-FFF2-40B4-BE49-F238E27FC236}">
                  <a16:creationId xmlns:a16="http://schemas.microsoft.com/office/drawing/2014/main" id="{A5A7F094-5057-45DA-9237-054CEE415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5663" y="6313487"/>
              <a:ext cx="482600" cy="350838"/>
            </a:xfrm>
            <a:custGeom>
              <a:avLst/>
              <a:gdLst>
                <a:gd name="T0" fmla="*/ 162 w 175"/>
                <a:gd name="T1" fmla="*/ 123 h 127"/>
                <a:gd name="T2" fmla="*/ 13 w 175"/>
                <a:gd name="T3" fmla="*/ 37 h 127"/>
                <a:gd name="T4" fmla="*/ 0 w 175"/>
                <a:gd name="T5" fmla="*/ 13 h 127"/>
                <a:gd name="T6" fmla="*/ 0 w 175"/>
                <a:gd name="T7" fmla="*/ 13 h 127"/>
                <a:gd name="T8" fmla="*/ 13 w 175"/>
                <a:gd name="T9" fmla="*/ 4 h 127"/>
                <a:gd name="T10" fmla="*/ 162 w 175"/>
                <a:gd name="T11" fmla="*/ 90 h 127"/>
                <a:gd name="T12" fmla="*/ 175 w 175"/>
                <a:gd name="T13" fmla="*/ 114 h 127"/>
                <a:gd name="T14" fmla="*/ 175 w 175"/>
                <a:gd name="T15" fmla="*/ 114 h 127"/>
                <a:gd name="T16" fmla="*/ 162 w 175"/>
                <a:gd name="T17" fmla="*/ 1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27">
                  <a:moveTo>
                    <a:pt x="162" y="123"/>
                  </a:moveTo>
                  <a:cubicBezTo>
                    <a:pt x="13" y="37"/>
                    <a:pt x="13" y="37"/>
                    <a:pt x="13" y="37"/>
                  </a:cubicBezTo>
                  <a:cubicBezTo>
                    <a:pt x="6" y="33"/>
                    <a:pt x="0" y="2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"/>
                    <a:pt x="6" y="0"/>
                    <a:pt x="13" y="4"/>
                  </a:cubicBezTo>
                  <a:cubicBezTo>
                    <a:pt x="162" y="90"/>
                    <a:pt x="162" y="90"/>
                    <a:pt x="162" y="90"/>
                  </a:cubicBezTo>
                  <a:cubicBezTo>
                    <a:pt x="169" y="94"/>
                    <a:pt x="175" y="105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23"/>
                    <a:pt x="169" y="127"/>
                    <a:pt x="162" y="123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34" name="Freeform 113">
              <a:extLst>
                <a:ext uri="{FF2B5EF4-FFF2-40B4-BE49-F238E27FC236}">
                  <a16:creationId xmlns:a16="http://schemas.microsoft.com/office/drawing/2014/main" id="{77C3FED4-8DC4-4B96-8DF2-BD6E376B9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538" y="6589712"/>
              <a:ext cx="79375" cy="119063"/>
            </a:xfrm>
            <a:custGeom>
              <a:avLst/>
              <a:gdLst>
                <a:gd name="T0" fmla="*/ 29 w 29"/>
                <a:gd name="T1" fmla="*/ 13 h 43"/>
                <a:gd name="T2" fmla="*/ 14 w 29"/>
                <a:gd name="T3" fmla="*/ 38 h 43"/>
                <a:gd name="T4" fmla="*/ 0 w 29"/>
                <a:gd name="T5" fmla="*/ 30 h 43"/>
                <a:gd name="T6" fmla="*/ 14 w 29"/>
                <a:gd name="T7" fmla="*/ 4 h 43"/>
                <a:gd name="T8" fmla="*/ 29 w 29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">
                  <a:moveTo>
                    <a:pt x="29" y="13"/>
                  </a:moveTo>
                  <a:cubicBezTo>
                    <a:pt x="29" y="22"/>
                    <a:pt x="23" y="34"/>
                    <a:pt x="14" y="38"/>
                  </a:cubicBezTo>
                  <a:cubicBezTo>
                    <a:pt x="6" y="43"/>
                    <a:pt x="0" y="39"/>
                    <a:pt x="0" y="30"/>
                  </a:cubicBezTo>
                  <a:cubicBezTo>
                    <a:pt x="0" y="20"/>
                    <a:pt x="6" y="9"/>
                    <a:pt x="14" y="4"/>
                  </a:cubicBezTo>
                  <a:cubicBezTo>
                    <a:pt x="23" y="0"/>
                    <a:pt x="29" y="3"/>
                    <a:pt x="29" y="13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35" name="Freeform 114">
              <a:extLst>
                <a:ext uri="{FF2B5EF4-FFF2-40B4-BE49-F238E27FC236}">
                  <a16:creationId xmlns:a16="http://schemas.microsoft.com/office/drawing/2014/main" id="{EEF50A78-9ED1-4BAA-8ACB-163358B0D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988" y="5235575"/>
              <a:ext cx="1862138" cy="1089025"/>
            </a:xfrm>
            <a:custGeom>
              <a:avLst/>
              <a:gdLst>
                <a:gd name="T0" fmla="*/ 674 w 675"/>
                <a:gd name="T1" fmla="*/ 200 h 394"/>
                <a:gd name="T2" fmla="*/ 660 w 675"/>
                <a:gd name="T3" fmla="*/ 215 h 394"/>
                <a:gd name="T4" fmla="*/ 368 w 675"/>
                <a:gd name="T5" fmla="*/ 384 h 394"/>
                <a:gd name="T6" fmla="*/ 311 w 675"/>
                <a:gd name="T7" fmla="*/ 386 h 394"/>
                <a:gd name="T8" fmla="*/ 64 w 675"/>
                <a:gd name="T9" fmla="*/ 243 h 394"/>
                <a:gd name="T10" fmla="*/ 64 w 675"/>
                <a:gd name="T11" fmla="*/ 243 h 394"/>
                <a:gd name="T12" fmla="*/ 10 w 675"/>
                <a:gd name="T13" fmla="*/ 213 h 394"/>
                <a:gd name="T14" fmla="*/ 1 w 675"/>
                <a:gd name="T15" fmla="*/ 200 h 394"/>
                <a:gd name="T16" fmla="*/ 1 w 675"/>
                <a:gd name="T17" fmla="*/ 200 h 394"/>
                <a:gd name="T18" fmla="*/ 14 w 675"/>
                <a:gd name="T19" fmla="*/ 180 h 394"/>
                <a:gd name="T20" fmla="*/ 307 w 675"/>
                <a:gd name="T21" fmla="*/ 11 h 394"/>
                <a:gd name="T22" fmla="*/ 364 w 675"/>
                <a:gd name="T23" fmla="*/ 8 h 394"/>
                <a:gd name="T24" fmla="*/ 664 w 675"/>
                <a:gd name="T25" fmla="*/ 182 h 394"/>
                <a:gd name="T26" fmla="*/ 674 w 675"/>
                <a:gd name="T27" fmla="*/ 20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5" h="394">
                  <a:moveTo>
                    <a:pt x="674" y="200"/>
                  </a:moveTo>
                  <a:cubicBezTo>
                    <a:pt x="672" y="205"/>
                    <a:pt x="668" y="211"/>
                    <a:pt x="660" y="215"/>
                  </a:cubicBezTo>
                  <a:cubicBezTo>
                    <a:pt x="368" y="384"/>
                    <a:pt x="368" y="384"/>
                    <a:pt x="368" y="384"/>
                  </a:cubicBezTo>
                  <a:cubicBezTo>
                    <a:pt x="351" y="393"/>
                    <a:pt x="325" y="394"/>
                    <a:pt x="311" y="386"/>
                  </a:cubicBezTo>
                  <a:cubicBezTo>
                    <a:pt x="64" y="243"/>
                    <a:pt x="64" y="243"/>
                    <a:pt x="64" y="243"/>
                  </a:cubicBezTo>
                  <a:cubicBezTo>
                    <a:pt x="64" y="243"/>
                    <a:pt x="64" y="243"/>
                    <a:pt x="64" y="243"/>
                  </a:cubicBezTo>
                  <a:cubicBezTo>
                    <a:pt x="10" y="213"/>
                    <a:pt x="10" y="213"/>
                    <a:pt x="10" y="213"/>
                  </a:cubicBezTo>
                  <a:cubicBezTo>
                    <a:pt x="5" y="209"/>
                    <a:pt x="1" y="205"/>
                    <a:pt x="1" y="200"/>
                  </a:cubicBezTo>
                  <a:cubicBezTo>
                    <a:pt x="1" y="200"/>
                    <a:pt x="1" y="200"/>
                    <a:pt x="1" y="200"/>
                  </a:cubicBezTo>
                  <a:cubicBezTo>
                    <a:pt x="0" y="193"/>
                    <a:pt x="4" y="185"/>
                    <a:pt x="14" y="180"/>
                  </a:cubicBezTo>
                  <a:cubicBezTo>
                    <a:pt x="307" y="11"/>
                    <a:pt x="307" y="11"/>
                    <a:pt x="307" y="11"/>
                  </a:cubicBezTo>
                  <a:cubicBezTo>
                    <a:pt x="324" y="1"/>
                    <a:pt x="349" y="0"/>
                    <a:pt x="364" y="8"/>
                  </a:cubicBezTo>
                  <a:cubicBezTo>
                    <a:pt x="664" y="182"/>
                    <a:pt x="664" y="182"/>
                    <a:pt x="664" y="182"/>
                  </a:cubicBezTo>
                  <a:cubicBezTo>
                    <a:pt x="672" y="187"/>
                    <a:pt x="675" y="193"/>
                    <a:pt x="674" y="200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36" name="Freeform 115">
              <a:extLst>
                <a:ext uri="{FF2B5EF4-FFF2-40B4-BE49-F238E27FC236}">
                  <a16:creationId xmlns:a16="http://schemas.microsoft.com/office/drawing/2014/main" id="{4904EE70-18EC-407B-BFB3-4FDA47298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163" y="5788025"/>
              <a:ext cx="1857375" cy="793750"/>
            </a:xfrm>
            <a:custGeom>
              <a:avLst/>
              <a:gdLst>
                <a:gd name="T0" fmla="*/ 673 w 673"/>
                <a:gd name="T1" fmla="*/ 0 h 287"/>
                <a:gd name="T2" fmla="*/ 673 w 673"/>
                <a:gd name="T3" fmla="*/ 88 h 287"/>
                <a:gd name="T4" fmla="*/ 673 w 673"/>
                <a:gd name="T5" fmla="*/ 88 h 287"/>
                <a:gd name="T6" fmla="*/ 659 w 673"/>
                <a:gd name="T7" fmla="*/ 107 h 287"/>
                <a:gd name="T8" fmla="*/ 367 w 673"/>
                <a:gd name="T9" fmla="*/ 276 h 287"/>
                <a:gd name="T10" fmla="*/ 310 w 673"/>
                <a:gd name="T11" fmla="*/ 278 h 287"/>
                <a:gd name="T12" fmla="*/ 9 w 673"/>
                <a:gd name="T13" fmla="*/ 105 h 287"/>
                <a:gd name="T14" fmla="*/ 0 w 673"/>
                <a:gd name="T15" fmla="*/ 92 h 287"/>
                <a:gd name="T16" fmla="*/ 0 w 673"/>
                <a:gd name="T17" fmla="*/ 0 h 287"/>
                <a:gd name="T18" fmla="*/ 9 w 673"/>
                <a:gd name="T19" fmla="*/ 13 h 287"/>
                <a:gd name="T20" fmla="*/ 63 w 673"/>
                <a:gd name="T21" fmla="*/ 43 h 287"/>
                <a:gd name="T22" fmla="*/ 63 w 673"/>
                <a:gd name="T23" fmla="*/ 43 h 287"/>
                <a:gd name="T24" fmla="*/ 310 w 673"/>
                <a:gd name="T25" fmla="*/ 186 h 287"/>
                <a:gd name="T26" fmla="*/ 367 w 673"/>
                <a:gd name="T27" fmla="*/ 184 h 287"/>
                <a:gd name="T28" fmla="*/ 659 w 673"/>
                <a:gd name="T29" fmla="*/ 15 h 287"/>
                <a:gd name="T30" fmla="*/ 673 w 673"/>
                <a:gd name="T31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3" h="287">
                  <a:moveTo>
                    <a:pt x="673" y="0"/>
                  </a:moveTo>
                  <a:cubicBezTo>
                    <a:pt x="673" y="88"/>
                    <a:pt x="673" y="88"/>
                    <a:pt x="673" y="88"/>
                  </a:cubicBezTo>
                  <a:cubicBezTo>
                    <a:pt x="673" y="88"/>
                    <a:pt x="673" y="88"/>
                    <a:pt x="673" y="88"/>
                  </a:cubicBezTo>
                  <a:cubicBezTo>
                    <a:pt x="673" y="95"/>
                    <a:pt x="668" y="102"/>
                    <a:pt x="659" y="107"/>
                  </a:cubicBezTo>
                  <a:cubicBezTo>
                    <a:pt x="367" y="276"/>
                    <a:pt x="367" y="276"/>
                    <a:pt x="367" y="276"/>
                  </a:cubicBezTo>
                  <a:cubicBezTo>
                    <a:pt x="350" y="285"/>
                    <a:pt x="324" y="287"/>
                    <a:pt x="310" y="278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3" y="101"/>
                    <a:pt x="0" y="97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9"/>
                    <a:pt x="9" y="1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310" y="186"/>
                    <a:pt x="310" y="186"/>
                    <a:pt x="310" y="186"/>
                  </a:cubicBezTo>
                  <a:cubicBezTo>
                    <a:pt x="324" y="194"/>
                    <a:pt x="350" y="193"/>
                    <a:pt x="367" y="18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67" y="11"/>
                    <a:pt x="671" y="5"/>
                    <a:pt x="673" y="0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37" name="Freeform 116">
              <a:extLst>
                <a:ext uri="{FF2B5EF4-FFF2-40B4-BE49-F238E27FC236}">
                  <a16:creationId xmlns:a16="http://schemas.microsoft.com/office/drawing/2014/main" id="{BF5FB6F3-B685-48A6-9440-98200BFD6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1188" y="5989637"/>
              <a:ext cx="481013" cy="354013"/>
            </a:xfrm>
            <a:custGeom>
              <a:avLst/>
              <a:gdLst>
                <a:gd name="T0" fmla="*/ 162 w 174"/>
                <a:gd name="T1" fmla="*/ 37 h 128"/>
                <a:gd name="T2" fmla="*/ 12 w 174"/>
                <a:gd name="T3" fmla="*/ 124 h 128"/>
                <a:gd name="T4" fmla="*/ 0 w 174"/>
                <a:gd name="T5" fmla="*/ 114 h 128"/>
                <a:gd name="T6" fmla="*/ 0 w 174"/>
                <a:gd name="T7" fmla="*/ 114 h 128"/>
                <a:gd name="T8" fmla="*/ 12 w 174"/>
                <a:gd name="T9" fmla="*/ 90 h 128"/>
                <a:gd name="T10" fmla="*/ 162 w 174"/>
                <a:gd name="T11" fmla="*/ 4 h 128"/>
                <a:gd name="T12" fmla="*/ 174 w 174"/>
                <a:gd name="T13" fmla="*/ 13 h 128"/>
                <a:gd name="T14" fmla="*/ 174 w 174"/>
                <a:gd name="T15" fmla="*/ 13 h 128"/>
                <a:gd name="T16" fmla="*/ 162 w 174"/>
                <a:gd name="T17" fmla="*/ 3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28">
                  <a:moveTo>
                    <a:pt x="162" y="37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5" y="128"/>
                    <a:pt x="0" y="123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05"/>
                    <a:pt x="5" y="94"/>
                    <a:pt x="12" y="90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9" y="0"/>
                    <a:pt x="174" y="4"/>
                    <a:pt x="174" y="13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4" y="23"/>
                    <a:pt x="169" y="33"/>
                    <a:pt x="162" y="37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38" name="Freeform 117">
              <a:extLst>
                <a:ext uri="{FF2B5EF4-FFF2-40B4-BE49-F238E27FC236}">
                  <a16:creationId xmlns:a16="http://schemas.microsoft.com/office/drawing/2014/main" id="{121E888F-1D2E-4891-A008-7C794077E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5663" y="6011862"/>
              <a:ext cx="482600" cy="354013"/>
            </a:xfrm>
            <a:custGeom>
              <a:avLst/>
              <a:gdLst>
                <a:gd name="T0" fmla="*/ 162 w 175"/>
                <a:gd name="T1" fmla="*/ 124 h 128"/>
                <a:gd name="T2" fmla="*/ 13 w 175"/>
                <a:gd name="T3" fmla="*/ 37 h 128"/>
                <a:gd name="T4" fmla="*/ 0 w 175"/>
                <a:gd name="T5" fmla="*/ 14 h 128"/>
                <a:gd name="T6" fmla="*/ 0 w 175"/>
                <a:gd name="T7" fmla="*/ 14 h 128"/>
                <a:gd name="T8" fmla="*/ 13 w 175"/>
                <a:gd name="T9" fmla="*/ 4 h 128"/>
                <a:gd name="T10" fmla="*/ 162 w 175"/>
                <a:gd name="T11" fmla="*/ 91 h 128"/>
                <a:gd name="T12" fmla="*/ 175 w 175"/>
                <a:gd name="T13" fmla="*/ 115 h 128"/>
                <a:gd name="T14" fmla="*/ 175 w 175"/>
                <a:gd name="T15" fmla="*/ 115 h 128"/>
                <a:gd name="T16" fmla="*/ 162 w 175"/>
                <a:gd name="T17" fmla="*/ 1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28">
                  <a:moveTo>
                    <a:pt x="162" y="124"/>
                  </a:moveTo>
                  <a:cubicBezTo>
                    <a:pt x="13" y="37"/>
                    <a:pt x="13" y="37"/>
                    <a:pt x="13" y="37"/>
                  </a:cubicBezTo>
                  <a:cubicBezTo>
                    <a:pt x="6" y="34"/>
                    <a:pt x="0" y="2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6" y="0"/>
                    <a:pt x="13" y="4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9" y="95"/>
                    <a:pt x="175" y="105"/>
                    <a:pt x="175" y="115"/>
                  </a:cubicBezTo>
                  <a:cubicBezTo>
                    <a:pt x="175" y="115"/>
                    <a:pt x="175" y="115"/>
                    <a:pt x="175" y="115"/>
                  </a:cubicBezTo>
                  <a:cubicBezTo>
                    <a:pt x="175" y="124"/>
                    <a:pt x="169" y="128"/>
                    <a:pt x="162" y="124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39" name="Freeform 118">
              <a:extLst>
                <a:ext uri="{FF2B5EF4-FFF2-40B4-BE49-F238E27FC236}">
                  <a16:creationId xmlns:a16="http://schemas.microsoft.com/office/drawing/2014/main" id="{57211754-B06F-4BD5-AED0-4DCE3C7D1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538" y="6288087"/>
              <a:ext cx="79375" cy="122238"/>
            </a:xfrm>
            <a:custGeom>
              <a:avLst/>
              <a:gdLst>
                <a:gd name="T0" fmla="*/ 29 w 29"/>
                <a:gd name="T1" fmla="*/ 14 h 44"/>
                <a:gd name="T2" fmla="*/ 14 w 29"/>
                <a:gd name="T3" fmla="*/ 39 h 44"/>
                <a:gd name="T4" fmla="*/ 0 w 29"/>
                <a:gd name="T5" fmla="*/ 31 h 44"/>
                <a:gd name="T6" fmla="*/ 14 w 29"/>
                <a:gd name="T7" fmla="*/ 5 h 44"/>
                <a:gd name="T8" fmla="*/ 29 w 29"/>
                <a:gd name="T9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4">
                  <a:moveTo>
                    <a:pt x="29" y="14"/>
                  </a:moveTo>
                  <a:cubicBezTo>
                    <a:pt x="29" y="23"/>
                    <a:pt x="23" y="34"/>
                    <a:pt x="14" y="39"/>
                  </a:cubicBezTo>
                  <a:cubicBezTo>
                    <a:pt x="6" y="44"/>
                    <a:pt x="0" y="40"/>
                    <a:pt x="0" y="31"/>
                  </a:cubicBezTo>
                  <a:cubicBezTo>
                    <a:pt x="0" y="21"/>
                    <a:pt x="6" y="10"/>
                    <a:pt x="14" y="5"/>
                  </a:cubicBezTo>
                  <a:cubicBezTo>
                    <a:pt x="23" y="0"/>
                    <a:pt x="29" y="4"/>
                    <a:pt x="29" y="14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40" name="Freeform 119">
              <a:extLst>
                <a:ext uri="{FF2B5EF4-FFF2-40B4-BE49-F238E27FC236}">
                  <a16:creationId xmlns:a16="http://schemas.microsoft.com/office/drawing/2014/main" id="{F1E500B5-0297-42C1-B5B2-84BC502C8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988" y="4938712"/>
              <a:ext cx="1862138" cy="1087438"/>
            </a:xfrm>
            <a:custGeom>
              <a:avLst/>
              <a:gdLst>
                <a:gd name="T0" fmla="*/ 674 w 675"/>
                <a:gd name="T1" fmla="*/ 200 h 394"/>
                <a:gd name="T2" fmla="*/ 660 w 675"/>
                <a:gd name="T3" fmla="*/ 215 h 394"/>
                <a:gd name="T4" fmla="*/ 368 w 675"/>
                <a:gd name="T5" fmla="*/ 383 h 394"/>
                <a:gd name="T6" fmla="*/ 311 w 675"/>
                <a:gd name="T7" fmla="*/ 386 h 394"/>
                <a:gd name="T8" fmla="*/ 64 w 675"/>
                <a:gd name="T9" fmla="*/ 243 h 394"/>
                <a:gd name="T10" fmla="*/ 64 w 675"/>
                <a:gd name="T11" fmla="*/ 243 h 394"/>
                <a:gd name="T12" fmla="*/ 10 w 675"/>
                <a:gd name="T13" fmla="*/ 212 h 394"/>
                <a:gd name="T14" fmla="*/ 1 w 675"/>
                <a:gd name="T15" fmla="*/ 200 h 394"/>
                <a:gd name="T16" fmla="*/ 1 w 675"/>
                <a:gd name="T17" fmla="*/ 200 h 394"/>
                <a:gd name="T18" fmla="*/ 14 w 675"/>
                <a:gd name="T19" fmla="*/ 179 h 394"/>
                <a:gd name="T20" fmla="*/ 307 w 675"/>
                <a:gd name="T21" fmla="*/ 11 h 394"/>
                <a:gd name="T22" fmla="*/ 364 w 675"/>
                <a:gd name="T23" fmla="*/ 8 h 394"/>
                <a:gd name="T24" fmla="*/ 664 w 675"/>
                <a:gd name="T25" fmla="*/ 182 h 394"/>
                <a:gd name="T26" fmla="*/ 674 w 675"/>
                <a:gd name="T27" fmla="*/ 20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5" h="394">
                  <a:moveTo>
                    <a:pt x="674" y="200"/>
                  </a:moveTo>
                  <a:cubicBezTo>
                    <a:pt x="672" y="205"/>
                    <a:pt x="668" y="210"/>
                    <a:pt x="660" y="215"/>
                  </a:cubicBezTo>
                  <a:cubicBezTo>
                    <a:pt x="368" y="383"/>
                    <a:pt x="368" y="383"/>
                    <a:pt x="368" y="383"/>
                  </a:cubicBezTo>
                  <a:cubicBezTo>
                    <a:pt x="351" y="393"/>
                    <a:pt x="325" y="394"/>
                    <a:pt x="311" y="386"/>
                  </a:cubicBezTo>
                  <a:cubicBezTo>
                    <a:pt x="64" y="243"/>
                    <a:pt x="64" y="243"/>
                    <a:pt x="64" y="243"/>
                  </a:cubicBezTo>
                  <a:cubicBezTo>
                    <a:pt x="64" y="243"/>
                    <a:pt x="64" y="243"/>
                    <a:pt x="64" y="243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5" y="209"/>
                    <a:pt x="1" y="205"/>
                    <a:pt x="1" y="200"/>
                  </a:cubicBezTo>
                  <a:cubicBezTo>
                    <a:pt x="1" y="200"/>
                    <a:pt x="1" y="200"/>
                    <a:pt x="1" y="200"/>
                  </a:cubicBezTo>
                  <a:cubicBezTo>
                    <a:pt x="0" y="193"/>
                    <a:pt x="4" y="185"/>
                    <a:pt x="14" y="179"/>
                  </a:cubicBezTo>
                  <a:cubicBezTo>
                    <a:pt x="307" y="11"/>
                    <a:pt x="307" y="11"/>
                    <a:pt x="307" y="11"/>
                  </a:cubicBezTo>
                  <a:cubicBezTo>
                    <a:pt x="324" y="1"/>
                    <a:pt x="349" y="0"/>
                    <a:pt x="364" y="8"/>
                  </a:cubicBezTo>
                  <a:cubicBezTo>
                    <a:pt x="664" y="182"/>
                    <a:pt x="664" y="182"/>
                    <a:pt x="664" y="182"/>
                  </a:cubicBezTo>
                  <a:cubicBezTo>
                    <a:pt x="672" y="186"/>
                    <a:pt x="675" y="193"/>
                    <a:pt x="674" y="200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41" name="Freeform 120">
              <a:extLst>
                <a:ext uri="{FF2B5EF4-FFF2-40B4-BE49-F238E27FC236}">
                  <a16:creationId xmlns:a16="http://schemas.microsoft.com/office/drawing/2014/main" id="{17A6BB9B-2BC1-4ECF-A60B-C667E01C0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163" y="5491162"/>
              <a:ext cx="1857375" cy="788988"/>
            </a:xfrm>
            <a:custGeom>
              <a:avLst/>
              <a:gdLst>
                <a:gd name="T0" fmla="*/ 673 w 673"/>
                <a:gd name="T1" fmla="*/ 0 h 286"/>
                <a:gd name="T2" fmla="*/ 673 w 673"/>
                <a:gd name="T3" fmla="*/ 88 h 286"/>
                <a:gd name="T4" fmla="*/ 673 w 673"/>
                <a:gd name="T5" fmla="*/ 88 h 286"/>
                <a:gd name="T6" fmla="*/ 659 w 673"/>
                <a:gd name="T7" fmla="*/ 107 h 286"/>
                <a:gd name="T8" fmla="*/ 367 w 673"/>
                <a:gd name="T9" fmla="*/ 275 h 286"/>
                <a:gd name="T10" fmla="*/ 310 w 673"/>
                <a:gd name="T11" fmla="*/ 278 h 286"/>
                <a:gd name="T12" fmla="*/ 9 w 673"/>
                <a:gd name="T13" fmla="*/ 104 h 286"/>
                <a:gd name="T14" fmla="*/ 0 w 673"/>
                <a:gd name="T15" fmla="*/ 92 h 286"/>
                <a:gd name="T16" fmla="*/ 0 w 673"/>
                <a:gd name="T17" fmla="*/ 0 h 286"/>
                <a:gd name="T18" fmla="*/ 9 w 673"/>
                <a:gd name="T19" fmla="*/ 12 h 286"/>
                <a:gd name="T20" fmla="*/ 63 w 673"/>
                <a:gd name="T21" fmla="*/ 43 h 286"/>
                <a:gd name="T22" fmla="*/ 63 w 673"/>
                <a:gd name="T23" fmla="*/ 43 h 286"/>
                <a:gd name="T24" fmla="*/ 310 w 673"/>
                <a:gd name="T25" fmla="*/ 186 h 286"/>
                <a:gd name="T26" fmla="*/ 367 w 673"/>
                <a:gd name="T27" fmla="*/ 183 h 286"/>
                <a:gd name="T28" fmla="*/ 659 w 673"/>
                <a:gd name="T29" fmla="*/ 15 h 286"/>
                <a:gd name="T30" fmla="*/ 673 w 673"/>
                <a:gd name="T3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3" h="286">
                  <a:moveTo>
                    <a:pt x="673" y="0"/>
                  </a:moveTo>
                  <a:cubicBezTo>
                    <a:pt x="673" y="88"/>
                    <a:pt x="673" y="88"/>
                    <a:pt x="673" y="88"/>
                  </a:cubicBezTo>
                  <a:cubicBezTo>
                    <a:pt x="673" y="88"/>
                    <a:pt x="673" y="88"/>
                    <a:pt x="673" y="88"/>
                  </a:cubicBezTo>
                  <a:cubicBezTo>
                    <a:pt x="673" y="95"/>
                    <a:pt x="668" y="101"/>
                    <a:pt x="659" y="107"/>
                  </a:cubicBezTo>
                  <a:cubicBezTo>
                    <a:pt x="367" y="275"/>
                    <a:pt x="367" y="275"/>
                    <a:pt x="367" y="275"/>
                  </a:cubicBezTo>
                  <a:cubicBezTo>
                    <a:pt x="350" y="285"/>
                    <a:pt x="324" y="286"/>
                    <a:pt x="310" y="278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3" y="101"/>
                    <a:pt x="0" y="97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9"/>
                    <a:pt x="9" y="12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310" y="186"/>
                    <a:pt x="310" y="186"/>
                    <a:pt x="310" y="186"/>
                  </a:cubicBezTo>
                  <a:cubicBezTo>
                    <a:pt x="324" y="194"/>
                    <a:pt x="350" y="193"/>
                    <a:pt x="367" y="183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67" y="10"/>
                    <a:pt x="671" y="5"/>
                    <a:pt x="673" y="0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42" name="Freeform 121">
              <a:extLst>
                <a:ext uri="{FF2B5EF4-FFF2-40B4-BE49-F238E27FC236}">
                  <a16:creationId xmlns:a16="http://schemas.microsoft.com/office/drawing/2014/main" id="{82BA730C-9770-4AC9-B5CF-226C7D54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1188" y="5692775"/>
              <a:ext cx="481013" cy="349250"/>
            </a:xfrm>
            <a:custGeom>
              <a:avLst/>
              <a:gdLst>
                <a:gd name="T0" fmla="*/ 162 w 174"/>
                <a:gd name="T1" fmla="*/ 37 h 127"/>
                <a:gd name="T2" fmla="*/ 12 w 174"/>
                <a:gd name="T3" fmla="*/ 123 h 127"/>
                <a:gd name="T4" fmla="*/ 0 w 174"/>
                <a:gd name="T5" fmla="*/ 114 h 127"/>
                <a:gd name="T6" fmla="*/ 0 w 174"/>
                <a:gd name="T7" fmla="*/ 114 h 127"/>
                <a:gd name="T8" fmla="*/ 12 w 174"/>
                <a:gd name="T9" fmla="*/ 90 h 127"/>
                <a:gd name="T10" fmla="*/ 162 w 174"/>
                <a:gd name="T11" fmla="*/ 4 h 127"/>
                <a:gd name="T12" fmla="*/ 174 w 174"/>
                <a:gd name="T13" fmla="*/ 13 h 127"/>
                <a:gd name="T14" fmla="*/ 174 w 174"/>
                <a:gd name="T15" fmla="*/ 13 h 127"/>
                <a:gd name="T16" fmla="*/ 162 w 174"/>
                <a:gd name="T17" fmla="*/ 3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27">
                  <a:moveTo>
                    <a:pt x="162" y="37"/>
                  </a:moveTo>
                  <a:cubicBezTo>
                    <a:pt x="12" y="123"/>
                    <a:pt x="12" y="123"/>
                    <a:pt x="12" y="123"/>
                  </a:cubicBezTo>
                  <a:cubicBezTo>
                    <a:pt x="5" y="127"/>
                    <a:pt x="0" y="123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05"/>
                    <a:pt x="5" y="94"/>
                    <a:pt x="12" y="90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9" y="0"/>
                    <a:pt x="174" y="4"/>
                    <a:pt x="174" y="13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4" y="22"/>
                    <a:pt x="169" y="33"/>
                    <a:pt x="162" y="37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43" name="Freeform 122">
              <a:extLst>
                <a:ext uri="{FF2B5EF4-FFF2-40B4-BE49-F238E27FC236}">
                  <a16:creationId xmlns:a16="http://schemas.microsoft.com/office/drawing/2014/main" id="{C0152339-17E4-4A05-98CD-5044D5015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5663" y="5713412"/>
              <a:ext cx="482600" cy="354013"/>
            </a:xfrm>
            <a:custGeom>
              <a:avLst/>
              <a:gdLst>
                <a:gd name="T0" fmla="*/ 162 w 175"/>
                <a:gd name="T1" fmla="*/ 124 h 128"/>
                <a:gd name="T2" fmla="*/ 13 w 175"/>
                <a:gd name="T3" fmla="*/ 37 h 128"/>
                <a:gd name="T4" fmla="*/ 0 w 175"/>
                <a:gd name="T5" fmla="*/ 13 h 128"/>
                <a:gd name="T6" fmla="*/ 0 w 175"/>
                <a:gd name="T7" fmla="*/ 13 h 128"/>
                <a:gd name="T8" fmla="*/ 13 w 175"/>
                <a:gd name="T9" fmla="*/ 4 h 128"/>
                <a:gd name="T10" fmla="*/ 162 w 175"/>
                <a:gd name="T11" fmla="*/ 91 h 128"/>
                <a:gd name="T12" fmla="*/ 175 w 175"/>
                <a:gd name="T13" fmla="*/ 114 h 128"/>
                <a:gd name="T14" fmla="*/ 175 w 175"/>
                <a:gd name="T15" fmla="*/ 114 h 128"/>
                <a:gd name="T16" fmla="*/ 162 w 175"/>
                <a:gd name="T17" fmla="*/ 1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28">
                  <a:moveTo>
                    <a:pt x="162" y="124"/>
                  </a:moveTo>
                  <a:cubicBezTo>
                    <a:pt x="13" y="37"/>
                    <a:pt x="13" y="37"/>
                    <a:pt x="13" y="37"/>
                  </a:cubicBezTo>
                  <a:cubicBezTo>
                    <a:pt x="6" y="33"/>
                    <a:pt x="0" y="2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"/>
                    <a:pt x="6" y="0"/>
                    <a:pt x="13" y="4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9" y="95"/>
                    <a:pt x="175" y="105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23"/>
                    <a:pt x="169" y="128"/>
                    <a:pt x="162" y="124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44" name="Freeform 123">
              <a:extLst>
                <a:ext uri="{FF2B5EF4-FFF2-40B4-BE49-F238E27FC236}">
                  <a16:creationId xmlns:a16="http://schemas.microsoft.com/office/drawing/2014/main" id="{DFC685D1-12BE-405F-A85D-57D165D2E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538" y="5989637"/>
              <a:ext cx="79375" cy="122238"/>
            </a:xfrm>
            <a:custGeom>
              <a:avLst/>
              <a:gdLst>
                <a:gd name="T0" fmla="*/ 29 w 29"/>
                <a:gd name="T1" fmla="*/ 13 h 44"/>
                <a:gd name="T2" fmla="*/ 14 w 29"/>
                <a:gd name="T3" fmla="*/ 39 h 44"/>
                <a:gd name="T4" fmla="*/ 0 w 29"/>
                <a:gd name="T5" fmla="*/ 30 h 44"/>
                <a:gd name="T6" fmla="*/ 14 w 29"/>
                <a:gd name="T7" fmla="*/ 5 h 44"/>
                <a:gd name="T8" fmla="*/ 29 w 29"/>
                <a:gd name="T9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4">
                  <a:moveTo>
                    <a:pt x="29" y="13"/>
                  </a:moveTo>
                  <a:cubicBezTo>
                    <a:pt x="29" y="23"/>
                    <a:pt x="23" y="34"/>
                    <a:pt x="14" y="39"/>
                  </a:cubicBezTo>
                  <a:cubicBezTo>
                    <a:pt x="6" y="44"/>
                    <a:pt x="0" y="40"/>
                    <a:pt x="0" y="30"/>
                  </a:cubicBezTo>
                  <a:cubicBezTo>
                    <a:pt x="0" y="21"/>
                    <a:pt x="6" y="10"/>
                    <a:pt x="14" y="5"/>
                  </a:cubicBezTo>
                  <a:cubicBezTo>
                    <a:pt x="23" y="0"/>
                    <a:pt x="29" y="4"/>
                    <a:pt x="29" y="13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45" name="Freeform 124">
              <a:extLst>
                <a:ext uri="{FF2B5EF4-FFF2-40B4-BE49-F238E27FC236}">
                  <a16:creationId xmlns:a16="http://schemas.microsoft.com/office/drawing/2014/main" id="{97242FCB-7101-4E56-9364-4156ABFE5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988" y="4640262"/>
              <a:ext cx="1862138" cy="1087438"/>
            </a:xfrm>
            <a:custGeom>
              <a:avLst/>
              <a:gdLst>
                <a:gd name="T0" fmla="*/ 674 w 675"/>
                <a:gd name="T1" fmla="*/ 200 h 394"/>
                <a:gd name="T2" fmla="*/ 660 w 675"/>
                <a:gd name="T3" fmla="*/ 214 h 394"/>
                <a:gd name="T4" fmla="*/ 368 w 675"/>
                <a:gd name="T5" fmla="*/ 383 h 394"/>
                <a:gd name="T6" fmla="*/ 311 w 675"/>
                <a:gd name="T7" fmla="*/ 386 h 394"/>
                <a:gd name="T8" fmla="*/ 64 w 675"/>
                <a:gd name="T9" fmla="*/ 243 h 394"/>
                <a:gd name="T10" fmla="*/ 64 w 675"/>
                <a:gd name="T11" fmla="*/ 243 h 394"/>
                <a:gd name="T12" fmla="*/ 10 w 675"/>
                <a:gd name="T13" fmla="*/ 212 h 394"/>
                <a:gd name="T14" fmla="*/ 1 w 675"/>
                <a:gd name="T15" fmla="*/ 200 h 394"/>
                <a:gd name="T16" fmla="*/ 1 w 675"/>
                <a:gd name="T17" fmla="*/ 200 h 394"/>
                <a:gd name="T18" fmla="*/ 14 w 675"/>
                <a:gd name="T19" fmla="*/ 179 h 394"/>
                <a:gd name="T20" fmla="*/ 307 w 675"/>
                <a:gd name="T21" fmla="*/ 10 h 394"/>
                <a:gd name="T22" fmla="*/ 364 w 675"/>
                <a:gd name="T23" fmla="*/ 8 h 394"/>
                <a:gd name="T24" fmla="*/ 664 w 675"/>
                <a:gd name="T25" fmla="*/ 181 h 394"/>
                <a:gd name="T26" fmla="*/ 674 w 675"/>
                <a:gd name="T27" fmla="*/ 20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5" h="394">
                  <a:moveTo>
                    <a:pt x="674" y="200"/>
                  </a:moveTo>
                  <a:cubicBezTo>
                    <a:pt x="672" y="205"/>
                    <a:pt x="668" y="210"/>
                    <a:pt x="660" y="214"/>
                  </a:cubicBezTo>
                  <a:cubicBezTo>
                    <a:pt x="368" y="383"/>
                    <a:pt x="368" y="383"/>
                    <a:pt x="368" y="383"/>
                  </a:cubicBezTo>
                  <a:cubicBezTo>
                    <a:pt x="351" y="393"/>
                    <a:pt x="325" y="394"/>
                    <a:pt x="311" y="386"/>
                  </a:cubicBezTo>
                  <a:cubicBezTo>
                    <a:pt x="64" y="243"/>
                    <a:pt x="64" y="243"/>
                    <a:pt x="64" y="243"/>
                  </a:cubicBezTo>
                  <a:cubicBezTo>
                    <a:pt x="64" y="243"/>
                    <a:pt x="64" y="243"/>
                    <a:pt x="64" y="243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5" y="209"/>
                    <a:pt x="1" y="204"/>
                    <a:pt x="1" y="200"/>
                  </a:cubicBezTo>
                  <a:cubicBezTo>
                    <a:pt x="1" y="200"/>
                    <a:pt x="1" y="200"/>
                    <a:pt x="1" y="200"/>
                  </a:cubicBezTo>
                  <a:cubicBezTo>
                    <a:pt x="0" y="193"/>
                    <a:pt x="4" y="185"/>
                    <a:pt x="14" y="179"/>
                  </a:cubicBezTo>
                  <a:cubicBezTo>
                    <a:pt x="307" y="10"/>
                    <a:pt x="307" y="10"/>
                    <a:pt x="307" y="10"/>
                  </a:cubicBezTo>
                  <a:cubicBezTo>
                    <a:pt x="324" y="1"/>
                    <a:pt x="349" y="0"/>
                    <a:pt x="364" y="8"/>
                  </a:cubicBezTo>
                  <a:cubicBezTo>
                    <a:pt x="664" y="181"/>
                    <a:pt x="664" y="181"/>
                    <a:pt x="664" y="181"/>
                  </a:cubicBezTo>
                  <a:cubicBezTo>
                    <a:pt x="672" y="186"/>
                    <a:pt x="675" y="193"/>
                    <a:pt x="674" y="200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46" name="Freeform 125">
              <a:extLst>
                <a:ext uri="{FF2B5EF4-FFF2-40B4-BE49-F238E27FC236}">
                  <a16:creationId xmlns:a16="http://schemas.microsoft.com/office/drawing/2014/main" id="{9B7F9109-0E42-4AE3-AEF9-0B4C86DB4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163" y="5192712"/>
              <a:ext cx="1857375" cy="788988"/>
            </a:xfrm>
            <a:custGeom>
              <a:avLst/>
              <a:gdLst>
                <a:gd name="T0" fmla="*/ 673 w 673"/>
                <a:gd name="T1" fmla="*/ 0 h 286"/>
                <a:gd name="T2" fmla="*/ 673 w 673"/>
                <a:gd name="T3" fmla="*/ 88 h 286"/>
                <a:gd name="T4" fmla="*/ 673 w 673"/>
                <a:gd name="T5" fmla="*/ 88 h 286"/>
                <a:gd name="T6" fmla="*/ 659 w 673"/>
                <a:gd name="T7" fmla="*/ 107 h 286"/>
                <a:gd name="T8" fmla="*/ 367 w 673"/>
                <a:gd name="T9" fmla="*/ 275 h 286"/>
                <a:gd name="T10" fmla="*/ 310 w 673"/>
                <a:gd name="T11" fmla="*/ 278 h 286"/>
                <a:gd name="T12" fmla="*/ 9 w 673"/>
                <a:gd name="T13" fmla="*/ 104 h 286"/>
                <a:gd name="T14" fmla="*/ 0 w 673"/>
                <a:gd name="T15" fmla="*/ 92 h 286"/>
                <a:gd name="T16" fmla="*/ 0 w 673"/>
                <a:gd name="T17" fmla="*/ 0 h 286"/>
                <a:gd name="T18" fmla="*/ 9 w 673"/>
                <a:gd name="T19" fmla="*/ 12 h 286"/>
                <a:gd name="T20" fmla="*/ 63 w 673"/>
                <a:gd name="T21" fmla="*/ 43 h 286"/>
                <a:gd name="T22" fmla="*/ 63 w 673"/>
                <a:gd name="T23" fmla="*/ 43 h 286"/>
                <a:gd name="T24" fmla="*/ 310 w 673"/>
                <a:gd name="T25" fmla="*/ 186 h 286"/>
                <a:gd name="T26" fmla="*/ 367 w 673"/>
                <a:gd name="T27" fmla="*/ 183 h 286"/>
                <a:gd name="T28" fmla="*/ 659 w 673"/>
                <a:gd name="T29" fmla="*/ 14 h 286"/>
                <a:gd name="T30" fmla="*/ 673 w 673"/>
                <a:gd name="T3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3" h="286">
                  <a:moveTo>
                    <a:pt x="673" y="0"/>
                  </a:moveTo>
                  <a:cubicBezTo>
                    <a:pt x="673" y="88"/>
                    <a:pt x="673" y="88"/>
                    <a:pt x="673" y="88"/>
                  </a:cubicBezTo>
                  <a:cubicBezTo>
                    <a:pt x="673" y="88"/>
                    <a:pt x="673" y="88"/>
                    <a:pt x="673" y="88"/>
                  </a:cubicBezTo>
                  <a:cubicBezTo>
                    <a:pt x="673" y="94"/>
                    <a:pt x="668" y="101"/>
                    <a:pt x="659" y="107"/>
                  </a:cubicBezTo>
                  <a:cubicBezTo>
                    <a:pt x="367" y="275"/>
                    <a:pt x="367" y="275"/>
                    <a:pt x="367" y="275"/>
                  </a:cubicBezTo>
                  <a:cubicBezTo>
                    <a:pt x="350" y="285"/>
                    <a:pt x="324" y="286"/>
                    <a:pt x="310" y="278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3" y="101"/>
                    <a:pt x="0" y="96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4" y="9"/>
                    <a:pt x="9" y="12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310" y="186"/>
                    <a:pt x="310" y="186"/>
                    <a:pt x="310" y="186"/>
                  </a:cubicBezTo>
                  <a:cubicBezTo>
                    <a:pt x="324" y="194"/>
                    <a:pt x="350" y="193"/>
                    <a:pt x="367" y="183"/>
                  </a:cubicBezTo>
                  <a:cubicBezTo>
                    <a:pt x="659" y="14"/>
                    <a:pt x="659" y="14"/>
                    <a:pt x="659" y="14"/>
                  </a:cubicBezTo>
                  <a:cubicBezTo>
                    <a:pt x="667" y="10"/>
                    <a:pt x="671" y="5"/>
                    <a:pt x="673" y="0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47" name="Freeform 126">
              <a:extLst>
                <a:ext uri="{FF2B5EF4-FFF2-40B4-BE49-F238E27FC236}">
                  <a16:creationId xmlns:a16="http://schemas.microsoft.com/office/drawing/2014/main" id="{8FF1E6DF-7907-48EA-94A8-FCBA833F0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1188" y="5394325"/>
              <a:ext cx="481013" cy="350838"/>
            </a:xfrm>
            <a:custGeom>
              <a:avLst/>
              <a:gdLst>
                <a:gd name="T0" fmla="*/ 162 w 174"/>
                <a:gd name="T1" fmla="*/ 37 h 127"/>
                <a:gd name="T2" fmla="*/ 12 w 174"/>
                <a:gd name="T3" fmla="*/ 123 h 127"/>
                <a:gd name="T4" fmla="*/ 0 w 174"/>
                <a:gd name="T5" fmla="*/ 114 h 127"/>
                <a:gd name="T6" fmla="*/ 0 w 174"/>
                <a:gd name="T7" fmla="*/ 114 h 127"/>
                <a:gd name="T8" fmla="*/ 12 w 174"/>
                <a:gd name="T9" fmla="*/ 90 h 127"/>
                <a:gd name="T10" fmla="*/ 162 w 174"/>
                <a:gd name="T11" fmla="*/ 3 h 127"/>
                <a:gd name="T12" fmla="*/ 174 w 174"/>
                <a:gd name="T13" fmla="*/ 13 h 127"/>
                <a:gd name="T14" fmla="*/ 174 w 174"/>
                <a:gd name="T15" fmla="*/ 13 h 127"/>
                <a:gd name="T16" fmla="*/ 162 w 174"/>
                <a:gd name="T17" fmla="*/ 3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27">
                  <a:moveTo>
                    <a:pt x="162" y="37"/>
                  </a:moveTo>
                  <a:cubicBezTo>
                    <a:pt x="12" y="123"/>
                    <a:pt x="12" y="123"/>
                    <a:pt x="12" y="123"/>
                  </a:cubicBezTo>
                  <a:cubicBezTo>
                    <a:pt x="5" y="127"/>
                    <a:pt x="0" y="123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05"/>
                    <a:pt x="5" y="94"/>
                    <a:pt x="12" y="90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9" y="0"/>
                    <a:pt x="174" y="4"/>
                    <a:pt x="174" y="13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4" y="22"/>
                    <a:pt x="169" y="33"/>
                    <a:pt x="162" y="37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48" name="Freeform 127">
              <a:extLst>
                <a:ext uri="{FF2B5EF4-FFF2-40B4-BE49-F238E27FC236}">
                  <a16:creationId xmlns:a16="http://schemas.microsoft.com/office/drawing/2014/main" id="{6C79FB28-955F-4EF0-871D-DDF7FAA0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5663" y="5416550"/>
              <a:ext cx="482600" cy="349250"/>
            </a:xfrm>
            <a:custGeom>
              <a:avLst/>
              <a:gdLst>
                <a:gd name="T0" fmla="*/ 162 w 175"/>
                <a:gd name="T1" fmla="*/ 123 h 127"/>
                <a:gd name="T2" fmla="*/ 13 w 175"/>
                <a:gd name="T3" fmla="*/ 37 h 127"/>
                <a:gd name="T4" fmla="*/ 0 w 175"/>
                <a:gd name="T5" fmla="*/ 13 h 127"/>
                <a:gd name="T6" fmla="*/ 0 w 175"/>
                <a:gd name="T7" fmla="*/ 13 h 127"/>
                <a:gd name="T8" fmla="*/ 13 w 175"/>
                <a:gd name="T9" fmla="*/ 4 h 127"/>
                <a:gd name="T10" fmla="*/ 162 w 175"/>
                <a:gd name="T11" fmla="*/ 90 h 127"/>
                <a:gd name="T12" fmla="*/ 175 w 175"/>
                <a:gd name="T13" fmla="*/ 114 h 127"/>
                <a:gd name="T14" fmla="*/ 175 w 175"/>
                <a:gd name="T15" fmla="*/ 114 h 127"/>
                <a:gd name="T16" fmla="*/ 162 w 175"/>
                <a:gd name="T17" fmla="*/ 1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27">
                  <a:moveTo>
                    <a:pt x="162" y="123"/>
                  </a:moveTo>
                  <a:cubicBezTo>
                    <a:pt x="13" y="37"/>
                    <a:pt x="13" y="37"/>
                    <a:pt x="13" y="37"/>
                  </a:cubicBezTo>
                  <a:cubicBezTo>
                    <a:pt x="6" y="33"/>
                    <a:pt x="0" y="2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"/>
                    <a:pt x="6" y="0"/>
                    <a:pt x="13" y="4"/>
                  </a:cubicBezTo>
                  <a:cubicBezTo>
                    <a:pt x="162" y="90"/>
                    <a:pt x="162" y="90"/>
                    <a:pt x="162" y="90"/>
                  </a:cubicBezTo>
                  <a:cubicBezTo>
                    <a:pt x="169" y="94"/>
                    <a:pt x="175" y="105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23"/>
                    <a:pt x="169" y="127"/>
                    <a:pt x="162" y="123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49" name="Freeform 128">
              <a:extLst>
                <a:ext uri="{FF2B5EF4-FFF2-40B4-BE49-F238E27FC236}">
                  <a16:creationId xmlns:a16="http://schemas.microsoft.com/office/drawing/2014/main" id="{68AF310A-D24D-44BE-9D50-0AB4D002B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538" y="5692775"/>
              <a:ext cx="79375" cy="117475"/>
            </a:xfrm>
            <a:custGeom>
              <a:avLst/>
              <a:gdLst>
                <a:gd name="T0" fmla="*/ 29 w 29"/>
                <a:gd name="T1" fmla="*/ 13 h 43"/>
                <a:gd name="T2" fmla="*/ 14 w 29"/>
                <a:gd name="T3" fmla="*/ 39 h 43"/>
                <a:gd name="T4" fmla="*/ 0 w 29"/>
                <a:gd name="T5" fmla="*/ 30 h 43"/>
                <a:gd name="T6" fmla="*/ 14 w 29"/>
                <a:gd name="T7" fmla="*/ 5 h 43"/>
                <a:gd name="T8" fmla="*/ 29 w 29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">
                  <a:moveTo>
                    <a:pt x="29" y="13"/>
                  </a:moveTo>
                  <a:cubicBezTo>
                    <a:pt x="29" y="23"/>
                    <a:pt x="23" y="34"/>
                    <a:pt x="14" y="39"/>
                  </a:cubicBezTo>
                  <a:cubicBezTo>
                    <a:pt x="6" y="43"/>
                    <a:pt x="0" y="40"/>
                    <a:pt x="0" y="30"/>
                  </a:cubicBezTo>
                  <a:cubicBezTo>
                    <a:pt x="0" y="21"/>
                    <a:pt x="6" y="9"/>
                    <a:pt x="14" y="5"/>
                  </a:cubicBezTo>
                  <a:cubicBezTo>
                    <a:pt x="23" y="0"/>
                    <a:pt x="29" y="4"/>
                    <a:pt x="29" y="13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50" name="Freeform 129">
              <a:extLst>
                <a:ext uri="{FF2B5EF4-FFF2-40B4-BE49-F238E27FC236}">
                  <a16:creationId xmlns:a16="http://schemas.microsoft.com/office/drawing/2014/main" id="{DBFADFB9-82AA-44F1-887F-B9F289EC0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988" y="4338637"/>
              <a:ext cx="1862138" cy="1090613"/>
            </a:xfrm>
            <a:custGeom>
              <a:avLst/>
              <a:gdLst>
                <a:gd name="T0" fmla="*/ 674 w 675"/>
                <a:gd name="T1" fmla="*/ 200 h 395"/>
                <a:gd name="T2" fmla="*/ 660 w 675"/>
                <a:gd name="T3" fmla="*/ 215 h 395"/>
                <a:gd name="T4" fmla="*/ 368 w 675"/>
                <a:gd name="T5" fmla="*/ 384 h 395"/>
                <a:gd name="T6" fmla="*/ 311 w 675"/>
                <a:gd name="T7" fmla="*/ 386 h 395"/>
                <a:gd name="T8" fmla="*/ 64 w 675"/>
                <a:gd name="T9" fmla="*/ 244 h 395"/>
                <a:gd name="T10" fmla="*/ 64 w 675"/>
                <a:gd name="T11" fmla="*/ 244 h 395"/>
                <a:gd name="T12" fmla="*/ 10 w 675"/>
                <a:gd name="T13" fmla="*/ 213 h 395"/>
                <a:gd name="T14" fmla="*/ 1 w 675"/>
                <a:gd name="T15" fmla="*/ 201 h 395"/>
                <a:gd name="T16" fmla="*/ 1 w 675"/>
                <a:gd name="T17" fmla="*/ 200 h 395"/>
                <a:gd name="T18" fmla="*/ 14 w 675"/>
                <a:gd name="T19" fmla="*/ 180 h 395"/>
                <a:gd name="T20" fmla="*/ 307 w 675"/>
                <a:gd name="T21" fmla="*/ 11 h 395"/>
                <a:gd name="T22" fmla="*/ 364 w 675"/>
                <a:gd name="T23" fmla="*/ 9 h 395"/>
                <a:gd name="T24" fmla="*/ 664 w 675"/>
                <a:gd name="T25" fmla="*/ 182 h 395"/>
                <a:gd name="T26" fmla="*/ 674 w 675"/>
                <a:gd name="T27" fmla="*/ 20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5" h="395">
                  <a:moveTo>
                    <a:pt x="674" y="200"/>
                  </a:moveTo>
                  <a:cubicBezTo>
                    <a:pt x="672" y="206"/>
                    <a:pt x="668" y="211"/>
                    <a:pt x="660" y="215"/>
                  </a:cubicBezTo>
                  <a:cubicBezTo>
                    <a:pt x="368" y="384"/>
                    <a:pt x="368" y="384"/>
                    <a:pt x="368" y="384"/>
                  </a:cubicBezTo>
                  <a:cubicBezTo>
                    <a:pt x="351" y="394"/>
                    <a:pt x="325" y="395"/>
                    <a:pt x="311" y="386"/>
                  </a:cubicBezTo>
                  <a:cubicBezTo>
                    <a:pt x="64" y="244"/>
                    <a:pt x="64" y="244"/>
                    <a:pt x="64" y="244"/>
                  </a:cubicBezTo>
                  <a:cubicBezTo>
                    <a:pt x="64" y="244"/>
                    <a:pt x="64" y="244"/>
                    <a:pt x="64" y="244"/>
                  </a:cubicBezTo>
                  <a:cubicBezTo>
                    <a:pt x="10" y="213"/>
                    <a:pt x="10" y="213"/>
                    <a:pt x="10" y="213"/>
                  </a:cubicBezTo>
                  <a:cubicBezTo>
                    <a:pt x="5" y="210"/>
                    <a:pt x="1" y="205"/>
                    <a:pt x="1" y="201"/>
                  </a:cubicBezTo>
                  <a:cubicBezTo>
                    <a:pt x="1" y="200"/>
                    <a:pt x="1" y="200"/>
                    <a:pt x="1" y="200"/>
                  </a:cubicBezTo>
                  <a:cubicBezTo>
                    <a:pt x="0" y="193"/>
                    <a:pt x="4" y="186"/>
                    <a:pt x="14" y="180"/>
                  </a:cubicBezTo>
                  <a:cubicBezTo>
                    <a:pt x="307" y="11"/>
                    <a:pt x="307" y="11"/>
                    <a:pt x="307" y="11"/>
                  </a:cubicBezTo>
                  <a:cubicBezTo>
                    <a:pt x="324" y="1"/>
                    <a:pt x="349" y="0"/>
                    <a:pt x="364" y="9"/>
                  </a:cubicBezTo>
                  <a:cubicBezTo>
                    <a:pt x="664" y="182"/>
                    <a:pt x="664" y="182"/>
                    <a:pt x="664" y="182"/>
                  </a:cubicBezTo>
                  <a:cubicBezTo>
                    <a:pt x="672" y="187"/>
                    <a:pt x="675" y="194"/>
                    <a:pt x="674" y="200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51" name="Freeform 130">
              <a:extLst>
                <a:ext uri="{FF2B5EF4-FFF2-40B4-BE49-F238E27FC236}">
                  <a16:creationId xmlns:a16="http://schemas.microsoft.com/office/drawing/2014/main" id="{10C4B772-F47D-408D-96CC-2E87C55E7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163" y="4891087"/>
              <a:ext cx="1857375" cy="792163"/>
            </a:xfrm>
            <a:custGeom>
              <a:avLst/>
              <a:gdLst>
                <a:gd name="T0" fmla="*/ 673 w 673"/>
                <a:gd name="T1" fmla="*/ 0 h 287"/>
                <a:gd name="T2" fmla="*/ 673 w 673"/>
                <a:gd name="T3" fmla="*/ 89 h 287"/>
                <a:gd name="T4" fmla="*/ 673 w 673"/>
                <a:gd name="T5" fmla="*/ 89 h 287"/>
                <a:gd name="T6" fmla="*/ 659 w 673"/>
                <a:gd name="T7" fmla="*/ 107 h 287"/>
                <a:gd name="T8" fmla="*/ 367 w 673"/>
                <a:gd name="T9" fmla="*/ 276 h 287"/>
                <a:gd name="T10" fmla="*/ 310 w 673"/>
                <a:gd name="T11" fmla="*/ 278 h 287"/>
                <a:gd name="T12" fmla="*/ 9 w 673"/>
                <a:gd name="T13" fmla="*/ 105 h 287"/>
                <a:gd name="T14" fmla="*/ 0 w 673"/>
                <a:gd name="T15" fmla="*/ 93 h 287"/>
                <a:gd name="T16" fmla="*/ 0 w 673"/>
                <a:gd name="T17" fmla="*/ 1 h 287"/>
                <a:gd name="T18" fmla="*/ 9 w 673"/>
                <a:gd name="T19" fmla="*/ 13 h 287"/>
                <a:gd name="T20" fmla="*/ 63 w 673"/>
                <a:gd name="T21" fmla="*/ 44 h 287"/>
                <a:gd name="T22" fmla="*/ 63 w 673"/>
                <a:gd name="T23" fmla="*/ 44 h 287"/>
                <a:gd name="T24" fmla="*/ 310 w 673"/>
                <a:gd name="T25" fmla="*/ 186 h 287"/>
                <a:gd name="T26" fmla="*/ 367 w 673"/>
                <a:gd name="T27" fmla="*/ 184 h 287"/>
                <a:gd name="T28" fmla="*/ 659 w 673"/>
                <a:gd name="T29" fmla="*/ 15 h 287"/>
                <a:gd name="T30" fmla="*/ 673 w 673"/>
                <a:gd name="T31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3" h="287">
                  <a:moveTo>
                    <a:pt x="673" y="0"/>
                  </a:moveTo>
                  <a:cubicBezTo>
                    <a:pt x="673" y="89"/>
                    <a:pt x="673" y="89"/>
                    <a:pt x="673" y="89"/>
                  </a:cubicBezTo>
                  <a:cubicBezTo>
                    <a:pt x="673" y="89"/>
                    <a:pt x="673" y="89"/>
                    <a:pt x="673" y="89"/>
                  </a:cubicBezTo>
                  <a:cubicBezTo>
                    <a:pt x="673" y="95"/>
                    <a:pt x="668" y="102"/>
                    <a:pt x="659" y="107"/>
                  </a:cubicBezTo>
                  <a:cubicBezTo>
                    <a:pt x="367" y="276"/>
                    <a:pt x="367" y="276"/>
                    <a:pt x="367" y="276"/>
                  </a:cubicBezTo>
                  <a:cubicBezTo>
                    <a:pt x="350" y="286"/>
                    <a:pt x="324" y="287"/>
                    <a:pt x="310" y="278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3" y="102"/>
                    <a:pt x="0" y="97"/>
                    <a:pt x="0" y="9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4" y="10"/>
                    <a:pt x="9" y="13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310" y="186"/>
                    <a:pt x="310" y="186"/>
                    <a:pt x="310" y="186"/>
                  </a:cubicBezTo>
                  <a:cubicBezTo>
                    <a:pt x="324" y="195"/>
                    <a:pt x="350" y="194"/>
                    <a:pt x="367" y="18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67" y="11"/>
                    <a:pt x="671" y="6"/>
                    <a:pt x="673" y="0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52" name="Freeform 131">
              <a:extLst>
                <a:ext uri="{FF2B5EF4-FFF2-40B4-BE49-F238E27FC236}">
                  <a16:creationId xmlns:a16="http://schemas.microsoft.com/office/drawing/2014/main" id="{8175B2E7-3187-407E-A69A-6F496FB6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1188" y="5092700"/>
              <a:ext cx="481013" cy="354013"/>
            </a:xfrm>
            <a:custGeom>
              <a:avLst/>
              <a:gdLst>
                <a:gd name="T0" fmla="*/ 162 w 174"/>
                <a:gd name="T1" fmla="*/ 37 h 128"/>
                <a:gd name="T2" fmla="*/ 12 w 174"/>
                <a:gd name="T3" fmla="*/ 124 h 128"/>
                <a:gd name="T4" fmla="*/ 0 w 174"/>
                <a:gd name="T5" fmla="*/ 114 h 128"/>
                <a:gd name="T6" fmla="*/ 0 w 174"/>
                <a:gd name="T7" fmla="*/ 114 h 128"/>
                <a:gd name="T8" fmla="*/ 12 w 174"/>
                <a:gd name="T9" fmla="*/ 91 h 128"/>
                <a:gd name="T10" fmla="*/ 162 w 174"/>
                <a:gd name="T11" fmla="*/ 4 h 128"/>
                <a:gd name="T12" fmla="*/ 174 w 174"/>
                <a:gd name="T13" fmla="*/ 14 h 128"/>
                <a:gd name="T14" fmla="*/ 174 w 174"/>
                <a:gd name="T15" fmla="*/ 14 h 128"/>
                <a:gd name="T16" fmla="*/ 162 w 174"/>
                <a:gd name="T17" fmla="*/ 3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28">
                  <a:moveTo>
                    <a:pt x="162" y="37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5" y="128"/>
                    <a:pt x="0" y="124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05"/>
                    <a:pt x="5" y="95"/>
                    <a:pt x="12" y="91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9" y="0"/>
                    <a:pt x="174" y="4"/>
                    <a:pt x="174" y="14"/>
                  </a:cubicBezTo>
                  <a:cubicBezTo>
                    <a:pt x="174" y="14"/>
                    <a:pt x="174" y="14"/>
                    <a:pt x="174" y="14"/>
                  </a:cubicBezTo>
                  <a:cubicBezTo>
                    <a:pt x="174" y="23"/>
                    <a:pt x="169" y="33"/>
                    <a:pt x="162" y="37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53" name="Freeform 132">
              <a:extLst>
                <a:ext uri="{FF2B5EF4-FFF2-40B4-BE49-F238E27FC236}">
                  <a16:creationId xmlns:a16="http://schemas.microsoft.com/office/drawing/2014/main" id="{38E89FCB-B375-4DB0-B4F5-6C7989CE5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5663" y="5118100"/>
              <a:ext cx="482600" cy="350838"/>
            </a:xfrm>
            <a:custGeom>
              <a:avLst/>
              <a:gdLst>
                <a:gd name="T0" fmla="*/ 162 w 175"/>
                <a:gd name="T1" fmla="*/ 123 h 127"/>
                <a:gd name="T2" fmla="*/ 13 w 175"/>
                <a:gd name="T3" fmla="*/ 37 h 127"/>
                <a:gd name="T4" fmla="*/ 0 w 175"/>
                <a:gd name="T5" fmla="*/ 13 h 127"/>
                <a:gd name="T6" fmla="*/ 0 w 175"/>
                <a:gd name="T7" fmla="*/ 13 h 127"/>
                <a:gd name="T8" fmla="*/ 13 w 175"/>
                <a:gd name="T9" fmla="*/ 4 h 127"/>
                <a:gd name="T10" fmla="*/ 162 w 175"/>
                <a:gd name="T11" fmla="*/ 90 h 127"/>
                <a:gd name="T12" fmla="*/ 175 w 175"/>
                <a:gd name="T13" fmla="*/ 114 h 127"/>
                <a:gd name="T14" fmla="*/ 175 w 175"/>
                <a:gd name="T15" fmla="*/ 114 h 127"/>
                <a:gd name="T16" fmla="*/ 162 w 175"/>
                <a:gd name="T17" fmla="*/ 1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27">
                  <a:moveTo>
                    <a:pt x="162" y="123"/>
                  </a:moveTo>
                  <a:cubicBezTo>
                    <a:pt x="13" y="37"/>
                    <a:pt x="13" y="37"/>
                    <a:pt x="13" y="37"/>
                  </a:cubicBezTo>
                  <a:cubicBezTo>
                    <a:pt x="6" y="33"/>
                    <a:pt x="0" y="2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"/>
                    <a:pt x="6" y="0"/>
                    <a:pt x="13" y="4"/>
                  </a:cubicBezTo>
                  <a:cubicBezTo>
                    <a:pt x="162" y="90"/>
                    <a:pt x="162" y="90"/>
                    <a:pt x="162" y="90"/>
                  </a:cubicBezTo>
                  <a:cubicBezTo>
                    <a:pt x="169" y="94"/>
                    <a:pt x="175" y="105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23"/>
                    <a:pt x="169" y="127"/>
                    <a:pt x="162" y="123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54" name="Freeform 133">
              <a:extLst>
                <a:ext uri="{FF2B5EF4-FFF2-40B4-BE49-F238E27FC236}">
                  <a16:creationId xmlns:a16="http://schemas.microsoft.com/office/drawing/2014/main" id="{B34A8161-5788-4E98-9985-FA3E43748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538" y="5394325"/>
              <a:ext cx="79375" cy="117475"/>
            </a:xfrm>
            <a:custGeom>
              <a:avLst/>
              <a:gdLst>
                <a:gd name="T0" fmla="*/ 29 w 29"/>
                <a:gd name="T1" fmla="*/ 13 h 43"/>
                <a:gd name="T2" fmla="*/ 14 w 29"/>
                <a:gd name="T3" fmla="*/ 38 h 43"/>
                <a:gd name="T4" fmla="*/ 0 w 29"/>
                <a:gd name="T5" fmla="*/ 30 h 43"/>
                <a:gd name="T6" fmla="*/ 14 w 29"/>
                <a:gd name="T7" fmla="*/ 4 h 43"/>
                <a:gd name="T8" fmla="*/ 29 w 29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">
                  <a:moveTo>
                    <a:pt x="29" y="13"/>
                  </a:moveTo>
                  <a:cubicBezTo>
                    <a:pt x="29" y="22"/>
                    <a:pt x="23" y="34"/>
                    <a:pt x="14" y="38"/>
                  </a:cubicBezTo>
                  <a:cubicBezTo>
                    <a:pt x="6" y="43"/>
                    <a:pt x="0" y="39"/>
                    <a:pt x="0" y="30"/>
                  </a:cubicBezTo>
                  <a:cubicBezTo>
                    <a:pt x="0" y="20"/>
                    <a:pt x="6" y="9"/>
                    <a:pt x="14" y="4"/>
                  </a:cubicBezTo>
                  <a:cubicBezTo>
                    <a:pt x="23" y="0"/>
                    <a:pt x="29" y="3"/>
                    <a:pt x="29" y="13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55" name="Freeform 134">
              <a:extLst>
                <a:ext uri="{FF2B5EF4-FFF2-40B4-BE49-F238E27FC236}">
                  <a16:creationId xmlns:a16="http://schemas.microsoft.com/office/drawing/2014/main" id="{21993551-1C6F-4FAC-8A54-993820768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988" y="4040187"/>
              <a:ext cx="1862138" cy="1090613"/>
            </a:xfrm>
            <a:custGeom>
              <a:avLst/>
              <a:gdLst>
                <a:gd name="T0" fmla="*/ 674 w 675"/>
                <a:gd name="T1" fmla="*/ 200 h 395"/>
                <a:gd name="T2" fmla="*/ 660 w 675"/>
                <a:gd name="T3" fmla="*/ 215 h 395"/>
                <a:gd name="T4" fmla="*/ 368 w 675"/>
                <a:gd name="T5" fmla="*/ 384 h 395"/>
                <a:gd name="T6" fmla="*/ 311 w 675"/>
                <a:gd name="T7" fmla="*/ 386 h 395"/>
                <a:gd name="T8" fmla="*/ 64 w 675"/>
                <a:gd name="T9" fmla="*/ 243 h 395"/>
                <a:gd name="T10" fmla="*/ 64 w 675"/>
                <a:gd name="T11" fmla="*/ 243 h 395"/>
                <a:gd name="T12" fmla="*/ 10 w 675"/>
                <a:gd name="T13" fmla="*/ 213 h 395"/>
                <a:gd name="T14" fmla="*/ 1 w 675"/>
                <a:gd name="T15" fmla="*/ 200 h 395"/>
                <a:gd name="T16" fmla="*/ 1 w 675"/>
                <a:gd name="T17" fmla="*/ 200 h 395"/>
                <a:gd name="T18" fmla="*/ 14 w 675"/>
                <a:gd name="T19" fmla="*/ 180 h 395"/>
                <a:gd name="T20" fmla="*/ 307 w 675"/>
                <a:gd name="T21" fmla="*/ 11 h 395"/>
                <a:gd name="T22" fmla="*/ 364 w 675"/>
                <a:gd name="T23" fmla="*/ 9 h 395"/>
                <a:gd name="T24" fmla="*/ 664 w 675"/>
                <a:gd name="T25" fmla="*/ 182 h 395"/>
                <a:gd name="T26" fmla="*/ 674 w 675"/>
                <a:gd name="T27" fmla="*/ 20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5" h="395">
                  <a:moveTo>
                    <a:pt x="674" y="200"/>
                  </a:moveTo>
                  <a:cubicBezTo>
                    <a:pt x="672" y="205"/>
                    <a:pt x="668" y="211"/>
                    <a:pt x="660" y="215"/>
                  </a:cubicBezTo>
                  <a:cubicBezTo>
                    <a:pt x="368" y="384"/>
                    <a:pt x="368" y="384"/>
                    <a:pt x="368" y="384"/>
                  </a:cubicBezTo>
                  <a:cubicBezTo>
                    <a:pt x="351" y="393"/>
                    <a:pt x="325" y="395"/>
                    <a:pt x="311" y="386"/>
                  </a:cubicBezTo>
                  <a:cubicBezTo>
                    <a:pt x="64" y="243"/>
                    <a:pt x="64" y="243"/>
                    <a:pt x="64" y="243"/>
                  </a:cubicBezTo>
                  <a:cubicBezTo>
                    <a:pt x="64" y="243"/>
                    <a:pt x="64" y="243"/>
                    <a:pt x="64" y="243"/>
                  </a:cubicBezTo>
                  <a:cubicBezTo>
                    <a:pt x="10" y="213"/>
                    <a:pt x="10" y="213"/>
                    <a:pt x="10" y="213"/>
                  </a:cubicBezTo>
                  <a:cubicBezTo>
                    <a:pt x="5" y="209"/>
                    <a:pt x="1" y="205"/>
                    <a:pt x="1" y="200"/>
                  </a:cubicBezTo>
                  <a:cubicBezTo>
                    <a:pt x="1" y="200"/>
                    <a:pt x="1" y="200"/>
                    <a:pt x="1" y="200"/>
                  </a:cubicBezTo>
                  <a:cubicBezTo>
                    <a:pt x="0" y="193"/>
                    <a:pt x="4" y="185"/>
                    <a:pt x="14" y="180"/>
                  </a:cubicBezTo>
                  <a:cubicBezTo>
                    <a:pt x="307" y="11"/>
                    <a:pt x="307" y="11"/>
                    <a:pt x="307" y="11"/>
                  </a:cubicBezTo>
                  <a:cubicBezTo>
                    <a:pt x="324" y="1"/>
                    <a:pt x="349" y="0"/>
                    <a:pt x="364" y="9"/>
                  </a:cubicBezTo>
                  <a:cubicBezTo>
                    <a:pt x="664" y="182"/>
                    <a:pt x="664" y="182"/>
                    <a:pt x="664" y="182"/>
                  </a:cubicBezTo>
                  <a:cubicBezTo>
                    <a:pt x="672" y="187"/>
                    <a:pt x="675" y="193"/>
                    <a:pt x="674" y="200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56" name="Freeform 135">
              <a:extLst>
                <a:ext uri="{FF2B5EF4-FFF2-40B4-BE49-F238E27FC236}">
                  <a16:creationId xmlns:a16="http://schemas.microsoft.com/office/drawing/2014/main" id="{66899D14-A8F1-4E1A-B15E-D35221BC6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163" y="4592637"/>
              <a:ext cx="1857375" cy="792163"/>
            </a:xfrm>
            <a:custGeom>
              <a:avLst/>
              <a:gdLst>
                <a:gd name="T0" fmla="*/ 673 w 673"/>
                <a:gd name="T1" fmla="*/ 0 h 287"/>
                <a:gd name="T2" fmla="*/ 673 w 673"/>
                <a:gd name="T3" fmla="*/ 88 h 287"/>
                <a:gd name="T4" fmla="*/ 673 w 673"/>
                <a:gd name="T5" fmla="*/ 88 h 287"/>
                <a:gd name="T6" fmla="*/ 659 w 673"/>
                <a:gd name="T7" fmla="*/ 107 h 287"/>
                <a:gd name="T8" fmla="*/ 367 w 673"/>
                <a:gd name="T9" fmla="*/ 276 h 287"/>
                <a:gd name="T10" fmla="*/ 310 w 673"/>
                <a:gd name="T11" fmla="*/ 278 h 287"/>
                <a:gd name="T12" fmla="*/ 9 w 673"/>
                <a:gd name="T13" fmla="*/ 105 h 287"/>
                <a:gd name="T14" fmla="*/ 0 w 673"/>
                <a:gd name="T15" fmla="*/ 92 h 287"/>
                <a:gd name="T16" fmla="*/ 0 w 673"/>
                <a:gd name="T17" fmla="*/ 0 h 287"/>
                <a:gd name="T18" fmla="*/ 9 w 673"/>
                <a:gd name="T19" fmla="*/ 13 h 287"/>
                <a:gd name="T20" fmla="*/ 63 w 673"/>
                <a:gd name="T21" fmla="*/ 43 h 287"/>
                <a:gd name="T22" fmla="*/ 63 w 673"/>
                <a:gd name="T23" fmla="*/ 43 h 287"/>
                <a:gd name="T24" fmla="*/ 310 w 673"/>
                <a:gd name="T25" fmla="*/ 186 h 287"/>
                <a:gd name="T26" fmla="*/ 367 w 673"/>
                <a:gd name="T27" fmla="*/ 184 h 287"/>
                <a:gd name="T28" fmla="*/ 659 w 673"/>
                <a:gd name="T29" fmla="*/ 15 h 287"/>
                <a:gd name="T30" fmla="*/ 673 w 673"/>
                <a:gd name="T31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3" h="287">
                  <a:moveTo>
                    <a:pt x="673" y="0"/>
                  </a:moveTo>
                  <a:cubicBezTo>
                    <a:pt x="673" y="88"/>
                    <a:pt x="673" y="88"/>
                    <a:pt x="673" y="88"/>
                  </a:cubicBezTo>
                  <a:cubicBezTo>
                    <a:pt x="673" y="88"/>
                    <a:pt x="673" y="88"/>
                    <a:pt x="673" y="88"/>
                  </a:cubicBezTo>
                  <a:cubicBezTo>
                    <a:pt x="673" y="95"/>
                    <a:pt x="668" y="102"/>
                    <a:pt x="659" y="107"/>
                  </a:cubicBezTo>
                  <a:cubicBezTo>
                    <a:pt x="367" y="276"/>
                    <a:pt x="367" y="276"/>
                    <a:pt x="367" y="276"/>
                  </a:cubicBezTo>
                  <a:cubicBezTo>
                    <a:pt x="350" y="286"/>
                    <a:pt x="324" y="287"/>
                    <a:pt x="310" y="278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3" y="101"/>
                    <a:pt x="0" y="97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9"/>
                    <a:pt x="9" y="1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310" y="186"/>
                    <a:pt x="310" y="186"/>
                    <a:pt x="310" y="186"/>
                  </a:cubicBezTo>
                  <a:cubicBezTo>
                    <a:pt x="324" y="195"/>
                    <a:pt x="350" y="193"/>
                    <a:pt x="367" y="18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67" y="11"/>
                    <a:pt x="671" y="5"/>
                    <a:pt x="673" y="0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57" name="Freeform 136">
              <a:extLst>
                <a:ext uri="{FF2B5EF4-FFF2-40B4-BE49-F238E27FC236}">
                  <a16:creationId xmlns:a16="http://schemas.microsoft.com/office/drawing/2014/main" id="{0F7E594A-061A-4F30-B6D5-9FA601CB8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1188" y="4794250"/>
              <a:ext cx="481013" cy="354013"/>
            </a:xfrm>
            <a:custGeom>
              <a:avLst/>
              <a:gdLst>
                <a:gd name="T0" fmla="*/ 162 w 174"/>
                <a:gd name="T1" fmla="*/ 37 h 128"/>
                <a:gd name="T2" fmla="*/ 12 w 174"/>
                <a:gd name="T3" fmla="*/ 124 h 128"/>
                <a:gd name="T4" fmla="*/ 0 w 174"/>
                <a:gd name="T5" fmla="*/ 114 h 128"/>
                <a:gd name="T6" fmla="*/ 0 w 174"/>
                <a:gd name="T7" fmla="*/ 114 h 128"/>
                <a:gd name="T8" fmla="*/ 12 w 174"/>
                <a:gd name="T9" fmla="*/ 90 h 128"/>
                <a:gd name="T10" fmla="*/ 162 w 174"/>
                <a:gd name="T11" fmla="*/ 4 h 128"/>
                <a:gd name="T12" fmla="*/ 174 w 174"/>
                <a:gd name="T13" fmla="*/ 13 h 128"/>
                <a:gd name="T14" fmla="*/ 174 w 174"/>
                <a:gd name="T15" fmla="*/ 13 h 128"/>
                <a:gd name="T16" fmla="*/ 162 w 174"/>
                <a:gd name="T17" fmla="*/ 3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28">
                  <a:moveTo>
                    <a:pt x="162" y="37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5" y="128"/>
                    <a:pt x="0" y="123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05"/>
                    <a:pt x="5" y="94"/>
                    <a:pt x="12" y="90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9" y="0"/>
                    <a:pt x="174" y="4"/>
                    <a:pt x="174" y="13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4" y="23"/>
                    <a:pt x="169" y="33"/>
                    <a:pt x="162" y="37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58" name="Freeform 137">
              <a:extLst>
                <a:ext uri="{FF2B5EF4-FFF2-40B4-BE49-F238E27FC236}">
                  <a16:creationId xmlns:a16="http://schemas.microsoft.com/office/drawing/2014/main" id="{02190358-3DAA-4D27-BE9A-D3F73BACA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5663" y="4816475"/>
              <a:ext cx="482600" cy="354013"/>
            </a:xfrm>
            <a:custGeom>
              <a:avLst/>
              <a:gdLst>
                <a:gd name="T0" fmla="*/ 162 w 175"/>
                <a:gd name="T1" fmla="*/ 124 h 128"/>
                <a:gd name="T2" fmla="*/ 13 w 175"/>
                <a:gd name="T3" fmla="*/ 37 h 128"/>
                <a:gd name="T4" fmla="*/ 0 w 175"/>
                <a:gd name="T5" fmla="*/ 14 h 128"/>
                <a:gd name="T6" fmla="*/ 0 w 175"/>
                <a:gd name="T7" fmla="*/ 14 h 128"/>
                <a:gd name="T8" fmla="*/ 13 w 175"/>
                <a:gd name="T9" fmla="*/ 4 h 128"/>
                <a:gd name="T10" fmla="*/ 162 w 175"/>
                <a:gd name="T11" fmla="*/ 91 h 128"/>
                <a:gd name="T12" fmla="*/ 175 w 175"/>
                <a:gd name="T13" fmla="*/ 115 h 128"/>
                <a:gd name="T14" fmla="*/ 175 w 175"/>
                <a:gd name="T15" fmla="*/ 115 h 128"/>
                <a:gd name="T16" fmla="*/ 162 w 175"/>
                <a:gd name="T17" fmla="*/ 1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28">
                  <a:moveTo>
                    <a:pt x="162" y="124"/>
                  </a:moveTo>
                  <a:cubicBezTo>
                    <a:pt x="13" y="37"/>
                    <a:pt x="13" y="37"/>
                    <a:pt x="13" y="37"/>
                  </a:cubicBezTo>
                  <a:cubicBezTo>
                    <a:pt x="6" y="34"/>
                    <a:pt x="0" y="2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6" y="0"/>
                    <a:pt x="13" y="4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9" y="95"/>
                    <a:pt x="175" y="105"/>
                    <a:pt x="175" y="115"/>
                  </a:cubicBezTo>
                  <a:cubicBezTo>
                    <a:pt x="175" y="115"/>
                    <a:pt x="175" y="115"/>
                    <a:pt x="175" y="115"/>
                  </a:cubicBezTo>
                  <a:cubicBezTo>
                    <a:pt x="175" y="124"/>
                    <a:pt x="169" y="128"/>
                    <a:pt x="162" y="124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59" name="Freeform 138">
              <a:extLst>
                <a:ext uri="{FF2B5EF4-FFF2-40B4-BE49-F238E27FC236}">
                  <a16:creationId xmlns:a16="http://schemas.microsoft.com/office/drawing/2014/main" id="{E41FA196-FC90-49CA-A3D6-4B1881EA1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538" y="5092700"/>
              <a:ext cx="79375" cy="122238"/>
            </a:xfrm>
            <a:custGeom>
              <a:avLst/>
              <a:gdLst>
                <a:gd name="T0" fmla="*/ 29 w 29"/>
                <a:gd name="T1" fmla="*/ 14 h 44"/>
                <a:gd name="T2" fmla="*/ 14 w 29"/>
                <a:gd name="T3" fmla="*/ 39 h 44"/>
                <a:gd name="T4" fmla="*/ 0 w 29"/>
                <a:gd name="T5" fmla="*/ 31 h 44"/>
                <a:gd name="T6" fmla="*/ 14 w 29"/>
                <a:gd name="T7" fmla="*/ 5 h 44"/>
                <a:gd name="T8" fmla="*/ 29 w 29"/>
                <a:gd name="T9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4">
                  <a:moveTo>
                    <a:pt x="29" y="14"/>
                  </a:moveTo>
                  <a:cubicBezTo>
                    <a:pt x="29" y="23"/>
                    <a:pt x="23" y="34"/>
                    <a:pt x="14" y="39"/>
                  </a:cubicBezTo>
                  <a:cubicBezTo>
                    <a:pt x="6" y="44"/>
                    <a:pt x="0" y="40"/>
                    <a:pt x="0" y="31"/>
                  </a:cubicBezTo>
                  <a:cubicBezTo>
                    <a:pt x="0" y="21"/>
                    <a:pt x="6" y="10"/>
                    <a:pt x="14" y="5"/>
                  </a:cubicBezTo>
                  <a:cubicBezTo>
                    <a:pt x="23" y="0"/>
                    <a:pt x="29" y="4"/>
                    <a:pt x="29" y="14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189DA6A1-6236-4219-8A6E-5F56A8CE1877}"/>
              </a:ext>
            </a:extLst>
          </p:cNvPr>
          <p:cNvGrpSpPr/>
          <p:nvPr/>
        </p:nvGrpSpPr>
        <p:grpSpPr>
          <a:xfrm>
            <a:off x="1349563" y="5893525"/>
            <a:ext cx="957737" cy="972060"/>
            <a:chOff x="7067551" y="7526338"/>
            <a:chExt cx="1592263" cy="1616075"/>
          </a:xfrm>
        </p:grpSpPr>
        <p:sp>
          <p:nvSpPr>
            <p:cNvPr id="561" name="Freeform 139">
              <a:extLst>
                <a:ext uri="{FF2B5EF4-FFF2-40B4-BE49-F238E27FC236}">
                  <a16:creationId xmlns:a16="http://schemas.microsoft.com/office/drawing/2014/main" id="{39F617BB-62AA-40AC-B896-B274E14C5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7551" y="8213725"/>
              <a:ext cx="1592263" cy="928688"/>
            </a:xfrm>
            <a:custGeom>
              <a:avLst/>
              <a:gdLst>
                <a:gd name="T0" fmla="*/ 575 w 577"/>
                <a:gd name="T1" fmla="*/ 170 h 336"/>
                <a:gd name="T2" fmla="*/ 564 w 577"/>
                <a:gd name="T3" fmla="*/ 183 h 336"/>
                <a:gd name="T4" fmla="*/ 314 w 577"/>
                <a:gd name="T5" fmla="*/ 327 h 336"/>
                <a:gd name="T6" fmla="*/ 266 w 577"/>
                <a:gd name="T7" fmla="*/ 329 h 336"/>
                <a:gd name="T8" fmla="*/ 55 w 577"/>
                <a:gd name="T9" fmla="*/ 207 h 336"/>
                <a:gd name="T10" fmla="*/ 55 w 577"/>
                <a:gd name="T11" fmla="*/ 207 h 336"/>
                <a:gd name="T12" fmla="*/ 9 w 577"/>
                <a:gd name="T13" fmla="*/ 181 h 336"/>
                <a:gd name="T14" fmla="*/ 1 w 577"/>
                <a:gd name="T15" fmla="*/ 171 h 336"/>
                <a:gd name="T16" fmla="*/ 1 w 577"/>
                <a:gd name="T17" fmla="*/ 171 h 336"/>
                <a:gd name="T18" fmla="*/ 13 w 577"/>
                <a:gd name="T19" fmla="*/ 153 h 336"/>
                <a:gd name="T20" fmla="*/ 262 w 577"/>
                <a:gd name="T21" fmla="*/ 9 h 336"/>
                <a:gd name="T22" fmla="*/ 311 w 577"/>
                <a:gd name="T23" fmla="*/ 7 h 336"/>
                <a:gd name="T24" fmla="*/ 567 w 577"/>
                <a:gd name="T25" fmla="*/ 155 h 336"/>
                <a:gd name="T26" fmla="*/ 575 w 577"/>
                <a:gd name="T27" fmla="*/ 17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7" h="336">
                  <a:moveTo>
                    <a:pt x="575" y="170"/>
                  </a:moveTo>
                  <a:cubicBezTo>
                    <a:pt x="574" y="175"/>
                    <a:pt x="570" y="179"/>
                    <a:pt x="564" y="183"/>
                  </a:cubicBezTo>
                  <a:cubicBezTo>
                    <a:pt x="314" y="327"/>
                    <a:pt x="314" y="327"/>
                    <a:pt x="314" y="327"/>
                  </a:cubicBezTo>
                  <a:cubicBezTo>
                    <a:pt x="300" y="335"/>
                    <a:pt x="278" y="336"/>
                    <a:pt x="266" y="329"/>
                  </a:cubicBezTo>
                  <a:cubicBezTo>
                    <a:pt x="55" y="207"/>
                    <a:pt x="55" y="207"/>
                    <a:pt x="55" y="207"/>
                  </a:cubicBezTo>
                  <a:cubicBezTo>
                    <a:pt x="55" y="207"/>
                    <a:pt x="55" y="207"/>
                    <a:pt x="55" y="207"/>
                  </a:cubicBezTo>
                  <a:cubicBezTo>
                    <a:pt x="9" y="181"/>
                    <a:pt x="9" y="181"/>
                    <a:pt x="9" y="181"/>
                  </a:cubicBezTo>
                  <a:cubicBezTo>
                    <a:pt x="4" y="178"/>
                    <a:pt x="2" y="175"/>
                    <a:pt x="1" y="171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65"/>
                    <a:pt x="4" y="158"/>
                    <a:pt x="13" y="153"/>
                  </a:cubicBezTo>
                  <a:cubicBezTo>
                    <a:pt x="262" y="9"/>
                    <a:pt x="262" y="9"/>
                    <a:pt x="262" y="9"/>
                  </a:cubicBezTo>
                  <a:cubicBezTo>
                    <a:pt x="277" y="1"/>
                    <a:pt x="298" y="0"/>
                    <a:pt x="311" y="7"/>
                  </a:cubicBezTo>
                  <a:cubicBezTo>
                    <a:pt x="567" y="155"/>
                    <a:pt x="567" y="155"/>
                    <a:pt x="567" y="155"/>
                  </a:cubicBezTo>
                  <a:cubicBezTo>
                    <a:pt x="574" y="159"/>
                    <a:pt x="577" y="165"/>
                    <a:pt x="575" y="170"/>
                  </a:cubicBezTo>
                  <a:close/>
                </a:path>
              </a:pathLst>
            </a:custGeom>
            <a:solidFill>
              <a:srgbClr val="08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62" name="Freeform 140">
              <a:extLst>
                <a:ext uri="{FF2B5EF4-FFF2-40B4-BE49-F238E27FC236}">
                  <a16:creationId xmlns:a16="http://schemas.microsoft.com/office/drawing/2014/main" id="{8F9C2727-7F05-45D5-8159-D66C4A03C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001" y="8010525"/>
              <a:ext cx="1503363" cy="881063"/>
            </a:xfrm>
            <a:custGeom>
              <a:avLst/>
              <a:gdLst>
                <a:gd name="T0" fmla="*/ 544 w 545"/>
                <a:gd name="T1" fmla="*/ 162 h 319"/>
                <a:gd name="T2" fmla="*/ 533 w 545"/>
                <a:gd name="T3" fmla="*/ 174 h 319"/>
                <a:gd name="T4" fmla="*/ 297 w 545"/>
                <a:gd name="T5" fmla="*/ 310 h 319"/>
                <a:gd name="T6" fmla="*/ 251 w 545"/>
                <a:gd name="T7" fmla="*/ 312 h 319"/>
                <a:gd name="T8" fmla="*/ 51 w 545"/>
                <a:gd name="T9" fmla="*/ 197 h 319"/>
                <a:gd name="T10" fmla="*/ 51 w 545"/>
                <a:gd name="T11" fmla="*/ 197 h 319"/>
                <a:gd name="T12" fmla="*/ 8 w 545"/>
                <a:gd name="T13" fmla="*/ 172 h 319"/>
                <a:gd name="T14" fmla="*/ 0 w 545"/>
                <a:gd name="T15" fmla="*/ 162 h 319"/>
                <a:gd name="T16" fmla="*/ 0 w 545"/>
                <a:gd name="T17" fmla="*/ 162 h 319"/>
                <a:gd name="T18" fmla="*/ 12 w 545"/>
                <a:gd name="T19" fmla="*/ 145 h 319"/>
                <a:gd name="T20" fmla="*/ 248 w 545"/>
                <a:gd name="T21" fmla="*/ 9 h 319"/>
                <a:gd name="T22" fmla="*/ 294 w 545"/>
                <a:gd name="T23" fmla="*/ 7 h 319"/>
                <a:gd name="T24" fmla="*/ 536 w 545"/>
                <a:gd name="T25" fmla="*/ 147 h 319"/>
                <a:gd name="T26" fmla="*/ 544 w 545"/>
                <a:gd name="T27" fmla="*/ 16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5" h="319">
                  <a:moveTo>
                    <a:pt x="544" y="162"/>
                  </a:moveTo>
                  <a:cubicBezTo>
                    <a:pt x="543" y="166"/>
                    <a:pt x="539" y="170"/>
                    <a:pt x="533" y="174"/>
                  </a:cubicBezTo>
                  <a:cubicBezTo>
                    <a:pt x="297" y="310"/>
                    <a:pt x="297" y="310"/>
                    <a:pt x="297" y="310"/>
                  </a:cubicBezTo>
                  <a:cubicBezTo>
                    <a:pt x="283" y="318"/>
                    <a:pt x="263" y="319"/>
                    <a:pt x="251" y="312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4" y="169"/>
                    <a:pt x="1" y="166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6"/>
                    <a:pt x="3" y="150"/>
                    <a:pt x="12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1" y="1"/>
                    <a:pt x="282" y="0"/>
                    <a:pt x="294" y="7"/>
                  </a:cubicBezTo>
                  <a:cubicBezTo>
                    <a:pt x="536" y="147"/>
                    <a:pt x="536" y="147"/>
                    <a:pt x="536" y="147"/>
                  </a:cubicBezTo>
                  <a:cubicBezTo>
                    <a:pt x="543" y="151"/>
                    <a:pt x="545" y="156"/>
                    <a:pt x="544" y="162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63" name="Freeform 141">
              <a:extLst>
                <a:ext uri="{FF2B5EF4-FFF2-40B4-BE49-F238E27FC236}">
                  <a16:creationId xmlns:a16="http://schemas.microsoft.com/office/drawing/2014/main" id="{BD40E934-7EA4-4BA9-95F9-89A6B2B70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001" y="8456613"/>
              <a:ext cx="1501775" cy="638175"/>
            </a:xfrm>
            <a:custGeom>
              <a:avLst/>
              <a:gdLst>
                <a:gd name="T0" fmla="*/ 544 w 544"/>
                <a:gd name="T1" fmla="*/ 0 h 231"/>
                <a:gd name="T2" fmla="*/ 544 w 544"/>
                <a:gd name="T3" fmla="*/ 71 h 231"/>
                <a:gd name="T4" fmla="*/ 544 w 544"/>
                <a:gd name="T5" fmla="*/ 71 h 231"/>
                <a:gd name="T6" fmla="*/ 533 w 544"/>
                <a:gd name="T7" fmla="*/ 86 h 231"/>
                <a:gd name="T8" fmla="*/ 297 w 544"/>
                <a:gd name="T9" fmla="*/ 222 h 231"/>
                <a:gd name="T10" fmla="*/ 251 w 544"/>
                <a:gd name="T11" fmla="*/ 224 h 231"/>
                <a:gd name="T12" fmla="*/ 8 w 544"/>
                <a:gd name="T13" fmla="*/ 84 h 231"/>
                <a:gd name="T14" fmla="*/ 0 w 544"/>
                <a:gd name="T15" fmla="*/ 74 h 231"/>
                <a:gd name="T16" fmla="*/ 0 w 544"/>
                <a:gd name="T17" fmla="*/ 0 h 231"/>
                <a:gd name="T18" fmla="*/ 8 w 544"/>
                <a:gd name="T19" fmla="*/ 10 h 231"/>
                <a:gd name="T20" fmla="*/ 51 w 544"/>
                <a:gd name="T21" fmla="*/ 35 h 231"/>
                <a:gd name="T22" fmla="*/ 51 w 544"/>
                <a:gd name="T23" fmla="*/ 35 h 231"/>
                <a:gd name="T24" fmla="*/ 251 w 544"/>
                <a:gd name="T25" fmla="*/ 150 h 231"/>
                <a:gd name="T26" fmla="*/ 297 w 544"/>
                <a:gd name="T27" fmla="*/ 148 h 231"/>
                <a:gd name="T28" fmla="*/ 533 w 544"/>
                <a:gd name="T29" fmla="*/ 12 h 231"/>
                <a:gd name="T30" fmla="*/ 544 w 544"/>
                <a:gd name="T3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4" h="231">
                  <a:moveTo>
                    <a:pt x="544" y="0"/>
                  </a:moveTo>
                  <a:cubicBezTo>
                    <a:pt x="544" y="71"/>
                    <a:pt x="544" y="71"/>
                    <a:pt x="544" y="71"/>
                  </a:cubicBezTo>
                  <a:cubicBezTo>
                    <a:pt x="544" y="71"/>
                    <a:pt x="544" y="71"/>
                    <a:pt x="544" y="71"/>
                  </a:cubicBezTo>
                  <a:cubicBezTo>
                    <a:pt x="544" y="76"/>
                    <a:pt x="541" y="82"/>
                    <a:pt x="533" y="86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83" y="230"/>
                    <a:pt x="263" y="231"/>
                    <a:pt x="251" y="22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4" y="82"/>
                    <a:pt x="1" y="78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4" y="7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63" y="157"/>
                    <a:pt x="283" y="156"/>
                    <a:pt x="297" y="148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8"/>
                    <a:pt x="543" y="4"/>
                    <a:pt x="544" y="0"/>
                  </a:cubicBez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64" name="Freeform 142">
              <a:extLst>
                <a:ext uri="{FF2B5EF4-FFF2-40B4-BE49-F238E27FC236}">
                  <a16:creationId xmlns:a16="http://schemas.microsoft.com/office/drawing/2014/main" id="{2D588CF0-D885-4C0D-916E-B540B5BB8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7838" y="8620125"/>
              <a:ext cx="388938" cy="284163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100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100"/>
                    <a:pt x="10" y="100"/>
                    <a:pt x="10" y="100"/>
                  </a:cubicBezTo>
                  <a:cubicBezTo>
                    <a:pt x="4" y="103"/>
                    <a:pt x="0" y="99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4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6" y="0"/>
                    <a:pt x="141" y="3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8"/>
                    <a:pt x="136" y="27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65" name="Freeform 143">
              <a:extLst>
                <a:ext uri="{FF2B5EF4-FFF2-40B4-BE49-F238E27FC236}">
                  <a16:creationId xmlns:a16="http://schemas.microsoft.com/office/drawing/2014/main" id="{6FFBC2F0-EE70-4EA6-A2D8-481036B6B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63" y="8639175"/>
              <a:ext cx="388938" cy="282575"/>
            </a:xfrm>
            <a:custGeom>
              <a:avLst/>
              <a:gdLst>
                <a:gd name="T0" fmla="*/ 131 w 141"/>
                <a:gd name="T1" fmla="*/ 99 h 102"/>
                <a:gd name="T2" fmla="*/ 10 w 141"/>
                <a:gd name="T3" fmla="*/ 29 h 102"/>
                <a:gd name="T4" fmla="*/ 0 w 141"/>
                <a:gd name="T5" fmla="*/ 10 h 102"/>
                <a:gd name="T6" fmla="*/ 0 w 141"/>
                <a:gd name="T7" fmla="*/ 10 h 102"/>
                <a:gd name="T8" fmla="*/ 10 w 141"/>
                <a:gd name="T9" fmla="*/ 3 h 102"/>
                <a:gd name="T10" fmla="*/ 131 w 141"/>
                <a:gd name="T11" fmla="*/ 73 h 102"/>
                <a:gd name="T12" fmla="*/ 141 w 141"/>
                <a:gd name="T13" fmla="*/ 92 h 102"/>
                <a:gd name="T14" fmla="*/ 141 w 141"/>
                <a:gd name="T15" fmla="*/ 92 h 102"/>
                <a:gd name="T16" fmla="*/ 131 w 141"/>
                <a:gd name="T17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2">
                  <a:moveTo>
                    <a:pt x="131" y="99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4" y="26"/>
                    <a:pt x="0" y="1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4" y="0"/>
                    <a:pt x="10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6" y="76"/>
                    <a:pt x="141" y="84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9"/>
                    <a:pt x="136" y="102"/>
                    <a:pt x="131" y="99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66" name="Freeform 144">
              <a:extLst>
                <a:ext uri="{FF2B5EF4-FFF2-40B4-BE49-F238E27FC236}">
                  <a16:creationId xmlns:a16="http://schemas.microsoft.com/office/drawing/2014/main" id="{AEF744B8-59AE-46CB-88EF-64A9D518E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7826" y="8859838"/>
              <a:ext cx="66675" cy="96838"/>
            </a:xfrm>
            <a:custGeom>
              <a:avLst/>
              <a:gdLst>
                <a:gd name="T0" fmla="*/ 24 w 24"/>
                <a:gd name="T1" fmla="*/ 11 h 35"/>
                <a:gd name="T2" fmla="*/ 12 w 24"/>
                <a:gd name="T3" fmla="*/ 32 h 35"/>
                <a:gd name="T4" fmla="*/ 0 w 24"/>
                <a:gd name="T5" fmla="*/ 25 h 35"/>
                <a:gd name="T6" fmla="*/ 12 w 24"/>
                <a:gd name="T7" fmla="*/ 4 h 35"/>
                <a:gd name="T8" fmla="*/ 24 w 2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1"/>
                  </a:moveTo>
                  <a:cubicBezTo>
                    <a:pt x="24" y="19"/>
                    <a:pt x="19" y="28"/>
                    <a:pt x="12" y="32"/>
                  </a:cubicBezTo>
                  <a:cubicBezTo>
                    <a:pt x="5" y="35"/>
                    <a:pt x="0" y="32"/>
                    <a:pt x="0" y="25"/>
                  </a:cubicBezTo>
                  <a:cubicBezTo>
                    <a:pt x="0" y="17"/>
                    <a:pt x="5" y="8"/>
                    <a:pt x="12" y="4"/>
                  </a:cubicBezTo>
                  <a:cubicBezTo>
                    <a:pt x="19" y="0"/>
                    <a:pt x="24" y="3"/>
                    <a:pt x="24" y="1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67" name="Freeform 145">
              <a:extLst>
                <a:ext uri="{FF2B5EF4-FFF2-40B4-BE49-F238E27FC236}">
                  <a16:creationId xmlns:a16="http://schemas.microsoft.com/office/drawing/2014/main" id="{B331C6AF-523E-48A1-8797-35B7E38ED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001" y="7769225"/>
              <a:ext cx="1503363" cy="877888"/>
            </a:xfrm>
            <a:custGeom>
              <a:avLst/>
              <a:gdLst>
                <a:gd name="T0" fmla="*/ 544 w 545"/>
                <a:gd name="T1" fmla="*/ 161 h 318"/>
                <a:gd name="T2" fmla="*/ 533 w 545"/>
                <a:gd name="T3" fmla="*/ 173 h 318"/>
                <a:gd name="T4" fmla="*/ 297 w 545"/>
                <a:gd name="T5" fmla="*/ 310 h 318"/>
                <a:gd name="T6" fmla="*/ 251 w 545"/>
                <a:gd name="T7" fmla="*/ 312 h 318"/>
                <a:gd name="T8" fmla="*/ 51 w 545"/>
                <a:gd name="T9" fmla="*/ 196 h 318"/>
                <a:gd name="T10" fmla="*/ 51 w 545"/>
                <a:gd name="T11" fmla="*/ 196 h 318"/>
                <a:gd name="T12" fmla="*/ 8 w 545"/>
                <a:gd name="T13" fmla="*/ 172 h 318"/>
                <a:gd name="T14" fmla="*/ 0 w 545"/>
                <a:gd name="T15" fmla="*/ 162 h 318"/>
                <a:gd name="T16" fmla="*/ 0 w 545"/>
                <a:gd name="T17" fmla="*/ 162 h 318"/>
                <a:gd name="T18" fmla="*/ 12 w 545"/>
                <a:gd name="T19" fmla="*/ 145 h 318"/>
                <a:gd name="T20" fmla="*/ 248 w 545"/>
                <a:gd name="T21" fmla="*/ 9 h 318"/>
                <a:gd name="T22" fmla="*/ 294 w 545"/>
                <a:gd name="T23" fmla="*/ 7 h 318"/>
                <a:gd name="T24" fmla="*/ 536 w 545"/>
                <a:gd name="T25" fmla="*/ 147 h 318"/>
                <a:gd name="T26" fmla="*/ 544 w 545"/>
                <a:gd name="T27" fmla="*/ 16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5" h="318">
                  <a:moveTo>
                    <a:pt x="544" y="161"/>
                  </a:moveTo>
                  <a:cubicBezTo>
                    <a:pt x="543" y="166"/>
                    <a:pt x="539" y="170"/>
                    <a:pt x="533" y="173"/>
                  </a:cubicBezTo>
                  <a:cubicBezTo>
                    <a:pt x="297" y="310"/>
                    <a:pt x="297" y="310"/>
                    <a:pt x="297" y="310"/>
                  </a:cubicBezTo>
                  <a:cubicBezTo>
                    <a:pt x="283" y="318"/>
                    <a:pt x="263" y="318"/>
                    <a:pt x="251" y="312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4" y="169"/>
                    <a:pt x="1" y="165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6"/>
                    <a:pt x="3" y="150"/>
                    <a:pt x="12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1" y="1"/>
                    <a:pt x="282" y="0"/>
                    <a:pt x="294" y="7"/>
                  </a:cubicBezTo>
                  <a:cubicBezTo>
                    <a:pt x="536" y="147"/>
                    <a:pt x="536" y="147"/>
                    <a:pt x="536" y="147"/>
                  </a:cubicBezTo>
                  <a:cubicBezTo>
                    <a:pt x="543" y="151"/>
                    <a:pt x="545" y="156"/>
                    <a:pt x="544" y="161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68" name="Freeform 146">
              <a:extLst>
                <a:ext uri="{FF2B5EF4-FFF2-40B4-BE49-F238E27FC236}">
                  <a16:creationId xmlns:a16="http://schemas.microsoft.com/office/drawing/2014/main" id="{D4D90338-730D-41B6-A5F5-7421FC338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001" y="8213725"/>
              <a:ext cx="1501775" cy="641350"/>
            </a:xfrm>
            <a:custGeom>
              <a:avLst/>
              <a:gdLst>
                <a:gd name="T0" fmla="*/ 544 w 544"/>
                <a:gd name="T1" fmla="*/ 1 h 232"/>
                <a:gd name="T2" fmla="*/ 544 w 544"/>
                <a:gd name="T3" fmla="*/ 72 h 232"/>
                <a:gd name="T4" fmla="*/ 544 w 544"/>
                <a:gd name="T5" fmla="*/ 72 h 232"/>
                <a:gd name="T6" fmla="*/ 533 w 544"/>
                <a:gd name="T7" fmla="*/ 87 h 232"/>
                <a:gd name="T8" fmla="*/ 297 w 544"/>
                <a:gd name="T9" fmla="*/ 223 h 232"/>
                <a:gd name="T10" fmla="*/ 251 w 544"/>
                <a:gd name="T11" fmla="*/ 225 h 232"/>
                <a:gd name="T12" fmla="*/ 8 w 544"/>
                <a:gd name="T13" fmla="*/ 85 h 232"/>
                <a:gd name="T14" fmla="*/ 0 w 544"/>
                <a:gd name="T15" fmla="*/ 75 h 232"/>
                <a:gd name="T16" fmla="*/ 0 w 544"/>
                <a:gd name="T17" fmla="*/ 1 h 232"/>
                <a:gd name="T18" fmla="*/ 8 w 544"/>
                <a:gd name="T19" fmla="*/ 11 h 232"/>
                <a:gd name="T20" fmla="*/ 51 w 544"/>
                <a:gd name="T21" fmla="*/ 35 h 232"/>
                <a:gd name="T22" fmla="*/ 51 w 544"/>
                <a:gd name="T23" fmla="*/ 35 h 232"/>
                <a:gd name="T24" fmla="*/ 251 w 544"/>
                <a:gd name="T25" fmla="*/ 151 h 232"/>
                <a:gd name="T26" fmla="*/ 297 w 544"/>
                <a:gd name="T27" fmla="*/ 149 h 232"/>
                <a:gd name="T28" fmla="*/ 533 w 544"/>
                <a:gd name="T29" fmla="*/ 12 h 232"/>
                <a:gd name="T30" fmla="*/ 544 w 544"/>
                <a:gd name="T31" fmla="*/ 0 h 232"/>
                <a:gd name="T32" fmla="*/ 544 w 544"/>
                <a:gd name="T33" fmla="*/ 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4" h="232">
                  <a:moveTo>
                    <a:pt x="544" y="1"/>
                  </a:moveTo>
                  <a:cubicBezTo>
                    <a:pt x="544" y="72"/>
                    <a:pt x="544" y="72"/>
                    <a:pt x="544" y="72"/>
                  </a:cubicBezTo>
                  <a:cubicBezTo>
                    <a:pt x="544" y="72"/>
                    <a:pt x="544" y="72"/>
                    <a:pt x="544" y="72"/>
                  </a:cubicBezTo>
                  <a:cubicBezTo>
                    <a:pt x="544" y="77"/>
                    <a:pt x="541" y="83"/>
                    <a:pt x="533" y="87"/>
                  </a:cubicBezTo>
                  <a:cubicBezTo>
                    <a:pt x="297" y="223"/>
                    <a:pt x="297" y="223"/>
                    <a:pt x="297" y="223"/>
                  </a:cubicBezTo>
                  <a:cubicBezTo>
                    <a:pt x="283" y="231"/>
                    <a:pt x="263" y="232"/>
                    <a:pt x="251" y="22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4" y="82"/>
                    <a:pt x="1" y="79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4"/>
                    <a:pt x="4" y="8"/>
                    <a:pt x="8" y="11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1" y="151"/>
                    <a:pt x="251" y="151"/>
                    <a:pt x="251" y="151"/>
                  </a:cubicBezTo>
                  <a:cubicBezTo>
                    <a:pt x="263" y="157"/>
                    <a:pt x="283" y="157"/>
                    <a:pt x="297" y="149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9"/>
                    <a:pt x="543" y="5"/>
                    <a:pt x="544" y="0"/>
                  </a:cubicBezTo>
                  <a:lnTo>
                    <a:pt x="544" y="1"/>
                  </a:ln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69" name="Freeform 147">
              <a:extLst>
                <a:ext uri="{FF2B5EF4-FFF2-40B4-BE49-F238E27FC236}">
                  <a16:creationId xmlns:a16="http://schemas.microsoft.com/office/drawing/2014/main" id="{69A633AB-9742-4C47-9161-B5E18944D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7838" y="8377238"/>
              <a:ext cx="388938" cy="284163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100 h 103"/>
                <a:gd name="T4" fmla="*/ 0 w 141"/>
                <a:gd name="T5" fmla="*/ 93 h 103"/>
                <a:gd name="T6" fmla="*/ 0 w 141"/>
                <a:gd name="T7" fmla="*/ 93 h 103"/>
                <a:gd name="T8" fmla="*/ 10 w 141"/>
                <a:gd name="T9" fmla="*/ 73 h 103"/>
                <a:gd name="T10" fmla="*/ 131 w 141"/>
                <a:gd name="T11" fmla="*/ 4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100"/>
                    <a:pt x="10" y="100"/>
                    <a:pt x="10" y="100"/>
                  </a:cubicBezTo>
                  <a:cubicBezTo>
                    <a:pt x="4" y="103"/>
                    <a:pt x="0" y="100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5"/>
                    <a:pt x="4" y="77"/>
                    <a:pt x="10" y="73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6" y="0"/>
                    <a:pt x="141" y="4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9"/>
                    <a:pt x="136" y="27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70" name="Freeform 148">
              <a:extLst>
                <a:ext uri="{FF2B5EF4-FFF2-40B4-BE49-F238E27FC236}">
                  <a16:creationId xmlns:a16="http://schemas.microsoft.com/office/drawing/2014/main" id="{6BFA983E-5B92-4AC2-A84C-1F45E17A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63" y="8396288"/>
              <a:ext cx="388938" cy="284163"/>
            </a:xfrm>
            <a:custGeom>
              <a:avLst/>
              <a:gdLst>
                <a:gd name="T0" fmla="*/ 131 w 141"/>
                <a:gd name="T1" fmla="*/ 100 h 103"/>
                <a:gd name="T2" fmla="*/ 10 w 141"/>
                <a:gd name="T3" fmla="*/ 30 h 103"/>
                <a:gd name="T4" fmla="*/ 0 w 141"/>
                <a:gd name="T5" fmla="*/ 11 h 103"/>
                <a:gd name="T6" fmla="*/ 0 w 141"/>
                <a:gd name="T7" fmla="*/ 11 h 103"/>
                <a:gd name="T8" fmla="*/ 10 w 141"/>
                <a:gd name="T9" fmla="*/ 3 h 103"/>
                <a:gd name="T10" fmla="*/ 131 w 141"/>
                <a:gd name="T11" fmla="*/ 73 h 103"/>
                <a:gd name="T12" fmla="*/ 141 w 141"/>
                <a:gd name="T13" fmla="*/ 92 h 103"/>
                <a:gd name="T14" fmla="*/ 141 w 141"/>
                <a:gd name="T15" fmla="*/ 92 h 103"/>
                <a:gd name="T16" fmla="*/ 131 w 141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10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4" y="27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0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6" y="76"/>
                    <a:pt x="141" y="85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100"/>
                    <a:pt x="136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71" name="Freeform 149">
              <a:extLst>
                <a:ext uri="{FF2B5EF4-FFF2-40B4-BE49-F238E27FC236}">
                  <a16:creationId xmlns:a16="http://schemas.microsoft.com/office/drawing/2014/main" id="{9F9AC0F3-75A8-4117-8AD0-F9B27D232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7826" y="8620125"/>
              <a:ext cx="66675" cy="96838"/>
            </a:xfrm>
            <a:custGeom>
              <a:avLst/>
              <a:gdLst>
                <a:gd name="T0" fmla="*/ 24 w 24"/>
                <a:gd name="T1" fmla="*/ 11 h 35"/>
                <a:gd name="T2" fmla="*/ 12 w 24"/>
                <a:gd name="T3" fmla="*/ 31 h 35"/>
                <a:gd name="T4" fmla="*/ 0 w 24"/>
                <a:gd name="T5" fmla="*/ 24 h 35"/>
                <a:gd name="T6" fmla="*/ 12 w 24"/>
                <a:gd name="T7" fmla="*/ 4 h 35"/>
                <a:gd name="T8" fmla="*/ 24 w 2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1"/>
                  </a:moveTo>
                  <a:cubicBezTo>
                    <a:pt x="24" y="18"/>
                    <a:pt x="19" y="27"/>
                    <a:pt x="12" y="31"/>
                  </a:cubicBezTo>
                  <a:cubicBezTo>
                    <a:pt x="5" y="35"/>
                    <a:pt x="0" y="32"/>
                    <a:pt x="0" y="24"/>
                  </a:cubicBezTo>
                  <a:cubicBezTo>
                    <a:pt x="0" y="17"/>
                    <a:pt x="5" y="7"/>
                    <a:pt x="12" y="4"/>
                  </a:cubicBezTo>
                  <a:cubicBezTo>
                    <a:pt x="19" y="0"/>
                    <a:pt x="24" y="3"/>
                    <a:pt x="24" y="1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72" name="Freeform 150">
              <a:extLst>
                <a:ext uri="{FF2B5EF4-FFF2-40B4-BE49-F238E27FC236}">
                  <a16:creationId xmlns:a16="http://schemas.microsoft.com/office/drawing/2014/main" id="{BBF6081E-4599-4382-B943-9A0488752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001" y="7526338"/>
              <a:ext cx="1503363" cy="881063"/>
            </a:xfrm>
            <a:custGeom>
              <a:avLst/>
              <a:gdLst>
                <a:gd name="T0" fmla="*/ 544 w 545"/>
                <a:gd name="T1" fmla="*/ 162 h 319"/>
                <a:gd name="T2" fmla="*/ 533 w 545"/>
                <a:gd name="T3" fmla="*/ 174 h 319"/>
                <a:gd name="T4" fmla="*/ 297 w 545"/>
                <a:gd name="T5" fmla="*/ 310 h 319"/>
                <a:gd name="T6" fmla="*/ 251 w 545"/>
                <a:gd name="T7" fmla="*/ 312 h 319"/>
                <a:gd name="T8" fmla="*/ 51 w 545"/>
                <a:gd name="T9" fmla="*/ 197 h 319"/>
                <a:gd name="T10" fmla="*/ 51 w 545"/>
                <a:gd name="T11" fmla="*/ 197 h 319"/>
                <a:gd name="T12" fmla="*/ 8 w 545"/>
                <a:gd name="T13" fmla="*/ 172 h 319"/>
                <a:gd name="T14" fmla="*/ 0 w 545"/>
                <a:gd name="T15" fmla="*/ 162 h 319"/>
                <a:gd name="T16" fmla="*/ 0 w 545"/>
                <a:gd name="T17" fmla="*/ 162 h 319"/>
                <a:gd name="T18" fmla="*/ 12 w 545"/>
                <a:gd name="T19" fmla="*/ 145 h 319"/>
                <a:gd name="T20" fmla="*/ 248 w 545"/>
                <a:gd name="T21" fmla="*/ 9 h 319"/>
                <a:gd name="T22" fmla="*/ 294 w 545"/>
                <a:gd name="T23" fmla="*/ 7 h 319"/>
                <a:gd name="T24" fmla="*/ 536 w 545"/>
                <a:gd name="T25" fmla="*/ 147 h 319"/>
                <a:gd name="T26" fmla="*/ 544 w 545"/>
                <a:gd name="T27" fmla="*/ 16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5" h="319">
                  <a:moveTo>
                    <a:pt x="544" y="162"/>
                  </a:moveTo>
                  <a:cubicBezTo>
                    <a:pt x="543" y="166"/>
                    <a:pt x="539" y="171"/>
                    <a:pt x="533" y="174"/>
                  </a:cubicBezTo>
                  <a:cubicBezTo>
                    <a:pt x="297" y="310"/>
                    <a:pt x="297" y="310"/>
                    <a:pt x="297" y="310"/>
                  </a:cubicBezTo>
                  <a:cubicBezTo>
                    <a:pt x="283" y="318"/>
                    <a:pt x="263" y="319"/>
                    <a:pt x="251" y="312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51" y="197"/>
                    <a:pt x="51" y="197"/>
                    <a:pt x="51" y="197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4" y="169"/>
                    <a:pt x="1" y="166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6"/>
                    <a:pt x="3" y="150"/>
                    <a:pt x="12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1" y="1"/>
                    <a:pt x="282" y="0"/>
                    <a:pt x="294" y="7"/>
                  </a:cubicBezTo>
                  <a:cubicBezTo>
                    <a:pt x="536" y="147"/>
                    <a:pt x="536" y="147"/>
                    <a:pt x="536" y="147"/>
                  </a:cubicBezTo>
                  <a:cubicBezTo>
                    <a:pt x="543" y="151"/>
                    <a:pt x="545" y="157"/>
                    <a:pt x="544" y="162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73" name="Freeform 151">
              <a:extLst>
                <a:ext uri="{FF2B5EF4-FFF2-40B4-BE49-F238E27FC236}">
                  <a16:creationId xmlns:a16="http://schemas.microsoft.com/office/drawing/2014/main" id="{A79F235E-2D60-4530-BC07-6E7C4FFB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001" y="7974013"/>
              <a:ext cx="1501775" cy="638175"/>
            </a:xfrm>
            <a:custGeom>
              <a:avLst/>
              <a:gdLst>
                <a:gd name="T0" fmla="*/ 544 w 544"/>
                <a:gd name="T1" fmla="*/ 0 h 231"/>
                <a:gd name="T2" fmla="*/ 544 w 544"/>
                <a:gd name="T3" fmla="*/ 71 h 231"/>
                <a:gd name="T4" fmla="*/ 544 w 544"/>
                <a:gd name="T5" fmla="*/ 71 h 231"/>
                <a:gd name="T6" fmla="*/ 533 w 544"/>
                <a:gd name="T7" fmla="*/ 86 h 231"/>
                <a:gd name="T8" fmla="*/ 297 w 544"/>
                <a:gd name="T9" fmla="*/ 223 h 231"/>
                <a:gd name="T10" fmla="*/ 251 w 544"/>
                <a:gd name="T11" fmla="*/ 225 h 231"/>
                <a:gd name="T12" fmla="*/ 8 w 544"/>
                <a:gd name="T13" fmla="*/ 84 h 231"/>
                <a:gd name="T14" fmla="*/ 0 w 544"/>
                <a:gd name="T15" fmla="*/ 74 h 231"/>
                <a:gd name="T16" fmla="*/ 0 w 544"/>
                <a:gd name="T17" fmla="*/ 0 h 231"/>
                <a:gd name="T18" fmla="*/ 8 w 544"/>
                <a:gd name="T19" fmla="*/ 10 h 231"/>
                <a:gd name="T20" fmla="*/ 51 w 544"/>
                <a:gd name="T21" fmla="*/ 35 h 231"/>
                <a:gd name="T22" fmla="*/ 51 w 544"/>
                <a:gd name="T23" fmla="*/ 35 h 231"/>
                <a:gd name="T24" fmla="*/ 251 w 544"/>
                <a:gd name="T25" fmla="*/ 150 h 231"/>
                <a:gd name="T26" fmla="*/ 297 w 544"/>
                <a:gd name="T27" fmla="*/ 148 h 231"/>
                <a:gd name="T28" fmla="*/ 533 w 544"/>
                <a:gd name="T29" fmla="*/ 12 h 231"/>
                <a:gd name="T30" fmla="*/ 544 w 544"/>
                <a:gd name="T3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4" h="231">
                  <a:moveTo>
                    <a:pt x="544" y="0"/>
                  </a:moveTo>
                  <a:cubicBezTo>
                    <a:pt x="544" y="71"/>
                    <a:pt x="544" y="71"/>
                    <a:pt x="544" y="71"/>
                  </a:cubicBezTo>
                  <a:cubicBezTo>
                    <a:pt x="544" y="71"/>
                    <a:pt x="544" y="71"/>
                    <a:pt x="544" y="71"/>
                  </a:cubicBezTo>
                  <a:cubicBezTo>
                    <a:pt x="544" y="77"/>
                    <a:pt x="541" y="82"/>
                    <a:pt x="533" y="86"/>
                  </a:cubicBezTo>
                  <a:cubicBezTo>
                    <a:pt x="297" y="223"/>
                    <a:pt x="297" y="223"/>
                    <a:pt x="297" y="223"/>
                  </a:cubicBezTo>
                  <a:cubicBezTo>
                    <a:pt x="283" y="231"/>
                    <a:pt x="263" y="231"/>
                    <a:pt x="251" y="225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4" y="82"/>
                    <a:pt x="1" y="78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4" y="7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63" y="157"/>
                    <a:pt x="283" y="156"/>
                    <a:pt x="297" y="148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9"/>
                    <a:pt x="543" y="4"/>
                    <a:pt x="544" y="0"/>
                  </a:cubicBez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74" name="Freeform 152">
              <a:extLst>
                <a:ext uri="{FF2B5EF4-FFF2-40B4-BE49-F238E27FC236}">
                  <a16:creationId xmlns:a16="http://schemas.microsoft.com/office/drawing/2014/main" id="{AA5D4D0C-730B-419F-B9AF-C4CCE5F32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7838" y="8137525"/>
              <a:ext cx="388938" cy="284163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100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100"/>
                    <a:pt x="10" y="100"/>
                    <a:pt x="10" y="100"/>
                  </a:cubicBezTo>
                  <a:cubicBezTo>
                    <a:pt x="4" y="103"/>
                    <a:pt x="0" y="100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4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6" y="0"/>
                    <a:pt x="141" y="3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8"/>
                    <a:pt x="136" y="27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75" name="Freeform 153">
              <a:extLst>
                <a:ext uri="{FF2B5EF4-FFF2-40B4-BE49-F238E27FC236}">
                  <a16:creationId xmlns:a16="http://schemas.microsoft.com/office/drawing/2014/main" id="{8418CF14-47BD-4F21-83F1-A09910DAA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63" y="8156575"/>
              <a:ext cx="388938" cy="284163"/>
            </a:xfrm>
            <a:custGeom>
              <a:avLst/>
              <a:gdLst>
                <a:gd name="T0" fmla="*/ 131 w 141"/>
                <a:gd name="T1" fmla="*/ 99 h 103"/>
                <a:gd name="T2" fmla="*/ 10 w 141"/>
                <a:gd name="T3" fmla="*/ 30 h 103"/>
                <a:gd name="T4" fmla="*/ 0 w 141"/>
                <a:gd name="T5" fmla="*/ 10 h 103"/>
                <a:gd name="T6" fmla="*/ 0 w 141"/>
                <a:gd name="T7" fmla="*/ 10 h 103"/>
                <a:gd name="T8" fmla="*/ 10 w 141"/>
                <a:gd name="T9" fmla="*/ 3 h 103"/>
                <a:gd name="T10" fmla="*/ 131 w 141"/>
                <a:gd name="T11" fmla="*/ 73 h 103"/>
                <a:gd name="T12" fmla="*/ 141 w 141"/>
                <a:gd name="T13" fmla="*/ 92 h 103"/>
                <a:gd name="T14" fmla="*/ 141 w 141"/>
                <a:gd name="T15" fmla="*/ 92 h 103"/>
                <a:gd name="T16" fmla="*/ 131 w 141"/>
                <a:gd name="T17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99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4" y="26"/>
                    <a:pt x="0" y="1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4" y="0"/>
                    <a:pt x="10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6" y="76"/>
                    <a:pt x="141" y="85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9"/>
                    <a:pt x="136" y="103"/>
                    <a:pt x="131" y="99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76" name="Freeform 154">
              <a:extLst>
                <a:ext uri="{FF2B5EF4-FFF2-40B4-BE49-F238E27FC236}">
                  <a16:creationId xmlns:a16="http://schemas.microsoft.com/office/drawing/2014/main" id="{7E8FB20D-9E7C-4BD4-A573-01B117E5F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7826" y="8377238"/>
              <a:ext cx="66675" cy="100013"/>
            </a:xfrm>
            <a:custGeom>
              <a:avLst/>
              <a:gdLst>
                <a:gd name="T0" fmla="*/ 24 w 24"/>
                <a:gd name="T1" fmla="*/ 11 h 36"/>
                <a:gd name="T2" fmla="*/ 12 w 24"/>
                <a:gd name="T3" fmla="*/ 32 h 36"/>
                <a:gd name="T4" fmla="*/ 0 w 24"/>
                <a:gd name="T5" fmla="*/ 25 h 36"/>
                <a:gd name="T6" fmla="*/ 12 w 24"/>
                <a:gd name="T7" fmla="*/ 4 h 36"/>
                <a:gd name="T8" fmla="*/ 24 w 24"/>
                <a:gd name="T9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6">
                  <a:moveTo>
                    <a:pt x="24" y="11"/>
                  </a:moveTo>
                  <a:cubicBezTo>
                    <a:pt x="24" y="19"/>
                    <a:pt x="19" y="28"/>
                    <a:pt x="12" y="32"/>
                  </a:cubicBezTo>
                  <a:cubicBezTo>
                    <a:pt x="5" y="36"/>
                    <a:pt x="0" y="32"/>
                    <a:pt x="0" y="25"/>
                  </a:cubicBezTo>
                  <a:cubicBezTo>
                    <a:pt x="0" y="17"/>
                    <a:pt x="5" y="8"/>
                    <a:pt x="12" y="4"/>
                  </a:cubicBezTo>
                  <a:cubicBezTo>
                    <a:pt x="19" y="0"/>
                    <a:pt x="24" y="3"/>
                    <a:pt x="24" y="1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A6120DAF-B3C4-4BCE-8D0A-5B717608F39B}"/>
              </a:ext>
            </a:extLst>
          </p:cNvPr>
          <p:cNvGrpSpPr/>
          <p:nvPr/>
        </p:nvGrpSpPr>
        <p:grpSpPr>
          <a:xfrm>
            <a:off x="4090047" y="3546448"/>
            <a:ext cx="957737" cy="1408437"/>
            <a:chOff x="11623676" y="3624263"/>
            <a:chExt cx="1592263" cy="2341562"/>
          </a:xfrm>
        </p:grpSpPr>
        <p:sp>
          <p:nvSpPr>
            <p:cNvPr id="578" name="Freeform 171">
              <a:extLst>
                <a:ext uri="{FF2B5EF4-FFF2-40B4-BE49-F238E27FC236}">
                  <a16:creationId xmlns:a16="http://schemas.microsoft.com/office/drawing/2014/main" id="{80DBC635-6318-4E39-BC1A-50EA9C50F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3676" y="5035550"/>
              <a:ext cx="1592263" cy="930275"/>
            </a:xfrm>
            <a:custGeom>
              <a:avLst/>
              <a:gdLst>
                <a:gd name="T0" fmla="*/ 575 w 577"/>
                <a:gd name="T1" fmla="*/ 171 h 337"/>
                <a:gd name="T2" fmla="*/ 564 w 577"/>
                <a:gd name="T3" fmla="*/ 184 h 337"/>
                <a:gd name="T4" fmla="*/ 314 w 577"/>
                <a:gd name="T5" fmla="*/ 327 h 337"/>
                <a:gd name="T6" fmla="*/ 266 w 577"/>
                <a:gd name="T7" fmla="*/ 329 h 337"/>
                <a:gd name="T8" fmla="*/ 55 w 577"/>
                <a:gd name="T9" fmla="*/ 208 h 337"/>
                <a:gd name="T10" fmla="*/ 55 w 577"/>
                <a:gd name="T11" fmla="*/ 208 h 337"/>
                <a:gd name="T12" fmla="*/ 9 w 577"/>
                <a:gd name="T13" fmla="*/ 182 h 337"/>
                <a:gd name="T14" fmla="*/ 1 w 577"/>
                <a:gd name="T15" fmla="*/ 171 h 337"/>
                <a:gd name="T16" fmla="*/ 1 w 577"/>
                <a:gd name="T17" fmla="*/ 171 h 337"/>
                <a:gd name="T18" fmla="*/ 13 w 577"/>
                <a:gd name="T19" fmla="*/ 153 h 337"/>
                <a:gd name="T20" fmla="*/ 262 w 577"/>
                <a:gd name="T21" fmla="*/ 9 h 337"/>
                <a:gd name="T22" fmla="*/ 311 w 577"/>
                <a:gd name="T23" fmla="*/ 7 h 337"/>
                <a:gd name="T24" fmla="*/ 567 w 577"/>
                <a:gd name="T25" fmla="*/ 155 h 337"/>
                <a:gd name="T26" fmla="*/ 575 w 577"/>
                <a:gd name="T27" fmla="*/ 17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7" h="337">
                  <a:moveTo>
                    <a:pt x="575" y="171"/>
                  </a:moveTo>
                  <a:cubicBezTo>
                    <a:pt x="574" y="175"/>
                    <a:pt x="570" y="180"/>
                    <a:pt x="564" y="184"/>
                  </a:cubicBezTo>
                  <a:cubicBezTo>
                    <a:pt x="314" y="327"/>
                    <a:pt x="314" y="327"/>
                    <a:pt x="314" y="327"/>
                  </a:cubicBezTo>
                  <a:cubicBezTo>
                    <a:pt x="300" y="336"/>
                    <a:pt x="278" y="337"/>
                    <a:pt x="266" y="329"/>
                  </a:cubicBezTo>
                  <a:cubicBezTo>
                    <a:pt x="55" y="208"/>
                    <a:pt x="55" y="208"/>
                    <a:pt x="55" y="208"/>
                  </a:cubicBezTo>
                  <a:cubicBezTo>
                    <a:pt x="55" y="208"/>
                    <a:pt x="55" y="208"/>
                    <a:pt x="55" y="208"/>
                  </a:cubicBezTo>
                  <a:cubicBezTo>
                    <a:pt x="9" y="182"/>
                    <a:pt x="9" y="182"/>
                    <a:pt x="9" y="182"/>
                  </a:cubicBezTo>
                  <a:cubicBezTo>
                    <a:pt x="4" y="179"/>
                    <a:pt x="2" y="175"/>
                    <a:pt x="1" y="171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65"/>
                    <a:pt x="4" y="158"/>
                    <a:pt x="13" y="153"/>
                  </a:cubicBezTo>
                  <a:cubicBezTo>
                    <a:pt x="262" y="9"/>
                    <a:pt x="262" y="9"/>
                    <a:pt x="262" y="9"/>
                  </a:cubicBezTo>
                  <a:cubicBezTo>
                    <a:pt x="277" y="1"/>
                    <a:pt x="298" y="0"/>
                    <a:pt x="311" y="7"/>
                  </a:cubicBezTo>
                  <a:cubicBezTo>
                    <a:pt x="567" y="155"/>
                    <a:pt x="567" y="155"/>
                    <a:pt x="567" y="155"/>
                  </a:cubicBezTo>
                  <a:cubicBezTo>
                    <a:pt x="574" y="159"/>
                    <a:pt x="577" y="165"/>
                    <a:pt x="575" y="171"/>
                  </a:cubicBezTo>
                  <a:close/>
                </a:path>
              </a:pathLst>
            </a:custGeom>
            <a:solidFill>
              <a:srgbClr val="08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79" name="Freeform 172">
              <a:extLst>
                <a:ext uri="{FF2B5EF4-FFF2-40B4-BE49-F238E27FC236}">
                  <a16:creationId xmlns:a16="http://schemas.microsoft.com/office/drawing/2014/main" id="{DA2B7BB8-1D9B-4CF0-8B8C-71C6E8D8B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4951" y="4833938"/>
              <a:ext cx="1506538" cy="877888"/>
            </a:xfrm>
            <a:custGeom>
              <a:avLst/>
              <a:gdLst>
                <a:gd name="T0" fmla="*/ 545 w 546"/>
                <a:gd name="T1" fmla="*/ 161 h 318"/>
                <a:gd name="T2" fmla="*/ 534 w 546"/>
                <a:gd name="T3" fmla="*/ 173 h 318"/>
                <a:gd name="T4" fmla="*/ 298 w 546"/>
                <a:gd name="T5" fmla="*/ 310 h 318"/>
                <a:gd name="T6" fmla="*/ 252 w 546"/>
                <a:gd name="T7" fmla="*/ 311 h 318"/>
                <a:gd name="T8" fmla="*/ 52 w 546"/>
                <a:gd name="T9" fmla="*/ 196 h 318"/>
                <a:gd name="T10" fmla="*/ 52 w 546"/>
                <a:gd name="T11" fmla="*/ 196 h 318"/>
                <a:gd name="T12" fmla="*/ 9 w 546"/>
                <a:gd name="T13" fmla="*/ 171 h 318"/>
                <a:gd name="T14" fmla="*/ 1 w 546"/>
                <a:gd name="T15" fmla="*/ 161 h 318"/>
                <a:gd name="T16" fmla="*/ 1 w 546"/>
                <a:gd name="T17" fmla="*/ 161 h 318"/>
                <a:gd name="T18" fmla="*/ 13 w 546"/>
                <a:gd name="T19" fmla="*/ 145 h 318"/>
                <a:gd name="T20" fmla="*/ 248 w 546"/>
                <a:gd name="T21" fmla="*/ 8 h 318"/>
                <a:gd name="T22" fmla="*/ 295 w 546"/>
                <a:gd name="T23" fmla="*/ 7 h 318"/>
                <a:gd name="T24" fmla="*/ 537 w 546"/>
                <a:gd name="T25" fmla="*/ 147 h 318"/>
                <a:gd name="T26" fmla="*/ 545 w 546"/>
                <a:gd name="T27" fmla="*/ 16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8">
                  <a:moveTo>
                    <a:pt x="545" y="161"/>
                  </a:moveTo>
                  <a:cubicBezTo>
                    <a:pt x="544" y="166"/>
                    <a:pt x="540" y="170"/>
                    <a:pt x="534" y="173"/>
                  </a:cubicBezTo>
                  <a:cubicBezTo>
                    <a:pt x="298" y="310"/>
                    <a:pt x="298" y="310"/>
                    <a:pt x="298" y="310"/>
                  </a:cubicBezTo>
                  <a:cubicBezTo>
                    <a:pt x="284" y="317"/>
                    <a:pt x="264" y="318"/>
                    <a:pt x="252" y="311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5" y="169"/>
                    <a:pt x="2" y="165"/>
                    <a:pt x="1" y="161"/>
                  </a:cubicBezTo>
                  <a:cubicBezTo>
                    <a:pt x="1" y="161"/>
                    <a:pt x="1" y="161"/>
                    <a:pt x="1" y="161"/>
                  </a:cubicBezTo>
                  <a:cubicBezTo>
                    <a:pt x="0" y="156"/>
                    <a:pt x="4" y="149"/>
                    <a:pt x="13" y="145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62" y="1"/>
                    <a:pt x="283" y="0"/>
                    <a:pt x="295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4" y="150"/>
                    <a:pt x="546" y="156"/>
                    <a:pt x="545" y="161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80" name="Freeform 173">
              <a:extLst>
                <a:ext uri="{FF2B5EF4-FFF2-40B4-BE49-F238E27FC236}">
                  <a16:creationId xmlns:a16="http://schemas.microsoft.com/office/drawing/2014/main" id="{14CF6F52-7C4C-42E2-ABE6-EECF58F06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26" y="5278438"/>
              <a:ext cx="1500188" cy="639763"/>
            </a:xfrm>
            <a:custGeom>
              <a:avLst/>
              <a:gdLst>
                <a:gd name="T0" fmla="*/ 544 w 544"/>
                <a:gd name="T1" fmla="*/ 0 h 232"/>
                <a:gd name="T2" fmla="*/ 544 w 544"/>
                <a:gd name="T3" fmla="*/ 72 h 232"/>
                <a:gd name="T4" fmla="*/ 544 w 544"/>
                <a:gd name="T5" fmla="*/ 72 h 232"/>
                <a:gd name="T6" fmla="*/ 533 w 544"/>
                <a:gd name="T7" fmla="*/ 87 h 232"/>
                <a:gd name="T8" fmla="*/ 297 w 544"/>
                <a:gd name="T9" fmla="*/ 223 h 232"/>
                <a:gd name="T10" fmla="*/ 251 w 544"/>
                <a:gd name="T11" fmla="*/ 225 h 232"/>
                <a:gd name="T12" fmla="*/ 8 w 544"/>
                <a:gd name="T13" fmla="*/ 85 h 232"/>
                <a:gd name="T14" fmla="*/ 0 w 544"/>
                <a:gd name="T15" fmla="*/ 75 h 232"/>
                <a:gd name="T16" fmla="*/ 0 w 544"/>
                <a:gd name="T17" fmla="*/ 0 h 232"/>
                <a:gd name="T18" fmla="*/ 8 w 544"/>
                <a:gd name="T19" fmla="*/ 10 h 232"/>
                <a:gd name="T20" fmla="*/ 51 w 544"/>
                <a:gd name="T21" fmla="*/ 35 h 232"/>
                <a:gd name="T22" fmla="*/ 51 w 544"/>
                <a:gd name="T23" fmla="*/ 35 h 232"/>
                <a:gd name="T24" fmla="*/ 251 w 544"/>
                <a:gd name="T25" fmla="*/ 150 h 232"/>
                <a:gd name="T26" fmla="*/ 297 w 544"/>
                <a:gd name="T27" fmla="*/ 149 h 232"/>
                <a:gd name="T28" fmla="*/ 533 w 544"/>
                <a:gd name="T29" fmla="*/ 12 h 232"/>
                <a:gd name="T30" fmla="*/ 544 w 544"/>
                <a:gd name="T31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4" h="232">
                  <a:moveTo>
                    <a:pt x="544" y="0"/>
                  </a:moveTo>
                  <a:cubicBezTo>
                    <a:pt x="544" y="72"/>
                    <a:pt x="544" y="72"/>
                    <a:pt x="544" y="72"/>
                  </a:cubicBezTo>
                  <a:cubicBezTo>
                    <a:pt x="544" y="72"/>
                    <a:pt x="544" y="72"/>
                    <a:pt x="544" y="72"/>
                  </a:cubicBezTo>
                  <a:cubicBezTo>
                    <a:pt x="544" y="77"/>
                    <a:pt x="540" y="82"/>
                    <a:pt x="533" y="87"/>
                  </a:cubicBezTo>
                  <a:cubicBezTo>
                    <a:pt x="297" y="223"/>
                    <a:pt x="297" y="223"/>
                    <a:pt x="297" y="223"/>
                  </a:cubicBezTo>
                  <a:cubicBezTo>
                    <a:pt x="283" y="231"/>
                    <a:pt x="263" y="232"/>
                    <a:pt x="251" y="22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3" y="82"/>
                    <a:pt x="1" y="79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4" y="8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63" y="157"/>
                    <a:pt x="283" y="156"/>
                    <a:pt x="297" y="149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9"/>
                    <a:pt x="543" y="5"/>
                    <a:pt x="544" y="0"/>
                  </a:cubicBez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81" name="Freeform 174">
              <a:extLst>
                <a:ext uri="{FF2B5EF4-FFF2-40B4-BE49-F238E27FC236}">
                  <a16:creationId xmlns:a16="http://schemas.microsoft.com/office/drawing/2014/main" id="{0E2EB611-DE7F-4D78-A903-C5B40739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2376" y="5440363"/>
              <a:ext cx="390525" cy="285750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100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100"/>
                    <a:pt x="10" y="100"/>
                    <a:pt x="10" y="100"/>
                  </a:cubicBezTo>
                  <a:cubicBezTo>
                    <a:pt x="4" y="103"/>
                    <a:pt x="0" y="100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4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6" y="0"/>
                    <a:pt x="141" y="4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8"/>
                    <a:pt x="136" y="27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82" name="Freeform 175">
              <a:extLst>
                <a:ext uri="{FF2B5EF4-FFF2-40B4-BE49-F238E27FC236}">
                  <a16:creationId xmlns:a16="http://schemas.microsoft.com/office/drawing/2014/main" id="{7ABC95CD-0185-4E1F-9D93-03589F040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2113" y="5461000"/>
              <a:ext cx="392113" cy="284163"/>
            </a:xfrm>
            <a:custGeom>
              <a:avLst/>
              <a:gdLst>
                <a:gd name="T0" fmla="*/ 131 w 142"/>
                <a:gd name="T1" fmla="*/ 100 h 103"/>
                <a:gd name="T2" fmla="*/ 11 w 142"/>
                <a:gd name="T3" fmla="*/ 30 h 103"/>
                <a:gd name="T4" fmla="*/ 0 w 142"/>
                <a:gd name="T5" fmla="*/ 11 h 103"/>
                <a:gd name="T6" fmla="*/ 0 w 142"/>
                <a:gd name="T7" fmla="*/ 11 h 103"/>
                <a:gd name="T8" fmla="*/ 11 w 142"/>
                <a:gd name="T9" fmla="*/ 3 h 103"/>
                <a:gd name="T10" fmla="*/ 131 w 142"/>
                <a:gd name="T11" fmla="*/ 73 h 103"/>
                <a:gd name="T12" fmla="*/ 142 w 142"/>
                <a:gd name="T13" fmla="*/ 92 h 103"/>
                <a:gd name="T14" fmla="*/ 142 w 142"/>
                <a:gd name="T15" fmla="*/ 92 h 103"/>
                <a:gd name="T16" fmla="*/ 131 w 142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03">
                  <a:moveTo>
                    <a:pt x="131" y="10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5" y="27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5" y="0"/>
                    <a:pt x="11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7" y="76"/>
                    <a:pt x="142" y="85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100"/>
                    <a:pt x="137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83" name="Freeform 176">
              <a:extLst>
                <a:ext uri="{FF2B5EF4-FFF2-40B4-BE49-F238E27FC236}">
                  <a16:creationId xmlns:a16="http://schemas.microsoft.com/office/drawing/2014/main" id="{A5FF78DB-9FC5-4547-A995-22748463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3951" y="5684838"/>
              <a:ext cx="66675" cy="95250"/>
            </a:xfrm>
            <a:custGeom>
              <a:avLst/>
              <a:gdLst>
                <a:gd name="T0" fmla="*/ 24 w 24"/>
                <a:gd name="T1" fmla="*/ 10 h 35"/>
                <a:gd name="T2" fmla="*/ 12 w 24"/>
                <a:gd name="T3" fmla="*/ 31 h 35"/>
                <a:gd name="T4" fmla="*/ 0 w 24"/>
                <a:gd name="T5" fmla="*/ 24 h 35"/>
                <a:gd name="T6" fmla="*/ 12 w 24"/>
                <a:gd name="T7" fmla="*/ 3 h 35"/>
                <a:gd name="T8" fmla="*/ 24 w 24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0"/>
                  </a:moveTo>
                  <a:cubicBezTo>
                    <a:pt x="24" y="18"/>
                    <a:pt x="19" y="27"/>
                    <a:pt x="12" y="31"/>
                  </a:cubicBezTo>
                  <a:cubicBezTo>
                    <a:pt x="5" y="35"/>
                    <a:pt x="0" y="32"/>
                    <a:pt x="0" y="24"/>
                  </a:cubicBezTo>
                  <a:cubicBezTo>
                    <a:pt x="0" y="17"/>
                    <a:pt x="5" y="7"/>
                    <a:pt x="12" y="3"/>
                  </a:cubicBezTo>
                  <a:cubicBezTo>
                    <a:pt x="19" y="0"/>
                    <a:pt x="24" y="3"/>
                    <a:pt x="24" y="1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84" name="Freeform 177">
              <a:extLst>
                <a:ext uri="{FF2B5EF4-FFF2-40B4-BE49-F238E27FC236}">
                  <a16:creationId xmlns:a16="http://schemas.microsoft.com/office/drawing/2014/main" id="{CF465673-E28F-4996-9724-7616F73D1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4951" y="4591050"/>
              <a:ext cx="1506538" cy="881063"/>
            </a:xfrm>
            <a:custGeom>
              <a:avLst/>
              <a:gdLst>
                <a:gd name="T0" fmla="*/ 545 w 546"/>
                <a:gd name="T1" fmla="*/ 162 h 319"/>
                <a:gd name="T2" fmla="*/ 534 w 546"/>
                <a:gd name="T3" fmla="*/ 174 h 319"/>
                <a:gd name="T4" fmla="*/ 298 w 546"/>
                <a:gd name="T5" fmla="*/ 310 h 319"/>
                <a:gd name="T6" fmla="*/ 252 w 546"/>
                <a:gd name="T7" fmla="*/ 312 h 319"/>
                <a:gd name="T8" fmla="*/ 52 w 546"/>
                <a:gd name="T9" fmla="*/ 197 h 319"/>
                <a:gd name="T10" fmla="*/ 52 w 546"/>
                <a:gd name="T11" fmla="*/ 197 h 319"/>
                <a:gd name="T12" fmla="*/ 9 w 546"/>
                <a:gd name="T13" fmla="*/ 172 h 319"/>
                <a:gd name="T14" fmla="*/ 1 w 546"/>
                <a:gd name="T15" fmla="*/ 162 h 319"/>
                <a:gd name="T16" fmla="*/ 1 w 546"/>
                <a:gd name="T17" fmla="*/ 162 h 319"/>
                <a:gd name="T18" fmla="*/ 13 w 546"/>
                <a:gd name="T19" fmla="*/ 145 h 319"/>
                <a:gd name="T20" fmla="*/ 248 w 546"/>
                <a:gd name="T21" fmla="*/ 9 h 319"/>
                <a:gd name="T22" fmla="*/ 295 w 546"/>
                <a:gd name="T23" fmla="*/ 7 h 319"/>
                <a:gd name="T24" fmla="*/ 537 w 546"/>
                <a:gd name="T25" fmla="*/ 147 h 319"/>
                <a:gd name="T26" fmla="*/ 545 w 546"/>
                <a:gd name="T27" fmla="*/ 16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9">
                  <a:moveTo>
                    <a:pt x="545" y="162"/>
                  </a:moveTo>
                  <a:cubicBezTo>
                    <a:pt x="544" y="166"/>
                    <a:pt x="540" y="170"/>
                    <a:pt x="534" y="174"/>
                  </a:cubicBezTo>
                  <a:cubicBezTo>
                    <a:pt x="298" y="310"/>
                    <a:pt x="298" y="310"/>
                    <a:pt x="298" y="310"/>
                  </a:cubicBezTo>
                  <a:cubicBezTo>
                    <a:pt x="284" y="318"/>
                    <a:pt x="264" y="319"/>
                    <a:pt x="252" y="312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5" y="169"/>
                    <a:pt x="2" y="166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56"/>
                    <a:pt x="4" y="150"/>
                    <a:pt x="13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2" y="1"/>
                    <a:pt x="283" y="0"/>
                    <a:pt x="295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4" y="151"/>
                    <a:pt x="546" y="156"/>
                    <a:pt x="545" y="162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85" name="Freeform 178">
              <a:extLst>
                <a:ext uri="{FF2B5EF4-FFF2-40B4-BE49-F238E27FC236}">
                  <a16:creationId xmlns:a16="http://schemas.microsoft.com/office/drawing/2014/main" id="{F0C26470-0D0B-4B54-BD06-3EEB8C76D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26" y="5037138"/>
              <a:ext cx="1500188" cy="638175"/>
            </a:xfrm>
            <a:custGeom>
              <a:avLst/>
              <a:gdLst>
                <a:gd name="T0" fmla="*/ 544 w 544"/>
                <a:gd name="T1" fmla="*/ 0 h 231"/>
                <a:gd name="T2" fmla="*/ 544 w 544"/>
                <a:gd name="T3" fmla="*/ 71 h 231"/>
                <a:gd name="T4" fmla="*/ 544 w 544"/>
                <a:gd name="T5" fmla="*/ 71 h 231"/>
                <a:gd name="T6" fmla="*/ 533 w 544"/>
                <a:gd name="T7" fmla="*/ 86 h 231"/>
                <a:gd name="T8" fmla="*/ 297 w 544"/>
                <a:gd name="T9" fmla="*/ 222 h 231"/>
                <a:gd name="T10" fmla="*/ 251 w 544"/>
                <a:gd name="T11" fmla="*/ 224 h 231"/>
                <a:gd name="T12" fmla="*/ 8 w 544"/>
                <a:gd name="T13" fmla="*/ 84 h 231"/>
                <a:gd name="T14" fmla="*/ 0 w 544"/>
                <a:gd name="T15" fmla="*/ 74 h 231"/>
                <a:gd name="T16" fmla="*/ 0 w 544"/>
                <a:gd name="T17" fmla="*/ 0 h 231"/>
                <a:gd name="T18" fmla="*/ 8 w 544"/>
                <a:gd name="T19" fmla="*/ 10 h 231"/>
                <a:gd name="T20" fmla="*/ 51 w 544"/>
                <a:gd name="T21" fmla="*/ 35 h 231"/>
                <a:gd name="T22" fmla="*/ 51 w 544"/>
                <a:gd name="T23" fmla="*/ 35 h 231"/>
                <a:gd name="T24" fmla="*/ 251 w 544"/>
                <a:gd name="T25" fmla="*/ 150 h 231"/>
                <a:gd name="T26" fmla="*/ 297 w 544"/>
                <a:gd name="T27" fmla="*/ 148 h 231"/>
                <a:gd name="T28" fmla="*/ 533 w 544"/>
                <a:gd name="T29" fmla="*/ 12 h 231"/>
                <a:gd name="T30" fmla="*/ 544 w 544"/>
                <a:gd name="T3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4" h="231">
                  <a:moveTo>
                    <a:pt x="544" y="0"/>
                  </a:moveTo>
                  <a:cubicBezTo>
                    <a:pt x="544" y="71"/>
                    <a:pt x="544" y="71"/>
                    <a:pt x="544" y="71"/>
                  </a:cubicBezTo>
                  <a:cubicBezTo>
                    <a:pt x="544" y="71"/>
                    <a:pt x="544" y="71"/>
                    <a:pt x="544" y="71"/>
                  </a:cubicBezTo>
                  <a:cubicBezTo>
                    <a:pt x="544" y="76"/>
                    <a:pt x="540" y="82"/>
                    <a:pt x="533" y="86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83" y="230"/>
                    <a:pt x="263" y="231"/>
                    <a:pt x="251" y="22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3" y="82"/>
                    <a:pt x="1" y="78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4" y="7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63" y="157"/>
                    <a:pt x="283" y="156"/>
                    <a:pt x="297" y="148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8"/>
                    <a:pt x="543" y="4"/>
                    <a:pt x="544" y="0"/>
                  </a:cubicBez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86" name="Freeform 179">
              <a:extLst>
                <a:ext uri="{FF2B5EF4-FFF2-40B4-BE49-F238E27FC236}">
                  <a16:creationId xmlns:a16="http://schemas.microsoft.com/office/drawing/2014/main" id="{ECA5C1C8-FCBB-47B4-B952-364A44687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2376" y="5200650"/>
              <a:ext cx="390525" cy="284163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100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100"/>
                    <a:pt x="10" y="100"/>
                    <a:pt x="10" y="100"/>
                  </a:cubicBezTo>
                  <a:cubicBezTo>
                    <a:pt x="4" y="103"/>
                    <a:pt x="0" y="99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4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6" y="0"/>
                    <a:pt x="141" y="3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8"/>
                    <a:pt x="136" y="27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87" name="Freeform 180">
              <a:extLst>
                <a:ext uri="{FF2B5EF4-FFF2-40B4-BE49-F238E27FC236}">
                  <a16:creationId xmlns:a16="http://schemas.microsoft.com/office/drawing/2014/main" id="{9B3DE346-E734-4A59-947A-CAF6E6180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2113" y="5219700"/>
              <a:ext cx="392113" cy="284163"/>
            </a:xfrm>
            <a:custGeom>
              <a:avLst/>
              <a:gdLst>
                <a:gd name="T0" fmla="*/ 131 w 142"/>
                <a:gd name="T1" fmla="*/ 99 h 103"/>
                <a:gd name="T2" fmla="*/ 11 w 142"/>
                <a:gd name="T3" fmla="*/ 29 h 103"/>
                <a:gd name="T4" fmla="*/ 0 w 142"/>
                <a:gd name="T5" fmla="*/ 10 h 103"/>
                <a:gd name="T6" fmla="*/ 0 w 142"/>
                <a:gd name="T7" fmla="*/ 10 h 103"/>
                <a:gd name="T8" fmla="*/ 11 w 142"/>
                <a:gd name="T9" fmla="*/ 3 h 103"/>
                <a:gd name="T10" fmla="*/ 131 w 142"/>
                <a:gd name="T11" fmla="*/ 73 h 103"/>
                <a:gd name="T12" fmla="*/ 142 w 142"/>
                <a:gd name="T13" fmla="*/ 92 h 103"/>
                <a:gd name="T14" fmla="*/ 142 w 142"/>
                <a:gd name="T15" fmla="*/ 92 h 103"/>
                <a:gd name="T16" fmla="*/ 131 w 142"/>
                <a:gd name="T17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03">
                  <a:moveTo>
                    <a:pt x="131" y="9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5" y="26"/>
                    <a:pt x="0" y="1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5" y="0"/>
                    <a:pt x="11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7" y="76"/>
                    <a:pt x="142" y="84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9"/>
                    <a:pt x="137" y="103"/>
                    <a:pt x="131" y="99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88" name="Freeform 181">
              <a:extLst>
                <a:ext uri="{FF2B5EF4-FFF2-40B4-BE49-F238E27FC236}">
                  <a16:creationId xmlns:a16="http://schemas.microsoft.com/office/drawing/2014/main" id="{1F484209-3916-48FC-8DE6-0E1195EF2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3951" y="5440363"/>
              <a:ext cx="66675" cy="96838"/>
            </a:xfrm>
            <a:custGeom>
              <a:avLst/>
              <a:gdLst>
                <a:gd name="T0" fmla="*/ 24 w 24"/>
                <a:gd name="T1" fmla="*/ 11 h 35"/>
                <a:gd name="T2" fmla="*/ 12 w 24"/>
                <a:gd name="T3" fmla="*/ 32 h 35"/>
                <a:gd name="T4" fmla="*/ 0 w 24"/>
                <a:gd name="T5" fmla="*/ 25 h 35"/>
                <a:gd name="T6" fmla="*/ 12 w 24"/>
                <a:gd name="T7" fmla="*/ 4 h 35"/>
                <a:gd name="T8" fmla="*/ 24 w 2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1"/>
                  </a:moveTo>
                  <a:cubicBezTo>
                    <a:pt x="24" y="19"/>
                    <a:pt x="19" y="28"/>
                    <a:pt x="12" y="32"/>
                  </a:cubicBezTo>
                  <a:cubicBezTo>
                    <a:pt x="5" y="35"/>
                    <a:pt x="0" y="32"/>
                    <a:pt x="0" y="25"/>
                  </a:cubicBezTo>
                  <a:cubicBezTo>
                    <a:pt x="0" y="17"/>
                    <a:pt x="5" y="8"/>
                    <a:pt x="12" y="4"/>
                  </a:cubicBezTo>
                  <a:cubicBezTo>
                    <a:pt x="19" y="0"/>
                    <a:pt x="24" y="3"/>
                    <a:pt x="24" y="1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89" name="Freeform 182">
              <a:extLst>
                <a:ext uri="{FF2B5EF4-FFF2-40B4-BE49-F238E27FC236}">
                  <a16:creationId xmlns:a16="http://schemas.microsoft.com/office/drawing/2014/main" id="{1A28ECAA-54AF-4B90-8DD6-9D28CA33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4951" y="4349750"/>
              <a:ext cx="1506538" cy="879475"/>
            </a:xfrm>
            <a:custGeom>
              <a:avLst/>
              <a:gdLst>
                <a:gd name="T0" fmla="*/ 545 w 546"/>
                <a:gd name="T1" fmla="*/ 161 h 318"/>
                <a:gd name="T2" fmla="*/ 534 w 546"/>
                <a:gd name="T3" fmla="*/ 173 h 318"/>
                <a:gd name="T4" fmla="*/ 298 w 546"/>
                <a:gd name="T5" fmla="*/ 310 h 318"/>
                <a:gd name="T6" fmla="*/ 252 w 546"/>
                <a:gd name="T7" fmla="*/ 312 h 318"/>
                <a:gd name="T8" fmla="*/ 52 w 546"/>
                <a:gd name="T9" fmla="*/ 196 h 318"/>
                <a:gd name="T10" fmla="*/ 52 w 546"/>
                <a:gd name="T11" fmla="*/ 196 h 318"/>
                <a:gd name="T12" fmla="*/ 9 w 546"/>
                <a:gd name="T13" fmla="*/ 172 h 318"/>
                <a:gd name="T14" fmla="*/ 1 w 546"/>
                <a:gd name="T15" fmla="*/ 162 h 318"/>
                <a:gd name="T16" fmla="*/ 1 w 546"/>
                <a:gd name="T17" fmla="*/ 162 h 318"/>
                <a:gd name="T18" fmla="*/ 13 w 546"/>
                <a:gd name="T19" fmla="*/ 145 h 318"/>
                <a:gd name="T20" fmla="*/ 248 w 546"/>
                <a:gd name="T21" fmla="*/ 9 h 318"/>
                <a:gd name="T22" fmla="*/ 295 w 546"/>
                <a:gd name="T23" fmla="*/ 7 h 318"/>
                <a:gd name="T24" fmla="*/ 537 w 546"/>
                <a:gd name="T25" fmla="*/ 147 h 318"/>
                <a:gd name="T26" fmla="*/ 545 w 546"/>
                <a:gd name="T27" fmla="*/ 16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8">
                  <a:moveTo>
                    <a:pt x="545" y="161"/>
                  </a:moveTo>
                  <a:cubicBezTo>
                    <a:pt x="544" y="166"/>
                    <a:pt x="540" y="170"/>
                    <a:pt x="534" y="173"/>
                  </a:cubicBezTo>
                  <a:cubicBezTo>
                    <a:pt x="298" y="310"/>
                    <a:pt x="298" y="310"/>
                    <a:pt x="298" y="310"/>
                  </a:cubicBezTo>
                  <a:cubicBezTo>
                    <a:pt x="284" y="318"/>
                    <a:pt x="264" y="318"/>
                    <a:pt x="252" y="312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5" y="169"/>
                    <a:pt x="2" y="165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56"/>
                    <a:pt x="4" y="150"/>
                    <a:pt x="13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2" y="1"/>
                    <a:pt x="283" y="0"/>
                    <a:pt x="295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4" y="151"/>
                    <a:pt x="546" y="156"/>
                    <a:pt x="545" y="161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90" name="Freeform 183">
              <a:extLst>
                <a:ext uri="{FF2B5EF4-FFF2-40B4-BE49-F238E27FC236}">
                  <a16:creationId xmlns:a16="http://schemas.microsoft.com/office/drawing/2014/main" id="{DA3BD74C-D1EB-47ED-A6D8-DADDBE258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26" y="4794250"/>
              <a:ext cx="1500188" cy="641350"/>
            </a:xfrm>
            <a:custGeom>
              <a:avLst/>
              <a:gdLst>
                <a:gd name="T0" fmla="*/ 544 w 544"/>
                <a:gd name="T1" fmla="*/ 1 h 232"/>
                <a:gd name="T2" fmla="*/ 544 w 544"/>
                <a:gd name="T3" fmla="*/ 72 h 232"/>
                <a:gd name="T4" fmla="*/ 544 w 544"/>
                <a:gd name="T5" fmla="*/ 72 h 232"/>
                <a:gd name="T6" fmla="*/ 533 w 544"/>
                <a:gd name="T7" fmla="*/ 87 h 232"/>
                <a:gd name="T8" fmla="*/ 297 w 544"/>
                <a:gd name="T9" fmla="*/ 223 h 232"/>
                <a:gd name="T10" fmla="*/ 251 w 544"/>
                <a:gd name="T11" fmla="*/ 225 h 232"/>
                <a:gd name="T12" fmla="*/ 8 w 544"/>
                <a:gd name="T13" fmla="*/ 85 h 232"/>
                <a:gd name="T14" fmla="*/ 0 w 544"/>
                <a:gd name="T15" fmla="*/ 75 h 232"/>
                <a:gd name="T16" fmla="*/ 0 w 544"/>
                <a:gd name="T17" fmla="*/ 1 h 232"/>
                <a:gd name="T18" fmla="*/ 8 w 544"/>
                <a:gd name="T19" fmla="*/ 11 h 232"/>
                <a:gd name="T20" fmla="*/ 51 w 544"/>
                <a:gd name="T21" fmla="*/ 35 h 232"/>
                <a:gd name="T22" fmla="*/ 51 w 544"/>
                <a:gd name="T23" fmla="*/ 35 h 232"/>
                <a:gd name="T24" fmla="*/ 251 w 544"/>
                <a:gd name="T25" fmla="*/ 151 h 232"/>
                <a:gd name="T26" fmla="*/ 297 w 544"/>
                <a:gd name="T27" fmla="*/ 149 h 232"/>
                <a:gd name="T28" fmla="*/ 533 w 544"/>
                <a:gd name="T29" fmla="*/ 12 h 232"/>
                <a:gd name="T30" fmla="*/ 544 w 544"/>
                <a:gd name="T31" fmla="*/ 0 h 232"/>
                <a:gd name="T32" fmla="*/ 544 w 544"/>
                <a:gd name="T33" fmla="*/ 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4" h="232">
                  <a:moveTo>
                    <a:pt x="544" y="1"/>
                  </a:moveTo>
                  <a:cubicBezTo>
                    <a:pt x="544" y="72"/>
                    <a:pt x="544" y="72"/>
                    <a:pt x="544" y="72"/>
                  </a:cubicBezTo>
                  <a:cubicBezTo>
                    <a:pt x="544" y="72"/>
                    <a:pt x="544" y="72"/>
                    <a:pt x="544" y="72"/>
                  </a:cubicBezTo>
                  <a:cubicBezTo>
                    <a:pt x="544" y="77"/>
                    <a:pt x="540" y="83"/>
                    <a:pt x="533" y="87"/>
                  </a:cubicBezTo>
                  <a:cubicBezTo>
                    <a:pt x="297" y="223"/>
                    <a:pt x="297" y="223"/>
                    <a:pt x="297" y="223"/>
                  </a:cubicBezTo>
                  <a:cubicBezTo>
                    <a:pt x="283" y="231"/>
                    <a:pt x="263" y="232"/>
                    <a:pt x="251" y="22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3" y="82"/>
                    <a:pt x="1" y="79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4"/>
                    <a:pt x="4" y="8"/>
                    <a:pt x="8" y="11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1" y="151"/>
                    <a:pt x="251" y="151"/>
                    <a:pt x="251" y="151"/>
                  </a:cubicBezTo>
                  <a:cubicBezTo>
                    <a:pt x="263" y="157"/>
                    <a:pt x="283" y="157"/>
                    <a:pt x="297" y="149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9"/>
                    <a:pt x="543" y="5"/>
                    <a:pt x="544" y="0"/>
                  </a:cubicBezTo>
                  <a:lnTo>
                    <a:pt x="544" y="1"/>
                  </a:ln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91" name="Freeform 184">
              <a:extLst>
                <a:ext uri="{FF2B5EF4-FFF2-40B4-BE49-F238E27FC236}">
                  <a16:creationId xmlns:a16="http://schemas.microsoft.com/office/drawing/2014/main" id="{DE364089-ECCF-4B32-830C-4EE9EF5FC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2376" y="4957763"/>
              <a:ext cx="390525" cy="284163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100 h 103"/>
                <a:gd name="T4" fmla="*/ 0 w 141"/>
                <a:gd name="T5" fmla="*/ 93 h 103"/>
                <a:gd name="T6" fmla="*/ 0 w 141"/>
                <a:gd name="T7" fmla="*/ 93 h 103"/>
                <a:gd name="T8" fmla="*/ 10 w 141"/>
                <a:gd name="T9" fmla="*/ 73 h 103"/>
                <a:gd name="T10" fmla="*/ 131 w 141"/>
                <a:gd name="T11" fmla="*/ 4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100"/>
                    <a:pt x="10" y="100"/>
                    <a:pt x="10" y="100"/>
                  </a:cubicBezTo>
                  <a:cubicBezTo>
                    <a:pt x="4" y="103"/>
                    <a:pt x="0" y="100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5"/>
                    <a:pt x="4" y="77"/>
                    <a:pt x="10" y="73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6" y="0"/>
                    <a:pt x="141" y="4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9"/>
                    <a:pt x="136" y="27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92" name="Freeform 185">
              <a:extLst>
                <a:ext uri="{FF2B5EF4-FFF2-40B4-BE49-F238E27FC236}">
                  <a16:creationId xmlns:a16="http://schemas.microsoft.com/office/drawing/2014/main" id="{FCF77C83-1525-41A2-A2E1-CF8C6F597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2113" y="4976813"/>
              <a:ext cx="392113" cy="284163"/>
            </a:xfrm>
            <a:custGeom>
              <a:avLst/>
              <a:gdLst>
                <a:gd name="T0" fmla="*/ 131 w 142"/>
                <a:gd name="T1" fmla="*/ 100 h 103"/>
                <a:gd name="T2" fmla="*/ 11 w 142"/>
                <a:gd name="T3" fmla="*/ 30 h 103"/>
                <a:gd name="T4" fmla="*/ 0 w 142"/>
                <a:gd name="T5" fmla="*/ 11 h 103"/>
                <a:gd name="T6" fmla="*/ 0 w 142"/>
                <a:gd name="T7" fmla="*/ 11 h 103"/>
                <a:gd name="T8" fmla="*/ 11 w 142"/>
                <a:gd name="T9" fmla="*/ 3 h 103"/>
                <a:gd name="T10" fmla="*/ 131 w 142"/>
                <a:gd name="T11" fmla="*/ 73 h 103"/>
                <a:gd name="T12" fmla="*/ 142 w 142"/>
                <a:gd name="T13" fmla="*/ 92 h 103"/>
                <a:gd name="T14" fmla="*/ 142 w 142"/>
                <a:gd name="T15" fmla="*/ 92 h 103"/>
                <a:gd name="T16" fmla="*/ 131 w 142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03">
                  <a:moveTo>
                    <a:pt x="131" y="10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5" y="27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5" y="0"/>
                    <a:pt x="11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7" y="76"/>
                    <a:pt x="142" y="85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100"/>
                    <a:pt x="137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93" name="Freeform 186">
              <a:extLst>
                <a:ext uri="{FF2B5EF4-FFF2-40B4-BE49-F238E27FC236}">
                  <a16:creationId xmlns:a16="http://schemas.microsoft.com/office/drawing/2014/main" id="{C8A7221A-62B1-4B9B-BA0A-327504846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3951" y="5200650"/>
              <a:ext cx="66675" cy="96838"/>
            </a:xfrm>
            <a:custGeom>
              <a:avLst/>
              <a:gdLst>
                <a:gd name="T0" fmla="*/ 24 w 24"/>
                <a:gd name="T1" fmla="*/ 11 h 35"/>
                <a:gd name="T2" fmla="*/ 12 w 24"/>
                <a:gd name="T3" fmla="*/ 31 h 35"/>
                <a:gd name="T4" fmla="*/ 0 w 24"/>
                <a:gd name="T5" fmla="*/ 24 h 35"/>
                <a:gd name="T6" fmla="*/ 12 w 24"/>
                <a:gd name="T7" fmla="*/ 4 h 35"/>
                <a:gd name="T8" fmla="*/ 24 w 2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1"/>
                  </a:moveTo>
                  <a:cubicBezTo>
                    <a:pt x="24" y="18"/>
                    <a:pt x="19" y="27"/>
                    <a:pt x="12" y="31"/>
                  </a:cubicBezTo>
                  <a:cubicBezTo>
                    <a:pt x="5" y="35"/>
                    <a:pt x="0" y="32"/>
                    <a:pt x="0" y="24"/>
                  </a:cubicBezTo>
                  <a:cubicBezTo>
                    <a:pt x="0" y="17"/>
                    <a:pt x="5" y="7"/>
                    <a:pt x="12" y="4"/>
                  </a:cubicBezTo>
                  <a:cubicBezTo>
                    <a:pt x="19" y="0"/>
                    <a:pt x="24" y="3"/>
                    <a:pt x="24" y="1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94" name="Freeform 187">
              <a:extLst>
                <a:ext uri="{FF2B5EF4-FFF2-40B4-BE49-F238E27FC236}">
                  <a16:creationId xmlns:a16="http://schemas.microsoft.com/office/drawing/2014/main" id="{34EF9BA4-CFFC-4D38-8968-62ACBFAFA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4951" y="4106863"/>
              <a:ext cx="1506538" cy="881063"/>
            </a:xfrm>
            <a:custGeom>
              <a:avLst/>
              <a:gdLst>
                <a:gd name="T0" fmla="*/ 545 w 546"/>
                <a:gd name="T1" fmla="*/ 162 h 319"/>
                <a:gd name="T2" fmla="*/ 534 w 546"/>
                <a:gd name="T3" fmla="*/ 174 h 319"/>
                <a:gd name="T4" fmla="*/ 298 w 546"/>
                <a:gd name="T5" fmla="*/ 310 h 319"/>
                <a:gd name="T6" fmla="*/ 252 w 546"/>
                <a:gd name="T7" fmla="*/ 312 h 319"/>
                <a:gd name="T8" fmla="*/ 52 w 546"/>
                <a:gd name="T9" fmla="*/ 197 h 319"/>
                <a:gd name="T10" fmla="*/ 52 w 546"/>
                <a:gd name="T11" fmla="*/ 197 h 319"/>
                <a:gd name="T12" fmla="*/ 9 w 546"/>
                <a:gd name="T13" fmla="*/ 172 h 319"/>
                <a:gd name="T14" fmla="*/ 1 w 546"/>
                <a:gd name="T15" fmla="*/ 162 h 319"/>
                <a:gd name="T16" fmla="*/ 1 w 546"/>
                <a:gd name="T17" fmla="*/ 162 h 319"/>
                <a:gd name="T18" fmla="*/ 13 w 546"/>
                <a:gd name="T19" fmla="*/ 145 h 319"/>
                <a:gd name="T20" fmla="*/ 248 w 546"/>
                <a:gd name="T21" fmla="*/ 9 h 319"/>
                <a:gd name="T22" fmla="*/ 295 w 546"/>
                <a:gd name="T23" fmla="*/ 7 h 319"/>
                <a:gd name="T24" fmla="*/ 537 w 546"/>
                <a:gd name="T25" fmla="*/ 147 h 319"/>
                <a:gd name="T26" fmla="*/ 545 w 546"/>
                <a:gd name="T27" fmla="*/ 16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9">
                  <a:moveTo>
                    <a:pt x="545" y="162"/>
                  </a:moveTo>
                  <a:cubicBezTo>
                    <a:pt x="544" y="166"/>
                    <a:pt x="540" y="170"/>
                    <a:pt x="534" y="174"/>
                  </a:cubicBezTo>
                  <a:cubicBezTo>
                    <a:pt x="298" y="310"/>
                    <a:pt x="298" y="310"/>
                    <a:pt x="298" y="310"/>
                  </a:cubicBezTo>
                  <a:cubicBezTo>
                    <a:pt x="284" y="318"/>
                    <a:pt x="264" y="319"/>
                    <a:pt x="252" y="312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5" y="169"/>
                    <a:pt x="2" y="166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56"/>
                    <a:pt x="4" y="150"/>
                    <a:pt x="13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2" y="1"/>
                    <a:pt x="283" y="0"/>
                    <a:pt x="295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4" y="151"/>
                    <a:pt x="546" y="156"/>
                    <a:pt x="545" y="162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95" name="Freeform 188">
              <a:extLst>
                <a:ext uri="{FF2B5EF4-FFF2-40B4-BE49-F238E27FC236}">
                  <a16:creationId xmlns:a16="http://schemas.microsoft.com/office/drawing/2014/main" id="{FB437976-7CEF-42C1-ADA4-61BC27D04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26" y="4554538"/>
              <a:ext cx="1500188" cy="638175"/>
            </a:xfrm>
            <a:custGeom>
              <a:avLst/>
              <a:gdLst>
                <a:gd name="T0" fmla="*/ 544 w 544"/>
                <a:gd name="T1" fmla="*/ 0 h 231"/>
                <a:gd name="T2" fmla="*/ 544 w 544"/>
                <a:gd name="T3" fmla="*/ 71 h 231"/>
                <a:gd name="T4" fmla="*/ 544 w 544"/>
                <a:gd name="T5" fmla="*/ 71 h 231"/>
                <a:gd name="T6" fmla="*/ 533 w 544"/>
                <a:gd name="T7" fmla="*/ 86 h 231"/>
                <a:gd name="T8" fmla="*/ 297 w 544"/>
                <a:gd name="T9" fmla="*/ 222 h 231"/>
                <a:gd name="T10" fmla="*/ 251 w 544"/>
                <a:gd name="T11" fmla="*/ 224 h 231"/>
                <a:gd name="T12" fmla="*/ 8 w 544"/>
                <a:gd name="T13" fmla="*/ 84 h 231"/>
                <a:gd name="T14" fmla="*/ 0 w 544"/>
                <a:gd name="T15" fmla="*/ 74 h 231"/>
                <a:gd name="T16" fmla="*/ 0 w 544"/>
                <a:gd name="T17" fmla="*/ 0 h 231"/>
                <a:gd name="T18" fmla="*/ 8 w 544"/>
                <a:gd name="T19" fmla="*/ 10 h 231"/>
                <a:gd name="T20" fmla="*/ 51 w 544"/>
                <a:gd name="T21" fmla="*/ 35 h 231"/>
                <a:gd name="T22" fmla="*/ 51 w 544"/>
                <a:gd name="T23" fmla="*/ 35 h 231"/>
                <a:gd name="T24" fmla="*/ 251 w 544"/>
                <a:gd name="T25" fmla="*/ 150 h 231"/>
                <a:gd name="T26" fmla="*/ 297 w 544"/>
                <a:gd name="T27" fmla="*/ 148 h 231"/>
                <a:gd name="T28" fmla="*/ 533 w 544"/>
                <a:gd name="T29" fmla="*/ 12 h 231"/>
                <a:gd name="T30" fmla="*/ 544 w 544"/>
                <a:gd name="T3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4" h="231">
                  <a:moveTo>
                    <a:pt x="544" y="0"/>
                  </a:moveTo>
                  <a:cubicBezTo>
                    <a:pt x="544" y="71"/>
                    <a:pt x="544" y="71"/>
                    <a:pt x="544" y="71"/>
                  </a:cubicBezTo>
                  <a:cubicBezTo>
                    <a:pt x="544" y="71"/>
                    <a:pt x="544" y="71"/>
                    <a:pt x="544" y="71"/>
                  </a:cubicBezTo>
                  <a:cubicBezTo>
                    <a:pt x="544" y="76"/>
                    <a:pt x="540" y="82"/>
                    <a:pt x="533" y="86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83" y="230"/>
                    <a:pt x="263" y="231"/>
                    <a:pt x="251" y="22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3" y="82"/>
                    <a:pt x="1" y="78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4" y="7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63" y="157"/>
                    <a:pt x="283" y="156"/>
                    <a:pt x="297" y="148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8"/>
                    <a:pt x="543" y="4"/>
                    <a:pt x="544" y="0"/>
                  </a:cubicBez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96" name="Freeform 189">
              <a:extLst>
                <a:ext uri="{FF2B5EF4-FFF2-40B4-BE49-F238E27FC236}">
                  <a16:creationId xmlns:a16="http://schemas.microsoft.com/office/drawing/2014/main" id="{65FC2C4A-4F3A-423D-9333-5C53081B3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2376" y="4718050"/>
              <a:ext cx="390525" cy="284163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99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0 h 103"/>
                <a:gd name="T14" fmla="*/ 141 w 141"/>
                <a:gd name="T15" fmla="*/ 10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4" y="103"/>
                    <a:pt x="0" y="99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4"/>
                    <a:pt x="4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6" y="0"/>
                    <a:pt x="141" y="3"/>
                    <a:pt x="141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1" y="18"/>
                    <a:pt x="136" y="26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97" name="Freeform 190">
              <a:extLst>
                <a:ext uri="{FF2B5EF4-FFF2-40B4-BE49-F238E27FC236}">
                  <a16:creationId xmlns:a16="http://schemas.microsoft.com/office/drawing/2014/main" id="{34CC5F38-F72D-4D31-B122-1E6B6065F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2113" y="4733925"/>
              <a:ext cx="392113" cy="284163"/>
            </a:xfrm>
            <a:custGeom>
              <a:avLst/>
              <a:gdLst>
                <a:gd name="T0" fmla="*/ 131 w 142"/>
                <a:gd name="T1" fmla="*/ 100 h 103"/>
                <a:gd name="T2" fmla="*/ 11 w 142"/>
                <a:gd name="T3" fmla="*/ 30 h 103"/>
                <a:gd name="T4" fmla="*/ 0 w 142"/>
                <a:gd name="T5" fmla="*/ 11 h 103"/>
                <a:gd name="T6" fmla="*/ 0 w 142"/>
                <a:gd name="T7" fmla="*/ 11 h 103"/>
                <a:gd name="T8" fmla="*/ 11 w 142"/>
                <a:gd name="T9" fmla="*/ 4 h 103"/>
                <a:gd name="T10" fmla="*/ 131 w 142"/>
                <a:gd name="T11" fmla="*/ 73 h 103"/>
                <a:gd name="T12" fmla="*/ 142 w 142"/>
                <a:gd name="T13" fmla="*/ 93 h 103"/>
                <a:gd name="T14" fmla="*/ 142 w 142"/>
                <a:gd name="T15" fmla="*/ 93 h 103"/>
                <a:gd name="T16" fmla="*/ 131 w 142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03">
                  <a:moveTo>
                    <a:pt x="131" y="10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5" y="27"/>
                    <a:pt x="0" y="19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5" y="0"/>
                    <a:pt x="11" y="4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7" y="77"/>
                    <a:pt x="142" y="85"/>
                    <a:pt x="142" y="93"/>
                  </a:cubicBezTo>
                  <a:cubicBezTo>
                    <a:pt x="142" y="93"/>
                    <a:pt x="142" y="93"/>
                    <a:pt x="142" y="93"/>
                  </a:cubicBezTo>
                  <a:cubicBezTo>
                    <a:pt x="142" y="100"/>
                    <a:pt x="137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98" name="Freeform 191">
              <a:extLst>
                <a:ext uri="{FF2B5EF4-FFF2-40B4-BE49-F238E27FC236}">
                  <a16:creationId xmlns:a16="http://schemas.microsoft.com/office/drawing/2014/main" id="{2BD4E586-7E3C-4CE0-A552-C542781B6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3951" y="4957763"/>
              <a:ext cx="66675" cy="96838"/>
            </a:xfrm>
            <a:custGeom>
              <a:avLst/>
              <a:gdLst>
                <a:gd name="T0" fmla="*/ 24 w 24"/>
                <a:gd name="T1" fmla="*/ 11 h 35"/>
                <a:gd name="T2" fmla="*/ 12 w 24"/>
                <a:gd name="T3" fmla="*/ 31 h 35"/>
                <a:gd name="T4" fmla="*/ 0 w 24"/>
                <a:gd name="T5" fmla="*/ 25 h 35"/>
                <a:gd name="T6" fmla="*/ 12 w 24"/>
                <a:gd name="T7" fmla="*/ 4 h 35"/>
                <a:gd name="T8" fmla="*/ 24 w 2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1"/>
                  </a:moveTo>
                  <a:cubicBezTo>
                    <a:pt x="24" y="18"/>
                    <a:pt x="19" y="28"/>
                    <a:pt x="12" y="31"/>
                  </a:cubicBezTo>
                  <a:cubicBezTo>
                    <a:pt x="5" y="35"/>
                    <a:pt x="0" y="32"/>
                    <a:pt x="0" y="25"/>
                  </a:cubicBezTo>
                  <a:cubicBezTo>
                    <a:pt x="0" y="17"/>
                    <a:pt x="5" y="8"/>
                    <a:pt x="12" y="4"/>
                  </a:cubicBezTo>
                  <a:cubicBezTo>
                    <a:pt x="19" y="0"/>
                    <a:pt x="24" y="3"/>
                    <a:pt x="24" y="1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599" name="Freeform 192">
              <a:extLst>
                <a:ext uri="{FF2B5EF4-FFF2-40B4-BE49-F238E27FC236}">
                  <a16:creationId xmlns:a16="http://schemas.microsoft.com/office/drawing/2014/main" id="{BCAF2E1E-BC7C-4205-99F9-0FBD4539A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4951" y="3867150"/>
              <a:ext cx="1506538" cy="877888"/>
            </a:xfrm>
            <a:custGeom>
              <a:avLst/>
              <a:gdLst>
                <a:gd name="T0" fmla="*/ 545 w 546"/>
                <a:gd name="T1" fmla="*/ 161 h 318"/>
                <a:gd name="T2" fmla="*/ 534 w 546"/>
                <a:gd name="T3" fmla="*/ 173 h 318"/>
                <a:gd name="T4" fmla="*/ 298 w 546"/>
                <a:gd name="T5" fmla="*/ 310 h 318"/>
                <a:gd name="T6" fmla="*/ 252 w 546"/>
                <a:gd name="T7" fmla="*/ 312 h 318"/>
                <a:gd name="T8" fmla="*/ 52 w 546"/>
                <a:gd name="T9" fmla="*/ 196 h 318"/>
                <a:gd name="T10" fmla="*/ 52 w 546"/>
                <a:gd name="T11" fmla="*/ 196 h 318"/>
                <a:gd name="T12" fmla="*/ 9 w 546"/>
                <a:gd name="T13" fmla="*/ 171 h 318"/>
                <a:gd name="T14" fmla="*/ 1 w 546"/>
                <a:gd name="T15" fmla="*/ 161 h 318"/>
                <a:gd name="T16" fmla="*/ 1 w 546"/>
                <a:gd name="T17" fmla="*/ 161 h 318"/>
                <a:gd name="T18" fmla="*/ 13 w 546"/>
                <a:gd name="T19" fmla="*/ 145 h 318"/>
                <a:gd name="T20" fmla="*/ 248 w 546"/>
                <a:gd name="T21" fmla="*/ 9 h 318"/>
                <a:gd name="T22" fmla="*/ 295 w 546"/>
                <a:gd name="T23" fmla="*/ 7 h 318"/>
                <a:gd name="T24" fmla="*/ 537 w 546"/>
                <a:gd name="T25" fmla="*/ 147 h 318"/>
                <a:gd name="T26" fmla="*/ 545 w 546"/>
                <a:gd name="T27" fmla="*/ 16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8">
                  <a:moveTo>
                    <a:pt x="545" y="161"/>
                  </a:moveTo>
                  <a:cubicBezTo>
                    <a:pt x="544" y="166"/>
                    <a:pt x="540" y="170"/>
                    <a:pt x="534" y="173"/>
                  </a:cubicBezTo>
                  <a:cubicBezTo>
                    <a:pt x="298" y="310"/>
                    <a:pt x="298" y="310"/>
                    <a:pt x="298" y="310"/>
                  </a:cubicBezTo>
                  <a:cubicBezTo>
                    <a:pt x="284" y="317"/>
                    <a:pt x="264" y="318"/>
                    <a:pt x="252" y="312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5" y="169"/>
                    <a:pt x="2" y="165"/>
                    <a:pt x="1" y="161"/>
                  </a:cubicBezTo>
                  <a:cubicBezTo>
                    <a:pt x="1" y="161"/>
                    <a:pt x="1" y="161"/>
                    <a:pt x="1" y="161"/>
                  </a:cubicBezTo>
                  <a:cubicBezTo>
                    <a:pt x="0" y="156"/>
                    <a:pt x="4" y="150"/>
                    <a:pt x="13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2" y="1"/>
                    <a:pt x="283" y="0"/>
                    <a:pt x="295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4" y="151"/>
                    <a:pt x="546" y="156"/>
                    <a:pt x="545" y="161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00" name="Freeform 193">
              <a:extLst>
                <a:ext uri="{FF2B5EF4-FFF2-40B4-BE49-F238E27FC236}">
                  <a16:creationId xmlns:a16="http://schemas.microsoft.com/office/drawing/2014/main" id="{D673B8B0-FF6C-41A0-A363-3A0ADD8CE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26" y="4311650"/>
              <a:ext cx="1500188" cy="641350"/>
            </a:xfrm>
            <a:custGeom>
              <a:avLst/>
              <a:gdLst>
                <a:gd name="T0" fmla="*/ 544 w 544"/>
                <a:gd name="T1" fmla="*/ 0 h 232"/>
                <a:gd name="T2" fmla="*/ 544 w 544"/>
                <a:gd name="T3" fmla="*/ 72 h 232"/>
                <a:gd name="T4" fmla="*/ 544 w 544"/>
                <a:gd name="T5" fmla="*/ 72 h 232"/>
                <a:gd name="T6" fmla="*/ 533 w 544"/>
                <a:gd name="T7" fmla="*/ 87 h 232"/>
                <a:gd name="T8" fmla="*/ 297 w 544"/>
                <a:gd name="T9" fmla="*/ 223 h 232"/>
                <a:gd name="T10" fmla="*/ 251 w 544"/>
                <a:gd name="T11" fmla="*/ 225 h 232"/>
                <a:gd name="T12" fmla="*/ 8 w 544"/>
                <a:gd name="T13" fmla="*/ 85 h 232"/>
                <a:gd name="T14" fmla="*/ 0 w 544"/>
                <a:gd name="T15" fmla="*/ 75 h 232"/>
                <a:gd name="T16" fmla="*/ 0 w 544"/>
                <a:gd name="T17" fmla="*/ 0 h 232"/>
                <a:gd name="T18" fmla="*/ 8 w 544"/>
                <a:gd name="T19" fmla="*/ 10 h 232"/>
                <a:gd name="T20" fmla="*/ 51 w 544"/>
                <a:gd name="T21" fmla="*/ 35 h 232"/>
                <a:gd name="T22" fmla="*/ 51 w 544"/>
                <a:gd name="T23" fmla="*/ 35 h 232"/>
                <a:gd name="T24" fmla="*/ 251 w 544"/>
                <a:gd name="T25" fmla="*/ 151 h 232"/>
                <a:gd name="T26" fmla="*/ 297 w 544"/>
                <a:gd name="T27" fmla="*/ 149 h 232"/>
                <a:gd name="T28" fmla="*/ 533 w 544"/>
                <a:gd name="T29" fmla="*/ 12 h 232"/>
                <a:gd name="T30" fmla="*/ 544 w 544"/>
                <a:gd name="T31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4" h="232">
                  <a:moveTo>
                    <a:pt x="544" y="0"/>
                  </a:moveTo>
                  <a:cubicBezTo>
                    <a:pt x="544" y="72"/>
                    <a:pt x="544" y="72"/>
                    <a:pt x="544" y="72"/>
                  </a:cubicBezTo>
                  <a:cubicBezTo>
                    <a:pt x="544" y="72"/>
                    <a:pt x="544" y="72"/>
                    <a:pt x="544" y="72"/>
                  </a:cubicBezTo>
                  <a:cubicBezTo>
                    <a:pt x="544" y="77"/>
                    <a:pt x="540" y="82"/>
                    <a:pt x="533" y="87"/>
                  </a:cubicBezTo>
                  <a:cubicBezTo>
                    <a:pt x="297" y="223"/>
                    <a:pt x="297" y="223"/>
                    <a:pt x="297" y="223"/>
                  </a:cubicBezTo>
                  <a:cubicBezTo>
                    <a:pt x="283" y="231"/>
                    <a:pt x="263" y="232"/>
                    <a:pt x="251" y="22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3" y="82"/>
                    <a:pt x="1" y="79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4" y="8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1" y="151"/>
                    <a:pt x="251" y="151"/>
                    <a:pt x="251" y="151"/>
                  </a:cubicBezTo>
                  <a:cubicBezTo>
                    <a:pt x="263" y="157"/>
                    <a:pt x="283" y="156"/>
                    <a:pt x="297" y="149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9"/>
                    <a:pt x="543" y="5"/>
                    <a:pt x="544" y="0"/>
                  </a:cubicBez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01" name="Freeform 194">
              <a:extLst>
                <a:ext uri="{FF2B5EF4-FFF2-40B4-BE49-F238E27FC236}">
                  <a16:creationId xmlns:a16="http://schemas.microsoft.com/office/drawing/2014/main" id="{66153D36-797C-4AAC-A756-F8AF0D9A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2376" y="4475163"/>
              <a:ext cx="390525" cy="284163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100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100"/>
                    <a:pt x="10" y="100"/>
                    <a:pt x="10" y="100"/>
                  </a:cubicBezTo>
                  <a:cubicBezTo>
                    <a:pt x="4" y="103"/>
                    <a:pt x="0" y="100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4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6" y="0"/>
                    <a:pt x="141" y="4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8"/>
                    <a:pt x="136" y="27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02" name="Freeform 195">
              <a:extLst>
                <a:ext uri="{FF2B5EF4-FFF2-40B4-BE49-F238E27FC236}">
                  <a16:creationId xmlns:a16="http://schemas.microsoft.com/office/drawing/2014/main" id="{634C424E-DCBB-46CD-A77A-F54D6E359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2113" y="4494213"/>
              <a:ext cx="392113" cy="284163"/>
            </a:xfrm>
            <a:custGeom>
              <a:avLst/>
              <a:gdLst>
                <a:gd name="T0" fmla="*/ 131 w 142"/>
                <a:gd name="T1" fmla="*/ 100 h 103"/>
                <a:gd name="T2" fmla="*/ 11 w 142"/>
                <a:gd name="T3" fmla="*/ 30 h 103"/>
                <a:gd name="T4" fmla="*/ 0 w 142"/>
                <a:gd name="T5" fmla="*/ 11 h 103"/>
                <a:gd name="T6" fmla="*/ 0 w 142"/>
                <a:gd name="T7" fmla="*/ 11 h 103"/>
                <a:gd name="T8" fmla="*/ 11 w 142"/>
                <a:gd name="T9" fmla="*/ 3 h 103"/>
                <a:gd name="T10" fmla="*/ 131 w 142"/>
                <a:gd name="T11" fmla="*/ 73 h 103"/>
                <a:gd name="T12" fmla="*/ 142 w 142"/>
                <a:gd name="T13" fmla="*/ 92 h 103"/>
                <a:gd name="T14" fmla="*/ 142 w 142"/>
                <a:gd name="T15" fmla="*/ 92 h 103"/>
                <a:gd name="T16" fmla="*/ 131 w 142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03">
                  <a:moveTo>
                    <a:pt x="131" y="10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5" y="27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5" y="0"/>
                    <a:pt x="11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7" y="76"/>
                    <a:pt x="142" y="85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100"/>
                    <a:pt x="137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03" name="Freeform 196">
              <a:extLst>
                <a:ext uri="{FF2B5EF4-FFF2-40B4-BE49-F238E27FC236}">
                  <a16:creationId xmlns:a16="http://schemas.microsoft.com/office/drawing/2014/main" id="{E1B61DB9-9DC7-4FFC-80FD-472C60A17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3951" y="4718050"/>
              <a:ext cx="66675" cy="96838"/>
            </a:xfrm>
            <a:custGeom>
              <a:avLst/>
              <a:gdLst>
                <a:gd name="T0" fmla="*/ 24 w 24"/>
                <a:gd name="T1" fmla="*/ 10 h 35"/>
                <a:gd name="T2" fmla="*/ 12 w 24"/>
                <a:gd name="T3" fmla="*/ 31 h 35"/>
                <a:gd name="T4" fmla="*/ 0 w 24"/>
                <a:gd name="T5" fmla="*/ 24 h 35"/>
                <a:gd name="T6" fmla="*/ 12 w 24"/>
                <a:gd name="T7" fmla="*/ 4 h 35"/>
                <a:gd name="T8" fmla="*/ 24 w 24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0"/>
                  </a:moveTo>
                  <a:cubicBezTo>
                    <a:pt x="24" y="18"/>
                    <a:pt x="19" y="27"/>
                    <a:pt x="12" y="31"/>
                  </a:cubicBezTo>
                  <a:cubicBezTo>
                    <a:pt x="5" y="35"/>
                    <a:pt x="0" y="32"/>
                    <a:pt x="0" y="24"/>
                  </a:cubicBezTo>
                  <a:cubicBezTo>
                    <a:pt x="0" y="17"/>
                    <a:pt x="5" y="7"/>
                    <a:pt x="12" y="4"/>
                  </a:cubicBezTo>
                  <a:cubicBezTo>
                    <a:pt x="19" y="0"/>
                    <a:pt x="24" y="3"/>
                    <a:pt x="24" y="1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04" name="Freeform 197">
              <a:extLst>
                <a:ext uri="{FF2B5EF4-FFF2-40B4-BE49-F238E27FC236}">
                  <a16:creationId xmlns:a16="http://schemas.microsoft.com/office/drawing/2014/main" id="{4746A0F5-F862-4296-B677-E797B04AC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4951" y="3624263"/>
              <a:ext cx="1506538" cy="881063"/>
            </a:xfrm>
            <a:custGeom>
              <a:avLst/>
              <a:gdLst>
                <a:gd name="T0" fmla="*/ 545 w 546"/>
                <a:gd name="T1" fmla="*/ 162 h 319"/>
                <a:gd name="T2" fmla="*/ 534 w 546"/>
                <a:gd name="T3" fmla="*/ 174 h 319"/>
                <a:gd name="T4" fmla="*/ 298 w 546"/>
                <a:gd name="T5" fmla="*/ 310 h 319"/>
                <a:gd name="T6" fmla="*/ 252 w 546"/>
                <a:gd name="T7" fmla="*/ 312 h 319"/>
                <a:gd name="T8" fmla="*/ 52 w 546"/>
                <a:gd name="T9" fmla="*/ 197 h 319"/>
                <a:gd name="T10" fmla="*/ 52 w 546"/>
                <a:gd name="T11" fmla="*/ 197 h 319"/>
                <a:gd name="T12" fmla="*/ 9 w 546"/>
                <a:gd name="T13" fmla="*/ 172 h 319"/>
                <a:gd name="T14" fmla="*/ 1 w 546"/>
                <a:gd name="T15" fmla="*/ 162 h 319"/>
                <a:gd name="T16" fmla="*/ 1 w 546"/>
                <a:gd name="T17" fmla="*/ 162 h 319"/>
                <a:gd name="T18" fmla="*/ 13 w 546"/>
                <a:gd name="T19" fmla="*/ 145 h 319"/>
                <a:gd name="T20" fmla="*/ 248 w 546"/>
                <a:gd name="T21" fmla="*/ 9 h 319"/>
                <a:gd name="T22" fmla="*/ 295 w 546"/>
                <a:gd name="T23" fmla="*/ 7 h 319"/>
                <a:gd name="T24" fmla="*/ 537 w 546"/>
                <a:gd name="T25" fmla="*/ 147 h 319"/>
                <a:gd name="T26" fmla="*/ 545 w 546"/>
                <a:gd name="T27" fmla="*/ 16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9">
                  <a:moveTo>
                    <a:pt x="545" y="162"/>
                  </a:moveTo>
                  <a:cubicBezTo>
                    <a:pt x="544" y="166"/>
                    <a:pt x="540" y="170"/>
                    <a:pt x="534" y="174"/>
                  </a:cubicBezTo>
                  <a:cubicBezTo>
                    <a:pt x="298" y="310"/>
                    <a:pt x="298" y="310"/>
                    <a:pt x="298" y="310"/>
                  </a:cubicBezTo>
                  <a:cubicBezTo>
                    <a:pt x="284" y="318"/>
                    <a:pt x="264" y="319"/>
                    <a:pt x="252" y="312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5" y="169"/>
                    <a:pt x="2" y="166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56"/>
                    <a:pt x="4" y="150"/>
                    <a:pt x="13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2" y="1"/>
                    <a:pt x="283" y="0"/>
                    <a:pt x="295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4" y="151"/>
                    <a:pt x="546" y="157"/>
                    <a:pt x="545" y="162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05" name="Freeform 198">
              <a:extLst>
                <a:ext uri="{FF2B5EF4-FFF2-40B4-BE49-F238E27FC236}">
                  <a16:creationId xmlns:a16="http://schemas.microsoft.com/office/drawing/2014/main" id="{ECFD35E4-8D17-4D36-9803-9CAE53578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26" y="4071938"/>
              <a:ext cx="1500188" cy="636588"/>
            </a:xfrm>
            <a:custGeom>
              <a:avLst/>
              <a:gdLst>
                <a:gd name="T0" fmla="*/ 544 w 544"/>
                <a:gd name="T1" fmla="*/ 0 h 231"/>
                <a:gd name="T2" fmla="*/ 544 w 544"/>
                <a:gd name="T3" fmla="*/ 71 h 231"/>
                <a:gd name="T4" fmla="*/ 544 w 544"/>
                <a:gd name="T5" fmla="*/ 71 h 231"/>
                <a:gd name="T6" fmla="*/ 533 w 544"/>
                <a:gd name="T7" fmla="*/ 86 h 231"/>
                <a:gd name="T8" fmla="*/ 297 w 544"/>
                <a:gd name="T9" fmla="*/ 223 h 231"/>
                <a:gd name="T10" fmla="*/ 251 w 544"/>
                <a:gd name="T11" fmla="*/ 224 h 231"/>
                <a:gd name="T12" fmla="*/ 8 w 544"/>
                <a:gd name="T13" fmla="*/ 84 h 231"/>
                <a:gd name="T14" fmla="*/ 0 w 544"/>
                <a:gd name="T15" fmla="*/ 74 h 231"/>
                <a:gd name="T16" fmla="*/ 0 w 544"/>
                <a:gd name="T17" fmla="*/ 0 h 231"/>
                <a:gd name="T18" fmla="*/ 8 w 544"/>
                <a:gd name="T19" fmla="*/ 10 h 231"/>
                <a:gd name="T20" fmla="*/ 51 w 544"/>
                <a:gd name="T21" fmla="*/ 35 h 231"/>
                <a:gd name="T22" fmla="*/ 51 w 544"/>
                <a:gd name="T23" fmla="*/ 35 h 231"/>
                <a:gd name="T24" fmla="*/ 251 w 544"/>
                <a:gd name="T25" fmla="*/ 150 h 231"/>
                <a:gd name="T26" fmla="*/ 297 w 544"/>
                <a:gd name="T27" fmla="*/ 148 h 231"/>
                <a:gd name="T28" fmla="*/ 533 w 544"/>
                <a:gd name="T29" fmla="*/ 12 h 231"/>
                <a:gd name="T30" fmla="*/ 544 w 544"/>
                <a:gd name="T3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4" h="231">
                  <a:moveTo>
                    <a:pt x="544" y="0"/>
                  </a:moveTo>
                  <a:cubicBezTo>
                    <a:pt x="544" y="71"/>
                    <a:pt x="544" y="71"/>
                    <a:pt x="544" y="71"/>
                  </a:cubicBezTo>
                  <a:cubicBezTo>
                    <a:pt x="544" y="71"/>
                    <a:pt x="544" y="71"/>
                    <a:pt x="544" y="71"/>
                  </a:cubicBezTo>
                  <a:cubicBezTo>
                    <a:pt x="544" y="76"/>
                    <a:pt x="540" y="82"/>
                    <a:pt x="533" y="86"/>
                  </a:cubicBezTo>
                  <a:cubicBezTo>
                    <a:pt x="297" y="223"/>
                    <a:pt x="297" y="223"/>
                    <a:pt x="297" y="223"/>
                  </a:cubicBezTo>
                  <a:cubicBezTo>
                    <a:pt x="283" y="230"/>
                    <a:pt x="263" y="231"/>
                    <a:pt x="251" y="22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3" y="82"/>
                    <a:pt x="1" y="78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4" y="7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63" y="157"/>
                    <a:pt x="283" y="156"/>
                    <a:pt x="297" y="148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8"/>
                    <a:pt x="543" y="4"/>
                    <a:pt x="544" y="0"/>
                  </a:cubicBez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06" name="Freeform 199">
              <a:extLst>
                <a:ext uri="{FF2B5EF4-FFF2-40B4-BE49-F238E27FC236}">
                  <a16:creationId xmlns:a16="http://schemas.microsoft.com/office/drawing/2014/main" id="{49F6CED3-F8FC-48DE-A497-AC7E0BDFF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2376" y="4233863"/>
              <a:ext cx="390525" cy="284163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100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100"/>
                    <a:pt x="10" y="100"/>
                    <a:pt x="10" y="100"/>
                  </a:cubicBezTo>
                  <a:cubicBezTo>
                    <a:pt x="4" y="103"/>
                    <a:pt x="0" y="99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4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6" y="0"/>
                    <a:pt x="141" y="3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8"/>
                    <a:pt x="136" y="27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07" name="Freeform 200">
              <a:extLst>
                <a:ext uri="{FF2B5EF4-FFF2-40B4-BE49-F238E27FC236}">
                  <a16:creationId xmlns:a16="http://schemas.microsoft.com/office/drawing/2014/main" id="{7B2A0548-3E90-42AD-B470-E9ED83CF4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2113" y="4252913"/>
              <a:ext cx="392113" cy="285750"/>
            </a:xfrm>
            <a:custGeom>
              <a:avLst/>
              <a:gdLst>
                <a:gd name="T0" fmla="*/ 131 w 142"/>
                <a:gd name="T1" fmla="*/ 99 h 103"/>
                <a:gd name="T2" fmla="*/ 11 w 142"/>
                <a:gd name="T3" fmla="*/ 30 h 103"/>
                <a:gd name="T4" fmla="*/ 0 w 142"/>
                <a:gd name="T5" fmla="*/ 10 h 103"/>
                <a:gd name="T6" fmla="*/ 0 w 142"/>
                <a:gd name="T7" fmla="*/ 10 h 103"/>
                <a:gd name="T8" fmla="*/ 11 w 142"/>
                <a:gd name="T9" fmla="*/ 3 h 103"/>
                <a:gd name="T10" fmla="*/ 131 w 142"/>
                <a:gd name="T11" fmla="*/ 73 h 103"/>
                <a:gd name="T12" fmla="*/ 142 w 142"/>
                <a:gd name="T13" fmla="*/ 92 h 103"/>
                <a:gd name="T14" fmla="*/ 142 w 142"/>
                <a:gd name="T15" fmla="*/ 92 h 103"/>
                <a:gd name="T16" fmla="*/ 131 w 142"/>
                <a:gd name="T17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03">
                  <a:moveTo>
                    <a:pt x="131" y="99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5" y="26"/>
                    <a:pt x="0" y="1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5" y="0"/>
                    <a:pt x="11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7" y="76"/>
                    <a:pt x="142" y="84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9"/>
                    <a:pt x="137" y="103"/>
                    <a:pt x="131" y="99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08" name="Freeform 201">
              <a:extLst>
                <a:ext uri="{FF2B5EF4-FFF2-40B4-BE49-F238E27FC236}">
                  <a16:creationId xmlns:a16="http://schemas.microsoft.com/office/drawing/2014/main" id="{D3E1A198-91E0-49FF-AEC6-291D6F3A8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3951" y="4475163"/>
              <a:ext cx="66675" cy="95250"/>
            </a:xfrm>
            <a:custGeom>
              <a:avLst/>
              <a:gdLst>
                <a:gd name="T0" fmla="*/ 24 w 24"/>
                <a:gd name="T1" fmla="*/ 11 h 35"/>
                <a:gd name="T2" fmla="*/ 12 w 24"/>
                <a:gd name="T3" fmla="*/ 32 h 35"/>
                <a:gd name="T4" fmla="*/ 0 w 24"/>
                <a:gd name="T5" fmla="*/ 25 h 35"/>
                <a:gd name="T6" fmla="*/ 12 w 24"/>
                <a:gd name="T7" fmla="*/ 4 h 35"/>
                <a:gd name="T8" fmla="*/ 24 w 2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1"/>
                  </a:moveTo>
                  <a:cubicBezTo>
                    <a:pt x="24" y="19"/>
                    <a:pt x="19" y="28"/>
                    <a:pt x="12" y="32"/>
                  </a:cubicBezTo>
                  <a:cubicBezTo>
                    <a:pt x="5" y="35"/>
                    <a:pt x="0" y="32"/>
                    <a:pt x="0" y="25"/>
                  </a:cubicBezTo>
                  <a:cubicBezTo>
                    <a:pt x="0" y="17"/>
                    <a:pt x="5" y="8"/>
                    <a:pt x="12" y="4"/>
                  </a:cubicBezTo>
                  <a:cubicBezTo>
                    <a:pt x="19" y="0"/>
                    <a:pt x="24" y="3"/>
                    <a:pt x="24" y="1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1210FA00-096F-4FC5-BE52-C31308521870}"/>
              </a:ext>
            </a:extLst>
          </p:cNvPr>
          <p:cNvGrpSpPr/>
          <p:nvPr/>
        </p:nvGrpSpPr>
        <p:grpSpPr>
          <a:xfrm>
            <a:off x="2808608" y="6277384"/>
            <a:ext cx="955828" cy="1408437"/>
            <a:chOff x="9493251" y="8164513"/>
            <a:chExt cx="1589088" cy="2341562"/>
          </a:xfrm>
        </p:grpSpPr>
        <p:sp>
          <p:nvSpPr>
            <p:cNvPr id="610" name="Freeform 202">
              <a:extLst>
                <a:ext uri="{FF2B5EF4-FFF2-40B4-BE49-F238E27FC236}">
                  <a16:creationId xmlns:a16="http://schemas.microsoft.com/office/drawing/2014/main" id="{6DBAC57E-231F-45BF-A0D8-33F788AAC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1" y="9575800"/>
              <a:ext cx="1589088" cy="930275"/>
            </a:xfrm>
            <a:custGeom>
              <a:avLst/>
              <a:gdLst>
                <a:gd name="T0" fmla="*/ 575 w 576"/>
                <a:gd name="T1" fmla="*/ 171 h 337"/>
                <a:gd name="T2" fmla="*/ 563 w 576"/>
                <a:gd name="T3" fmla="*/ 183 h 337"/>
                <a:gd name="T4" fmla="*/ 314 w 576"/>
                <a:gd name="T5" fmla="*/ 327 h 337"/>
                <a:gd name="T6" fmla="*/ 265 w 576"/>
                <a:gd name="T7" fmla="*/ 329 h 337"/>
                <a:gd name="T8" fmla="*/ 54 w 576"/>
                <a:gd name="T9" fmla="*/ 208 h 337"/>
                <a:gd name="T10" fmla="*/ 54 w 576"/>
                <a:gd name="T11" fmla="*/ 208 h 337"/>
                <a:gd name="T12" fmla="*/ 9 w 576"/>
                <a:gd name="T13" fmla="*/ 181 h 337"/>
                <a:gd name="T14" fmla="*/ 1 w 576"/>
                <a:gd name="T15" fmla="*/ 171 h 337"/>
                <a:gd name="T16" fmla="*/ 1 w 576"/>
                <a:gd name="T17" fmla="*/ 171 h 337"/>
                <a:gd name="T18" fmla="*/ 12 w 576"/>
                <a:gd name="T19" fmla="*/ 153 h 337"/>
                <a:gd name="T20" fmla="*/ 262 w 576"/>
                <a:gd name="T21" fmla="*/ 9 h 337"/>
                <a:gd name="T22" fmla="*/ 310 w 576"/>
                <a:gd name="T23" fmla="*/ 7 h 337"/>
                <a:gd name="T24" fmla="*/ 567 w 576"/>
                <a:gd name="T25" fmla="*/ 155 h 337"/>
                <a:gd name="T26" fmla="*/ 575 w 576"/>
                <a:gd name="T27" fmla="*/ 17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6" h="337">
                  <a:moveTo>
                    <a:pt x="575" y="171"/>
                  </a:moveTo>
                  <a:cubicBezTo>
                    <a:pt x="573" y="175"/>
                    <a:pt x="569" y="180"/>
                    <a:pt x="563" y="183"/>
                  </a:cubicBezTo>
                  <a:cubicBezTo>
                    <a:pt x="314" y="327"/>
                    <a:pt x="314" y="327"/>
                    <a:pt x="314" y="327"/>
                  </a:cubicBezTo>
                  <a:cubicBezTo>
                    <a:pt x="299" y="336"/>
                    <a:pt x="278" y="337"/>
                    <a:pt x="265" y="329"/>
                  </a:cubicBezTo>
                  <a:cubicBezTo>
                    <a:pt x="54" y="208"/>
                    <a:pt x="54" y="208"/>
                    <a:pt x="54" y="208"/>
                  </a:cubicBezTo>
                  <a:cubicBezTo>
                    <a:pt x="54" y="208"/>
                    <a:pt x="54" y="208"/>
                    <a:pt x="54" y="208"/>
                  </a:cubicBezTo>
                  <a:cubicBezTo>
                    <a:pt x="9" y="181"/>
                    <a:pt x="9" y="181"/>
                    <a:pt x="9" y="181"/>
                  </a:cubicBezTo>
                  <a:cubicBezTo>
                    <a:pt x="4" y="179"/>
                    <a:pt x="1" y="175"/>
                    <a:pt x="1" y="171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65"/>
                    <a:pt x="4" y="158"/>
                    <a:pt x="12" y="153"/>
                  </a:cubicBezTo>
                  <a:cubicBezTo>
                    <a:pt x="262" y="9"/>
                    <a:pt x="262" y="9"/>
                    <a:pt x="262" y="9"/>
                  </a:cubicBezTo>
                  <a:cubicBezTo>
                    <a:pt x="276" y="1"/>
                    <a:pt x="298" y="0"/>
                    <a:pt x="310" y="7"/>
                  </a:cubicBezTo>
                  <a:cubicBezTo>
                    <a:pt x="567" y="155"/>
                    <a:pt x="567" y="155"/>
                    <a:pt x="567" y="155"/>
                  </a:cubicBezTo>
                  <a:cubicBezTo>
                    <a:pt x="574" y="159"/>
                    <a:pt x="576" y="165"/>
                    <a:pt x="575" y="171"/>
                  </a:cubicBezTo>
                  <a:close/>
                </a:path>
              </a:pathLst>
            </a:custGeom>
            <a:solidFill>
              <a:srgbClr val="08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11" name="Freeform 203">
              <a:extLst>
                <a:ext uri="{FF2B5EF4-FFF2-40B4-BE49-F238E27FC236}">
                  <a16:creationId xmlns:a16="http://schemas.microsoft.com/office/drawing/2014/main" id="{E4A0CD5A-A3EB-4A9A-BBAB-953C9B0CC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4526" y="9374188"/>
              <a:ext cx="1506538" cy="877888"/>
            </a:xfrm>
            <a:custGeom>
              <a:avLst/>
              <a:gdLst>
                <a:gd name="T0" fmla="*/ 544 w 546"/>
                <a:gd name="T1" fmla="*/ 161 h 318"/>
                <a:gd name="T2" fmla="*/ 533 w 546"/>
                <a:gd name="T3" fmla="*/ 173 h 318"/>
                <a:gd name="T4" fmla="*/ 297 w 546"/>
                <a:gd name="T5" fmla="*/ 309 h 318"/>
                <a:gd name="T6" fmla="*/ 251 w 546"/>
                <a:gd name="T7" fmla="*/ 311 h 318"/>
                <a:gd name="T8" fmla="*/ 52 w 546"/>
                <a:gd name="T9" fmla="*/ 196 h 318"/>
                <a:gd name="T10" fmla="*/ 52 w 546"/>
                <a:gd name="T11" fmla="*/ 196 h 318"/>
                <a:gd name="T12" fmla="*/ 9 w 546"/>
                <a:gd name="T13" fmla="*/ 171 h 318"/>
                <a:gd name="T14" fmla="*/ 1 w 546"/>
                <a:gd name="T15" fmla="*/ 161 h 318"/>
                <a:gd name="T16" fmla="*/ 1 w 546"/>
                <a:gd name="T17" fmla="*/ 161 h 318"/>
                <a:gd name="T18" fmla="*/ 12 w 546"/>
                <a:gd name="T19" fmla="*/ 145 h 318"/>
                <a:gd name="T20" fmla="*/ 248 w 546"/>
                <a:gd name="T21" fmla="*/ 8 h 318"/>
                <a:gd name="T22" fmla="*/ 294 w 546"/>
                <a:gd name="T23" fmla="*/ 6 h 318"/>
                <a:gd name="T24" fmla="*/ 537 w 546"/>
                <a:gd name="T25" fmla="*/ 147 h 318"/>
                <a:gd name="T26" fmla="*/ 544 w 546"/>
                <a:gd name="T27" fmla="*/ 16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8">
                  <a:moveTo>
                    <a:pt x="544" y="161"/>
                  </a:moveTo>
                  <a:cubicBezTo>
                    <a:pt x="543" y="165"/>
                    <a:pt x="539" y="170"/>
                    <a:pt x="533" y="173"/>
                  </a:cubicBezTo>
                  <a:cubicBezTo>
                    <a:pt x="297" y="309"/>
                    <a:pt x="297" y="309"/>
                    <a:pt x="297" y="309"/>
                  </a:cubicBezTo>
                  <a:cubicBezTo>
                    <a:pt x="284" y="317"/>
                    <a:pt x="263" y="318"/>
                    <a:pt x="251" y="311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4" y="169"/>
                    <a:pt x="1" y="165"/>
                    <a:pt x="1" y="161"/>
                  </a:cubicBezTo>
                  <a:cubicBezTo>
                    <a:pt x="1" y="161"/>
                    <a:pt x="1" y="161"/>
                    <a:pt x="1" y="161"/>
                  </a:cubicBezTo>
                  <a:cubicBezTo>
                    <a:pt x="0" y="156"/>
                    <a:pt x="4" y="149"/>
                    <a:pt x="12" y="145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62" y="0"/>
                    <a:pt x="282" y="0"/>
                    <a:pt x="294" y="6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3" y="150"/>
                    <a:pt x="546" y="156"/>
                    <a:pt x="544" y="161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12" name="Freeform 204">
              <a:extLst>
                <a:ext uri="{FF2B5EF4-FFF2-40B4-BE49-F238E27FC236}">
                  <a16:creationId xmlns:a16="http://schemas.microsoft.com/office/drawing/2014/main" id="{68148D46-B4A9-4846-B2D0-9EBF0B86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7701" y="9818688"/>
              <a:ext cx="1501775" cy="641350"/>
            </a:xfrm>
            <a:custGeom>
              <a:avLst/>
              <a:gdLst>
                <a:gd name="T0" fmla="*/ 544 w 544"/>
                <a:gd name="T1" fmla="*/ 0 h 232"/>
                <a:gd name="T2" fmla="*/ 544 w 544"/>
                <a:gd name="T3" fmla="*/ 71 h 232"/>
                <a:gd name="T4" fmla="*/ 544 w 544"/>
                <a:gd name="T5" fmla="*/ 71 h 232"/>
                <a:gd name="T6" fmla="*/ 532 w 544"/>
                <a:gd name="T7" fmla="*/ 87 h 232"/>
                <a:gd name="T8" fmla="*/ 296 w 544"/>
                <a:gd name="T9" fmla="*/ 223 h 232"/>
                <a:gd name="T10" fmla="*/ 250 w 544"/>
                <a:gd name="T11" fmla="*/ 225 h 232"/>
                <a:gd name="T12" fmla="*/ 8 w 544"/>
                <a:gd name="T13" fmla="*/ 85 h 232"/>
                <a:gd name="T14" fmla="*/ 0 w 544"/>
                <a:gd name="T15" fmla="*/ 75 h 232"/>
                <a:gd name="T16" fmla="*/ 0 w 544"/>
                <a:gd name="T17" fmla="*/ 0 h 232"/>
                <a:gd name="T18" fmla="*/ 8 w 544"/>
                <a:gd name="T19" fmla="*/ 10 h 232"/>
                <a:gd name="T20" fmla="*/ 51 w 544"/>
                <a:gd name="T21" fmla="*/ 35 h 232"/>
                <a:gd name="T22" fmla="*/ 51 w 544"/>
                <a:gd name="T23" fmla="*/ 35 h 232"/>
                <a:gd name="T24" fmla="*/ 250 w 544"/>
                <a:gd name="T25" fmla="*/ 150 h 232"/>
                <a:gd name="T26" fmla="*/ 296 w 544"/>
                <a:gd name="T27" fmla="*/ 148 h 232"/>
                <a:gd name="T28" fmla="*/ 532 w 544"/>
                <a:gd name="T29" fmla="*/ 12 h 232"/>
                <a:gd name="T30" fmla="*/ 543 w 544"/>
                <a:gd name="T31" fmla="*/ 0 h 232"/>
                <a:gd name="T32" fmla="*/ 544 w 544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4" h="232">
                  <a:moveTo>
                    <a:pt x="544" y="0"/>
                  </a:moveTo>
                  <a:cubicBezTo>
                    <a:pt x="544" y="71"/>
                    <a:pt x="544" y="71"/>
                    <a:pt x="544" y="71"/>
                  </a:cubicBezTo>
                  <a:cubicBezTo>
                    <a:pt x="544" y="71"/>
                    <a:pt x="544" y="71"/>
                    <a:pt x="544" y="71"/>
                  </a:cubicBezTo>
                  <a:cubicBezTo>
                    <a:pt x="544" y="77"/>
                    <a:pt x="540" y="82"/>
                    <a:pt x="532" y="87"/>
                  </a:cubicBezTo>
                  <a:cubicBezTo>
                    <a:pt x="296" y="223"/>
                    <a:pt x="296" y="223"/>
                    <a:pt x="296" y="223"/>
                  </a:cubicBezTo>
                  <a:cubicBezTo>
                    <a:pt x="283" y="231"/>
                    <a:pt x="262" y="232"/>
                    <a:pt x="250" y="22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3" y="82"/>
                    <a:pt x="0" y="78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3" y="8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62" y="157"/>
                    <a:pt x="283" y="156"/>
                    <a:pt x="296" y="148"/>
                  </a:cubicBezTo>
                  <a:cubicBezTo>
                    <a:pt x="532" y="12"/>
                    <a:pt x="532" y="12"/>
                    <a:pt x="532" y="12"/>
                  </a:cubicBezTo>
                  <a:cubicBezTo>
                    <a:pt x="538" y="9"/>
                    <a:pt x="542" y="4"/>
                    <a:pt x="543" y="0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13" name="Freeform 206">
              <a:extLst>
                <a:ext uri="{FF2B5EF4-FFF2-40B4-BE49-F238E27FC236}">
                  <a16:creationId xmlns:a16="http://schemas.microsoft.com/office/drawing/2014/main" id="{B3D99923-56D8-4849-8D49-F583F47DF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363" y="9982200"/>
              <a:ext cx="388938" cy="284163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100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100"/>
                    <a:pt x="10" y="100"/>
                    <a:pt x="10" y="100"/>
                  </a:cubicBezTo>
                  <a:cubicBezTo>
                    <a:pt x="5" y="103"/>
                    <a:pt x="0" y="100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5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7" y="0"/>
                    <a:pt x="141" y="3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8"/>
                    <a:pt x="137" y="27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14" name="Freeform 207">
              <a:extLst>
                <a:ext uri="{FF2B5EF4-FFF2-40B4-BE49-F238E27FC236}">
                  <a16:creationId xmlns:a16="http://schemas.microsoft.com/office/drawing/2014/main" id="{D71D142E-098C-4D7F-86DA-47626336F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1688" y="10001250"/>
              <a:ext cx="388938" cy="284163"/>
            </a:xfrm>
            <a:custGeom>
              <a:avLst/>
              <a:gdLst>
                <a:gd name="T0" fmla="*/ 131 w 141"/>
                <a:gd name="T1" fmla="*/ 100 h 103"/>
                <a:gd name="T2" fmla="*/ 10 w 141"/>
                <a:gd name="T3" fmla="*/ 30 h 103"/>
                <a:gd name="T4" fmla="*/ 0 w 141"/>
                <a:gd name="T5" fmla="*/ 11 h 103"/>
                <a:gd name="T6" fmla="*/ 0 w 141"/>
                <a:gd name="T7" fmla="*/ 11 h 103"/>
                <a:gd name="T8" fmla="*/ 10 w 141"/>
                <a:gd name="T9" fmla="*/ 3 h 103"/>
                <a:gd name="T10" fmla="*/ 131 w 141"/>
                <a:gd name="T11" fmla="*/ 73 h 103"/>
                <a:gd name="T12" fmla="*/ 141 w 141"/>
                <a:gd name="T13" fmla="*/ 92 h 103"/>
                <a:gd name="T14" fmla="*/ 141 w 141"/>
                <a:gd name="T15" fmla="*/ 92 h 103"/>
                <a:gd name="T16" fmla="*/ 131 w 141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10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4" y="27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0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6" y="76"/>
                    <a:pt x="141" y="85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9"/>
                    <a:pt x="136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15" name="Freeform 208">
              <a:extLst>
                <a:ext uri="{FF2B5EF4-FFF2-40B4-BE49-F238E27FC236}">
                  <a16:creationId xmlns:a16="http://schemas.microsoft.com/office/drawing/2014/main" id="{62B456F8-7A2C-4CBD-9028-F3016ACBF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350" y="10225088"/>
              <a:ext cx="66675" cy="96838"/>
            </a:xfrm>
            <a:custGeom>
              <a:avLst/>
              <a:gdLst>
                <a:gd name="T0" fmla="*/ 24 w 24"/>
                <a:gd name="T1" fmla="*/ 10 h 35"/>
                <a:gd name="T2" fmla="*/ 12 w 24"/>
                <a:gd name="T3" fmla="*/ 31 h 35"/>
                <a:gd name="T4" fmla="*/ 0 w 24"/>
                <a:gd name="T5" fmla="*/ 24 h 35"/>
                <a:gd name="T6" fmla="*/ 12 w 24"/>
                <a:gd name="T7" fmla="*/ 3 h 35"/>
                <a:gd name="T8" fmla="*/ 24 w 24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0"/>
                  </a:moveTo>
                  <a:cubicBezTo>
                    <a:pt x="24" y="18"/>
                    <a:pt x="19" y="27"/>
                    <a:pt x="12" y="31"/>
                  </a:cubicBezTo>
                  <a:cubicBezTo>
                    <a:pt x="6" y="35"/>
                    <a:pt x="0" y="32"/>
                    <a:pt x="0" y="24"/>
                  </a:cubicBezTo>
                  <a:cubicBezTo>
                    <a:pt x="0" y="16"/>
                    <a:pt x="6" y="7"/>
                    <a:pt x="12" y="3"/>
                  </a:cubicBezTo>
                  <a:cubicBezTo>
                    <a:pt x="19" y="0"/>
                    <a:pt x="24" y="3"/>
                    <a:pt x="24" y="1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16" name="Freeform 209">
              <a:extLst>
                <a:ext uri="{FF2B5EF4-FFF2-40B4-BE49-F238E27FC236}">
                  <a16:creationId xmlns:a16="http://schemas.microsoft.com/office/drawing/2014/main" id="{E4B78682-8155-4BC7-A234-169B8E1B3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4525" y="9131300"/>
              <a:ext cx="1506538" cy="881063"/>
            </a:xfrm>
            <a:custGeom>
              <a:avLst/>
              <a:gdLst>
                <a:gd name="T0" fmla="*/ 544 w 546"/>
                <a:gd name="T1" fmla="*/ 162 h 319"/>
                <a:gd name="T2" fmla="*/ 533 w 546"/>
                <a:gd name="T3" fmla="*/ 174 h 319"/>
                <a:gd name="T4" fmla="*/ 297 w 546"/>
                <a:gd name="T5" fmla="*/ 310 h 319"/>
                <a:gd name="T6" fmla="*/ 251 w 546"/>
                <a:gd name="T7" fmla="*/ 312 h 319"/>
                <a:gd name="T8" fmla="*/ 52 w 546"/>
                <a:gd name="T9" fmla="*/ 197 h 319"/>
                <a:gd name="T10" fmla="*/ 52 w 546"/>
                <a:gd name="T11" fmla="*/ 197 h 319"/>
                <a:gd name="T12" fmla="*/ 9 w 546"/>
                <a:gd name="T13" fmla="*/ 172 h 319"/>
                <a:gd name="T14" fmla="*/ 1 w 546"/>
                <a:gd name="T15" fmla="*/ 162 h 319"/>
                <a:gd name="T16" fmla="*/ 1 w 546"/>
                <a:gd name="T17" fmla="*/ 162 h 319"/>
                <a:gd name="T18" fmla="*/ 12 w 546"/>
                <a:gd name="T19" fmla="*/ 145 h 319"/>
                <a:gd name="T20" fmla="*/ 248 w 546"/>
                <a:gd name="T21" fmla="*/ 9 h 319"/>
                <a:gd name="T22" fmla="*/ 294 w 546"/>
                <a:gd name="T23" fmla="*/ 7 h 319"/>
                <a:gd name="T24" fmla="*/ 537 w 546"/>
                <a:gd name="T25" fmla="*/ 147 h 319"/>
                <a:gd name="T26" fmla="*/ 544 w 546"/>
                <a:gd name="T27" fmla="*/ 16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9">
                  <a:moveTo>
                    <a:pt x="544" y="162"/>
                  </a:moveTo>
                  <a:cubicBezTo>
                    <a:pt x="543" y="166"/>
                    <a:pt x="539" y="170"/>
                    <a:pt x="533" y="174"/>
                  </a:cubicBezTo>
                  <a:cubicBezTo>
                    <a:pt x="297" y="310"/>
                    <a:pt x="297" y="310"/>
                    <a:pt x="297" y="310"/>
                  </a:cubicBezTo>
                  <a:cubicBezTo>
                    <a:pt x="284" y="318"/>
                    <a:pt x="263" y="319"/>
                    <a:pt x="251" y="312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4" y="169"/>
                    <a:pt x="1" y="166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56"/>
                    <a:pt x="4" y="150"/>
                    <a:pt x="12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2" y="1"/>
                    <a:pt x="282" y="0"/>
                    <a:pt x="294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3" y="151"/>
                    <a:pt x="546" y="156"/>
                    <a:pt x="544" y="162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17" name="Freeform 210">
              <a:extLst>
                <a:ext uri="{FF2B5EF4-FFF2-40B4-BE49-F238E27FC236}">
                  <a16:creationId xmlns:a16="http://schemas.microsoft.com/office/drawing/2014/main" id="{D4C5EDC5-8B8F-471D-B05C-75F10E4DE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7700" y="9578975"/>
              <a:ext cx="1501775" cy="638175"/>
            </a:xfrm>
            <a:custGeom>
              <a:avLst/>
              <a:gdLst>
                <a:gd name="T0" fmla="*/ 544 w 544"/>
                <a:gd name="T1" fmla="*/ 0 h 231"/>
                <a:gd name="T2" fmla="*/ 544 w 544"/>
                <a:gd name="T3" fmla="*/ 71 h 231"/>
                <a:gd name="T4" fmla="*/ 544 w 544"/>
                <a:gd name="T5" fmla="*/ 71 h 231"/>
                <a:gd name="T6" fmla="*/ 532 w 544"/>
                <a:gd name="T7" fmla="*/ 86 h 231"/>
                <a:gd name="T8" fmla="*/ 296 w 544"/>
                <a:gd name="T9" fmla="*/ 222 h 231"/>
                <a:gd name="T10" fmla="*/ 250 w 544"/>
                <a:gd name="T11" fmla="*/ 224 h 231"/>
                <a:gd name="T12" fmla="*/ 8 w 544"/>
                <a:gd name="T13" fmla="*/ 84 h 231"/>
                <a:gd name="T14" fmla="*/ 0 w 544"/>
                <a:gd name="T15" fmla="*/ 74 h 231"/>
                <a:gd name="T16" fmla="*/ 0 w 544"/>
                <a:gd name="T17" fmla="*/ 0 h 231"/>
                <a:gd name="T18" fmla="*/ 8 w 544"/>
                <a:gd name="T19" fmla="*/ 10 h 231"/>
                <a:gd name="T20" fmla="*/ 51 w 544"/>
                <a:gd name="T21" fmla="*/ 35 h 231"/>
                <a:gd name="T22" fmla="*/ 51 w 544"/>
                <a:gd name="T23" fmla="*/ 35 h 231"/>
                <a:gd name="T24" fmla="*/ 250 w 544"/>
                <a:gd name="T25" fmla="*/ 150 h 231"/>
                <a:gd name="T26" fmla="*/ 296 w 544"/>
                <a:gd name="T27" fmla="*/ 148 h 231"/>
                <a:gd name="T28" fmla="*/ 532 w 544"/>
                <a:gd name="T29" fmla="*/ 12 h 231"/>
                <a:gd name="T30" fmla="*/ 543 w 544"/>
                <a:gd name="T31" fmla="*/ 0 h 231"/>
                <a:gd name="T32" fmla="*/ 544 w 544"/>
                <a:gd name="T3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4" h="231">
                  <a:moveTo>
                    <a:pt x="544" y="0"/>
                  </a:moveTo>
                  <a:cubicBezTo>
                    <a:pt x="544" y="71"/>
                    <a:pt x="544" y="71"/>
                    <a:pt x="544" y="71"/>
                  </a:cubicBezTo>
                  <a:cubicBezTo>
                    <a:pt x="544" y="71"/>
                    <a:pt x="544" y="71"/>
                    <a:pt x="544" y="71"/>
                  </a:cubicBezTo>
                  <a:cubicBezTo>
                    <a:pt x="544" y="76"/>
                    <a:pt x="540" y="82"/>
                    <a:pt x="532" y="86"/>
                  </a:cubicBezTo>
                  <a:cubicBezTo>
                    <a:pt x="296" y="222"/>
                    <a:pt x="296" y="222"/>
                    <a:pt x="296" y="222"/>
                  </a:cubicBezTo>
                  <a:cubicBezTo>
                    <a:pt x="283" y="230"/>
                    <a:pt x="262" y="231"/>
                    <a:pt x="250" y="22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3" y="81"/>
                    <a:pt x="0" y="78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3" y="7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62" y="157"/>
                    <a:pt x="283" y="156"/>
                    <a:pt x="296" y="148"/>
                  </a:cubicBezTo>
                  <a:cubicBezTo>
                    <a:pt x="532" y="12"/>
                    <a:pt x="532" y="12"/>
                    <a:pt x="532" y="12"/>
                  </a:cubicBezTo>
                  <a:cubicBezTo>
                    <a:pt x="538" y="8"/>
                    <a:pt x="542" y="4"/>
                    <a:pt x="543" y="0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18" name="Freeform 211">
              <a:extLst>
                <a:ext uri="{FF2B5EF4-FFF2-40B4-BE49-F238E27FC236}">
                  <a16:creationId xmlns:a16="http://schemas.microsoft.com/office/drawing/2014/main" id="{D2FC36C9-05F5-48DF-AF18-A23868377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363" y="9740900"/>
              <a:ext cx="388938" cy="285750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99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0 h 103"/>
                <a:gd name="T14" fmla="*/ 141 w 141"/>
                <a:gd name="T15" fmla="*/ 10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5" y="103"/>
                    <a:pt x="0" y="99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4"/>
                    <a:pt x="5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7" y="0"/>
                    <a:pt x="141" y="3"/>
                    <a:pt x="141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1" y="18"/>
                    <a:pt x="137" y="26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19" name="Freeform 212">
              <a:extLst>
                <a:ext uri="{FF2B5EF4-FFF2-40B4-BE49-F238E27FC236}">
                  <a16:creationId xmlns:a16="http://schemas.microsoft.com/office/drawing/2014/main" id="{CC02CC0D-934A-4C56-816E-5BC501DC2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1688" y="9758363"/>
              <a:ext cx="388938" cy="284163"/>
            </a:xfrm>
            <a:custGeom>
              <a:avLst/>
              <a:gdLst>
                <a:gd name="T0" fmla="*/ 131 w 141"/>
                <a:gd name="T1" fmla="*/ 100 h 103"/>
                <a:gd name="T2" fmla="*/ 10 w 141"/>
                <a:gd name="T3" fmla="*/ 30 h 103"/>
                <a:gd name="T4" fmla="*/ 0 w 141"/>
                <a:gd name="T5" fmla="*/ 11 h 103"/>
                <a:gd name="T6" fmla="*/ 0 w 141"/>
                <a:gd name="T7" fmla="*/ 11 h 103"/>
                <a:gd name="T8" fmla="*/ 10 w 141"/>
                <a:gd name="T9" fmla="*/ 4 h 103"/>
                <a:gd name="T10" fmla="*/ 131 w 141"/>
                <a:gd name="T11" fmla="*/ 73 h 103"/>
                <a:gd name="T12" fmla="*/ 141 w 141"/>
                <a:gd name="T13" fmla="*/ 93 h 103"/>
                <a:gd name="T14" fmla="*/ 141 w 141"/>
                <a:gd name="T15" fmla="*/ 93 h 103"/>
                <a:gd name="T16" fmla="*/ 131 w 141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10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4" y="27"/>
                    <a:pt x="0" y="19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0" y="4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6" y="77"/>
                    <a:pt x="141" y="85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100"/>
                    <a:pt x="136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20" name="Freeform 213">
              <a:extLst>
                <a:ext uri="{FF2B5EF4-FFF2-40B4-BE49-F238E27FC236}">
                  <a16:creationId xmlns:a16="http://schemas.microsoft.com/office/drawing/2014/main" id="{BED80E15-20E4-4E61-8BFB-40DE5F6B9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350" y="9982200"/>
              <a:ext cx="66675" cy="96838"/>
            </a:xfrm>
            <a:custGeom>
              <a:avLst/>
              <a:gdLst>
                <a:gd name="T0" fmla="*/ 24 w 24"/>
                <a:gd name="T1" fmla="*/ 11 h 35"/>
                <a:gd name="T2" fmla="*/ 12 w 24"/>
                <a:gd name="T3" fmla="*/ 31 h 35"/>
                <a:gd name="T4" fmla="*/ 0 w 24"/>
                <a:gd name="T5" fmla="*/ 25 h 35"/>
                <a:gd name="T6" fmla="*/ 12 w 24"/>
                <a:gd name="T7" fmla="*/ 4 h 35"/>
                <a:gd name="T8" fmla="*/ 24 w 2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1"/>
                  </a:moveTo>
                  <a:cubicBezTo>
                    <a:pt x="24" y="18"/>
                    <a:pt x="19" y="28"/>
                    <a:pt x="12" y="31"/>
                  </a:cubicBezTo>
                  <a:cubicBezTo>
                    <a:pt x="6" y="35"/>
                    <a:pt x="0" y="32"/>
                    <a:pt x="0" y="25"/>
                  </a:cubicBezTo>
                  <a:cubicBezTo>
                    <a:pt x="0" y="17"/>
                    <a:pt x="6" y="8"/>
                    <a:pt x="12" y="4"/>
                  </a:cubicBezTo>
                  <a:cubicBezTo>
                    <a:pt x="19" y="0"/>
                    <a:pt x="24" y="3"/>
                    <a:pt x="24" y="1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21" name="Freeform 214">
              <a:extLst>
                <a:ext uri="{FF2B5EF4-FFF2-40B4-BE49-F238E27FC236}">
                  <a16:creationId xmlns:a16="http://schemas.microsoft.com/office/drawing/2014/main" id="{EE64D22B-2B48-4951-9D41-86079889F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4525" y="8891588"/>
              <a:ext cx="1506538" cy="877888"/>
            </a:xfrm>
            <a:custGeom>
              <a:avLst/>
              <a:gdLst>
                <a:gd name="T0" fmla="*/ 544 w 546"/>
                <a:gd name="T1" fmla="*/ 161 h 318"/>
                <a:gd name="T2" fmla="*/ 533 w 546"/>
                <a:gd name="T3" fmla="*/ 173 h 318"/>
                <a:gd name="T4" fmla="*/ 297 w 546"/>
                <a:gd name="T5" fmla="*/ 310 h 318"/>
                <a:gd name="T6" fmla="*/ 251 w 546"/>
                <a:gd name="T7" fmla="*/ 312 h 318"/>
                <a:gd name="T8" fmla="*/ 52 w 546"/>
                <a:gd name="T9" fmla="*/ 196 h 318"/>
                <a:gd name="T10" fmla="*/ 52 w 546"/>
                <a:gd name="T11" fmla="*/ 196 h 318"/>
                <a:gd name="T12" fmla="*/ 9 w 546"/>
                <a:gd name="T13" fmla="*/ 171 h 318"/>
                <a:gd name="T14" fmla="*/ 1 w 546"/>
                <a:gd name="T15" fmla="*/ 161 h 318"/>
                <a:gd name="T16" fmla="*/ 1 w 546"/>
                <a:gd name="T17" fmla="*/ 161 h 318"/>
                <a:gd name="T18" fmla="*/ 12 w 546"/>
                <a:gd name="T19" fmla="*/ 145 h 318"/>
                <a:gd name="T20" fmla="*/ 248 w 546"/>
                <a:gd name="T21" fmla="*/ 9 h 318"/>
                <a:gd name="T22" fmla="*/ 294 w 546"/>
                <a:gd name="T23" fmla="*/ 7 h 318"/>
                <a:gd name="T24" fmla="*/ 537 w 546"/>
                <a:gd name="T25" fmla="*/ 147 h 318"/>
                <a:gd name="T26" fmla="*/ 544 w 546"/>
                <a:gd name="T27" fmla="*/ 16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8">
                  <a:moveTo>
                    <a:pt x="544" y="161"/>
                  </a:moveTo>
                  <a:cubicBezTo>
                    <a:pt x="543" y="166"/>
                    <a:pt x="539" y="170"/>
                    <a:pt x="533" y="173"/>
                  </a:cubicBezTo>
                  <a:cubicBezTo>
                    <a:pt x="297" y="310"/>
                    <a:pt x="297" y="310"/>
                    <a:pt x="297" y="310"/>
                  </a:cubicBezTo>
                  <a:cubicBezTo>
                    <a:pt x="284" y="317"/>
                    <a:pt x="263" y="318"/>
                    <a:pt x="251" y="312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4" y="169"/>
                    <a:pt x="1" y="165"/>
                    <a:pt x="1" y="161"/>
                  </a:cubicBezTo>
                  <a:cubicBezTo>
                    <a:pt x="1" y="161"/>
                    <a:pt x="1" y="161"/>
                    <a:pt x="1" y="161"/>
                  </a:cubicBezTo>
                  <a:cubicBezTo>
                    <a:pt x="0" y="156"/>
                    <a:pt x="4" y="150"/>
                    <a:pt x="12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2" y="1"/>
                    <a:pt x="282" y="0"/>
                    <a:pt x="294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3" y="150"/>
                    <a:pt x="546" y="156"/>
                    <a:pt x="544" y="161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22" name="Freeform 215">
              <a:extLst>
                <a:ext uri="{FF2B5EF4-FFF2-40B4-BE49-F238E27FC236}">
                  <a16:creationId xmlns:a16="http://schemas.microsoft.com/office/drawing/2014/main" id="{1E968B56-D2EF-4449-A8F1-9AF3986AC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7700" y="9336088"/>
              <a:ext cx="1501775" cy="639763"/>
            </a:xfrm>
            <a:custGeom>
              <a:avLst/>
              <a:gdLst>
                <a:gd name="T0" fmla="*/ 544 w 544"/>
                <a:gd name="T1" fmla="*/ 0 h 232"/>
                <a:gd name="T2" fmla="*/ 544 w 544"/>
                <a:gd name="T3" fmla="*/ 72 h 232"/>
                <a:gd name="T4" fmla="*/ 544 w 544"/>
                <a:gd name="T5" fmla="*/ 72 h 232"/>
                <a:gd name="T6" fmla="*/ 532 w 544"/>
                <a:gd name="T7" fmla="*/ 87 h 232"/>
                <a:gd name="T8" fmla="*/ 296 w 544"/>
                <a:gd name="T9" fmla="*/ 223 h 232"/>
                <a:gd name="T10" fmla="*/ 250 w 544"/>
                <a:gd name="T11" fmla="*/ 225 h 232"/>
                <a:gd name="T12" fmla="*/ 8 w 544"/>
                <a:gd name="T13" fmla="*/ 85 h 232"/>
                <a:gd name="T14" fmla="*/ 0 w 544"/>
                <a:gd name="T15" fmla="*/ 75 h 232"/>
                <a:gd name="T16" fmla="*/ 0 w 544"/>
                <a:gd name="T17" fmla="*/ 0 h 232"/>
                <a:gd name="T18" fmla="*/ 8 w 544"/>
                <a:gd name="T19" fmla="*/ 10 h 232"/>
                <a:gd name="T20" fmla="*/ 51 w 544"/>
                <a:gd name="T21" fmla="*/ 35 h 232"/>
                <a:gd name="T22" fmla="*/ 51 w 544"/>
                <a:gd name="T23" fmla="*/ 35 h 232"/>
                <a:gd name="T24" fmla="*/ 250 w 544"/>
                <a:gd name="T25" fmla="*/ 151 h 232"/>
                <a:gd name="T26" fmla="*/ 296 w 544"/>
                <a:gd name="T27" fmla="*/ 149 h 232"/>
                <a:gd name="T28" fmla="*/ 532 w 544"/>
                <a:gd name="T29" fmla="*/ 12 h 232"/>
                <a:gd name="T30" fmla="*/ 543 w 544"/>
                <a:gd name="T31" fmla="*/ 0 h 232"/>
                <a:gd name="T32" fmla="*/ 544 w 544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4" h="232">
                  <a:moveTo>
                    <a:pt x="544" y="0"/>
                  </a:moveTo>
                  <a:cubicBezTo>
                    <a:pt x="544" y="72"/>
                    <a:pt x="544" y="72"/>
                    <a:pt x="544" y="72"/>
                  </a:cubicBezTo>
                  <a:cubicBezTo>
                    <a:pt x="544" y="72"/>
                    <a:pt x="544" y="72"/>
                    <a:pt x="544" y="72"/>
                  </a:cubicBezTo>
                  <a:cubicBezTo>
                    <a:pt x="544" y="77"/>
                    <a:pt x="540" y="82"/>
                    <a:pt x="532" y="87"/>
                  </a:cubicBezTo>
                  <a:cubicBezTo>
                    <a:pt x="296" y="223"/>
                    <a:pt x="296" y="223"/>
                    <a:pt x="296" y="223"/>
                  </a:cubicBezTo>
                  <a:cubicBezTo>
                    <a:pt x="283" y="231"/>
                    <a:pt x="262" y="232"/>
                    <a:pt x="250" y="22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3" y="82"/>
                    <a:pt x="0" y="79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3" y="8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0" y="151"/>
                    <a:pt x="250" y="151"/>
                    <a:pt x="250" y="151"/>
                  </a:cubicBezTo>
                  <a:cubicBezTo>
                    <a:pt x="262" y="157"/>
                    <a:pt x="283" y="156"/>
                    <a:pt x="296" y="149"/>
                  </a:cubicBezTo>
                  <a:cubicBezTo>
                    <a:pt x="532" y="12"/>
                    <a:pt x="532" y="12"/>
                    <a:pt x="532" y="12"/>
                  </a:cubicBezTo>
                  <a:cubicBezTo>
                    <a:pt x="538" y="9"/>
                    <a:pt x="542" y="5"/>
                    <a:pt x="543" y="0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23" name="Freeform 216">
              <a:extLst>
                <a:ext uri="{FF2B5EF4-FFF2-40B4-BE49-F238E27FC236}">
                  <a16:creationId xmlns:a16="http://schemas.microsoft.com/office/drawing/2014/main" id="{D5E7DF06-9242-4318-B50E-6A5E3E6E0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363" y="9498013"/>
              <a:ext cx="388938" cy="284163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100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100"/>
                    <a:pt x="10" y="100"/>
                    <a:pt x="10" y="100"/>
                  </a:cubicBezTo>
                  <a:cubicBezTo>
                    <a:pt x="5" y="103"/>
                    <a:pt x="0" y="100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5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7" y="0"/>
                    <a:pt x="141" y="4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8"/>
                    <a:pt x="137" y="27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24" name="Freeform 217">
              <a:extLst>
                <a:ext uri="{FF2B5EF4-FFF2-40B4-BE49-F238E27FC236}">
                  <a16:creationId xmlns:a16="http://schemas.microsoft.com/office/drawing/2014/main" id="{53A5E43A-ACF2-4ADE-8FA2-2F425FF67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1688" y="9517063"/>
              <a:ext cx="388938" cy="285750"/>
            </a:xfrm>
            <a:custGeom>
              <a:avLst/>
              <a:gdLst>
                <a:gd name="T0" fmla="*/ 131 w 141"/>
                <a:gd name="T1" fmla="*/ 100 h 103"/>
                <a:gd name="T2" fmla="*/ 10 w 141"/>
                <a:gd name="T3" fmla="*/ 30 h 103"/>
                <a:gd name="T4" fmla="*/ 0 w 141"/>
                <a:gd name="T5" fmla="*/ 11 h 103"/>
                <a:gd name="T6" fmla="*/ 0 w 141"/>
                <a:gd name="T7" fmla="*/ 11 h 103"/>
                <a:gd name="T8" fmla="*/ 10 w 141"/>
                <a:gd name="T9" fmla="*/ 3 h 103"/>
                <a:gd name="T10" fmla="*/ 131 w 141"/>
                <a:gd name="T11" fmla="*/ 73 h 103"/>
                <a:gd name="T12" fmla="*/ 141 w 141"/>
                <a:gd name="T13" fmla="*/ 92 h 103"/>
                <a:gd name="T14" fmla="*/ 141 w 141"/>
                <a:gd name="T15" fmla="*/ 92 h 103"/>
                <a:gd name="T16" fmla="*/ 131 w 141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10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4" y="27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0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6" y="76"/>
                    <a:pt x="141" y="85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100"/>
                    <a:pt x="136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25" name="Freeform 218">
              <a:extLst>
                <a:ext uri="{FF2B5EF4-FFF2-40B4-BE49-F238E27FC236}">
                  <a16:creationId xmlns:a16="http://schemas.microsoft.com/office/drawing/2014/main" id="{7432ED68-E284-497E-BD01-5F3BB6C3E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350" y="9740900"/>
              <a:ext cx="66675" cy="96838"/>
            </a:xfrm>
            <a:custGeom>
              <a:avLst/>
              <a:gdLst>
                <a:gd name="T0" fmla="*/ 24 w 24"/>
                <a:gd name="T1" fmla="*/ 10 h 35"/>
                <a:gd name="T2" fmla="*/ 12 w 24"/>
                <a:gd name="T3" fmla="*/ 31 h 35"/>
                <a:gd name="T4" fmla="*/ 0 w 24"/>
                <a:gd name="T5" fmla="*/ 24 h 35"/>
                <a:gd name="T6" fmla="*/ 12 w 24"/>
                <a:gd name="T7" fmla="*/ 4 h 35"/>
                <a:gd name="T8" fmla="*/ 24 w 24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0"/>
                  </a:moveTo>
                  <a:cubicBezTo>
                    <a:pt x="24" y="18"/>
                    <a:pt x="19" y="27"/>
                    <a:pt x="12" y="31"/>
                  </a:cubicBezTo>
                  <a:cubicBezTo>
                    <a:pt x="6" y="35"/>
                    <a:pt x="0" y="32"/>
                    <a:pt x="0" y="24"/>
                  </a:cubicBezTo>
                  <a:cubicBezTo>
                    <a:pt x="0" y="17"/>
                    <a:pt x="6" y="7"/>
                    <a:pt x="12" y="4"/>
                  </a:cubicBezTo>
                  <a:cubicBezTo>
                    <a:pt x="19" y="0"/>
                    <a:pt x="24" y="3"/>
                    <a:pt x="24" y="1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26" name="Freeform 219">
              <a:extLst>
                <a:ext uri="{FF2B5EF4-FFF2-40B4-BE49-F238E27FC236}">
                  <a16:creationId xmlns:a16="http://schemas.microsoft.com/office/drawing/2014/main" id="{5E93725B-B00E-4322-8CE5-30A5914FC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4525" y="8647113"/>
              <a:ext cx="1506538" cy="881063"/>
            </a:xfrm>
            <a:custGeom>
              <a:avLst/>
              <a:gdLst>
                <a:gd name="T0" fmla="*/ 544 w 546"/>
                <a:gd name="T1" fmla="*/ 162 h 319"/>
                <a:gd name="T2" fmla="*/ 533 w 546"/>
                <a:gd name="T3" fmla="*/ 174 h 319"/>
                <a:gd name="T4" fmla="*/ 297 w 546"/>
                <a:gd name="T5" fmla="*/ 310 h 319"/>
                <a:gd name="T6" fmla="*/ 251 w 546"/>
                <a:gd name="T7" fmla="*/ 312 h 319"/>
                <a:gd name="T8" fmla="*/ 52 w 546"/>
                <a:gd name="T9" fmla="*/ 197 h 319"/>
                <a:gd name="T10" fmla="*/ 52 w 546"/>
                <a:gd name="T11" fmla="*/ 197 h 319"/>
                <a:gd name="T12" fmla="*/ 9 w 546"/>
                <a:gd name="T13" fmla="*/ 172 h 319"/>
                <a:gd name="T14" fmla="*/ 1 w 546"/>
                <a:gd name="T15" fmla="*/ 162 h 319"/>
                <a:gd name="T16" fmla="*/ 1 w 546"/>
                <a:gd name="T17" fmla="*/ 162 h 319"/>
                <a:gd name="T18" fmla="*/ 12 w 546"/>
                <a:gd name="T19" fmla="*/ 145 h 319"/>
                <a:gd name="T20" fmla="*/ 248 w 546"/>
                <a:gd name="T21" fmla="*/ 9 h 319"/>
                <a:gd name="T22" fmla="*/ 294 w 546"/>
                <a:gd name="T23" fmla="*/ 7 h 319"/>
                <a:gd name="T24" fmla="*/ 537 w 546"/>
                <a:gd name="T25" fmla="*/ 147 h 319"/>
                <a:gd name="T26" fmla="*/ 544 w 546"/>
                <a:gd name="T27" fmla="*/ 16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9">
                  <a:moveTo>
                    <a:pt x="544" y="162"/>
                  </a:moveTo>
                  <a:cubicBezTo>
                    <a:pt x="543" y="166"/>
                    <a:pt x="539" y="170"/>
                    <a:pt x="533" y="174"/>
                  </a:cubicBezTo>
                  <a:cubicBezTo>
                    <a:pt x="297" y="310"/>
                    <a:pt x="297" y="310"/>
                    <a:pt x="297" y="310"/>
                  </a:cubicBezTo>
                  <a:cubicBezTo>
                    <a:pt x="284" y="318"/>
                    <a:pt x="263" y="319"/>
                    <a:pt x="251" y="312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4" y="169"/>
                    <a:pt x="1" y="166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56"/>
                    <a:pt x="4" y="150"/>
                    <a:pt x="12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2" y="1"/>
                    <a:pt x="282" y="0"/>
                    <a:pt x="294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3" y="151"/>
                    <a:pt x="546" y="156"/>
                    <a:pt x="544" y="162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27" name="Freeform 220">
              <a:extLst>
                <a:ext uri="{FF2B5EF4-FFF2-40B4-BE49-F238E27FC236}">
                  <a16:creationId xmlns:a16="http://schemas.microsoft.com/office/drawing/2014/main" id="{F0CDEC37-26A2-4D72-A877-95867665D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7700" y="9094788"/>
              <a:ext cx="1501775" cy="638175"/>
            </a:xfrm>
            <a:custGeom>
              <a:avLst/>
              <a:gdLst>
                <a:gd name="T0" fmla="*/ 544 w 544"/>
                <a:gd name="T1" fmla="*/ 0 h 231"/>
                <a:gd name="T2" fmla="*/ 544 w 544"/>
                <a:gd name="T3" fmla="*/ 71 h 231"/>
                <a:gd name="T4" fmla="*/ 544 w 544"/>
                <a:gd name="T5" fmla="*/ 71 h 231"/>
                <a:gd name="T6" fmla="*/ 532 w 544"/>
                <a:gd name="T7" fmla="*/ 86 h 231"/>
                <a:gd name="T8" fmla="*/ 296 w 544"/>
                <a:gd name="T9" fmla="*/ 222 h 231"/>
                <a:gd name="T10" fmla="*/ 250 w 544"/>
                <a:gd name="T11" fmla="*/ 224 h 231"/>
                <a:gd name="T12" fmla="*/ 8 w 544"/>
                <a:gd name="T13" fmla="*/ 84 h 231"/>
                <a:gd name="T14" fmla="*/ 0 w 544"/>
                <a:gd name="T15" fmla="*/ 74 h 231"/>
                <a:gd name="T16" fmla="*/ 0 w 544"/>
                <a:gd name="T17" fmla="*/ 0 h 231"/>
                <a:gd name="T18" fmla="*/ 8 w 544"/>
                <a:gd name="T19" fmla="*/ 10 h 231"/>
                <a:gd name="T20" fmla="*/ 51 w 544"/>
                <a:gd name="T21" fmla="*/ 35 h 231"/>
                <a:gd name="T22" fmla="*/ 51 w 544"/>
                <a:gd name="T23" fmla="*/ 35 h 231"/>
                <a:gd name="T24" fmla="*/ 250 w 544"/>
                <a:gd name="T25" fmla="*/ 150 h 231"/>
                <a:gd name="T26" fmla="*/ 296 w 544"/>
                <a:gd name="T27" fmla="*/ 148 h 231"/>
                <a:gd name="T28" fmla="*/ 532 w 544"/>
                <a:gd name="T29" fmla="*/ 12 h 231"/>
                <a:gd name="T30" fmla="*/ 543 w 544"/>
                <a:gd name="T31" fmla="*/ 0 h 231"/>
                <a:gd name="T32" fmla="*/ 544 w 544"/>
                <a:gd name="T3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4" h="231">
                  <a:moveTo>
                    <a:pt x="544" y="0"/>
                  </a:moveTo>
                  <a:cubicBezTo>
                    <a:pt x="544" y="71"/>
                    <a:pt x="544" y="71"/>
                    <a:pt x="544" y="71"/>
                  </a:cubicBezTo>
                  <a:cubicBezTo>
                    <a:pt x="544" y="71"/>
                    <a:pt x="544" y="71"/>
                    <a:pt x="544" y="71"/>
                  </a:cubicBezTo>
                  <a:cubicBezTo>
                    <a:pt x="544" y="76"/>
                    <a:pt x="540" y="82"/>
                    <a:pt x="532" y="86"/>
                  </a:cubicBezTo>
                  <a:cubicBezTo>
                    <a:pt x="296" y="222"/>
                    <a:pt x="296" y="222"/>
                    <a:pt x="296" y="222"/>
                  </a:cubicBezTo>
                  <a:cubicBezTo>
                    <a:pt x="283" y="230"/>
                    <a:pt x="262" y="231"/>
                    <a:pt x="250" y="22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3" y="81"/>
                    <a:pt x="0" y="78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3" y="7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62" y="157"/>
                    <a:pt x="283" y="156"/>
                    <a:pt x="296" y="148"/>
                  </a:cubicBezTo>
                  <a:cubicBezTo>
                    <a:pt x="532" y="12"/>
                    <a:pt x="532" y="12"/>
                    <a:pt x="532" y="12"/>
                  </a:cubicBezTo>
                  <a:cubicBezTo>
                    <a:pt x="538" y="8"/>
                    <a:pt x="542" y="4"/>
                    <a:pt x="543" y="0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28" name="Freeform 221">
              <a:extLst>
                <a:ext uri="{FF2B5EF4-FFF2-40B4-BE49-F238E27FC236}">
                  <a16:creationId xmlns:a16="http://schemas.microsoft.com/office/drawing/2014/main" id="{1047ECB0-9DF2-4025-8616-3CE94CA84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363" y="9258300"/>
              <a:ext cx="388938" cy="284163"/>
            </a:xfrm>
            <a:custGeom>
              <a:avLst/>
              <a:gdLst>
                <a:gd name="T0" fmla="*/ 131 w 141"/>
                <a:gd name="T1" fmla="*/ 29 h 103"/>
                <a:gd name="T2" fmla="*/ 10 w 141"/>
                <a:gd name="T3" fmla="*/ 99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0 h 103"/>
                <a:gd name="T14" fmla="*/ 141 w 141"/>
                <a:gd name="T15" fmla="*/ 10 h 103"/>
                <a:gd name="T16" fmla="*/ 131 w 141"/>
                <a:gd name="T17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29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5" y="103"/>
                    <a:pt x="0" y="99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4"/>
                    <a:pt x="5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7" y="0"/>
                    <a:pt x="141" y="3"/>
                    <a:pt x="141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1" y="18"/>
                    <a:pt x="137" y="26"/>
                    <a:pt x="131" y="29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29" name="Freeform 222">
              <a:extLst>
                <a:ext uri="{FF2B5EF4-FFF2-40B4-BE49-F238E27FC236}">
                  <a16:creationId xmlns:a16="http://schemas.microsoft.com/office/drawing/2014/main" id="{0D841667-0658-41E1-9E5F-DC22F4EDF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1688" y="9274175"/>
              <a:ext cx="388938" cy="285750"/>
            </a:xfrm>
            <a:custGeom>
              <a:avLst/>
              <a:gdLst>
                <a:gd name="T0" fmla="*/ 131 w 141"/>
                <a:gd name="T1" fmla="*/ 100 h 103"/>
                <a:gd name="T2" fmla="*/ 10 w 141"/>
                <a:gd name="T3" fmla="*/ 30 h 103"/>
                <a:gd name="T4" fmla="*/ 0 w 141"/>
                <a:gd name="T5" fmla="*/ 11 h 103"/>
                <a:gd name="T6" fmla="*/ 0 w 141"/>
                <a:gd name="T7" fmla="*/ 11 h 103"/>
                <a:gd name="T8" fmla="*/ 10 w 141"/>
                <a:gd name="T9" fmla="*/ 3 h 103"/>
                <a:gd name="T10" fmla="*/ 131 w 141"/>
                <a:gd name="T11" fmla="*/ 73 h 103"/>
                <a:gd name="T12" fmla="*/ 141 w 141"/>
                <a:gd name="T13" fmla="*/ 92 h 103"/>
                <a:gd name="T14" fmla="*/ 141 w 141"/>
                <a:gd name="T15" fmla="*/ 92 h 103"/>
                <a:gd name="T16" fmla="*/ 131 w 141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10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4" y="27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0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6" y="77"/>
                    <a:pt x="141" y="85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100"/>
                    <a:pt x="136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30" name="Freeform 223">
              <a:extLst>
                <a:ext uri="{FF2B5EF4-FFF2-40B4-BE49-F238E27FC236}">
                  <a16:creationId xmlns:a16="http://schemas.microsoft.com/office/drawing/2014/main" id="{0513BABD-B4D1-4A7D-8AD8-D1CBE70FC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350" y="9498013"/>
              <a:ext cx="66675" cy="96838"/>
            </a:xfrm>
            <a:custGeom>
              <a:avLst/>
              <a:gdLst>
                <a:gd name="T0" fmla="*/ 24 w 24"/>
                <a:gd name="T1" fmla="*/ 11 h 35"/>
                <a:gd name="T2" fmla="*/ 12 w 24"/>
                <a:gd name="T3" fmla="*/ 31 h 35"/>
                <a:gd name="T4" fmla="*/ 0 w 24"/>
                <a:gd name="T5" fmla="*/ 24 h 35"/>
                <a:gd name="T6" fmla="*/ 12 w 24"/>
                <a:gd name="T7" fmla="*/ 4 h 35"/>
                <a:gd name="T8" fmla="*/ 24 w 2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1"/>
                  </a:moveTo>
                  <a:cubicBezTo>
                    <a:pt x="24" y="18"/>
                    <a:pt x="19" y="28"/>
                    <a:pt x="12" y="31"/>
                  </a:cubicBezTo>
                  <a:cubicBezTo>
                    <a:pt x="6" y="35"/>
                    <a:pt x="0" y="32"/>
                    <a:pt x="0" y="24"/>
                  </a:cubicBezTo>
                  <a:cubicBezTo>
                    <a:pt x="0" y="17"/>
                    <a:pt x="6" y="8"/>
                    <a:pt x="12" y="4"/>
                  </a:cubicBezTo>
                  <a:cubicBezTo>
                    <a:pt x="19" y="0"/>
                    <a:pt x="24" y="3"/>
                    <a:pt x="24" y="1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31" name="Freeform 224">
              <a:extLst>
                <a:ext uri="{FF2B5EF4-FFF2-40B4-BE49-F238E27FC236}">
                  <a16:creationId xmlns:a16="http://schemas.microsoft.com/office/drawing/2014/main" id="{34ACD9FB-E498-42EC-9054-9F99CAA0C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4525" y="8407400"/>
              <a:ext cx="1506538" cy="877888"/>
            </a:xfrm>
            <a:custGeom>
              <a:avLst/>
              <a:gdLst>
                <a:gd name="T0" fmla="*/ 544 w 546"/>
                <a:gd name="T1" fmla="*/ 161 h 318"/>
                <a:gd name="T2" fmla="*/ 533 w 546"/>
                <a:gd name="T3" fmla="*/ 173 h 318"/>
                <a:gd name="T4" fmla="*/ 297 w 546"/>
                <a:gd name="T5" fmla="*/ 309 h 318"/>
                <a:gd name="T6" fmla="*/ 251 w 546"/>
                <a:gd name="T7" fmla="*/ 311 h 318"/>
                <a:gd name="T8" fmla="*/ 52 w 546"/>
                <a:gd name="T9" fmla="*/ 196 h 318"/>
                <a:gd name="T10" fmla="*/ 52 w 546"/>
                <a:gd name="T11" fmla="*/ 196 h 318"/>
                <a:gd name="T12" fmla="*/ 9 w 546"/>
                <a:gd name="T13" fmla="*/ 171 h 318"/>
                <a:gd name="T14" fmla="*/ 1 w 546"/>
                <a:gd name="T15" fmla="*/ 161 h 318"/>
                <a:gd name="T16" fmla="*/ 1 w 546"/>
                <a:gd name="T17" fmla="*/ 161 h 318"/>
                <a:gd name="T18" fmla="*/ 12 w 546"/>
                <a:gd name="T19" fmla="*/ 145 h 318"/>
                <a:gd name="T20" fmla="*/ 248 w 546"/>
                <a:gd name="T21" fmla="*/ 8 h 318"/>
                <a:gd name="T22" fmla="*/ 294 w 546"/>
                <a:gd name="T23" fmla="*/ 7 h 318"/>
                <a:gd name="T24" fmla="*/ 537 w 546"/>
                <a:gd name="T25" fmla="*/ 147 h 318"/>
                <a:gd name="T26" fmla="*/ 544 w 546"/>
                <a:gd name="T27" fmla="*/ 16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8">
                  <a:moveTo>
                    <a:pt x="544" y="161"/>
                  </a:moveTo>
                  <a:cubicBezTo>
                    <a:pt x="543" y="165"/>
                    <a:pt x="539" y="170"/>
                    <a:pt x="533" y="173"/>
                  </a:cubicBezTo>
                  <a:cubicBezTo>
                    <a:pt x="297" y="309"/>
                    <a:pt x="297" y="309"/>
                    <a:pt x="297" y="309"/>
                  </a:cubicBezTo>
                  <a:cubicBezTo>
                    <a:pt x="284" y="317"/>
                    <a:pt x="263" y="318"/>
                    <a:pt x="251" y="311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4" y="169"/>
                    <a:pt x="1" y="165"/>
                    <a:pt x="1" y="161"/>
                  </a:cubicBezTo>
                  <a:cubicBezTo>
                    <a:pt x="1" y="161"/>
                    <a:pt x="1" y="161"/>
                    <a:pt x="1" y="161"/>
                  </a:cubicBezTo>
                  <a:cubicBezTo>
                    <a:pt x="0" y="156"/>
                    <a:pt x="4" y="149"/>
                    <a:pt x="12" y="145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62" y="1"/>
                    <a:pt x="282" y="0"/>
                    <a:pt x="294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3" y="150"/>
                    <a:pt x="546" y="156"/>
                    <a:pt x="544" y="161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32" name="Freeform 225">
              <a:extLst>
                <a:ext uri="{FF2B5EF4-FFF2-40B4-BE49-F238E27FC236}">
                  <a16:creationId xmlns:a16="http://schemas.microsoft.com/office/drawing/2014/main" id="{7C4B8AB1-9C80-4781-99EB-2863C5592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7700" y="8851900"/>
              <a:ext cx="1501775" cy="641350"/>
            </a:xfrm>
            <a:custGeom>
              <a:avLst/>
              <a:gdLst>
                <a:gd name="T0" fmla="*/ 544 w 544"/>
                <a:gd name="T1" fmla="*/ 0 h 232"/>
                <a:gd name="T2" fmla="*/ 544 w 544"/>
                <a:gd name="T3" fmla="*/ 72 h 232"/>
                <a:gd name="T4" fmla="*/ 544 w 544"/>
                <a:gd name="T5" fmla="*/ 72 h 232"/>
                <a:gd name="T6" fmla="*/ 532 w 544"/>
                <a:gd name="T7" fmla="*/ 87 h 232"/>
                <a:gd name="T8" fmla="*/ 296 w 544"/>
                <a:gd name="T9" fmla="*/ 223 h 232"/>
                <a:gd name="T10" fmla="*/ 250 w 544"/>
                <a:gd name="T11" fmla="*/ 225 h 232"/>
                <a:gd name="T12" fmla="*/ 8 w 544"/>
                <a:gd name="T13" fmla="*/ 85 h 232"/>
                <a:gd name="T14" fmla="*/ 0 w 544"/>
                <a:gd name="T15" fmla="*/ 75 h 232"/>
                <a:gd name="T16" fmla="*/ 0 w 544"/>
                <a:gd name="T17" fmla="*/ 0 h 232"/>
                <a:gd name="T18" fmla="*/ 8 w 544"/>
                <a:gd name="T19" fmla="*/ 10 h 232"/>
                <a:gd name="T20" fmla="*/ 51 w 544"/>
                <a:gd name="T21" fmla="*/ 35 h 232"/>
                <a:gd name="T22" fmla="*/ 51 w 544"/>
                <a:gd name="T23" fmla="*/ 35 h 232"/>
                <a:gd name="T24" fmla="*/ 250 w 544"/>
                <a:gd name="T25" fmla="*/ 150 h 232"/>
                <a:gd name="T26" fmla="*/ 296 w 544"/>
                <a:gd name="T27" fmla="*/ 148 h 232"/>
                <a:gd name="T28" fmla="*/ 532 w 544"/>
                <a:gd name="T29" fmla="*/ 12 h 232"/>
                <a:gd name="T30" fmla="*/ 543 w 544"/>
                <a:gd name="T31" fmla="*/ 0 h 232"/>
                <a:gd name="T32" fmla="*/ 544 w 544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4" h="232">
                  <a:moveTo>
                    <a:pt x="544" y="0"/>
                  </a:moveTo>
                  <a:cubicBezTo>
                    <a:pt x="544" y="72"/>
                    <a:pt x="544" y="72"/>
                    <a:pt x="544" y="72"/>
                  </a:cubicBezTo>
                  <a:cubicBezTo>
                    <a:pt x="544" y="72"/>
                    <a:pt x="544" y="72"/>
                    <a:pt x="544" y="72"/>
                  </a:cubicBezTo>
                  <a:cubicBezTo>
                    <a:pt x="544" y="77"/>
                    <a:pt x="540" y="82"/>
                    <a:pt x="532" y="87"/>
                  </a:cubicBezTo>
                  <a:cubicBezTo>
                    <a:pt x="296" y="223"/>
                    <a:pt x="296" y="223"/>
                    <a:pt x="296" y="223"/>
                  </a:cubicBezTo>
                  <a:cubicBezTo>
                    <a:pt x="283" y="231"/>
                    <a:pt x="262" y="232"/>
                    <a:pt x="250" y="22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3" y="82"/>
                    <a:pt x="0" y="78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3" y="8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62" y="157"/>
                    <a:pt x="283" y="156"/>
                    <a:pt x="296" y="148"/>
                  </a:cubicBezTo>
                  <a:cubicBezTo>
                    <a:pt x="532" y="12"/>
                    <a:pt x="532" y="12"/>
                    <a:pt x="532" y="12"/>
                  </a:cubicBezTo>
                  <a:cubicBezTo>
                    <a:pt x="538" y="9"/>
                    <a:pt x="542" y="4"/>
                    <a:pt x="543" y="0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33" name="Freeform 226">
              <a:extLst>
                <a:ext uri="{FF2B5EF4-FFF2-40B4-BE49-F238E27FC236}">
                  <a16:creationId xmlns:a16="http://schemas.microsoft.com/office/drawing/2014/main" id="{A7E9AEAD-0449-4DB8-9C38-FD29D7C9B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363" y="9015413"/>
              <a:ext cx="388938" cy="284163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100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100"/>
                    <a:pt x="10" y="100"/>
                    <a:pt x="10" y="100"/>
                  </a:cubicBezTo>
                  <a:cubicBezTo>
                    <a:pt x="5" y="103"/>
                    <a:pt x="0" y="100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5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7" y="0"/>
                    <a:pt x="141" y="4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8"/>
                    <a:pt x="137" y="27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34" name="Freeform 227">
              <a:extLst>
                <a:ext uri="{FF2B5EF4-FFF2-40B4-BE49-F238E27FC236}">
                  <a16:creationId xmlns:a16="http://schemas.microsoft.com/office/drawing/2014/main" id="{F01EAED8-693A-4092-9769-D7882F4BD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1688" y="9034463"/>
              <a:ext cx="388938" cy="284163"/>
            </a:xfrm>
            <a:custGeom>
              <a:avLst/>
              <a:gdLst>
                <a:gd name="T0" fmla="*/ 131 w 141"/>
                <a:gd name="T1" fmla="*/ 100 h 103"/>
                <a:gd name="T2" fmla="*/ 10 w 141"/>
                <a:gd name="T3" fmla="*/ 30 h 103"/>
                <a:gd name="T4" fmla="*/ 0 w 141"/>
                <a:gd name="T5" fmla="*/ 11 h 103"/>
                <a:gd name="T6" fmla="*/ 0 w 141"/>
                <a:gd name="T7" fmla="*/ 11 h 103"/>
                <a:gd name="T8" fmla="*/ 10 w 141"/>
                <a:gd name="T9" fmla="*/ 3 h 103"/>
                <a:gd name="T10" fmla="*/ 131 w 141"/>
                <a:gd name="T11" fmla="*/ 73 h 103"/>
                <a:gd name="T12" fmla="*/ 141 w 141"/>
                <a:gd name="T13" fmla="*/ 92 h 103"/>
                <a:gd name="T14" fmla="*/ 141 w 141"/>
                <a:gd name="T15" fmla="*/ 92 h 103"/>
                <a:gd name="T16" fmla="*/ 131 w 141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10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4" y="27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0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6" y="76"/>
                    <a:pt x="141" y="85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9"/>
                    <a:pt x="136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35" name="Freeform 228">
              <a:extLst>
                <a:ext uri="{FF2B5EF4-FFF2-40B4-BE49-F238E27FC236}">
                  <a16:creationId xmlns:a16="http://schemas.microsoft.com/office/drawing/2014/main" id="{B97FD474-740A-44D1-B7C5-E182114B5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350" y="9258300"/>
              <a:ext cx="66675" cy="96838"/>
            </a:xfrm>
            <a:custGeom>
              <a:avLst/>
              <a:gdLst>
                <a:gd name="T0" fmla="*/ 24 w 24"/>
                <a:gd name="T1" fmla="*/ 10 h 35"/>
                <a:gd name="T2" fmla="*/ 12 w 24"/>
                <a:gd name="T3" fmla="*/ 31 h 35"/>
                <a:gd name="T4" fmla="*/ 0 w 24"/>
                <a:gd name="T5" fmla="*/ 24 h 35"/>
                <a:gd name="T6" fmla="*/ 12 w 24"/>
                <a:gd name="T7" fmla="*/ 3 h 35"/>
                <a:gd name="T8" fmla="*/ 24 w 24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0"/>
                  </a:moveTo>
                  <a:cubicBezTo>
                    <a:pt x="24" y="18"/>
                    <a:pt x="19" y="27"/>
                    <a:pt x="12" y="31"/>
                  </a:cubicBezTo>
                  <a:cubicBezTo>
                    <a:pt x="6" y="35"/>
                    <a:pt x="0" y="32"/>
                    <a:pt x="0" y="24"/>
                  </a:cubicBezTo>
                  <a:cubicBezTo>
                    <a:pt x="0" y="16"/>
                    <a:pt x="6" y="7"/>
                    <a:pt x="12" y="3"/>
                  </a:cubicBezTo>
                  <a:cubicBezTo>
                    <a:pt x="19" y="0"/>
                    <a:pt x="24" y="3"/>
                    <a:pt x="24" y="1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36" name="Freeform 229">
              <a:extLst>
                <a:ext uri="{FF2B5EF4-FFF2-40B4-BE49-F238E27FC236}">
                  <a16:creationId xmlns:a16="http://schemas.microsoft.com/office/drawing/2014/main" id="{300343C0-8867-44C2-886F-24F457332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4525" y="8164513"/>
              <a:ext cx="1506538" cy="881063"/>
            </a:xfrm>
            <a:custGeom>
              <a:avLst/>
              <a:gdLst>
                <a:gd name="T0" fmla="*/ 544 w 546"/>
                <a:gd name="T1" fmla="*/ 162 h 319"/>
                <a:gd name="T2" fmla="*/ 533 w 546"/>
                <a:gd name="T3" fmla="*/ 174 h 319"/>
                <a:gd name="T4" fmla="*/ 297 w 546"/>
                <a:gd name="T5" fmla="*/ 310 h 319"/>
                <a:gd name="T6" fmla="*/ 251 w 546"/>
                <a:gd name="T7" fmla="*/ 312 h 319"/>
                <a:gd name="T8" fmla="*/ 52 w 546"/>
                <a:gd name="T9" fmla="*/ 197 h 319"/>
                <a:gd name="T10" fmla="*/ 52 w 546"/>
                <a:gd name="T11" fmla="*/ 197 h 319"/>
                <a:gd name="T12" fmla="*/ 9 w 546"/>
                <a:gd name="T13" fmla="*/ 172 h 319"/>
                <a:gd name="T14" fmla="*/ 1 w 546"/>
                <a:gd name="T15" fmla="*/ 162 h 319"/>
                <a:gd name="T16" fmla="*/ 1 w 546"/>
                <a:gd name="T17" fmla="*/ 162 h 319"/>
                <a:gd name="T18" fmla="*/ 12 w 546"/>
                <a:gd name="T19" fmla="*/ 145 h 319"/>
                <a:gd name="T20" fmla="*/ 248 w 546"/>
                <a:gd name="T21" fmla="*/ 9 h 319"/>
                <a:gd name="T22" fmla="*/ 294 w 546"/>
                <a:gd name="T23" fmla="*/ 7 h 319"/>
                <a:gd name="T24" fmla="*/ 537 w 546"/>
                <a:gd name="T25" fmla="*/ 147 h 319"/>
                <a:gd name="T26" fmla="*/ 544 w 546"/>
                <a:gd name="T27" fmla="*/ 16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9">
                  <a:moveTo>
                    <a:pt x="544" y="162"/>
                  </a:moveTo>
                  <a:cubicBezTo>
                    <a:pt x="543" y="166"/>
                    <a:pt x="539" y="170"/>
                    <a:pt x="533" y="174"/>
                  </a:cubicBezTo>
                  <a:cubicBezTo>
                    <a:pt x="297" y="310"/>
                    <a:pt x="297" y="310"/>
                    <a:pt x="297" y="310"/>
                  </a:cubicBezTo>
                  <a:cubicBezTo>
                    <a:pt x="284" y="318"/>
                    <a:pt x="263" y="319"/>
                    <a:pt x="251" y="312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4" y="169"/>
                    <a:pt x="1" y="166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56"/>
                    <a:pt x="4" y="150"/>
                    <a:pt x="12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2" y="1"/>
                    <a:pt x="282" y="0"/>
                    <a:pt x="294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3" y="151"/>
                    <a:pt x="546" y="156"/>
                    <a:pt x="544" y="162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37" name="Freeform 230">
              <a:extLst>
                <a:ext uri="{FF2B5EF4-FFF2-40B4-BE49-F238E27FC236}">
                  <a16:creationId xmlns:a16="http://schemas.microsoft.com/office/drawing/2014/main" id="{9E8A41B2-22E9-42AF-8E85-CAC5513EA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7700" y="8612188"/>
              <a:ext cx="1501775" cy="638175"/>
            </a:xfrm>
            <a:custGeom>
              <a:avLst/>
              <a:gdLst>
                <a:gd name="T0" fmla="*/ 544 w 544"/>
                <a:gd name="T1" fmla="*/ 0 h 231"/>
                <a:gd name="T2" fmla="*/ 544 w 544"/>
                <a:gd name="T3" fmla="*/ 71 h 231"/>
                <a:gd name="T4" fmla="*/ 544 w 544"/>
                <a:gd name="T5" fmla="*/ 71 h 231"/>
                <a:gd name="T6" fmla="*/ 532 w 544"/>
                <a:gd name="T7" fmla="*/ 86 h 231"/>
                <a:gd name="T8" fmla="*/ 296 w 544"/>
                <a:gd name="T9" fmla="*/ 222 h 231"/>
                <a:gd name="T10" fmla="*/ 250 w 544"/>
                <a:gd name="T11" fmla="*/ 224 h 231"/>
                <a:gd name="T12" fmla="*/ 8 w 544"/>
                <a:gd name="T13" fmla="*/ 84 h 231"/>
                <a:gd name="T14" fmla="*/ 0 w 544"/>
                <a:gd name="T15" fmla="*/ 74 h 231"/>
                <a:gd name="T16" fmla="*/ 0 w 544"/>
                <a:gd name="T17" fmla="*/ 0 h 231"/>
                <a:gd name="T18" fmla="*/ 8 w 544"/>
                <a:gd name="T19" fmla="*/ 10 h 231"/>
                <a:gd name="T20" fmla="*/ 51 w 544"/>
                <a:gd name="T21" fmla="*/ 35 h 231"/>
                <a:gd name="T22" fmla="*/ 51 w 544"/>
                <a:gd name="T23" fmla="*/ 35 h 231"/>
                <a:gd name="T24" fmla="*/ 250 w 544"/>
                <a:gd name="T25" fmla="*/ 150 h 231"/>
                <a:gd name="T26" fmla="*/ 296 w 544"/>
                <a:gd name="T27" fmla="*/ 148 h 231"/>
                <a:gd name="T28" fmla="*/ 532 w 544"/>
                <a:gd name="T29" fmla="*/ 12 h 231"/>
                <a:gd name="T30" fmla="*/ 543 w 544"/>
                <a:gd name="T31" fmla="*/ 0 h 231"/>
                <a:gd name="T32" fmla="*/ 544 w 544"/>
                <a:gd name="T3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4" h="231">
                  <a:moveTo>
                    <a:pt x="544" y="0"/>
                  </a:moveTo>
                  <a:cubicBezTo>
                    <a:pt x="544" y="71"/>
                    <a:pt x="544" y="71"/>
                    <a:pt x="544" y="71"/>
                  </a:cubicBezTo>
                  <a:cubicBezTo>
                    <a:pt x="544" y="71"/>
                    <a:pt x="544" y="71"/>
                    <a:pt x="544" y="71"/>
                  </a:cubicBezTo>
                  <a:cubicBezTo>
                    <a:pt x="544" y="76"/>
                    <a:pt x="540" y="82"/>
                    <a:pt x="532" y="86"/>
                  </a:cubicBezTo>
                  <a:cubicBezTo>
                    <a:pt x="296" y="222"/>
                    <a:pt x="296" y="222"/>
                    <a:pt x="296" y="222"/>
                  </a:cubicBezTo>
                  <a:cubicBezTo>
                    <a:pt x="283" y="230"/>
                    <a:pt x="262" y="231"/>
                    <a:pt x="250" y="22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3" y="82"/>
                    <a:pt x="0" y="78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3" y="7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62" y="157"/>
                    <a:pt x="283" y="156"/>
                    <a:pt x="296" y="148"/>
                  </a:cubicBezTo>
                  <a:cubicBezTo>
                    <a:pt x="532" y="12"/>
                    <a:pt x="532" y="12"/>
                    <a:pt x="532" y="12"/>
                  </a:cubicBezTo>
                  <a:cubicBezTo>
                    <a:pt x="538" y="8"/>
                    <a:pt x="542" y="4"/>
                    <a:pt x="543" y="0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38" name="Freeform 231">
              <a:extLst>
                <a:ext uri="{FF2B5EF4-FFF2-40B4-BE49-F238E27FC236}">
                  <a16:creationId xmlns:a16="http://schemas.microsoft.com/office/drawing/2014/main" id="{041824E2-40A7-481C-82FB-A32AE4FE7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363" y="8774113"/>
              <a:ext cx="388938" cy="285750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99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0 h 103"/>
                <a:gd name="T14" fmla="*/ 141 w 141"/>
                <a:gd name="T15" fmla="*/ 10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5" y="103"/>
                    <a:pt x="0" y="99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5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7" y="0"/>
                    <a:pt x="141" y="3"/>
                    <a:pt x="141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1" y="18"/>
                    <a:pt x="137" y="26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39" name="Freeform 232">
              <a:extLst>
                <a:ext uri="{FF2B5EF4-FFF2-40B4-BE49-F238E27FC236}">
                  <a16:creationId xmlns:a16="http://schemas.microsoft.com/office/drawing/2014/main" id="{37BAF12D-05DD-4101-A3D9-228307E00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1688" y="8791575"/>
              <a:ext cx="388938" cy="284163"/>
            </a:xfrm>
            <a:custGeom>
              <a:avLst/>
              <a:gdLst>
                <a:gd name="T0" fmla="*/ 131 w 141"/>
                <a:gd name="T1" fmla="*/ 100 h 103"/>
                <a:gd name="T2" fmla="*/ 10 w 141"/>
                <a:gd name="T3" fmla="*/ 30 h 103"/>
                <a:gd name="T4" fmla="*/ 0 w 141"/>
                <a:gd name="T5" fmla="*/ 11 h 103"/>
                <a:gd name="T6" fmla="*/ 0 w 141"/>
                <a:gd name="T7" fmla="*/ 11 h 103"/>
                <a:gd name="T8" fmla="*/ 10 w 141"/>
                <a:gd name="T9" fmla="*/ 4 h 103"/>
                <a:gd name="T10" fmla="*/ 131 w 141"/>
                <a:gd name="T11" fmla="*/ 74 h 103"/>
                <a:gd name="T12" fmla="*/ 141 w 141"/>
                <a:gd name="T13" fmla="*/ 93 h 103"/>
                <a:gd name="T14" fmla="*/ 141 w 141"/>
                <a:gd name="T15" fmla="*/ 93 h 103"/>
                <a:gd name="T16" fmla="*/ 131 w 141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10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4" y="27"/>
                    <a:pt x="0" y="19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0" y="4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36" y="77"/>
                    <a:pt x="141" y="85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100"/>
                    <a:pt x="136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40" name="Freeform 233">
              <a:extLst>
                <a:ext uri="{FF2B5EF4-FFF2-40B4-BE49-F238E27FC236}">
                  <a16:creationId xmlns:a16="http://schemas.microsoft.com/office/drawing/2014/main" id="{AD0D264A-BAEE-4B0B-9019-070CBA023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350" y="9015413"/>
              <a:ext cx="66675" cy="96838"/>
            </a:xfrm>
            <a:custGeom>
              <a:avLst/>
              <a:gdLst>
                <a:gd name="T0" fmla="*/ 24 w 24"/>
                <a:gd name="T1" fmla="*/ 11 h 35"/>
                <a:gd name="T2" fmla="*/ 12 w 24"/>
                <a:gd name="T3" fmla="*/ 32 h 35"/>
                <a:gd name="T4" fmla="*/ 0 w 24"/>
                <a:gd name="T5" fmla="*/ 25 h 35"/>
                <a:gd name="T6" fmla="*/ 12 w 24"/>
                <a:gd name="T7" fmla="*/ 4 h 35"/>
                <a:gd name="T8" fmla="*/ 24 w 2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1"/>
                  </a:moveTo>
                  <a:cubicBezTo>
                    <a:pt x="24" y="18"/>
                    <a:pt x="19" y="28"/>
                    <a:pt x="12" y="32"/>
                  </a:cubicBezTo>
                  <a:cubicBezTo>
                    <a:pt x="6" y="35"/>
                    <a:pt x="0" y="32"/>
                    <a:pt x="0" y="25"/>
                  </a:cubicBezTo>
                  <a:cubicBezTo>
                    <a:pt x="0" y="17"/>
                    <a:pt x="6" y="8"/>
                    <a:pt x="12" y="4"/>
                  </a:cubicBezTo>
                  <a:cubicBezTo>
                    <a:pt x="19" y="0"/>
                    <a:pt x="24" y="3"/>
                    <a:pt x="24" y="1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</p:grpSp>
      <p:grpSp>
        <p:nvGrpSpPr>
          <p:cNvPr id="641" name="Group 640">
            <a:extLst>
              <a:ext uri="{FF2B5EF4-FFF2-40B4-BE49-F238E27FC236}">
                <a16:creationId xmlns:a16="http://schemas.microsoft.com/office/drawing/2014/main" id="{561C0A74-7D64-413D-A14E-B71BF972E651}"/>
              </a:ext>
            </a:extLst>
          </p:cNvPr>
          <p:cNvGrpSpPr/>
          <p:nvPr/>
        </p:nvGrpSpPr>
        <p:grpSpPr>
          <a:xfrm>
            <a:off x="3433094" y="3911210"/>
            <a:ext cx="436377" cy="468842"/>
            <a:chOff x="7906262" y="4152900"/>
            <a:chExt cx="725488" cy="779462"/>
          </a:xfrm>
        </p:grpSpPr>
        <p:sp>
          <p:nvSpPr>
            <p:cNvPr id="642" name="Freeform 234">
              <a:extLst>
                <a:ext uri="{FF2B5EF4-FFF2-40B4-BE49-F238E27FC236}">
                  <a16:creationId xmlns:a16="http://schemas.microsoft.com/office/drawing/2014/main" id="{28AD2EDF-E15B-44FF-880E-09314F3EE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0075" y="4152900"/>
              <a:ext cx="701675" cy="760413"/>
            </a:xfrm>
            <a:custGeom>
              <a:avLst/>
              <a:gdLst>
                <a:gd name="T0" fmla="*/ 208 w 254"/>
                <a:gd name="T1" fmla="*/ 260 h 275"/>
                <a:gd name="T2" fmla="*/ 46 w 254"/>
                <a:gd name="T3" fmla="*/ 167 h 275"/>
                <a:gd name="T4" fmla="*/ 46 w 254"/>
                <a:gd name="T5" fmla="*/ 167 h 275"/>
                <a:gd name="T6" fmla="*/ 0 w 254"/>
                <a:gd name="T7" fmla="*/ 87 h 275"/>
                <a:gd name="T8" fmla="*/ 46 w 254"/>
                <a:gd name="T9" fmla="*/ 60 h 275"/>
                <a:gd name="T10" fmla="*/ 48 w 254"/>
                <a:gd name="T11" fmla="*/ 61 h 275"/>
                <a:gd name="T12" fmla="*/ 45 w 254"/>
                <a:gd name="T13" fmla="*/ 41 h 275"/>
                <a:gd name="T14" fmla="*/ 91 w 254"/>
                <a:gd name="T15" fmla="*/ 15 h 275"/>
                <a:gd name="T16" fmla="*/ 129 w 254"/>
                <a:gd name="T17" fmla="*/ 60 h 275"/>
                <a:gd name="T18" fmla="*/ 149 w 254"/>
                <a:gd name="T19" fmla="*/ 66 h 275"/>
                <a:gd name="T20" fmla="*/ 195 w 254"/>
                <a:gd name="T21" fmla="*/ 146 h 275"/>
                <a:gd name="T22" fmla="*/ 195 w 254"/>
                <a:gd name="T23" fmla="*/ 148 h 275"/>
                <a:gd name="T24" fmla="*/ 208 w 254"/>
                <a:gd name="T25" fmla="*/ 153 h 275"/>
                <a:gd name="T26" fmla="*/ 254 w 254"/>
                <a:gd name="T27" fmla="*/ 234 h 275"/>
                <a:gd name="T28" fmla="*/ 208 w 254"/>
                <a:gd name="T29" fmla="*/ 26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4" h="275">
                  <a:moveTo>
                    <a:pt x="208" y="260"/>
                  </a:moveTo>
                  <a:cubicBezTo>
                    <a:pt x="46" y="167"/>
                    <a:pt x="46" y="167"/>
                    <a:pt x="46" y="167"/>
                  </a:cubicBezTo>
                  <a:cubicBezTo>
                    <a:pt x="46" y="167"/>
                    <a:pt x="46" y="167"/>
                    <a:pt x="46" y="167"/>
                  </a:cubicBezTo>
                  <a:cubicBezTo>
                    <a:pt x="20" y="152"/>
                    <a:pt x="0" y="116"/>
                    <a:pt x="0" y="87"/>
                  </a:cubicBezTo>
                  <a:cubicBezTo>
                    <a:pt x="0" y="57"/>
                    <a:pt x="20" y="45"/>
                    <a:pt x="46" y="60"/>
                  </a:cubicBezTo>
                  <a:cubicBezTo>
                    <a:pt x="46" y="60"/>
                    <a:pt x="47" y="61"/>
                    <a:pt x="48" y="61"/>
                  </a:cubicBezTo>
                  <a:cubicBezTo>
                    <a:pt x="46" y="54"/>
                    <a:pt x="45" y="48"/>
                    <a:pt x="45" y="41"/>
                  </a:cubicBezTo>
                  <a:cubicBezTo>
                    <a:pt x="45" y="12"/>
                    <a:pt x="66" y="0"/>
                    <a:pt x="91" y="15"/>
                  </a:cubicBezTo>
                  <a:cubicBezTo>
                    <a:pt x="107" y="24"/>
                    <a:pt x="121" y="41"/>
                    <a:pt x="129" y="60"/>
                  </a:cubicBezTo>
                  <a:cubicBezTo>
                    <a:pt x="135" y="60"/>
                    <a:pt x="142" y="62"/>
                    <a:pt x="149" y="66"/>
                  </a:cubicBezTo>
                  <a:cubicBezTo>
                    <a:pt x="175" y="81"/>
                    <a:pt x="195" y="117"/>
                    <a:pt x="195" y="146"/>
                  </a:cubicBezTo>
                  <a:cubicBezTo>
                    <a:pt x="195" y="147"/>
                    <a:pt x="195" y="148"/>
                    <a:pt x="195" y="148"/>
                  </a:cubicBezTo>
                  <a:cubicBezTo>
                    <a:pt x="199" y="149"/>
                    <a:pt x="203" y="151"/>
                    <a:pt x="208" y="153"/>
                  </a:cubicBezTo>
                  <a:cubicBezTo>
                    <a:pt x="233" y="168"/>
                    <a:pt x="254" y="204"/>
                    <a:pt x="254" y="234"/>
                  </a:cubicBezTo>
                  <a:cubicBezTo>
                    <a:pt x="254" y="263"/>
                    <a:pt x="233" y="275"/>
                    <a:pt x="208" y="260"/>
                  </a:cubicBezTo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43" name="Freeform 235">
              <a:extLst>
                <a:ext uri="{FF2B5EF4-FFF2-40B4-BE49-F238E27FC236}">
                  <a16:creationId xmlns:a16="http://schemas.microsoft.com/office/drawing/2014/main" id="{1044D489-14A2-4352-A069-ABEB3A2CD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6262" y="4170362"/>
              <a:ext cx="703263" cy="762000"/>
            </a:xfrm>
            <a:custGeom>
              <a:avLst/>
              <a:gdLst>
                <a:gd name="T0" fmla="*/ 208 w 255"/>
                <a:gd name="T1" fmla="*/ 261 h 276"/>
                <a:gd name="T2" fmla="*/ 47 w 255"/>
                <a:gd name="T3" fmla="*/ 168 h 276"/>
                <a:gd name="T4" fmla="*/ 47 w 255"/>
                <a:gd name="T5" fmla="*/ 168 h 276"/>
                <a:gd name="T6" fmla="*/ 0 w 255"/>
                <a:gd name="T7" fmla="*/ 87 h 276"/>
                <a:gd name="T8" fmla="*/ 47 w 255"/>
                <a:gd name="T9" fmla="*/ 61 h 276"/>
                <a:gd name="T10" fmla="*/ 48 w 255"/>
                <a:gd name="T11" fmla="*/ 62 h 276"/>
                <a:gd name="T12" fmla="*/ 46 w 255"/>
                <a:gd name="T13" fmla="*/ 42 h 276"/>
                <a:gd name="T14" fmla="*/ 92 w 255"/>
                <a:gd name="T15" fmla="*/ 15 h 276"/>
                <a:gd name="T16" fmla="*/ 130 w 255"/>
                <a:gd name="T17" fmla="*/ 60 h 276"/>
                <a:gd name="T18" fmla="*/ 150 w 255"/>
                <a:gd name="T19" fmla="*/ 67 h 276"/>
                <a:gd name="T20" fmla="*/ 196 w 255"/>
                <a:gd name="T21" fmla="*/ 147 h 276"/>
                <a:gd name="T22" fmla="*/ 196 w 255"/>
                <a:gd name="T23" fmla="*/ 149 h 276"/>
                <a:gd name="T24" fmla="*/ 208 w 255"/>
                <a:gd name="T25" fmla="*/ 154 h 276"/>
                <a:gd name="T26" fmla="*/ 255 w 255"/>
                <a:gd name="T27" fmla="*/ 234 h 276"/>
                <a:gd name="T28" fmla="*/ 208 w 255"/>
                <a:gd name="T29" fmla="*/ 26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5" h="276">
                  <a:moveTo>
                    <a:pt x="208" y="261"/>
                  </a:moveTo>
                  <a:cubicBezTo>
                    <a:pt x="47" y="168"/>
                    <a:pt x="47" y="168"/>
                    <a:pt x="47" y="168"/>
                  </a:cubicBezTo>
                  <a:cubicBezTo>
                    <a:pt x="47" y="168"/>
                    <a:pt x="47" y="168"/>
                    <a:pt x="47" y="168"/>
                  </a:cubicBezTo>
                  <a:cubicBezTo>
                    <a:pt x="21" y="153"/>
                    <a:pt x="0" y="117"/>
                    <a:pt x="0" y="87"/>
                  </a:cubicBezTo>
                  <a:cubicBezTo>
                    <a:pt x="0" y="58"/>
                    <a:pt x="21" y="46"/>
                    <a:pt x="47" y="61"/>
                  </a:cubicBezTo>
                  <a:cubicBezTo>
                    <a:pt x="47" y="61"/>
                    <a:pt x="48" y="61"/>
                    <a:pt x="48" y="62"/>
                  </a:cubicBezTo>
                  <a:cubicBezTo>
                    <a:pt x="47" y="55"/>
                    <a:pt x="46" y="48"/>
                    <a:pt x="46" y="42"/>
                  </a:cubicBezTo>
                  <a:cubicBezTo>
                    <a:pt x="46" y="12"/>
                    <a:pt x="66" y="0"/>
                    <a:pt x="92" y="15"/>
                  </a:cubicBezTo>
                  <a:cubicBezTo>
                    <a:pt x="108" y="24"/>
                    <a:pt x="122" y="42"/>
                    <a:pt x="130" y="60"/>
                  </a:cubicBezTo>
                  <a:cubicBezTo>
                    <a:pt x="136" y="61"/>
                    <a:pt x="143" y="63"/>
                    <a:pt x="150" y="67"/>
                  </a:cubicBezTo>
                  <a:cubicBezTo>
                    <a:pt x="175" y="81"/>
                    <a:pt x="196" y="117"/>
                    <a:pt x="196" y="147"/>
                  </a:cubicBezTo>
                  <a:cubicBezTo>
                    <a:pt x="196" y="148"/>
                    <a:pt x="196" y="148"/>
                    <a:pt x="196" y="149"/>
                  </a:cubicBezTo>
                  <a:cubicBezTo>
                    <a:pt x="200" y="150"/>
                    <a:pt x="204" y="151"/>
                    <a:pt x="208" y="154"/>
                  </a:cubicBezTo>
                  <a:cubicBezTo>
                    <a:pt x="234" y="169"/>
                    <a:pt x="255" y="205"/>
                    <a:pt x="255" y="234"/>
                  </a:cubicBezTo>
                  <a:cubicBezTo>
                    <a:pt x="255" y="264"/>
                    <a:pt x="234" y="276"/>
                    <a:pt x="208" y="261"/>
                  </a:cubicBezTo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</p:grpSp>
      <p:grpSp>
        <p:nvGrpSpPr>
          <p:cNvPr id="644" name="Group 643">
            <a:extLst>
              <a:ext uri="{FF2B5EF4-FFF2-40B4-BE49-F238E27FC236}">
                <a16:creationId xmlns:a16="http://schemas.microsoft.com/office/drawing/2014/main" id="{BFDE28A1-652D-46B2-B7EC-4B5F359EB005}"/>
              </a:ext>
            </a:extLst>
          </p:cNvPr>
          <p:cNvGrpSpPr/>
          <p:nvPr/>
        </p:nvGrpSpPr>
        <p:grpSpPr>
          <a:xfrm>
            <a:off x="2896456" y="3591327"/>
            <a:ext cx="755305" cy="810687"/>
            <a:chOff x="7014087" y="3621087"/>
            <a:chExt cx="1255713" cy="1347788"/>
          </a:xfrm>
        </p:grpSpPr>
        <p:sp>
          <p:nvSpPr>
            <p:cNvPr id="645" name="Freeform 236">
              <a:extLst>
                <a:ext uri="{FF2B5EF4-FFF2-40B4-BE49-F238E27FC236}">
                  <a16:creationId xmlns:a16="http://schemas.microsoft.com/office/drawing/2014/main" id="{74A8683C-FBB7-40AB-BA46-9EF568ACB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5362" y="3621087"/>
              <a:ext cx="1214438" cy="1314450"/>
            </a:xfrm>
            <a:custGeom>
              <a:avLst/>
              <a:gdLst>
                <a:gd name="T0" fmla="*/ 359 w 440"/>
                <a:gd name="T1" fmla="*/ 451 h 476"/>
                <a:gd name="T2" fmla="*/ 80 w 440"/>
                <a:gd name="T3" fmla="*/ 289 h 476"/>
                <a:gd name="T4" fmla="*/ 80 w 440"/>
                <a:gd name="T5" fmla="*/ 289 h 476"/>
                <a:gd name="T6" fmla="*/ 0 w 440"/>
                <a:gd name="T7" fmla="*/ 150 h 476"/>
                <a:gd name="T8" fmla="*/ 80 w 440"/>
                <a:gd name="T9" fmla="*/ 104 h 476"/>
                <a:gd name="T10" fmla="*/ 83 w 440"/>
                <a:gd name="T11" fmla="*/ 106 h 476"/>
                <a:gd name="T12" fmla="*/ 78 w 440"/>
                <a:gd name="T13" fmla="*/ 72 h 476"/>
                <a:gd name="T14" fmla="*/ 158 w 440"/>
                <a:gd name="T15" fmla="*/ 26 h 476"/>
                <a:gd name="T16" fmla="*/ 224 w 440"/>
                <a:gd name="T17" fmla="*/ 104 h 476"/>
                <a:gd name="T18" fmla="*/ 258 w 440"/>
                <a:gd name="T19" fmla="*/ 115 h 476"/>
                <a:gd name="T20" fmla="*/ 339 w 440"/>
                <a:gd name="T21" fmla="*/ 253 h 476"/>
                <a:gd name="T22" fmla="*/ 338 w 440"/>
                <a:gd name="T23" fmla="*/ 257 h 476"/>
                <a:gd name="T24" fmla="*/ 359 w 440"/>
                <a:gd name="T25" fmla="*/ 266 h 476"/>
                <a:gd name="T26" fmla="*/ 440 w 440"/>
                <a:gd name="T27" fmla="*/ 404 h 476"/>
                <a:gd name="T28" fmla="*/ 359 w 440"/>
                <a:gd name="T29" fmla="*/ 45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0" h="476">
                  <a:moveTo>
                    <a:pt x="359" y="451"/>
                  </a:moveTo>
                  <a:cubicBezTo>
                    <a:pt x="80" y="289"/>
                    <a:pt x="80" y="289"/>
                    <a:pt x="80" y="289"/>
                  </a:cubicBezTo>
                  <a:cubicBezTo>
                    <a:pt x="80" y="289"/>
                    <a:pt x="80" y="289"/>
                    <a:pt x="80" y="289"/>
                  </a:cubicBezTo>
                  <a:cubicBezTo>
                    <a:pt x="36" y="264"/>
                    <a:pt x="0" y="202"/>
                    <a:pt x="0" y="150"/>
                  </a:cubicBezTo>
                  <a:cubicBezTo>
                    <a:pt x="0" y="99"/>
                    <a:pt x="36" y="79"/>
                    <a:pt x="80" y="104"/>
                  </a:cubicBezTo>
                  <a:cubicBezTo>
                    <a:pt x="81" y="105"/>
                    <a:pt x="82" y="105"/>
                    <a:pt x="83" y="106"/>
                  </a:cubicBezTo>
                  <a:cubicBezTo>
                    <a:pt x="80" y="94"/>
                    <a:pt x="78" y="83"/>
                    <a:pt x="78" y="72"/>
                  </a:cubicBezTo>
                  <a:cubicBezTo>
                    <a:pt x="78" y="21"/>
                    <a:pt x="114" y="0"/>
                    <a:pt x="158" y="26"/>
                  </a:cubicBezTo>
                  <a:cubicBezTo>
                    <a:pt x="186" y="41"/>
                    <a:pt x="210" y="71"/>
                    <a:pt x="224" y="104"/>
                  </a:cubicBezTo>
                  <a:cubicBezTo>
                    <a:pt x="235" y="104"/>
                    <a:pt x="246" y="108"/>
                    <a:pt x="258" y="115"/>
                  </a:cubicBezTo>
                  <a:cubicBezTo>
                    <a:pt x="303" y="140"/>
                    <a:pt x="339" y="202"/>
                    <a:pt x="339" y="253"/>
                  </a:cubicBezTo>
                  <a:cubicBezTo>
                    <a:pt x="339" y="255"/>
                    <a:pt x="339" y="256"/>
                    <a:pt x="338" y="257"/>
                  </a:cubicBezTo>
                  <a:cubicBezTo>
                    <a:pt x="345" y="258"/>
                    <a:pt x="352" y="261"/>
                    <a:pt x="359" y="266"/>
                  </a:cubicBezTo>
                  <a:cubicBezTo>
                    <a:pt x="404" y="291"/>
                    <a:pt x="440" y="353"/>
                    <a:pt x="440" y="404"/>
                  </a:cubicBezTo>
                  <a:cubicBezTo>
                    <a:pt x="440" y="456"/>
                    <a:pt x="404" y="476"/>
                    <a:pt x="359" y="451"/>
                  </a:cubicBezTo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46" name="Freeform 237">
              <a:extLst>
                <a:ext uri="{FF2B5EF4-FFF2-40B4-BE49-F238E27FC236}">
                  <a16:creationId xmlns:a16="http://schemas.microsoft.com/office/drawing/2014/main" id="{E951B7BE-FEC9-452A-AC9F-2A55E60B3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087" y="3651250"/>
              <a:ext cx="1214438" cy="1317625"/>
            </a:xfrm>
            <a:custGeom>
              <a:avLst/>
              <a:gdLst>
                <a:gd name="T0" fmla="*/ 360 w 440"/>
                <a:gd name="T1" fmla="*/ 451 h 477"/>
                <a:gd name="T2" fmla="*/ 81 w 440"/>
                <a:gd name="T3" fmla="*/ 290 h 477"/>
                <a:gd name="T4" fmla="*/ 81 w 440"/>
                <a:gd name="T5" fmla="*/ 290 h 477"/>
                <a:gd name="T6" fmla="*/ 0 w 440"/>
                <a:gd name="T7" fmla="*/ 151 h 477"/>
                <a:gd name="T8" fmla="*/ 81 w 440"/>
                <a:gd name="T9" fmla="*/ 105 h 477"/>
                <a:gd name="T10" fmla="*/ 83 w 440"/>
                <a:gd name="T11" fmla="*/ 106 h 477"/>
                <a:gd name="T12" fmla="*/ 79 w 440"/>
                <a:gd name="T13" fmla="*/ 72 h 477"/>
                <a:gd name="T14" fmla="*/ 159 w 440"/>
                <a:gd name="T15" fmla="*/ 26 h 477"/>
                <a:gd name="T16" fmla="*/ 225 w 440"/>
                <a:gd name="T17" fmla="*/ 104 h 477"/>
                <a:gd name="T18" fmla="*/ 259 w 440"/>
                <a:gd name="T19" fmla="*/ 115 h 477"/>
                <a:gd name="T20" fmla="*/ 339 w 440"/>
                <a:gd name="T21" fmla="*/ 254 h 477"/>
                <a:gd name="T22" fmla="*/ 339 w 440"/>
                <a:gd name="T23" fmla="*/ 257 h 477"/>
                <a:gd name="T24" fmla="*/ 360 w 440"/>
                <a:gd name="T25" fmla="*/ 266 h 477"/>
                <a:gd name="T26" fmla="*/ 440 w 440"/>
                <a:gd name="T27" fmla="*/ 405 h 477"/>
                <a:gd name="T28" fmla="*/ 360 w 440"/>
                <a:gd name="T29" fmla="*/ 45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0" h="477">
                  <a:moveTo>
                    <a:pt x="360" y="451"/>
                  </a:moveTo>
                  <a:cubicBezTo>
                    <a:pt x="81" y="290"/>
                    <a:pt x="81" y="290"/>
                    <a:pt x="81" y="290"/>
                  </a:cubicBezTo>
                  <a:cubicBezTo>
                    <a:pt x="81" y="290"/>
                    <a:pt x="81" y="290"/>
                    <a:pt x="81" y="290"/>
                  </a:cubicBezTo>
                  <a:cubicBezTo>
                    <a:pt x="36" y="264"/>
                    <a:pt x="0" y="202"/>
                    <a:pt x="0" y="151"/>
                  </a:cubicBezTo>
                  <a:cubicBezTo>
                    <a:pt x="0" y="100"/>
                    <a:pt x="36" y="79"/>
                    <a:pt x="81" y="105"/>
                  </a:cubicBezTo>
                  <a:cubicBezTo>
                    <a:pt x="81" y="105"/>
                    <a:pt x="83" y="106"/>
                    <a:pt x="83" y="106"/>
                  </a:cubicBezTo>
                  <a:cubicBezTo>
                    <a:pt x="80" y="95"/>
                    <a:pt x="79" y="83"/>
                    <a:pt x="79" y="72"/>
                  </a:cubicBezTo>
                  <a:cubicBezTo>
                    <a:pt x="79" y="21"/>
                    <a:pt x="115" y="0"/>
                    <a:pt x="159" y="26"/>
                  </a:cubicBezTo>
                  <a:cubicBezTo>
                    <a:pt x="186" y="42"/>
                    <a:pt x="210" y="72"/>
                    <a:pt x="225" y="104"/>
                  </a:cubicBezTo>
                  <a:cubicBezTo>
                    <a:pt x="235" y="105"/>
                    <a:pt x="247" y="108"/>
                    <a:pt x="259" y="115"/>
                  </a:cubicBezTo>
                  <a:cubicBezTo>
                    <a:pt x="303" y="141"/>
                    <a:pt x="339" y="203"/>
                    <a:pt x="339" y="254"/>
                  </a:cubicBezTo>
                  <a:cubicBezTo>
                    <a:pt x="339" y="255"/>
                    <a:pt x="339" y="256"/>
                    <a:pt x="339" y="257"/>
                  </a:cubicBezTo>
                  <a:cubicBezTo>
                    <a:pt x="346" y="259"/>
                    <a:pt x="353" y="262"/>
                    <a:pt x="360" y="266"/>
                  </a:cubicBezTo>
                  <a:cubicBezTo>
                    <a:pt x="404" y="291"/>
                    <a:pt x="440" y="354"/>
                    <a:pt x="440" y="405"/>
                  </a:cubicBezTo>
                  <a:cubicBezTo>
                    <a:pt x="440" y="456"/>
                    <a:pt x="404" y="477"/>
                    <a:pt x="360" y="451"/>
                  </a:cubicBezTo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</p:grpSp>
      <p:grpSp>
        <p:nvGrpSpPr>
          <p:cNvPr id="647" name="Group 646">
            <a:extLst>
              <a:ext uri="{FF2B5EF4-FFF2-40B4-BE49-F238E27FC236}">
                <a16:creationId xmlns:a16="http://schemas.microsoft.com/office/drawing/2014/main" id="{578914D6-3445-496F-B238-654187073CD1}"/>
              </a:ext>
            </a:extLst>
          </p:cNvPr>
          <p:cNvGrpSpPr/>
          <p:nvPr/>
        </p:nvGrpSpPr>
        <p:grpSpPr>
          <a:xfrm>
            <a:off x="2659647" y="3771799"/>
            <a:ext cx="436377" cy="468842"/>
            <a:chOff x="6620387" y="3921125"/>
            <a:chExt cx="725488" cy="779462"/>
          </a:xfrm>
        </p:grpSpPr>
        <p:sp>
          <p:nvSpPr>
            <p:cNvPr id="648" name="Freeform 238">
              <a:extLst>
                <a:ext uri="{FF2B5EF4-FFF2-40B4-BE49-F238E27FC236}">
                  <a16:creationId xmlns:a16="http://schemas.microsoft.com/office/drawing/2014/main" id="{5BA84223-AF86-4F4E-884C-228C4349D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612" y="3921125"/>
              <a:ext cx="703263" cy="760413"/>
            </a:xfrm>
            <a:custGeom>
              <a:avLst/>
              <a:gdLst>
                <a:gd name="T0" fmla="*/ 208 w 255"/>
                <a:gd name="T1" fmla="*/ 260 h 275"/>
                <a:gd name="T2" fmla="*/ 47 w 255"/>
                <a:gd name="T3" fmla="*/ 167 h 275"/>
                <a:gd name="T4" fmla="*/ 47 w 255"/>
                <a:gd name="T5" fmla="*/ 167 h 275"/>
                <a:gd name="T6" fmla="*/ 0 w 255"/>
                <a:gd name="T7" fmla="*/ 87 h 275"/>
                <a:gd name="T8" fmla="*/ 47 w 255"/>
                <a:gd name="T9" fmla="*/ 60 h 275"/>
                <a:gd name="T10" fmla="*/ 48 w 255"/>
                <a:gd name="T11" fmla="*/ 61 h 275"/>
                <a:gd name="T12" fmla="*/ 46 w 255"/>
                <a:gd name="T13" fmla="*/ 41 h 275"/>
                <a:gd name="T14" fmla="*/ 92 w 255"/>
                <a:gd name="T15" fmla="*/ 14 h 275"/>
                <a:gd name="T16" fmla="*/ 130 w 255"/>
                <a:gd name="T17" fmla="*/ 59 h 275"/>
                <a:gd name="T18" fmla="*/ 150 w 255"/>
                <a:gd name="T19" fmla="*/ 66 h 275"/>
                <a:gd name="T20" fmla="*/ 196 w 255"/>
                <a:gd name="T21" fmla="*/ 146 h 275"/>
                <a:gd name="T22" fmla="*/ 196 w 255"/>
                <a:gd name="T23" fmla="*/ 148 h 275"/>
                <a:gd name="T24" fmla="*/ 208 w 255"/>
                <a:gd name="T25" fmla="*/ 153 h 275"/>
                <a:gd name="T26" fmla="*/ 255 w 255"/>
                <a:gd name="T27" fmla="*/ 233 h 275"/>
                <a:gd name="T28" fmla="*/ 208 w 255"/>
                <a:gd name="T29" fmla="*/ 26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5" h="275">
                  <a:moveTo>
                    <a:pt x="208" y="260"/>
                  </a:moveTo>
                  <a:cubicBezTo>
                    <a:pt x="47" y="167"/>
                    <a:pt x="47" y="167"/>
                    <a:pt x="47" y="167"/>
                  </a:cubicBezTo>
                  <a:cubicBezTo>
                    <a:pt x="47" y="167"/>
                    <a:pt x="47" y="167"/>
                    <a:pt x="47" y="167"/>
                  </a:cubicBezTo>
                  <a:cubicBezTo>
                    <a:pt x="21" y="152"/>
                    <a:pt x="0" y="116"/>
                    <a:pt x="0" y="87"/>
                  </a:cubicBezTo>
                  <a:cubicBezTo>
                    <a:pt x="0" y="57"/>
                    <a:pt x="21" y="45"/>
                    <a:pt x="47" y="60"/>
                  </a:cubicBezTo>
                  <a:cubicBezTo>
                    <a:pt x="47" y="60"/>
                    <a:pt x="48" y="60"/>
                    <a:pt x="48" y="61"/>
                  </a:cubicBezTo>
                  <a:cubicBezTo>
                    <a:pt x="47" y="54"/>
                    <a:pt x="46" y="47"/>
                    <a:pt x="46" y="41"/>
                  </a:cubicBezTo>
                  <a:cubicBezTo>
                    <a:pt x="46" y="12"/>
                    <a:pt x="66" y="0"/>
                    <a:pt x="92" y="14"/>
                  </a:cubicBezTo>
                  <a:cubicBezTo>
                    <a:pt x="108" y="23"/>
                    <a:pt x="122" y="41"/>
                    <a:pt x="130" y="59"/>
                  </a:cubicBezTo>
                  <a:cubicBezTo>
                    <a:pt x="136" y="60"/>
                    <a:pt x="143" y="62"/>
                    <a:pt x="150" y="66"/>
                  </a:cubicBezTo>
                  <a:cubicBezTo>
                    <a:pt x="175" y="81"/>
                    <a:pt x="196" y="117"/>
                    <a:pt x="196" y="146"/>
                  </a:cubicBezTo>
                  <a:cubicBezTo>
                    <a:pt x="196" y="147"/>
                    <a:pt x="196" y="147"/>
                    <a:pt x="196" y="148"/>
                  </a:cubicBezTo>
                  <a:cubicBezTo>
                    <a:pt x="200" y="149"/>
                    <a:pt x="204" y="151"/>
                    <a:pt x="208" y="153"/>
                  </a:cubicBezTo>
                  <a:cubicBezTo>
                    <a:pt x="234" y="168"/>
                    <a:pt x="255" y="204"/>
                    <a:pt x="255" y="233"/>
                  </a:cubicBezTo>
                  <a:cubicBezTo>
                    <a:pt x="255" y="263"/>
                    <a:pt x="234" y="275"/>
                    <a:pt x="208" y="260"/>
                  </a:cubicBezTo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49" name="Freeform 239">
              <a:extLst>
                <a:ext uri="{FF2B5EF4-FFF2-40B4-BE49-F238E27FC236}">
                  <a16:creationId xmlns:a16="http://schemas.microsoft.com/office/drawing/2014/main" id="{965FFD15-0D88-4073-AF05-74B7C20E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387" y="3938587"/>
              <a:ext cx="700088" cy="762000"/>
            </a:xfrm>
            <a:custGeom>
              <a:avLst/>
              <a:gdLst>
                <a:gd name="T0" fmla="*/ 208 w 254"/>
                <a:gd name="T1" fmla="*/ 261 h 276"/>
                <a:gd name="T2" fmla="*/ 46 w 254"/>
                <a:gd name="T3" fmla="*/ 167 h 276"/>
                <a:gd name="T4" fmla="*/ 46 w 254"/>
                <a:gd name="T5" fmla="*/ 167 h 276"/>
                <a:gd name="T6" fmla="*/ 0 w 254"/>
                <a:gd name="T7" fmla="*/ 87 h 276"/>
                <a:gd name="T8" fmla="*/ 46 w 254"/>
                <a:gd name="T9" fmla="*/ 60 h 276"/>
                <a:gd name="T10" fmla="*/ 48 w 254"/>
                <a:gd name="T11" fmla="*/ 61 h 276"/>
                <a:gd name="T12" fmla="*/ 45 w 254"/>
                <a:gd name="T13" fmla="*/ 42 h 276"/>
                <a:gd name="T14" fmla="*/ 92 w 254"/>
                <a:gd name="T15" fmla="*/ 15 h 276"/>
                <a:gd name="T16" fmla="*/ 130 w 254"/>
                <a:gd name="T17" fmla="*/ 60 h 276"/>
                <a:gd name="T18" fmla="*/ 150 w 254"/>
                <a:gd name="T19" fmla="*/ 66 h 276"/>
                <a:gd name="T20" fmla="*/ 196 w 254"/>
                <a:gd name="T21" fmla="*/ 147 h 276"/>
                <a:gd name="T22" fmla="*/ 196 w 254"/>
                <a:gd name="T23" fmla="*/ 149 h 276"/>
                <a:gd name="T24" fmla="*/ 208 w 254"/>
                <a:gd name="T25" fmla="*/ 154 h 276"/>
                <a:gd name="T26" fmla="*/ 254 w 254"/>
                <a:gd name="T27" fmla="*/ 234 h 276"/>
                <a:gd name="T28" fmla="*/ 208 w 254"/>
                <a:gd name="T29" fmla="*/ 26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4" h="276">
                  <a:moveTo>
                    <a:pt x="208" y="261"/>
                  </a:moveTo>
                  <a:cubicBezTo>
                    <a:pt x="46" y="167"/>
                    <a:pt x="46" y="167"/>
                    <a:pt x="46" y="167"/>
                  </a:cubicBezTo>
                  <a:cubicBezTo>
                    <a:pt x="46" y="167"/>
                    <a:pt x="46" y="167"/>
                    <a:pt x="46" y="167"/>
                  </a:cubicBezTo>
                  <a:cubicBezTo>
                    <a:pt x="21" y="153"/>
                    <a:pt x="0" y="117"/>
                    <a:pt x="0" y="87"/>
                  </a:cubicBezTo>
                  <a:cubicBezTo>
                    <a:pt x="0" y="58"/>
                    <a:pt x="21" y="46"/>
                    <a:pt x="46" y="60"/>
                  </a:cubicBezTo>
                  <a:cubicBezTo>
                    <a:pt x="47" y="61"/>
                    <a:pt x="48" y="61"/>
                    <a:pt x="48" y="61"/>
                  </a:cubicBezTo>
                  <a:cubicBezTo>
                    <a:pt x="46" y="55"/>
                    <a:pt x="45" y="48"/>
                    <a:pt x="45" y="42"/>
                  </a:cubicBezTo>
                  <a:cubicBezTo>
                    <a:pt x="45" y="12"/>
                    <a:pt x="66" y="0"/>
                    <a:pt x="92" y="15"/>
                  </a:cubicBezTo>
                  <a:cubicBezTo>
                    <a:pt x="107" y="24"/>
                    <a:pt x="121" y="41"/>
                    <a:pt x="130" y="60"/>
                  </a:cubicBezTo>
                  <a:cubicBezTo>
                    <a:pt x="136" y="60"/>
                    <a:pt x="142" y="62"/>
                    <a:pt x="150" y="66"/>
                  </a:cubicBezTo>
                  <a:cubicBezTo>
                    <a:pt x="175" y="81"/>
                    <a:pt x="196" y="117"/>
                    <a:pt x="196" y="147"/>
                  </a:cubicBezTo>
                  <a:cubicBezTo>
                    <a:pt x="196" y="147"/>
                    <a:pt x="196" y="148"/>
                    <a:pt x="196" y="149"/>
                  </a:cubicBezTo>
                  <a:cubicBezTo>
                    <a:pt x="200" y="150"/>
                    <a:pt x="204" y="151"/>
                    <a:pt x="208" y="154"/>
                  </a:cubicBezTo>
                  <a:cubicBezTo>
                    <a:pt x="234" y="168"/>
                    <a:pt x="254" y="204"/>
                    <a:pt x="254" y="234"/>
                  </a:cubicBezTo>
                  <a:cubicBezTo>
                    <a:pt x="254" y="264"/>
                    <a:pt x="234" y="276"/>
                    <a:pt x="208" y="261"/>
                  </a:cubicBezTo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</p:grp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4F4205AF-15D3-4786-8023-9E995C59DCB0}"/>
              </a:ext>
            </a:extLst>
          </p:cNvPr>
          <p:cNvGrpSpPr/>
          <p:nvPr/>
        </p:nvGrpSpPr>
        <p:grpSpPr>
          <a:xfrm>
            <a:off x="2513552" y="4400104"/>
            <a:ext cx="610163" cy="1601321"/>
            <a:chOff x="9002713" y="5043488"/>
            <a:chExt cx="1014412" cy="2662237"/>
          </a:xfrm>
        </p:grpSpPr>
        <p:sp>
          <p:nvSpPr>
            <p:cNvPr id="651" name="Freeform 240">
              <a:extLst>
                <a:ext uri="{FF2B5EF4-FFF2-40B4-BE49-F238E27FC236}">
                  <a16:creationId xmlns:a16="http://schemas.microsoft.com/office/drawing/2014/main" id="{FB36F759-2A6D-4906-908E-D3001F3DE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9025" y="5816600"/>
              <a:ext cx="25400" cy="25400"/>
            </a:xfrm>
            <a:custGeom>
              <a:avLst/>
              <a:gdLst>
                <a:gd name="T0" fmla="*/ 9 w 9"/>
                <a:gd name="T1" fmla="*/ 0 h 9"/>
                <a:gd name="T2" fmla="*/ 9 w 9"/>
                <a:gd name="T3" fmla="*/ 5 h 9"/>
                <a:gd name="T4" fmla="*/ 5 w 9"/>
                <a:gd name="T5" fmla="*/ 8 h 9"/>
                <a:gd name="T6" fmla="*/ 0 w 9"/>
                <a:gd name="T7" fmla="*/ 9 h 9"/>
                <a:gd name="T8" fmla="*/ 1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5" y="8"/>
                    <a:pt x="5" y="8"/>
                  </a:cubicBezTo>
                  <a:cubicBezTo>
                    <a:pt x="4" y="8"/>
                    <a:pt x="0" y="9"/>
                    <a:pt x="0" y="9"/>
                  </a:cubicBezTo>
                  <a:cubicBezTo>
                    <a:pt x="0" y="9"/>
                    <a:pt x="1" y="6"/>
                    <a:pt x="1" y="6"/>
                  </a:cubicBezTo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52" name="Freeform 241">
              <a:extLst>
                <a:ext uri="{FF2B5EF4-FFF2-40B4-BE49-F238E27FC236}">
                  <a16:creationId xmlns:a16="http://schemas.microsoft.com/office/drawing/2014/main" id="{96789860-1178-4AB2-B4B3-EE654A406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963" y="5838825"/>
              <a:ext cx="28575" cy="22225"/>
            </a:xfrm>
            <a:custGeom>
              <a:avLst/>
              <a:gdLst>
                <a:gd name="T0" fmla="*/ 18 w 18"/>
                <a:gd name="T1" fmla="*/ 0 h 14"/>
                <a:gd name="T2" fmla="*/ 16 w 18"/>
                <a:gd name="T3" fmla="*/ 5 h 14"/>
                <a:gd name="T4" fmla="*/ 7 w 18"/>
                <a:gd name="T5" fmla="*/ 10 h 14"/>
                <a:gd name="T6" fmla="*/ 4 w 18"/>
                <a:gd name="T7" fmla="*/ 14 h 14"/>
                <a:gd name="T8" fmla="*/ 0 w 18"/>
                <a:gd name="T9" fmla="*/ 10 h 14"/>
                <a:gd name="T10" fmla="*/ 18 w 18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4">
                  <a:moveTo>
                    <a:pt x="18" y="0"/>
                  </a:moveTo>
                  <a:lnTo>
                    <a:pt x="16" y="5"/>
                  </a:lnTo>
                  <a:lnTo>
                    <a:pt x="7" y="10"/>
                  </a:lnTo>
                  <a:lnTo>
                    <a:pt x="4" y="14"/>
                  </a:lnTo>
                  <a:lnTo>
                    <a:pt x="0" y="1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53" name="Freeform 242">
              <a:extLst>
                <a:ext uri="{FF2B5EF4-FFF2-40B4-BE49-F238E27FC236}">
                  <a16:creationId xmlns:a16="http://schemas.microsoft.com/office/drawing/2014/main" id="{34F2444C-CD82-4579-885C-023B50643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0138" y="5864225"/>
              <a:ext cx="25400" cy="19050"/>
            </a:xfrm>
            <a:custGeom>
              <a:avLst/>
              <a:gdLst>
                <a:gd name="T0" fmla="*/ 9 w 9"/>
                <a:gd name="T1" fmla="*/ 0 h 7"/>
                <a:gd name="T2" fmla="*/ 4 w 9"/>
                <a:gd name="T3" fmla="*/ 6 h 7"/>
                <a:gd name="T4" fmla="*/ 2 w 9"/>
                <a:gd name="T5" fmla="*/ 4 h 7"/>
                <a:gd name="T6" fmla="*/ 9 w 9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" y="7"/>
                    <a:pt x="0" y="6"/>
                    <a:pt x="2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54" name="Freeform 243">
              <a:extLst>
                <a:ext uri="{FF2B5EF4-FFF2-40B4-BE49-F238E27FC236}">
                  <a16:creationId xmlns:a16="http://schemas.microsoft.com/office/drawing/2014/main" id="{650B6EB9-BDD9-4353-AD6F-4FA65CEC3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8638" y="7542213"/>
              <a:ext cx="111125" cy="100013"/>
            </a:xfrm>
            <a:custGeom>
              <a:avLst/>
              <a:gdLst>
                <a:gd name="T0" fmla="*/ 5 w 70"/>
                <a:gd name="T1" fmla="*/ 2 h 63"/>
                <a:gd name="T2" fmla="*/ 0 w 70"/>
                <a:gd name="T3" fmla="*/ 63 h 63"/>
                <a:gd name="T4" fmla="*/ 70 w 70"/>
                <a:gd name="T5" fmla="*/ 60 h 63"/>
                <a:gd name="T6" fmla="*/ 70 w 70"/>
                <a:gd name="T7" fmla="*/ 0 h 63"/>
                <a:gd name="T8" fmla="*/ 5 w 70"/>
                <a:gd name="T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3">
                  <a:moveTo>
                    <a:pt x="5" y="2"/>
                  </a:moveTo>
                  <a:lnTo>
                    <a:pt x="0" y="63"/>
                  </a:lnTo>
                  <a:lnTo>
                    <a:pt x="70" y="60"/>
                  </a:lnTo>
                  <a:lnTo>
                    <a:pt x="70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55" name="Freeform 244">
              <a:extLst>
                <a:ext uri="{FF2B5EF4-FFF2-40B4-BE49-F238E27FC236}">
                  <a16:creationId xmlns:a16="http://schemas.microsoft.com/office/drawing/2014/main" id="{7C51ABB0-E58C-44F8-B61A-996769ACA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0188" y="7361238"/>
              <a:ext cx="222250" cy="223838"/>
            </a:xfrm>
            <a:custGeom>
              <a:avLst/>
              <a:gdLst>
                <a:gd name="T0" fmla="*/ 8 w 80"/>
                <a:gd name="T1" fmla="*/ 54 h 81"/>
                <a:gd name="T2" fmla="*/ 43 w 80"/>
                <a:gd name="T3" fmla="*/ 13 h 81"/>
                <a:gd name="T4" fmla="*/ 78 w 80"/>
                <a:gd name="T5" fmla="*/ 5 h 81"/>
                <a:gd name="T6" fmla="*/ 70 w 80"/>
                <a:gd name="T7" fmla="*/ 48 h 81"/>
                <a:gd name="T8" fmla="*/ 30 w 80"/>
                <a:gd name="T9" fmla="*/ 79 h 81"/>
                <a:gd name="T10" fmla="*/ 8 w 80"/>
                <a:gd name="T11" fmla="*/ 5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1">
                  <a:moveTo>
                    <a:pt x="8" y="54"/>
                  </a:moveTo>
                  <a:cubicBezTo>
                    <a:pt x="16" y="37"/>
                    <a:pt x="29" y="25"/>
                    <a:pt x="43" y="13"/>
                  </a:cubicBezTo>
                  <a:cubicBezTo>
                    <a:pt x="59" y="2"/>
                    <a:pt x="70" y="0"/>
                    <a:pt x="78" y="5"/>
                  </a:cubicBezTo>
                  <a:cubicBezTo>
                    <a:pt x="80" y="12"/>
                    <a:pt x="77" y="27"/>
                    <a:pt x="70" y="48"/>
                  </a:cubicBezTo>
                  <a:cubicBezTo>
                    <a:pt x="60" y="64"/>
                    <a:pt x="48" y="75"/>
                    <a:pt x="30" y="79"/>
                  </a:cubicBezTo>
                  <a:cubicBezTo>
                    <a:pt x="8" y="81"/>
                    <a:pt x="0" y="73"/>
                    <a:pt x="8" y="54"/>
                  </a:cubicBez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56" name="Freeform 245">
              <a:extLst>
                <a:ext uri="{FF2B5EF4-FFF2-40B4-BE49-F238E27FC236}">
                  <a16:creationId xmlns:a16="http://schemas.microsoft.com/office/drawing/2014/main" id="{0AF7B8B8-9C96-4558-97F1-CC7A0E0A0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4638" y="7437438"/>
              <a:ext cx="74613" cy="95250"/>
            </a:xfrm>
            <a:custGeom>
              <a:avLst/>
              <a:gdLst>
                <a:gd name="T0" fmla="*/ 2 w 27"/>
                <a:gd name="T1" fmla="*/ 4 h 34"/>
                <a:gd name="T2" fmla="*/ 0 w 27"/>
                <a:gd name="T3" fmla="*/ 27 h 34"/>
                <a:gd name="T4" fmla="*/ 27 w 27"/>
                <a:gd name="T5" fmla="*/ 25 h 34"/>
                <a:gd name="T6" fmla="*/ 27 w 27"/>
                <a:gd name="T7" fmla="*/ 0 h 34"/>
                <a:gd name="T8" fmla="*/ 2 w 27"/>
                <a:gd name="T9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4">
                  <a:moveTo>
                    <a:pt x="2" y="4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" y="34"/>
                    <a:pt x="17" y="34"/>
                    <a:pt x="27" y="25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57" name="Freeform 246">
              <a:extLst>
                <a:ext uri="{FF2B5EF4-FFF2-40B4-BE49-F238E27FC236}">
                  <a16:creationId xmlns:a16="http://schemas.microsoft.com/office/drawing/2014/main" id="{6F31F433-6089-4CF6-8EAF-86D56F08A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800" y="6311900"/>
              <a:ext cx="549275" cy="1244600"/>
            </a:xfrm>
            <a:custGeom>
              <a:avLst/>
              <a:gdLst>
                <a:gd name="T0" fmla="*/ 199 w 199"/>
                <a:gd name="T1" fmla="*/ 225 h 451"/>
                <a:gd name="T2" fmla="*/ 198 w 199"/>
                <a:gd name="T3" fmla="*/ 230 h 451"/>
                <a:gd name="T4" fmla="*/ 198 w 199"/>
                <a:gd name="T5" fmla="*/ 230 h 451"/>
                <a:gd name="T6" fmla="*/ 169 w 199"/>
                <a:gd name="T7" fmla="*/ 451 h 451"/>
                <a:gd name="T8" fmla="*/ 122 w 199"/>
                <a:gd name="T9" fmla="*/ 451 h 451"/>
                <a:gd name="T10" fmla="*/ 132 w 199"/>
                <a:gd name="T11" fmla="*/ 217 h 451"/>
                <a:gd name="T12" fmla="*/ 106 w 199"/>
                <a:gd name="T13" fmla="*/ 69 h 451"/>
                <a:gd name="T14" fmla="*/ 92 w 199"/>
                <a:gd name="T15" fmla="*/ 64 h 451"/>
                <a:gd name="T16" fmla="*/ 92 w 199"/>
                <a:gd name="T17" fmla="*/ 64 h 451"/>
                <a:gd name="T18" fmla="*/ 85 w 199"/>
                <a:gd name="T19" fmla="*/ 67 h 451"/>
                <a:gd name="T20" fmla="*/ 84 w 199"/>
                <a:gd name="T21" fmla="*/ 69 h 451"/>
                <a:gd name="T22" fmla="*/ 87 w 199"/>
                <a:gd name="T23" fmla="*/ 199 h 451"/>
                <a:gd name="T24" fmla="*/ 70 w 199"/>
                <a:gd name="T25" fmla="*/ 415 h 451"/>
                <a:gd name="T26" fmla="*/ 31 w 199"/>
                <a:gd name="T27" fmla="*/ 415 h 451"/>
                <a:gd name="T28" fmla="*/ 31 w 199"/>
                <a:gd name="T29" fmla="*/ 201 h 451"/>
                <a:gd name="T30" fmla="*/ 0 w 199"/>
                <a:gd name="T31" fmla="*/ 0 h 451"/>
                <a:gd name="T32" fmla="*/ 178 w 199"/>
                <a:gd name="T33" fmla="*/ 16 h 451"/>
                <a:gd name="T34" fmla="*/ 199 w 199"/>
                <a:gd name="T35" fmla="*/ 22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9" h="451">
                  <a:moveTo>
                    <a:pt x="199" y="225"/>
                  </a:moveTo>
                  <a:cubicBezTo>
                    <a:pt x="198" y="227"/>
                    <a:pt x="198" y="228"/>
                    <a:pt x="198" y="230"/>
                  </a:cubicBezTo>
                  <a:cubicBezTo>
                    <a:pt x="198" y="230"/>
                    <a:pt x="198" y="230"/>
                    <a:pt x="198" y="230"/>
                  </a:cubicBezTo>
                  <a:cubicBezTo>
                    <a:pt x="190" y="311"/>
                    <a:pt x="180" y="382"/>
                    <a:pt x="169" y="451"/>
                  </a:cubicBezTo>
                  <a:cubicBezTo>
                    <a:pt x="122" y="451"/>
                    <a:pt x="122" y="451"/>
                    <a:pt x="122" y="451"/>
                  </a:cubicBezTo>
                  <a:cubicBezTo>
                    <a:pt x="122" y="363"/>
                    <a:pt x="124" y="281"/>
                    <a:pt x="132" y="217"/>
                  </a:cubicBezTo>
                  <a:cubicBezTo>
                    <a:pt x="117" y="161"/>
                    <a:pt x="110" y="119"/>
                    <a:pt x="106" y="69"/>
                  </a:cubicBezTo>
                  <a:cubicBezTo>
                    <a:pt x="101" y="66"/>
                    <a:pt x="96" y="64"/>
                    <a:pt x="92" y="64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0" y="65"/>
                    <a:pt x="87" y="66"/>
                    <a:pt x="85" y="67"/>
                  </a:cubicBezTo>
                  <a:cubicBezTo>
                    <a:pt x="85" y="68"/>
                    <a:pt x="84" y="68"/>
                    <a:pt x="84" y="69"/>
                  </a:cubicBezTo>
                  <a:cubicBezTo>
                    <a:pt x="87" y="199"/>
                    <a:pt x="87" y="199"/>
                    <a:pt x="87" y="199"/>
                  </a:cubicBezTo>
                  <a:cubicBezTo>
                    <a:pt x="70" y="415"/>
                    <a:pt x="70" y="415"/>
                    <a:pt x="70" y="415"/>
                  </a:cubicBezTo>
                  <a:cubicBezTo>
                    <a:pt x="31" y="415"/>
                    <a:pt x="31" y="415"/>
                    <a:pt x="31" y="415"/>
                  </a:cubicBezTo>
                  <a:cubicBezTo>
                    <a:pt x="26" y="339"/>
                    <a:pt x="24" y="265"/>
                    <a:pt x="31" y="201"/>
                  </a:cubicBezTo>
                  <a:cubicBezTo>
                    <a:pt x="23" y="114"/>
                    <a:pt x="13" y="45"/>
                    <a:pt x="0" y="0"/>
                  </a:cubicBezTo>
                  <a:cubicBezTo>
                    <a:pt x="178" y="16"/>
                    <a:pt x="178" y="16"/>
                    <a:pt x="178" y="16"/>
                  </a:cubicBezTo>
                  <a:cubicBezTo>
                    <a:pt x="191" y="92"/>
                    <a:pt x="198" y="171"/>
                    <a:pt x="199" y="225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58" name="Freeform 247">
              <a:extLst>
                <a:ext uri="{FF2B5EF4-FFF2-40B4-BE49-F238E27FC236}">
                  <a16:creationId xmlns:a16="http://schemas.microsoft.com/office/drawing/2014/main" id="{A99BC106-E070-481F-ACB6-5C9CE079C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7581900"/>
              <a:ext cx="328613" cy="123825"/>
            </a:xfrm>
            <a:custGeom>
              <a:avLst/>
              <a:gdLst>
                <a:gd name="T0" fmla="*/ 47 w 119"/>
                <a:gd name="T1" fmla="*/ 0 h 45"/>
                <a:gd name="T2" fmla="*/ 113 w 119"/>
                <a:gd name="T3" fmla="*/ 26 h 45"/>
                <a:gd name="T4" fmla="*/ 113 w 119"/>
                <a:gd name="T5" fmla="*/ 37 h 45"/>
                <a:gd name="T6" fmla="*/ 63 w 119"/>
                <a:gd name="T7" fmla="*/ 43 h 45"/>
                <a:gd name="T8" fmla="*/ 32 w 119"/>
                <a:gd name="T9" fmla="*/ 45 h 45"/>
                <a:gd name="T10" fmla="*/ 6 w 119"/>
                <a:gd name="T11" fmla="*/ 41 h 45"/>
                <a:gd name="T12" fmla="*/ 3 w 119"/>
                <a:gd name="T13" fmla="*/ 15 h 45"/>
                <a:gd name="T14" fmla="*/ 44 w 119"/>
                <a:gd name="T15" fmla="*/ 18 h 45"/>
                <a:gd name="T16" fmla="*/ 47 w 119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5">
                  <a:moveTo>
                    <a:pt x="47" y="0"/>
                  </a:moveTo>
                  <a:cubicBezTo>
                    <a:pt x="64" y="10"/>
                    <a:pt x="89" y="19"/>
                    <a:pt x="113" y="26"/>
                  </a:cubicBezTo>
                  <a:cubicBezTo>
                    <a:pt x="119" y="32"/>
                    <a:pt x="116" y="35"/>
                    <a:pt x="113" y="37"/>
                  </a:cubicBezTo>
                  <a:cubicBezTo>
                    <a:pt x="114" y="39"/>
                    <a:pt x="66" y="45"/>
                    <a:pt x="63" y="43"/>
                  </a:cubicBezTo>
                  <a:cubicBezTo>
                    <a:pt x="60" y="40"/>
                    <a:pt x="31" y="43"/>
                    <a:pt x="32" y="45"/>
                  </a:cubicBezTo>
                  <a:cubicBezTo>
                    <a:pt x="22" y="45"/>
                    <a:pt x="12" y="45"/>
                    <a:pt x="6" y="41"/>
                  </a:cubicBezTo>
                  <a:cubicBezTo>
                    <a:pt x="0" y="35"/>
                    <a:pt x="0" y="26"/>
                    <a:pt x="3" y="15"/>
                  </a:cubicBezTo>
                  <a:cubicBezTo>
                    <a:pt x="14" y="21"/>
                    <a:pt x="28" y="22"/>
                    <a:pt x="44" y="18"/>
                  </a:cubicBezTo>
                  <a:cubicBezTo>
                    <a:pt x="49" y="15"/>
                    <a:pt x="47" y="8"/>
                    <a:pt x="47" y="0"/>
                  </a:cubicBez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59" name="Freeform 248">
              <a:extLst>
                <a:ext uri="{FF2B5EF4-FFF2-40B4-BE49-F238E27FC236}">
                  <a16:creationId xmlns:a16="http://schemas.microsoft.com/office/drawing/2014/main" id="{D29BEE97-3D61-4778-BDB0-7C6C38870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8138" y="5140325"/>
              <a:ext cx="290513" cy="355600"/>
            </a:xfrm>
            <a:custGeom>
              <a:avLst/>
              <a:gdLst>
                <a:gd name="T0" fmla="*/ 96 w 105"/>
                <a:gd name="T1" fmla="*/ 108 h 129"/>
                <a:gd name="T2" fmla="*/ 95 w 105"/>
                <a:gd name="T3" fmla="*/ 108 h 129"/>
                <a:gd name="T4" fmla="*/ 93 w 105"/>
                <a:gd name="T5" fmla="*/ 114 h 129"/>
                <a:gd name="T6" fmla="*/ 37 w 105"/>
                <a:gd name="T7" fmla="*/ 122 h 129"/>
                <a:gd name="T8" fmla="*/ 37 w 105"/>
                <a:gd name="T9" fmla="*/ 122 h 129"/>
                <a:gd name="T10" fmla="*/ 12 w 105"/>
                <a:gd name="T11" fmla="*/ 105 h 129"/>
                <a:gd name="T12" fmla="*/ 12 w 105"/>
                <a:gd name="T13" fmla="*/ 32 h 129"/>
                <a:gd name="T14" fmla="*/ 63 w 105"/>
                <a:gd name="T15" fmla="*/ 7 h 129"/>
                <a:gd name="T16" fmla="*/ 103 w 105"/>
                <a:gd name="T17" fmla="*/ 53 h 129"/>
                <a:gd name="T18" fmla="*/ 96 w 105"/>
                <a:gd name="T19" fmla="*/ 10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129">
                  <a:moveTo>
                    <a:pt x="96" y="108"/>
                  </a:moveTo>
                  <a:cubicBezTo>
                    <a:pt x="95" y="108"/>
                    <a:pt x="95" y="108"/>
                    <a:pt x="95" y="108"/>
                  </a:cubicBezTo>
                  <a:cubicBezTo>
                    <a:pt x="95" y="110"/>
                    <a:pt x="94" y="112"/>
                    <a:pt x="93" y="114"/>
                  </a:cubicBezTo>
                  <a:cubicBezTo>
                    <a:pt x="82" y="128"/>
                    <a:pt x="57" y="129"/>
                    <a:pt x="37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25" y="118"/>
                    <a:pt x="15" y="112"/>
                    <a:pt x="12" y="105"/>
                  </a:cubicBezTo>
                  <a:cubicBezTo>
                    <a:pt x="0" y="81"/>
                    <a:pt x="2" y="63"/>
                    <a:pt x="12" y="32"/>
                  </a:cubicBezTo>
                  <a:cubicBezTo>
                    <a:pt x="22" y="15"/>
                    <a:pt x="43" y="8"/>
                    <a:pt x="63" y="7"/>
                  </a:cubicBezTo>
                  <a:cubicBezTo>
                    <a:pt x="86" y="0"/>
                    <a:pt x="101" y="11"/>
                    <a:pt x="103" y="53"/>
                  </a:cubicBezTo>
                  <a:cubicBezTo>
                    <a:pt x="105" y="76"/>
                    <a:pt x="102" y="95"/>
                    <a:pt x="96" y="108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60" name="Freeform 249">
              <a:extLst>
                <a:ext uri="{FF2B5EF4-FFF2-40B4-BE49-F238E27FC236}">
                  <a16:creationId xmlns:a16="http://schemas.microsoft.com/office/drawing/2014/main" id="{D6711E96-5E21-4D2D-A0FF-FFEE7A375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1475" y="5424488"/>
              <a:ext cx="138113" cy="138113"/>
            </a:xfrm>
            <a:custGeom>
              <a:avLst/>
              <a:gdLst>
                <a:gd name="T0" fmla="*/ 0 w 50"/>
                <a:gd name="T1" fmla="*/ 32 h 50"/>
                <a:gd name="T2" fmla="*/ 5 w 50"/>
                <a:gd name="T3" fmla="*/ 0 h 50"/>
                <a:gd name="T4" fmla="*/ 50 w 50"/>
                <a:gd name="T5" fmla="*/ 9 h 50"/>
                <a:gd name="T6" fmla="*/ 43 w 50"/>
                <a:gd name="T7" fmla="*/ 50 h 50"/>
                <a:gd name="T8" fmla="*/ 0 w 50"/>
                <a:gd name="T9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0" y="32"/>
                  </a:moveTo>
                  <a:cubicBezTo>
                    <a:pt x="4" y="31"/>
                    <a:pt x="4" y="15"/>
                    <a:pt x="5" y="0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9" y="28"/>
                    <a:pt x="47" y="43"/>
                    <a:pt x="43" y="5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61" name="Freeform 250">
              <a:extLst>
                <a:ext uri="{FF2B5EF4-FFF2-40B4-BE49-F238E27FC236}">
                  <a16:creationId xmlns:a16="http://schemas.microsoft.com/office/drawing/2014/main" id="{9252836D-1579-4991-A092-B22B4D06A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413" y="5043488"/>
              <a:ext cx="379413" cy="411163"/>
            </a:xfrm>
            <a:custGeom>
              <a:avLst/>
              <a:gdLst>
                <a:gd name="T0" fmla="*/ 63 w 137"/>
                <a:gd name="T1" fmla="*/ 96 h 149"/>
                <a:gd name="T2" fmla="*/ 68 w 137"/>
                <a:gd name="T3" fmla="*/ 126 h 149"/>
                <a:gd name="T4" fmla="*/ 67 w 137"/>
                <a:gd name="T5" fmla="*/ 127 h 149"/>
                <a:gd name="T6" fmla="*/ 28 w 137"/>
                <a:gd name="T7" fmla="*/ 144 h 149"/>
                <a:gd name="T8" fmla="*/ 28 w 137"/>
                <a:gd name="T9" fmla="*/ 143 h 149"/>
                <a:gd name="T10" fmla="*/ 3 w 137"/>
                <a:gd name="T11" fmla="*/ 91 h 149"/>
                <a:gd name="T12" fmla="*/ 3 w 137"/>
                <a:gd name="T13" fmla="*/ 91 h 149"/>
                <a:gd name="T14" fmla="*/ 15 w 137"/>
                <a:gd name="T15" fmla="*/ 28 h 149"/>
                <a:gd name="T16" fmla="*/ 15 w 137"/>
                <a:gd name="T17" fmla="*/ 27 h 149"/>
                <a:gd name="T18" fmla="*/ 85 w 137"/>
                <a:gd name="T19" fmla="*/ 0 h 149"/>
                <a:gd name="T20" fmla="*/ 85 w 137"/>
                <a:gd name="T21" fmla="*/ 0 h 149"/>
                <a:gd name="T22" fmla="*/ 134 w 137"/>
                <a:gd name="T23" fmla="*/ 32 h 149"/>
                <a:gd name="T24" fmla="*/ 134 w 137"/>
                <a:gd name="T25" fmla="*/ 33 h 149"/>
                <a:gd name="T26" fmla="*/ 114 w 137"/>
                <a:gd name="T27" fmla="*/ 69 h 149"/>
                <a:gd name="T28" fmla="*/ 113 w 137"/>
                <a:gd name="T29" fmla="*/ 69 h 149"/>
                <a:gd name="T30" fmla="*/ 95 w 137"/>
                <a:gd name="T31" fmla="*/ 91 h 149"/>
                <a:gd name="T32" fmla="*/ 94 w 137"/>
                <a:gd name="T33" fmla="*/ 93 h 149"/>
                <a:gd name="T34" fmla="*/ 96 w 137"/>
                <a:gd name="T35" fmla="*/ 111 h 149"/>
                <a:gd name="T36" fmla="*/ 92 w 137"/>
                <a:gd name="T37" fmla="*/ 112 h 149"/>
                <a:gd name="T38" fmla="*/ 81 w 137"/>
                <a:gd name="T39" fmla="*/ 92 h 149"/>
                <a:gd name="T40" fmla="*/ 79 w 137"/>
                <a:gd name="T41" fmla="*/ 91 h 149"/>
                <a:gd name="T42" fmla="*/ 64 w 137"/>
                <a:gd name="T43" fmla="*/ 94 h 149"/>
                <a:gd name="T44" fmla="*/ 63 w 137"/>
                <a:gd name="T45" fmla="*/ 9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7" h="149">
                  <a:moveTo>
                    <a:pt x="63" y="96"/>
                  </a:moveTo>
                  <a:cubicBezTo>
                    <a:pt x="68" y="126"/>
                    <a:pt x="68" y="126"/>
                    <a:pt x="68" y="126"/>
                  </a:cubicBezTo>
                  <a:cubicBezTo>
                    <a:pt x="68" y="127"/>
                    <a:pt x="68" y="127"/>
                    <a:pt x="67" y="127"/>
                  </a:cubicBezTo>
                  <a:cubicBezTo>
                    <a:pt x="62" y="144"/>
                    <a:pt x="48" y="149"/>
                    <a:pt x="28" y="144"/>
                  </a:cubicBezTo>
                  <a:cubicBezTo>
                    <a:pt x="28" y="144"/>
                    <a:pt x="28" y="143"/>
                    <a:pt x="28" y="143"/>
                  </a:cubicBezTo>
                  <a:cubicBezTo>
                    <a:pt x="14" y="132"/>
                    <a:pt x="5" y="115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0" y="69"/>
                    <a:pt x="1" y="48"/>
                    <a:pt x="15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37" y="11"/>
                    <a:pt x="60" y="2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9" y="0"/>
                    <a:pt x="127" y="8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7" y="52"/>
                    <a:pt x="132" y="65"/>
                    <a:pt x="114" y="69"/>
                  </a:cubicBezTo>
                  <a:cubicBezTo>
                    <a:pt x="114" y="69"/>
                    <a:pt x="113" y="69"/>
                    <a:pt x="113" y="69"/>
                  </a:cubicBezTo>
                  <a:cubicBezTo>
                    <a:pt x="95" y="91"/>
                    <a:pt x="95" y="91"/>
                    <a:pt x="95" y="91"/>
                  </a:cubicBezTo>
                  <a:cubicBezTo>
                    <a:pt x="94" y="92"/>
                    <a:pt x="94" y="92"/>
                    <a:pt x="94" y="93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3"/>
                    <a:pt x="93" y="114"/>
                    <a:pt x="92" y="11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1" y="91"/>
                    <a:pt x="80" y="91"/>
                    <a:pt x="79" y="91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3" y="94"/>
                    <a:pt x="63" y="95"/>
                    <a:pt x="63" y="96"/>
                  </a:cubicBez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62" name="Freeform 251">
              <a:extLst>
                <a:ext uri="{FF2B5EF4-FFF2-40B4-BE49-F238E27FC236}">
                  <a16:creationId xmlns:a16="http://schemas.microsoft.com/office/drawing/2014/main" id="{28C1698D-7145-4F6F-9418-E52D68492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713" y="5484813"/>
              <a:ext cx="592138" cy="985838"/>
            </a:xfrm>
            <a:custGeom>
              <a:avLst/>
              <a:gdLst>
                <a:gd name="T0" fmla="*/ 215 w 215"/>
                <a:gd name="T1" fmla="*/ 318 h 357"/>
                <a:gd name="T2" fmla="*/ 10 w 215"/>
                <a:gd name="T3" fmla="*/ 290 h 357"/>
                <a:gd name="T4" fmla="*/ 8 w 215"/>
                <a:gd name="T5" fmla="*/ 75 h 357"/>
                <a:gd name="T6" fmla="*/ 26 w 215"/>
                <a:gd name="T7" fmla="*/ 7 h 357"/>
                <a:gd name="T8" fmla="*/ 180 w 215"/>
                <a:gd name="T9" fmla="*/ 42 h 357"/>
                <a:gd name="T10" fmla="*/ 200 w 215"/>
                <a:gd name="T11" fmla="*/ 166 h 357"/>
                <a:gd name="T12" fmla="*/ 209 w 215"/>
                <a:gd name="T13" fmla="*/ 274 h 357"/>
                <a:gd name="T14" fmla="*/ 209 w 215"/>
                <a:gd name="T15" fmla="*/ 274 h 357"/>
                <a:gd name="T16" fmla="*/ 215 w 215"/>
                <a:gd name="T17" fmla="*/ 31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357">
                  <a:moveTo>
                    <a:pt x="215" y="318"/>
                  </a:moveTo>
                  <a:cubicBezTo>
                    <a:pt x="162" y="357"/>
                    <a:pt x="52" y="331"/>
                    <a:pt x="10" y="290"/>
                  </a:cubicBezTo>
                  <a:cubicBezTo>
                    <a:pt x="27" y="225"/>
                    <a:pt x="28" y="162"/>
                    <a:pt x="8" y="75"/>
                  </a:cubicBezTo>
                  <a:cubicBezTo>
                    <a:pt x="0" y="42"/>
                    <a:pt x="5" y="19"/>
                    <a:pt x="26" y="7"/>
                  </a:cubicBezTo>
                  <a:cubicBezTo>
                    <a:pt x="93" y="0"/>
                    <a:pt x="142" y="15"/>
                    <a:pt x="180" y="42"/>
                  </a:cubicBezTo>
                  <a:cubicBezTo>
                    <a:pt x="191" y="82"/>
                    <a:pt x="196" y="123"/>
                    <a:pt x="200" y="166"/>
                  </a:cubicBezTo>
                  <a:cubicBezTo>
                    <a:pt x="203" y="200"/>
                    <a:pt x="205" y="236"/>
                    <a:pt x="209" y="274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11" y="289"/>
                    <a:pt x="213" y="303"/>
                    <a:pt x="215" y="31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63" name="Freeform 252">
              <a:extLst>
                <a:ext uri="{FF2B5EF4-FFF2-40B4-BE49-F238E27FC236}">
                  <a16:creationId xmlns:a16="http://schemas.microsoft.com/office/drawing/2014/main" id="{11366FD1-1F6C-4146-861D-49F861F49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750" y="5289550"/>
              <a:ext cx="82550" cy="112713"/>
            </a:xfrm>
            <a:custGeom>
              <a:avLst/>
              <a:gdLst>
                <a:gd name="T0" fmla="*/ 28 w 30"/>
                <a:gd name="T1" fmla="*/ 14 h 41"/>
                <a:gd name="T2" fmla="*/ 19 w 30"/>
                <a:gd name="T3" fmla="*/ 1 h 41"/>
                <a:gd name="T4" fmla="*/ 6 w 30"/>
                <a:gd name="T5" fmla="*/ 4 h 41"/>
                <a:gd name="T6" fmla="*/ 5 w 30"/>
                <a:gd name="T7" fmla="*/ 24 h 41"/>
                <a:gd name="T8" fmla="*/ 6 w 30"/>
                <a:gd name="T9" fmla="*/ 26 h 41"/>
                <a:gd name="T10" fmla="*/ 16 w 30"/>
                <a:gd name="T11" fmla="*/ 37 h 41"/>
                <a:gd name="T12" fmla="*/ 26 w 30"/>
                <a:gd name="T13" fmla="*/ 35 h 41"/>
                <a:gd name="T14" fmla="*/ 28 w 30"/>
                <a:gd name="T15" fmla="*/ 30 h 41"/>
                <a:gd name="T16" fmla="*/ 28 w 30"/>
                <a:gd name="T17" fmla="*/ 1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1">
                  <a:moveTo>
                    <a:pt x="28" y="14"/>
                  </a:moveTo>
                  <a:cubicBezTo>
                    <a:pt x="25" y="8"/>
                    <a:pt x="23" y="4"/>
                    <a:pt x="19" y="1"/>
                  </a:cubicBezTo>
                  <a:cubicBezTo>
                    <a:pt x="14" y="0"/>
                    <a:pt x="10" y="0"/>
                    <a:pt x="6" y="4"/>
                  </a:cubicBezTo>
                  <a:cubicBezTo>
                    <a:pt x="0" y="9"/>
                    <a:pt x="1" y="16"/>
                    <a:pt x="5" y="24"/>
                  </a:cubicBezTo>
                  <a:cubicBezTo>
                    <a:pt x="6" y="25"/>
                    <a:pt x="6" y="26"/>
                    <a:pt x="6" y="26"/>
                  </a:cubicBezTo>
                  <a:cubicBezTo>
                    <a:pt x="10" y="30"/>
                    <a:pt x="13" y="34"/>
                    <a:pt x="16" y="37"/>
                  </a:cubicBezTo>
                  <a:cubicBezTo>
                    <a:pt x="19" y="41"/>
                    <a:pt x="25" y="39"/>
                    <a:pt x="26" y="35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24"/>
                    <a:pt x="30" y="19"/>
                    <a:pt x="28" y="14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64" name="Freeform 253">
              <a:extLst>
                <a:ext uri="{FF2B5EF4-FFF2-40B4-BE49-F238E27FC236}">
                  <a16:creationId xmlns:a16="http://schemas.microsoft.com/office/drawing/2014/main" id="{CFB88CE0-4BDF-4DB4-84F1-8C0EC67CE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6475" y="5778500"/>
              <a:ext cx="120650" cy="131763"/>
            </a:xfrm>
            <a:custGeom>
              <a:avLst/>
              <a:gdLst>
                <a:gd name="T0" fmla="*/ 0 w 44"/>
                <a:gd name="T1" fmla="*/ 31 h 48"/>
                <a:gd name="T2" fmla="*/ 33 w 44"/>
                <a:gd name="T3" fmla="*/ 0 h 48"/>
                <a:gd name="T4" fmla="*/ 38 w 44"/>
                <a:gd name="T5" fmla="*/ 3 h 48"/>
                <a:gd name="T6" fmla="*/ 25 w 44"/>
                <a:gd name="T7" fmla="*/ 19 h 48"/>
                <a:gd name="T8" fmla="*/ 35 w 44"/>
                <a:gd name="T9" fmla="*/ 12 h 48"/>
                <a:gd name="T10" fmla="*/ 39 w 44"/>
                <a:gd name="T11" fmla="*/ 14 h 48"/>
                <a:gd name="T12" fmla="*/ 31 w 44"/>
                <a:gd name="T13" fmla="*/ 22 h 48"/>
                <a:gd name="T14" fmla="*/ 38 w 44"/>
                <a:gd name="T15" fmla="*/ 18 h 48"/>
                <a:gd name="T16" fmla="*/ 43 w 44"/>
                <a:gd name="T17" fmla="*/ 21 h 48"/>
                <a:gd name="T18" fmla="*/ 35 w 44"/>
                <a:gd name="T19" fmla="*/ 29 h 48"/>
                <a:gd name="T20" fmla="*/ 42 w 44"/>
                <a:gd name="T21" fmla="*/ 25 h 48"/>
                <a:gd name="T22" fmla="*/ 43 w 44"/>
                <a:gd name="T23" fmla="*/ 31 h 48"/>
                <a:gd name="T24" fmla="*/ 29 w 44"/>
                <a:gd name="T25" fmla="*/ 44 h 48"/>
                <a:gd name="T26" fmla="*/ 19 w 44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48">
                  <a:moveTo>
                    <a:pt x="0" y="31"/>
                  </a:moveTo>
                  <a:cubicBezTo>
                    <a:pt x="10" y="18"/>
                    <a:pt x="21" y="7"/>
                    <a:pt x="33" y="0"/>
                  </a:cubicBezTo>
                  <a:cubicBezTo>
                    <a:pt x="36" y="0"/>
                    <a:pt x="37" y="1"/>
                    <a:pt x="38" y="3"/>
                  </a:cubicBezTo>
                  <a:cubicBezTo>
                    <a:pt x="36" y="8"/>
                    <a:pt x="31" y="13"/>
                    <a:pt x="25" y="19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7" y="11"/>
                    <a:pt x="39" y="13"/>
                    <a:pt x="39" y="14"/>
                  </a:cubicBezTo>
                  <a:cubicBezTo>
                    <a:pt x="39" y="16"/>
                    <a:pt x="33" y="20"/>
                    <a:pt x="31" y="22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2" y="18"/>
                    <a:pt x="43" y="19"/>
                    <a:pt x="43" y="21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4" y="26"/>
                    <a:pt x="44" y="28"/>
                    <a:pt x="43" y="31"/>
                  </a:cubicBezTo>
                  <a:cubicBezTo>
                    <a:pt x="38" y="34"/>
                    <a:pt x="33" y="38"/>
                    <a:pt x="29" y="44"/>
                  </a:cubicBezTo>
                  <a:cubicBezTo>
                    <a:pt x="19" y="48"/>
                    <a:pt x="19" y="48"/>
                    <a:pt x="19" y="48"/>
                  </a:cubicBezTo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65" name="Freeform 254">
              <a:extLst>
                <a:ext uri="{FF2B5EF4-FFF2-40B4-BE49-F238E27FC236}">
                  <a16:creationId xmlns:a16="http://schemas.microsoft.com/office/drawing/2014/main" id="{0AB50ACA-433B-4C40-B5D6-CF94168E4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7250" y="5842000"/>
              <a:ext cx="223838" cy="258763"/>
            </a:xfrm>
            <a:custGeom>
              <a:avLst/>
              <a:gdLst>
                <a:gd name="T0" fmla="*/ 0 w 81"/>
                <a:gd name="T1" fmla="*/ 94 h 94"/>
                <a:gd name="T2" fmla="*/ 79 w 81"/>
                <a:gd name="T3" fmla="*/ 30 h 94"/>
                <a:gd name="T4" fmla="*/ 51 w 81"/>
                <a:gd name="T5" fmla="*/ 5 h 94"/>
                <a:gd name="T6" fmla="*/ 12 w 81"/>
                <a:gd name="T7" fmla="*/ 43 h 94"/>
                <a:gd name="T8" fmla="*/ 0 w 81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94">
                  <a:moveTo>
                    <a:pt x="0" y="94"/>
                  </a:moveTo>
                  <a:cubicBezTo>
                    <a:pt x="42" y="83"/>
                    <a:pt x="73" y="64"/>
                    <a:pt x="79" y="30"/>
                  </a:cubicBezTo>
                  <a:cubicBezTo>
                    <a:pt x="81" y="9"/>
                    <a:pt x="72" y="0"/>
                    <a:pt x="51" y="5"/>
                  </a:cubicBezTo>
                  <a:cubicBezTo>
                    <a:pt x="40" y="20"/>
                    <a:pt x="27" y="32"/>
                    <a:pt x="12" y="43"/>
                  </a:cubicBezTo>
                  <a:lnTo>
                    <a:pt x="0" y="9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66" name="Freeform 255">
              <a:extLst>
                <a:ext uri="{FF2B5EF4-FFF2-40B4-BE49-F238E27FC236}">
                  <a16:creationId xmlns:a16="http://schemas.microsoft.com/office/drawing/2014/main" id="{A066ED46-3E20-405E-A197-1F82851CB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600" y="5789613"/>
              <a:ext cx="79375" cy="452438"/>
            </a:xfrm>
            <a:custGeom>
              <a:avLst/>
              <a:gdLst>
                <a:gd name="T0" fmla="*/ 29 w 29"/>
                <a:gd name="T1" fmla="*/ 164 h 164"/>
                <a:gd name="T2" fmla="*/ 0 w 29"/>
                <a:gd name="T3" fmla="*/ 0 h 164"/>
                <a:gd name="T4" fmla="*/ 18 w 29"/>
                <a:gd name="T5" fmla="*/ 33 h 164"/>
                <a:gd name="T6" fmla="*/ 29 w 29"/>
                <a:gd name="T7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4">
                  <a:moveTo>
                    <a:pt x="29" y="164"/>
                  </a:moveTo>
                  <a:cubicBezTo>
                    <a:pt x="13" y="118"/>
                    <a:pt x="2" y="66"/>
                    <a:pt x="0" y="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67"/>
                    <a:pt x="25" y="126"/>
                    <a:pt x="29" y="164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67" name="Freeform 256">
              <a:extLst>
                <a:ext uri="{FF2B5EF4-FFF2-40B4-BE49-F238E27FC236}">
                  <a16:creationId xmlns:a16="http://schemas.microsoft.com/office/drawing/2014/main" id="{287DAAE5-2963-4F87-A5F6-5F0CDB452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600" y="5600700"/>
              <a:ext cx="280988" cy="500063"/>
            </a:xfrm>
            <a:custGeom>
              <a:avLst/>
              <a:gdLst>
                <a:gd name="T0" fmla="*/ 0 w 102"/>
                <a:gd name="T1" fmla="*/ 0 h 181"/>
                <a:gd name="T2" fmla="*/ 102 w 102"/>
                <a:gd name="T3" fmla="*/ 130 h 181"/>
                <a:gd name="T4" fmla="*/ 90 w 102"/>
                <a:gd name="T5" fmla="*/ 181 h 181"/>
                <a:gd name="T6" fmla="*/ 0 w 102"/>
                <a:gd name="T7" fmla="*/ 68 h 181"/>
                <a:gd name="T8" fmla="*/ 0 w 102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81">
                  <a:moveTo>
                    <a:pt x="0" y="0"/>
                  </a:moveTo>
                  <a:cubicBezTo>
                    <a:pt x="24" y="21"/>
                    <a:pt x="42" y="75"/>
                    <a:pt x="102" y="130"/>
                  </a:cubicBezTo>
                  <a:cubicBezTo>
                    <a:pt x="90" y="181"/>
                    <a:pt x="90" y="181"/>
                    <a:pt x="90" y="181"/>
                  </a:cubicBezTo>
                  <a:cubicBezTo>
                    <a:pt x="49" y="141"/>
                    <a:pt x="8" y="102"/>
                    <a:pt x="0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68" name="Freeform 257">
              <a:extLst>
                <a:ext uri="{FF2B5EF4-FFF2-40B4-BE49-F238E27FC236}">
                  <a16:creationId xmlns:a16="http://schemas.microsoft.com/office/drawing/2014/main" id="{BAC03131-C0BA-49F1-B066-6805AF4B1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5425" y="5830888"/>
              <a:ext cx="220663" cy="396875"/>
            </a:xfrm>
            <a:custGeom>
              <a:avLst/>
              <a:gdLst>
                <a:gd name="T0" fmla="*/ 2 w 80"/>
                <a:gd name="T1" fmla="*/ 0 h 144"/>
                <a:gd name="T2" fmla="*/ 2 w 80"/>
                <a:gd name="T3" fmla="*/ 7 h 144"/>
                <a:gd name="T4" fmla="*/ 2 w 80"/>
                <a:gd name="T5" fmla="*/ 28 h 144"/>
                <a:gd name="T6" fmla="*/ 3 w 80"/>
                <a:gd name="T7" fmla="*/ 41 h 144"/>
                <a:gd name="T8" fmla="*/ 5 w 80"/>
                <a:gd name="T9" fmla="*/ 56 h 144"/>
                <a:gd name="T10" fmla="*/ 9 w 80"/>
                <a:gd name="T11" fmla="*/ 72 h 144"/>
                <a:gd name="T12" fmla="*/ 15 w 80"/>
                <a:gd name="T13" fmla="*/ 88 h 144"/>
                <a:gd name="T14" fmla="*/ 18 w 80"/>
                <a:gd name="T15" fmla="*/ 95 h 144"/>
                <a:gd name="T16" fmla="*/ 20 w 80"/>
                <a:gd name="T17" fmla="*/ 99 h 144"/>
                <a:gd name="T18" fmla="*/ 23 w 80"/>
                <a:gd name="T19" fmla="*/ 102 h 144"/>
                <a:gd name="T20" fmla="*/ 32 w 80"/>
                <a:gd name="T21" fmla="*/ 115 h 144"/>
                <a:gd name="T22" fmla="*/ 38 w 80"/>
                <a:gd name="T23" fmla="*/ 121 h 144"/>
                <a:gd name="T24" fmla="*/ 43 w 80"/>
                <a:gd name="T25" fmla="*/ 125 h 144"/>
                <a:gd name="T26" fmla="*/ 49 w 80"/>
                <a:gd name="T27" fmla="*/ 130 h 144"/>
                <a:gd name="T28" fmla="*/ 55 w 80"/>
                <a:gd name="T29" fmla="*/ 133 h 144"/>
                <a:gd name="T30" fmla="*/ 60 w 80"/>
                <a:gd name="T31" fmla="*/ 136 h 144"/>
                <a:gd name="T32" fmla="*/ 65 w 80"/>
                <a:gd name="T33" fmla="*/ 138 h 144"/>
                <a:gd name="T34" fmla="*/ 73 w 80"/>
                <a:gd name="T35" fmla="*/ 142 h 144"/>
                <a:gd name="T36" fmla="*/ 80 w 80"/>
                <a:gd name="T37" fmla="*/ 144 h 144"/>
                <a:gd name="T38" fmla="*/ 73 w 80"/>
                <a:gd name="T39" fmla="*/ 142 h 144"/>
                <a:gd name="T40" fmla="*/ 64 w 80"/>
                <a:gd name="T41" fmla="*/ 139 h 144"/>
                <a:gd name="T42" fmla="*/ 59 w 80"/>
                <a:gd name="T43" fmla="*/ 137 h 144"/>
                <a:gd name="T44" fmla="*/ 54 w 80"/>
                <a:gd name="T45" fmla="*/ 135 h 144"/>
                <a:gd name="T46" fmla="*/ 48 w 80"/>
                <a:gd name="T47" fmla="*/ 131 h 144"/>
                <a:gd name="T48" fmla="*/ 42 w 80"/>
                <a:gd name="T49" fmla="*/ 127 h 144"/>
                <a:gd name="T50" fmla="*/ 36 w 80"/>
                <a:gd name="T51" fmla="*/ 123 h 144"/>
                <a:gd name="T52" fmla="*/ 30 w 80"/>
                <a:gd name="T53" fmla="*/ 117 h 144"/>
                <a:gd name="T54" fmla="*/ 20 w 80"/>
                <a:gd name="T55" fmla="*/ 104 h 144"/>
                <a:gd name="T56" fmla="*/ 18 w 80"/>
                <a:gd name="T57" fmla="*/ 100 h 144"/>
                <a:gd name="T58" fmla="*/ 15 w 80"/>
                <a:gd name="T59" fmla="*/ 97 h 144"/>
                <a:gd name="T60" fmla="*/ 12 w 80"/>
                <a:gd name="T61" fmla="*/ 89 h 144"/>
                <a:gd name="T62" fmla="*/ 6 w 80"/>
                <a:gd name="T63" fmla="*/ 73 h 144"/>
                <a:gd name="T64" fmla="*/ 2 w 80"/>
                <a:gd name="T65" fmla="*/ 57 h 144"/>
                <a:gd name="T66" fmla="*/ 0 w 80"/>
                <a:gd name="T67" fmla="*/ 28 h 144"/>
                <a:gd name="T68" fmla="*/ 1 w 80"/>
                <a:gd name="T69" fmla="*/ 7 h 144"/>
                <a:gd name="T70" fmla="*/ 2 w 80"/>
                <a:gd name="T7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0" h="144">
                  <a:moveTo>
                    <a:pt x="2" y="0"/>
                  </a:moveTo>
                  <a:cubicBezTo>
                    <a:pt x="2" y="0"/>
                    <a:pt x="2" y="2"/>
                    <a:pt x="2" y="7"/>
                  </a:cubicBezTo>
                  <a:cubicBezTo>
                    <a:pt x="1" y="12"/>
                    <a:pt x="1" y="19"/>
                    <a:pt x="2" y="28"/>
                  </a:cubicBezTo>
                  <a:cubicBezTo>
                    <a:pt x="2" y="32"/>
                    <a:pt x="2" y="37"/>
                    <a:pt x="3" y="41"/>
                  </a:cubicBezTo>
                  <a:cubicBezTo>
                    <a:pt x="3" y="46"/>
                    <a:pt x="4" y="51"/>
                    <a:pt x="5" y="56"/>
                  </a:cubicBezTo>
                  <a:cubicBezTo>
                    <a:pt x="6" y="62"/>
                    <a:pt x="7" y="67"/>
                    <a:pt x="9" y="72"/>
                  </a:cubicBezTo>
                  <a:cubicBezTo>
                    <a:pt x="10" y="77"/>
                    <a:pt x="12" y="83"/>
                    <a:pt x="15" y="88"/>
                  </a:cubicBezTo>
                  <a:cubicBezTo>
                    <a:pt x="16" y="90"/>
                    <a:pt x="17" y="93"/>
                    <a:pt x="18" y="95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5" y="107"/>
                    <a:pt x="29" y="111"/>
                    <a:pt x="32" y="115"/>
                  </a:cubicBezTo>
                  <a:cubicBezTo>
                    <a:pt x="34" y="117"/>
                    <a:pt x="36" y="119"/>
                    <a:pt x="38" y="121"/>
                  </a:cubicBezTo>
                  <a:cubicBezTo>
                    <a:pt x="40" y="122"/>
                    <a:pt x="42" y="124"/>
                    <a:pt x="43" y="125"/>
                  </a:cubicBezTo>
                  <a:cubicBezTo>
                    <a:pt x="45" y="127"/>
                    <a:pt x="47" y="128"/>
                    <a:pt x="49" y="130"/>
                  </a:cubicBezTo>
                  <a:cubicBezTo>
                    <a:pt x="51" y="131"/>
                    <a:pt x="53" y="132"/>
                    <a:pt x="55" y="133"/>
                  </a:cubicBezTo>
                  <a:cubicBezTo>
                    <a:pt x="56" y="134"/>
                    <a:pt x="58" y="135"/>
                    <a:pt x="60" y="136"/>
                  </a:cubicBezTo>
                  <a:cubicBezTo>
                    <a:pt x="62" y="137"/>
                    <a:pt x="63" y="138"/>
                    <a:pt x="65" y="138"/>
                  </a:cubicBezTo>
                  <a:cubicBezTo>
                    <a:pt x="68" y="140"/>
                    <a:pt x="71" y="141"/>
                    <a:pt x="73" y="142"/>
                  </a:cubicBezTo>
                  <a:cubicBezTo>
                    <a:pt x="78" y="143"/>
                    <a:pt x="80" y="144"/>
                    <a:pt x="80" y="144"/>
                  </a:cubicBezTo>
                  <a:cubicBezTo>
                    <a:pt x="80" y="144"/>
                    <a:pt x="78" y="144"/>
                    <a:pt x="73" y="142"/>
                  </a:cubicBezTo>
                  <a:cubicBezTo>
                    <a:pt x="70" y="142"/>
                    <a:pt x="68" y="141"/>
                    <a:pt x="64" y="139"/>
                  </a:cubicBezTo>
                  <a:cubicBezTo>
                    <a:pt x="63" y="139"/>
                    <a:pt x="61" y="138"/>
                    <a:pt x="59" y="137"/>
                  </a:cubicBezTo>
                  <a:cubicBezTo>
                    <a:pt x="57" y="137"/>
                    <a:pt x="55" y="136"/>
                    <a:pt x="54" y="135"/>
                  </a:cubicBezTo>
                  <a:cubicBezTo>
                    <a:pt x="52" y="134"/>
                    <a:pt x="50" y="133"/>
                    <a:pt x="48" y="131"/>
                  </a:cubicBezTo>
                  <a:cubicBezTo>
                    <a:pt x="46" y="130"/>
                    <a:pt x="44" y="129"/>
                    <a:pt x="42" y="127"/>
                  </a:cubicBezTo>
                  <a:cubicBezTo>
                    <a:pt x="40" y="126"/>
                    <a:pt x="38" y="124"/>
                    <a:pt x="36" y="123"/>
                  </a:cubicBezTo>
                  <a:cubicBezTo>
                    <a:pt x="34" y="121"/>
                    <a:pt x="32" y="119"/>
                    <a:pt x="30" y="117"/>
                  </a:cubicBezTo>
                  <a:cubicBezTo>
                    <a:pt x="27" y="113"/>
                    <a:pt x="23" y="109"/>
                    <a:pt x="20" y="104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4" y="94"/>
                    <a:pt x="13" y="92"/>
                    <a:pt x="12" y="89"/>
                  </a:cubicBezTo>
                  <a:cubicBezTo>
                    <a:pt x="9" y="84"/>
                    <a:pt x="7" y="78"/>
                    <a:pt x="6" y="73"/>
                  </a:cubicBezTo>
                  <a:cubicBezTo>
                    <a:pt x="4" y="68"/>
                    <a:pt x="3" y="62"/>
                    <a:pt x="2" y="57"/>
                  </a:cubicBezTo>
                  <a:cubicBezTo>
                    <a:pt x="0" y="46"/>
                    <a:pt x="0" y="36"/>
                    <a:pt x="0" y="28"/>
                  </a:cubicBezTo>
                  <a:cubicBezTo>
                    <a:pt x="0" y="19"/>
                    <a:pt x="0" y="12"/>
                    <a:pt x="1" y="7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69" name="Freeform 258">
              <a:extLst>
                <a:ext uri="{FF2B5EF4-FFF2-40B4-BE49-F238E27FC236}">
                  <a16:creationId xmlns:a16="http://schemas.microsoft.com/office/drawing/2014/main" id="{4965F4F1-FD15-4236-B3B6-A86364E9D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1325" y="5438775"/>
              <a:ext cx="158750" cy="57150"/>
            </a:xfrm>
            <a:custGeom>
              <a:avLst/>
              <a:gdLst>
                <a:gd name="T0" fmla="*/ 58 w 58"/>
                <a:gd name="T1" fmla="*/ 0 h 21"/>
                <a:gd name="T2" fmla="*/ 56 w 58"/>
                <a:gd name="T3" fmla="*/ 6 h 21"/>
                <a:gd name="T4" fmla="*/ 0 w 58"/>
                <a:gd name="T5" fmla="*/ 14 h 21"/>
                <a:gd name="T6" fmla="*/ 58 w 58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21">
                  <a:moveTo>
                    <a:pt x="58" y="0"/>
                  </a:moveTo>
                  <a:cubicBezTo>
                    <a:pt x="58" y="2"/>
                    <a:pt x="57" y="4"/>
                    <a:pt x="56" y="6"/>
                  </a:cubicBezTo>
                  <a:cubicBezTo>
                    <a:pt x="45" y="20"/>
                    <a:pt x="20" y="21"/>
                    <a:pt x="0" y="14"/>
                  </a:cubicBezTo>
                  <a:cubicBezTo>
                    <a:pt x="41" y="15"/>
                    <a:pt x="58" y="1"/>
                    <a:pt x="58" y="0"/>
                  </a:cubicBezTo>
                  <a:close/>
                </a:path>
              </a:pathLst>
            </a:custGeom>
            <a:solidFill>
              <a:srgbClr val="E8A7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70" name="Freeform 259">
              <a:extLst>
                <a:ext uri="{FF2B5EF4-FFF2-40B4-BE49-F238E27FC236}">
                  <a16:creationId xmlns:a16="http://schemas.microsoft.com/office/drawing/2014/main" id="{E67041DF-AF35-45FB-9442-CCFE42712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2425" y="6488113"/>
              <a:ext cx="79375" cy="373063"/>
            </a:xfrm>
            <a:custGeom>
              <a:avLst/>
              <a:gdLst>
                <a:gd name="T0" fmla="*/ 21 w 29"/>
                <a:gd name="T1" fmla="*/ 5 h 135"/>
                <a:gd name="T2" fmla="*/ 24 w 29"/>
                <a:gd name="T3" fmla="*/ 135 h 135"/>
                <a:gd name="T4" fmla="*/ 0 w 29"/>
                <a:gd name="T5" fmla="*/ 0 h 135"/>
                <a:gd name="T6" fmla="*/ 29 w 29"/>
                <a:gd name="T7" fmla="*/ 0 h 135"/>
                <a:gd name="T8" fmla="*/ 22 w 29"/>
                <a:gd name="T9" fmla="*/ 3 h 135"/>
                <a:gd name="T10" fmla="*/ 21 w 29"/>
                <a:gd name="T11" fmla="*/ 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35">
                  <a:moveTo>
                    <a:pt x="21" y="5"/>
                  </a:moveTo>
                  <a:cubicBezTo>
                    <a:pt x="24" y="135"/>
                    <a:pt x="24" y="135"/>
                    <a:pt x="24" y="1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1"/>
                    <a:pt x="24" y="2"/>
                    <a:pt x="22" y="3"/>
                  </a:cubicBezTo>
                  <a:cubicBezTo>
                    <a:pt x="22" y="4"/>
                    <a:pt x="21" y="4"/>
                    <a:pt x="21" y="5"/>
                  </a:cubicBez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71" name="Freeform 260">
              <a:extLst>
                <a:ext uri="{FF2B5EF4-FFF2-40B4-BE49-F238E27FC236}">
                  <a16:creationId xmlns:a16="http://schemas.microsoft.com/office/drawing/2014/main" id="{9ED84C32-F2E2-45DB-888A-97F98C941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8650" y="6946900"/>
              <a:ext cx="96838" cy="609600"/>
            </a:xfrm>
            <a:custGeom>
              <a:avLst/>
              <a:gdLst>
                <a:gd name="T0" fmla="*/ 35 w 35"/>
                <a:gd name="T1" fmla="*/ 0 h 221"/>
                <a:gd name="T2" fmla="*/ 6 w 35"/>
                <a:gd name="T3" fmla="*/ 221 h 221"/>
                <a:gd name="T4" fmla="*/ 0 w 35"/>
                <a:gd name="T5" fmla="*/ 221 h 221"/>
                <a:gd name="T6" fmla="*/ 35 w 35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21">
                  <a:moveTo>
                    <a:pt x="35" y="0"/>
                  </a:moveTo>
                  <a:cubicBezTo>
                    <a:pt x="27" y="81"/>
                    <a:pt x="17" y="152"/>
                    <a:pt x="6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" y="133"/>
                    <a:pt x="12" y="58"/>
                    <a:pt x="35" y="0"/>
                  </a:cubicBez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5364DAD8-5EF1-4554-BF39-A136EB5EC5E4}"/>
              </a:ext>
            </a:extLst>
          </p:cNvPr>
          <p:cNvGrpSpPr/>
          <p:nvPr/>
        </p:nvGrpSpPr>
        <p:grpSpPr>
          <a:xfrm>
            <a:off x="4501069" y="3359559"/>
            <a:ext cx="428738" cy="601570"/>
            <a:chOff x="12061825" y="3244850"/>
            <a:chExt cx="712788" cy="1000125"/>
          </a:xfrm>
        </p:grpSpPr>
        <p:sp>
          <p:nvSpPr>
            <p:cNvPr id="673" name="Freeform 261">
              <a:extLst>
                <a:ext uri="{FF2B5EF4-FFF2-40B4-BE49-F238E27FC236}">
                  <a16:creationId xmlns:a16="http://schemas.microsoft.com/office/drawing/2014/main" id="{B5BEEBFA-7ECE-4873-836A-928D00AD0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7713" y="3244850"/>
              <a:ext cx="596900" cy="977900"/>
            </a:xfrm>
            <a:custGeom>
              <a:avLst/>
              <a:gdLst>
                <a:gd name="T0" fmla="*/ 174 w 216"/>
                <a:gd name="T1" fmla="*/ 340 h 354"/>
                <a:gd name="T2" fmla="*/ 42 w 216"/>
                <a:gd name="T3" fmla="*/ 264 h 354"/>
                <a:gd name="T4" fmla="*/ 0 w 216"/>
                <a:gd name="T5" fmla="*/ 184 h 354"/>
                <a:gd name="T6" fmla="*/ 0 w 216"/>
                <a:gd name="T7" fmla="*/ 46 h 354"/>
                <a:gd name="T8" fmla="*/ 42 w 216"/>
                <a:gd name="T9" fmla="*/ 14 h 354"/>
                <a:gd name="T10" fmla="*/ 174 w 216"/>
                <a:gd name="T11" fmla="*/ 90 h 354"/>
                <a:gd name="T12" fmla="*/ 216 w 216"/>
                <a:gd name="T13" fmla="*/ 171 h 354"/>
                <a:gd name="T14" fmla="*/ 216 w 216"/>
                <a:gd name="T15" fmla="*/ 309 h 354"/>
                <a:gd name="T16" fmla="*/ 174 w 216"/>
                <a:gd name="T17" fmla="*/ 34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354">
                  <a:moveTo>
                    <a:pt x="174" y="340"/>
                  </a:moveTo>
                  <a:cubicBezTo>
                    <a:pt x="42" y="264"/>
                    <a:pt x="42" y="264"/>
                    <a:pt x="42" y="264"/>
                  </a:cubicBezTo>
                  <a:cubicBezTo>
                    <a:pt x="19" y="250"/>
                    <a:pt x="0" y="215"/>
                    <a:pt x="0" y="18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5"/>
                    <a:pt x="19" y="0"/>
                    <a:pt x="42" y="14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97" y="104"/>
                    <a:pt x="216" y="140"/>
                    <a:pt x="216" y="171"/>
                  </a:cubicBezTo>
                  <a:cubicBezTo>
                    <a:pt x="216" y="309"/>
                    <a:pt x="216" y="309"/>
                    <a:pt x="216" y="309"/>
                  </a:cubicBezTo>
                  <a:cubicBezTo>
                    <a:pt x="216" y="340"/>
                    <a:pt x="197" y="354"/>
                    <a:pt x="174" y="340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74" name="Freeform 262">
              <a:extLst>
                <a:ext uri="{FF2B5EF4-FFF2-40B4-BE49-F238E27FC236}">
                  <a16:creationId xmlns:a16="http://schemas.microsoft.com/office/drawing/2014/main" id="{DA77E896-4A55-4531-BF61-FD6408606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1825" y="3270250"/>
              <a:ext cx="600075" cy="974725"/>
            </a:xfrm>
            <a:custGeom>
              <a:avLst/>
              <a:gdLst>
                <a:gd name="T0" fmla="*/ 175 w 217"/>
                <a:gd name="T1" fmla="*/ 340 h 353"/>
                <a:gd name="T2" fmla="*/ 42 w 217"/>
                <a:gd name="T3" fmla="*/ 263 h 353"/>
                <a:gd name="T4" fmla="*/ 0 w 217"/>
                <a:gd name="T5" fmla="*/ 183 h 353"/>
                <a:gd name="T6" fmla="*/ 0 w 217"/>
                <a:gd name="T7" fmla="*/ 45 h 353"/>
                <a:gd name="T8" fmla="*/ 42 w 217"/>
                <a:gd name="T9" fmla="*/ 13 h 353"/>
                <a:gd name="T10" fmla="*/ 175 w 217"/>
                <a:gd name="T11" fmla="*/ 90 h 353"/>
                <a:gd name="T12" fmla="*/ 217 w 217"/>
                <a:gd name="T13" fmla="*/ 170 h 353"/>
                <a:gd name="T14" fmla="*/ 217 w 217"/>
                <a:gd name="T15" fmla="*/ 308 h 353"/>
                <a:gd name="T16" fmla="*/ 175 w 217"/>
                <a:gd name="T17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353">
                  <a:moveTo>
                    <a:pt x="175" y="340"/>
                  </a:moveTo>
                  <a:cubicBezTo>
                    <a:pt x="42" y="263"/>
                    <a:pt x="42" y="263"/>
                    <a:pt x="42" y="263"/>
                  </a:cubicBezTo>
                  <a:cubicBezTo>
                    <a:pt x="19" y="250"/>
                    <a:pt x="0" y="214"/>
                    <a:pt x="0" y="18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19" y="0"/>
                    <a:pt x="42" y="13"/>
                  </a:cubicBezTo>
                  <a:cubicBezTo>
                    <a:pt x="175" y="90"/>
                    <a:pt x="175" y="90"/>
                    <a:pt x="175" y="90"/>
                  </a:cubicBezTo>
                  <a:cubicBezTo>
                    <a:pt x="198" y="103"/>
                    <a:pt x="217" y="139"/>
                    <a:pt x="217" y="170"/>
                  </a:cubicBezTo>
                  <a:cubicBezTo>
                    <a:pt x="217" y="308"/>
                    <a:pt x="217" y="308"/>
                    <a:pt x="217" y="308"/>
                  </a:cubicBezTo>
                  <a:cubicBezTo>
                    <a:pt x="217" y="339"/>
                    <a:pt x="198" y="353"/>
                    <a:pt x="175" y="340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75" name="Freeform 263">
              <a:extLst>
                <a:ext uri="{FF2B5EF4-FFF2-40B4-BE49-F238E27FC236}">
                  <a16:creationId xmlns:a16="http://schemas.microsoft.com/office/drawing/2014/main" id="{E761ED66-5E8A-48FC-840A-2A7354BCB0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74550" y="3878263"/>
              <a:ext cx="160338" cy="139700"/>
            </a:xfrm>
            <a:custGeom>
              <a:avLst/>
              <a:gdLst>
                <a:gd name="T0" fmla="*/ 47 w 58"/>
                <a:gd name="T1" fmla="*/ 48 h 51"/>
                <a:gd name="T2" fmla="*/ 11 w 58"/>
                <a:gd name="T3" fmla="*/ 27 h 51"/>
                <a:gd name="T4" fmla="*/ 0 w 58"/>
                <a:gd name="T5" fmla="*/ 9 h 51"/>
                <a:gd name="T6" fmla="*/ 11 w 58"/>
                <a:gd name="T7" fmla="*/ 3 h 51"/>
                <a:gd name="T8" fmla="*/ 47 w 58"/>
                <a:gd name="T9" fmla="*/ 24 h 51"/>
                <a:gd name="T10" fmla="*/ 58 w 58"/>
                <a:gd name="T11" fmla="*/ 42 h 51"/>
                <a:gd name="T12" fmla="*/ 47 w 58"/>
                <a:gd name="T13" fmla="*/ 48 h 51"/>
                <a:gd name="T14" fmla="*/ 11 w 58"/>
                <a:gd name="T15" fmla="*/ 10 h 51"/>
                <a:gd name="T16" fmla="*/ 7 w 58"/>
                <a:gd name="T17" fmla="*/ 13 h 51"/>
                <a:gd name="T18" fmla="*/ 11 w 58"/>
                <a:gd name="T19" fmla="*/ 19 h 51"/>
                <a:gd name="T20" fmla="*/ 47 w 58"/>
                <a:gd name="T21" fmla="*/ 41 h 51"/>
                <a:gd name="T22" fmla="*/ 51 w 58"/>
                <a:gd name="T23" fmla="*/ 38 h 51"/>
                <a:gd name="T24" fmla="*/ 47 w 58"/>
                <a:gd name="T25" fmla="*/ 32 h 51"/>
                <a:gd name="T26" fmla="*/ 11 w 58"/>
                <a:gd name="T27" fmla="*/ 1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1">
                  <a:moveTo>
                    <a:pt x="47" y="48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5" y="23"/>
                    <a:pt x="0" y="15"/>
                    <a:pt x="0" y="9"/>
                  </a:cubicBezTo>
                  <a:cubicBezTo>
                    <a:pt x="0" y="3"/>
                    <a:pt x="5" y="0"/>
                    <a:pt x="11" y="3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3" y="28"/>
                    <a:pt x="58" y="36"/>
                    <a:pt x="58" y="42"/>
                  </a:cubicBezTo>
                  <a:cubicBezTo>
                    <a:pt x="58" y="49"/>
                    <a:pt x="53" y="51"/>
                    <a:pt x="47" y="48"/>
                  </a:cubicBezTo>
                  <a:close/>
                  <a:moveTo>
                    <a:pt x="11" y="10"/>
                  </a:moveTo>
                  <a:cubicBezTo>
                    <a:pt x="8" y="9"/>
                    <a:pt x="7" y="10"/>
                    <a:pt x="7" y="13"/>
                  </a:cubicBezTo>
                  <a:cubicBezTo>
                    <a:pt x="7" y="15"/>
                    <a:pt x="8" y="18"/>
                    <a:pt x="11" y="1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50" y="42"/>
                    <a:pt x="51" y="41"/>
                    <a:pt x="51" y="38"/>
                  </a:cubicBezTo>
                  <a:cubicBezTo>
                    <a:pt x="51" y="36"/>
                    <a:pt x="50" y="33"/>
                    <a:pt x="47" y="32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76" name="Freeform 264">
              <a:extLst>
                <a:ext uri="{FF2B5EF4-FFF2-40B4-BE49-F238E27FC236}">
                  <a16:creationId xmlns:a16="http://schemas.microsoft.com/office/drawing/2014/main" id="{571A3934-AD29-4A26-A705-F180086102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74550" y="3833813"/>
              <a:ext cx="160338" cy="141288"/>
            </a:xfrm>
            <a:custGeom>
              <a:avLst/>
              <a:gdLst>
                <a:gd name="T0" fmla="*/ 47 w 58"/>
                <a:gd name="T1" fmla="*/ 48 h 51"/>
                <a:gd name="T2" fmla="*/ 11 w 58"/>
                <a:gd name="T3" fmla="*/ 26 h 51"/>
                <a:gd name="T4" fmla="*/ 0 w 58"/>
                <a:gd name="T5" fmla="*/ 9 h 51"/>
                <a:gd name="T6" fmla="*/ 11 w 58"/>
                <a:gd name="T7" fmla="*/ 3 h 51"/>
                <a:gd name="T8" fmla="*/ 47 w 58"/>
                <a:gd name="T9" fmla="*/ 24 h 51"/>
                <a:gd name="T10" fmla="*/ 58 w 58"/>
                <a:gd name="T11" fmla="*/ 42 h 51"/>
                <a:gd name="T12" fmla="*/ 47 w 58"/>
                <a:gd name="T13" fmla="*/ 48 h 51"/>
                <a:gd name="T14" fmla="*/ 11 w 58"/>
                <a:gd name="T15" fmla="*/ 10 h 51"/>
                <a:gd name="T16" fmla="*/ 7 w 58"/>
                <a:gd name="T17" fmla="*/ 12 h 51"/>
                <a:gd name="T18" fmla="*/ 11 w 58"/>
                <a:gd name="T19" fmla="*/ 19 h 51"/>
                <a:gd name="T20" fmla="*/ 47 w 58"/>
                <a:gd name="T21" fmla="*/ 40 h 51"/>
                <a:gd name="T22" fmla="*/ 51 w 58"/>
                <a:gd name="T23" fmla="*/ 38 h 51"/>
                <a:gd name="T24" fmla="*/ 47 w 58"/>
                <a:gd name="T25" fmla="*/ 31 h 51"/>
                <a:gd name="T26" fmla="*/ 11 w 58"/>
                <a:gd name="T27" fmla="*/ 1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51">
                  <a:moveTo>
                    <a:pt x="47" y="48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5" y="23"/>
                    <a:pt x="0" y="15"/>
                    <a:pt x="0" y="9"/>
                  </a:cubicBezTo>
                  <a:cubicBezTo>
                    <a:pt x="0" y="2"/>
                    <a:pt x="5" y="0"/>
                    <a:pt x="11" y="3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3" y="27"/>
                    <a:pt x="58" y="35"/>
                    <a:pt x="58" y="42"/>
                  </a:cubicBezTo>
                  <a:cubicBezTo>
                    <a:pt x="58" y="48"/>
                    <a:pt x="53" y="51"/>
                    <a:pt x="47" y="48"/>
                  </a:cubicBezTo>
                  <a:close/>
                  <a:moveTo>
                    <a:pt x="11" y="10"/>
                  </a:moveTo>
                  <a:cubicBezTo>
                    <a:pt x="8" y="9"/>
                    <a:pt x="7" y="10"/>
                    <a:pt x="7" y="12"/>
                  </a:cubicBezTo>
                  <a:cubicBezTo>
                    <a:pt x="7" y="15"/>
                    <a:pt x="8" y="18"/>
                    <a:pt x="11" y="1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42"/>
                    <a:pt x="51" y="41"/>
                    <a:pt x="51" y="38"/>
                  </a:cubicBezTo>
                  <a:cubicBezTo>
                    <a:pt x="51" y="36"/>
                    <a:pt x="50" y="33"/>
                    <a:pt x="47" y="31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77" name="Freeform 265">
              <a:extLst>
                <a:ext uri="{FF2B5EF4-FFF2-40B4-BE49-F238E27FC236}">
                  <a16:creationId xmlns:a16="http://schemas.microsoft.com/office/drawing/2014/main" id="{BA8CA4B3-2F08-46C2-9377-66D6AFDB6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6775" y="3941763"/>
              <a:ext cx="115888" cy="93663"/>
            </a:xfrm>
            <a:custGeom>
              <a:avLst/>
              <a:gdLst>
                <a:gd name="T0" fmla="*/ 21 w 42"/>
                <a:gd name="T1" fmla="*/ 29 h 34"/>
                <a:gd name="T2" fmla="*/ 0 w 42"/>
                <a:gd name="T3" fmla="*/ 0 h 34"/>
                <a:gd name="T4" fmla="*/ 5 w 42"/>
                <a:gd name="T5" fmla="*/ 0 h 34"/>
                <a:gd name="T6" fmla="*/ 21 w 42"/>
                <a:gd name="T7" fmla="*/ 22 h 34"/>
                <a:gd name="T8" fmla="*/ 37 w 42"/>
                <a:gd name="T9" fmla="*/ 18 h 34"/>
                <a:gd name="T10" fmla="*/ 42 w 42"/>
                <a:gd name="T11" fmla="*/ 24 h 34"/>
                <a:gd name="T12" fmla="*/ 21 w 42"/>
                <a:gd name="T13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1" y="29"/>
                  </a:moveTo>
                  <a:cubicBezTo>
                    <a:pt x="12" y="24"/>
                    <a:pt x="3" y="12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9"/>
                    <a:pt x="14" y="18"/>
                    <a:pt x="21" y="22"/>
                  </a:cubicBezTo>
                  <a:cubicBezTo>
                    <a:pt x="28" y="26"/>
                    <a:pt x="34" y="24"/>
                    <a:pt x="37" y="18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39" y="33"/>
                    <a:pt x="30" y="34"/>
                    <a:pt x="21" y="29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78" name="Freeform 266">
              <a:extLst>
                <a:ext uri="{FF2B5EF4-FFF2-40B4-BE49-F238E27FC236}">
                  <a16:creationId xmlns:a16="http://schemas.microsoft.com/office/drawing/2014/main" id="{B42D54A3-5899-4CE8-A7D3-C9F6C2C2F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3275" y="3560763"/>
              <a:ext cx="242888" cy="358775"/>
            </a:xfrm>
            <a:custGeom>
              <a:avLst/>
              <a:gdLst>
                <a:gd name="T0" fmla="*/ 27 w 88"/>
                <a:gd name="T1" fmla="*/ 107 h 130"/>
                <a:gd name="T2" fmla="*/ 21 w 88"/>
                <a:gd name="T3" fmla="*/ 103 h 130"/>
                <a:gd name="T4" fmla="*/ 15 w 88"/>
                <a:gd name="T5" fmla="*/ 86 h 130"/>
                <a:gd name="T6" fmla="*/ 0 w 88"/>
                <a:gd name="T7" fmla="*/ 39 h 130"/>
                <a:gd name="T8" fmla="*/ 44 w 88"/>
                <a:gd name="T9" fmla="*/ 14 h 130"/>
                <a:gd name="T10" fmla="*/ 88 w 88"/>
                <a:gd name="T11" fmla="*/ 90 h 130"/>
                <a:gd name="T12" fmla="*/ 74 w 88"/>
                <a:gd name="T13" fmla="*/ 119 h 130"/>
                <a:gd name="T14" fmla="*/ 73 w 88"/>
                <a:gd name="T15" fmla="*/ 120 h 130"/>
                <a:gd name="T16" fmla="*/ 67 w 88"/>
                <a:gd name="T17" fmla="*/ 130 h 130"/>
                <a:gd name="T18" fmla="*/ 61 w 88"/>
                <a:gd name="T19" fmla="*/ 126 h 130"/>
                <a:gd name="T20" fmla="*/ 69 w 88"/>
                <a:gd name="T21" fmla="*/ 112 h 130"/>
                <a:gd name="T22" fmla="*/ 70 w 88"/>
                <a:gd name="T23" fmla="*/ 113 h 130"/>
                <a:gd name="T24" fmla="*/ 69 w 88"/>
                <a:gd name="T25" fmla="*/ 112 h 130"/>
                <a:gd name="T26" fmla="*/ 82 w 88"/>
                <a:gd name="T27" fmla="*/ 87 h 130"/>
                <a:gd name="T28" fmla="*/ 44 w 88"/>
                <a:gd name="T29" fmla="*/ 21 h 130"/>
                <a:gd name="T30" fmla="*/ 6 w 88"/>
                <a:gd name="T31" fmla="*/ 43 h 130"/>
                <a:gd name="T32" fmla="*/ 19 w 88"/>
                <a:gd name="T33" fmla="*/ 83 h 130"/>
                <a:gd name="T34" fmla="*/ 27 w 88"/>
                <a:gd name="T35" fmla="*/ 10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130">
                  <a:moveTo>
                    <a:pt x="27" y="107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21" y="99"/>
                    <a:pt x="19" y="93"/>
                    <a:pt x="15" y="86"/>
                  </a:cubicBezTo>
                  <a:cubicBezTo>
                    <a:pt x="5" y="71"/>
                    <a:pt x="0" y="54"/>
                    <a:pt x="0" y="39"/>
                  </a:cubicBezTo>
                  <a:cubicBezTo>
                    <a:pt x="0" y="11"/>
                    <a:pt x="20" y="0"/>
                    <a:pt x="44" y="14"/>
                  </a:cubicBezTo>
                  <a:cubicBezTo>
                    <a:pt x="68" y="28"/>
                    <a:pt x="88" y="62"/>
                    <a:pt x="88" y="90"/>
                  </a:cubicBezTo>
                  <a:cubicBezTo>
                    <a:pt x="88" y="104"/>
                    <a:pt x="83" y="115"/>
                    <a:pt x="74" y="119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69" y="122"/>
                    <a:pt x="67" y="125"/>
                    <a:pt x="67" y="130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0"/>
                    <a:pt x="64" y="115"/>
                    <a:pt x="69" y="112"/>
                  </a:cubicBezTo>
                  <a:cubicBezTo>
                    <a:pt x="70" y="113"/>
                    <a:pt x="70" y="113"/>
                    <a:pt x="70" y="113"/>
                  </a:cubicBezTo>
                  <a:cubicBezTo>
                    <a:pt x="69" y="112"/>
                    <a:pt x="69" y="112"/>
                    <a:pt x="69" y="112"/>
                  </a:cubicBezTo>
                  <a:cubicBezTo>
                    <a:pt x="77" y="108"/>
                    <a:pt x="82" y="99"/>
                    <a:pt x="82" y="87"/>
                  </a:cubicBezTo>
                  <a:cubicBezTo>
                    <a:pt x="82" y="62"/>
                    <a:pt x="65" y="33"/>
                    <a:pt x="44" y="21"/>
                  </a:cubicBezTo>
                  <a:cubicBezTo>
                    <a:pt x="23" y="9"/>
                    <a:pt x="6" y="19"/>
                    <a:pt x="6" y="43"/>
                  </a:cubicBezTo>
                  <a:cubicBezTo>
                    <a:pt x="6" y="55"/>
                    <a:pt x="11" y="70"/>
                    <a:pt x="19" y="83"/>
                  </a:cubicBezTo>
                  <a:cubicBezTo>
                    <a:pt x="24" y="92"/>
                    <a:pt x="27" y="100"/>
                    <a:pt x="27" y="107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79" name="Freeform 267">
              <a:extLst>
                <a:ext uri="{FF2B5EF4-FFF2-40B4-BE49-F238E27FC236}">
                  <a16:creationId xmlns:a16="http://schemas.microsoft.com/office/drawing/2014/main" id="{BA416275-7CF7-4DF0-8E04-B6AB464C0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5825" y="3733800"/>
              <a:ext cx="77788" cy="163513"/>
            </a:xfrm>
            <a:custGeom>
              <a:avLst/>
              <a:gdLst>
                <a:gd name="T0" fmla="*/ 22 w 28"/>
                <a:gd name="T1" fmla="*/ 59 h 59"/>
                <a:gd name="T2" fmla="*/ 16 w 28"/>
                <a:gd name="T3" fmla="*/ 54 h 59"/>
                <a:gd name="T4" fmla="*/ 20 w 28"/>
                <a:gd name="T5" fmla="*/ 22 h 59"/>
                <a:gd name="T6" fmla="*/ 20 w 28"/>
                <a:gd name="T7" fmla="*/ 22 h 59"/>
                <a:gd name="T8" fmla="*/ 14 w 28"/>
                <a:gd name="T9" fmla="*/ 16 h 59"/>
                <a:gd name="T10" fmla="*/ 10 w 28"/>
                <a:gd name="T11" fmla="*/ 16 h 59"/>
                <a:gd name="T12" fmla="*/ 7 w 28"/>
                <a:gd name="T13" fmla="*/ 14 h 59"/>
                <a:gd name="T14" fmla="*/ 12 w 28"/>
                <a:gd name="T15" fmla="*/ 52 h 59"/>
                <a:gd name="T16" fmla="*/ 6 w 28"/>
                <a:gd name="T17" fmla="*/ 49 h 59"/>
                <a:gd name="T18" fmla="*/ 0 w 28"/>
                <a:gd name="T19" fmla="*/ 3 h 59"/>
                <a:gd name="T20" fmla="*/ 2 w 28"/>
                <a:gd name="T21" fmla="*/ 0 h 59"/>
                <a:gd name="T22" fmla="*/ 6 w 28"/>
                <a:gd name="T23" fmla="*/ 4 h 59"/>
                <a:gd name="T24" fmla="*/ 6 w 28"/>
                <a:gd name="T25" fmla="*/ 4 h 59"/>
                <a:gd name="T26" fmla="*/ 9 w 28"/>
                <a:gd name="T27" fmla="*/ 8 h 59"/>
                <a:gd name="T28" fmla="*/ 11 w 28"/>
                <a:gd name="T29" fmla="*/ 7 h 59"/>
                <a:gd name="T30" fmla="*/ 14 w 28"/>
                <a:gd name="T31" fmla="*/ 7 h 59"/>
                <a:gd name="T32" fmla="*/ 17 w 28"/>
                <a:gd name="T33" fmla="*/ 11 h 59"/>
                <a:gd name="T34" fmla="*/ 18 w 28"/>
                <a:gd name="T35" fmla="*/ 14 h 59"/>
                <a:gd name="T36" fmla="*/ 22 w 28"/>
                <a:gd name="T37" fmla="*/ 13 h 59"/>
                <a:gd name="T38" fmla="*/ 26 w 28"/>
                <a:gd name="T39" fmla="*/ 14 h 59"/>
                <a:gd name="T40" fmla="*/ 27 w 28"/>
                <a:gd name="T41" fmla="*/ 19 h 59"/>
                <a:gd name="T42" fmla="*/ 22 w 28"/>
                <a:gd name="T4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16" y="54"/>
                    <a:pt x="16" y="54"/>
                    <a:pt x="16" y="5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1"/>
                    <a:pt x="15" y="18"/>
                    <a:pt x="14" y="16"/>
                  </a:cubicBezTo>
                  <a:cubicBezTo>
                    <a:pt x="13" y="16"/>
                    <a:pt x="12" y="16"/>
                    <a:pt x="10" y="16"/>
                  </a:cubicBezTo>
                  <a:cubicBezTo>
                    <a:pt x="9" y="15"/>
                    <a:pt x="8" y="15"/>
                    <a:pt x="7" y="14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2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7"/>
                    <a:pt x="9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6"/>
                    <a:pt x="13" y="6"/>
                    <a:pt x="14" y="7"/>
                  </a:cubicBezTo>
                  <a:cubicBezTo>
                    <a:pt x="15" y="7"/>
                    <a:pt x="16" y="9"/>
                    <a:pt x="17" y="11"/>
                  </a:cubicBezTo>
                  <a:cubicBezTo>
                    <a:pt x="17" y="12"/>
                    <a:pt x="18" y="13"/>
                    <a:pt x="18" y="14"/>
                  </a:cubicBezTo>
                  <a:cubicBezTo>
                    <a:pt x="20" y="14"/>
                    <a:pt x="22" y="13"/>
                    <a:pt x="22" y="13"/>
                  </a:cubicBezTo>
                  <a:cubicBezTo>
                    <a:pt x="23" y="12"/>
                    <a:pt x="24" y="12"/>
                    <a:pt x="26" y="14"/>
                  </a:cubicBezTo>
                  <a:cubicBezTo>
                    <a:pt x="27" y="15"/>
                    <a:pt x="28" y="17"/>
                    <a:pt x="27" y="19"/>
                  </a:cubicBezTo>
                  <a:lnTo>
                    <a:pt x="22" y="5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80" name="Freeform 268">
              <a:extLst>
                <a:ext uri="{FF2B5EF4-FFF2-40B4-BE49-F238E27FC236}">
                  <a16:creationId xmlns:a16="http://schemas.microsoft.com/office/drawing/2014/main" id="{24E74FBB-2B31-4FE4-A4B0-872C016B4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0275" y="3648075"/>
              <a:ext cx="74613" cy="111125"/>
            </a:xfrm>
            <a:custGeom>
              <a:avLst/>
              <a:gdLst>
                <a:gd name="T0" fmla="*/ 23 w 27"/>
                <a:gd name="T1" fmla="*/ 39 h 40"/>
                <a:gd name="T2" fmla="*/ 20 w 27"/>
                <a:gd name="T3" fmla="*/ 35 h 40"/>
                <a:gd name="T4" fmla="*/ 3 w 27"/>
                <a:gd name="T5" fmla="*/ 7 h 40"/>
                <a:gd name="T6" fmla="*/ 1 w 27"/>
                <a:gd name="T7" fmla="*/ 2 h 40"/>
                <a:gd name="T8" fmla="*/ 4 w 27"/>
                <a:gd name="T9" fmla="*/ 1 h 40"/>
                <a:gd name="T10" fmla="*/ 26 w 27"/>
                <a:gd name="T11" fmla="*/ 36 h 40"/>
                <a:gd name="T12" fmla="*/ 24 w 27"/>
                <a:gd name="T13" fmla="*/ 40 h 40"/>
                <a:gd name="T14" fmla="*/ 23 w 2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40">
                  <a:moveTo>
                    <a:pt x="23" y="39"/>
                  </a:moveTo>
                  <a:cubicBezTo>
                    <a:pt x="22" y="38"/>
                    <a:pt x="21" y="37"/>
                    <a:pt x="20" y="35"/>
                  </a:cubicBezTo>
                  <a:cubicBezTo>
                    <a:pt x="18" y="25"/>
                    <a:pt x="12" y="16"/>
                    <a:pt x="3" y="7"/>
                  </a:cubicBezTo>
                  <a:cubicBezTo>
                    <a:pt x="1" y="6"/>
                    <a:pt x="0" y="3"/>
                    <a:pt x="1" y="2"/>
                  </a:cubicBezTo>
                  <a:cubicBezTo>
                    <a:pt x="1" y="0"/>
                    <a:pt x="3" y="0"/>
                    <a:pt x="4" y="1"/>
                  </a:cubicBezTo>
                  <a:cubicBezTo>
                    <a:pt x="16" y="12"/>
                    <a:pt x="23" y="23"/>
                    <a:pt x="26" y="36"/>
                  </a:cubicBezTo>
                  <a:cubicBezTo>
                    <a:pt x="27" y="38"/>
                    <a:pt x="26" y="40"/>
                    <a:pt x="24" y="40"/>
                  </a:cubicBezTo>
                  <a:cubicBezTo>
                    <a:pt x="24" y="40"/>
                    <a:pt x="24" y="39"/>
                    <a:pt x="23" y="39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81" name="Freeform 269">
              <a:extLst>
                <a:ext uri="{FF2B5EF4-FFF2-40B4-BE49-F238E27FC236}">
                  <a16:creationId xmlns:a16="http://schemas.microsoft.com/office/drawing/2014/main" id="{CCC8EDFF-72C5-406A-A8E9-294BF401C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788" y="3624263"/>
              <a:ext cx="68263" cy="53975"/>
            </a:xfrm>
            <a:custGeom>
              <a:avLst/>
              <a:gdLst>
                <a:gd name="T0" fmla="*/ 22 w 25"/>
                <a:gd name="T1" fmla="*/ 19 h 20"/>
                <a:gd name="T2" fmla="*/ 3 w 25"/>
                <a:gd name="T3" fmla="*/ 8 h 20"/>
                <a:gd name="T4" fmla="*/ 0 w 25"/>
                <a:gd name="T5" fmla="*/ 3 h 20"/>
                <a:gd name="T6" fmla="*/ 3 w 25"/>
                <a:gd name="T7" fmla="*/ 1 h 20"/>
                <a:gd name="T8" fmla="*/ 22 w 25"/>
                <a:gd name="T9" fmla="*/ 12 h 20"/>
                <a:gd name="T10" fmla="*/ 25 w 25"/>
                <a:gd name="T11" fmla="*/ 18 h 20"/>
                <a:gd name="T12" fmla="*/ 22 w 25"/>
                <a:gd name="T1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0">
                  <a:moveTo>
                    <a:pt x="22" y="19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4" y="13"/>
                    <a:pt x="25" y="16"/>
                    <a:pt x="25" y="18"/>
                  </a:cubicBezTo>
                  <a:cubicBezTo>
                    <a:pt x="25" y="20"/>
                    <a:pt x="24" y="20"/>
                    <a:pt x="22" y="19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82" name="Freeform 270">
              <a:extLst>
                <a:ext uri="{FF2B5EF4-FFF2-40B4-BE49-F238E27FC236}">
                  <a16:creationId xmlns:a16="http://schemas.microsoft.com/office/drawing/2014/main" id="{18D688F1-447E-4864-ADED-0FAE28D15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8388" y="3830638"/>
              <a:ext cx="69850" cy="55563"/>
            </a:xfrm>
            <a:custGeom>
              <a:avLst/>
              <a:gdLst>
                <a:gd name="T0" fmla="*/ 22 w 25"/>
                <a:gd name="T1" fmla="*/ 19 h 20"/>
                <a:gd name="T2" fmla="*/ 3 w 25"/>
                <a:gd name="T3" fmla="*/ 8 h 20"/>
                <a:gd name="T4" fmla="*/ 0 w 25"/>
                <a:gd name="T5" fmla="*/ 2 h 20"/>
                <a:gd name="T6" fmla="*/ 3 w 25"/>
                <a:gd name="T7" fmla="*/ 1 h 20"/>
                <a:gd name="T8" fmla="*/ 22 w 25"/>
                <a:gd name="T9" fmla="*/ 12 h 20"/>
                <a:gd name="T10" fmla="*/ 25 w 25"/>
                <a:gd name="T11" fmla="*/ 17 h 20"/>
                <a:gd name="T12" fmla="*/ 22 w 25"/>
                <a:gd name="T1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0">
                  <a:moveTo>
                    <a:pt x="22" y="19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4"/>
                    <a:pt x="0" y="2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4" y="13"/>
                    <a:pt x="25" y="15"/>
                    <a:pt x="25" y="17"/>
                  </a:cubicBezTo>
                  <a:cubicBezTo>
                    <a:pt x="25" y="19"/>
                    <a:pt x="24" y="20"/>
                    <a:pt x="22" y="19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83" name="Freeform 271">
              <a:extLst>
                <a:ext uri="{FF2B5EF4-FFF2-40B4-BE49-F238E27FC236}">
                  <a16:creationId xmlns:a16="http://schemas.microsoft.com/office/drawing/2014/main" id="{F34DD82F-E516-4233-9892-9382F3D0F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2350" y="3646488"/>
              <a:ext cx="79375" cy="57150"/>
            </a:xfrm>
            <a:custGeom>
              <a:avLst/>
              <a:gdLst>
                <a:gd name="T0" fmla="*/ 4 w 29"/>
                <a:gd name="T1" fmla="*/ 21 h 21"/>
                <a:gd name="T2" fmla="*/ 2 w 29"/>
                <a:gd name="T3" fmla="*/ 18 h 21"/>
                <a:gd name="T4" fmla="*/ 2 w 29"/>
                <a:gd name="T5" fmla="*/ 13 h 21"/>
                <a:gd name="T6" fmla="*/ 24 w 29"/>
                <a:gd name="T7" fmla="*/ 0 h 21"/>
                <a:gd name="T8" fmla="*/ 28 w 29"/>
                <a:gd name="T9" fmla="*/ 3 h 21"/>
                <a:gd name="T10" fmla="*/ 28 w 29"/>
                <a:gd name="T11" fmla="*/ 8 h 21"/>
                <a:gd name="T12" fmla="*/ 6 w 29"/>
                <a:gd name="T13" fmla="*/ 21 h 21"/>
                <a:gd name="T14" fmla="*/ 4 w 2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1">
                  <a:moveTo>
                    <a:pt x="4" y="21"/>
                  </a:moveTo>
                  <a:cubicBezTo>
                    <a:pt x="3" y="20"/>
                    <a:pt x="2" y="19"/>
                    <a:pt x="2" y="18"/>
                  </a:cubicBezTo>
                  <a:cubicBezTo>
                    <a:pt x="0" y="16"/>
                    <a:pt x="0" y="14"/>
                    <a:pt x="2" y="1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9" y="5"/>
                    <a:pt x="29" y="7"/>
                    <a:pt x="28" y="8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1"/>
                    <a:pt x="4" y="21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84" name="Freeform 272">
              <a:extLst>
                <a:ext uri="{FF2B5EF4-FFF2-40B4-BE49-F238E27FC236}">
                  <a16:creationId xmlns:a16="http://schemas.microsoft.com/office/drawing/2014/main" id="{F54F9732-A32A-47FB-A674-BF2DA3EC2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45988" y="3505200"/>
              <a:ext cx="17463" cy="88900"/>
            </a:xfrm>
            <a:custGeom>
              <a:avLst/>
              <a:gdLst>
                <a:gd name="T0" fmla="*/ 3 w 6"/>
                <a:gd name="T1" fmla="*/ 31 h 32"/>
                <a:gd name="T2" fmla="*/ 0 w 6"/>
                <a:gd name="T3" fmla="*/ 25 h 32"/>
                <a:gd name="T4" fmla="*/ 0 w 6"/>
                <a:gd name="T5" fmla="*/ 3 h 32"/>
                <a:gd name="T6" fmla="*/ 3 w 6"/>
                <a:gd name="T7" fmla="*/ 1 h 32"/>
                <a:gd name="T8" fmla="*/ 6 w 6"/>
                <a:gd name="T9" fmla="*/ 7 h 32"/>
                <a:gd name="T10" fmla="*/ 6 w 6"/>
                <a:gd name="T11" fmla="*/ 29 h 32"/>
                <a:gd name="T12" fmla="*/ 3 w 6"/>
                <a:gd name="T13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2">
                  <a:moveTo>
                    <a:pt x="3" y="31"/>
                  </a:moveTo>
                  <a:cubicBezTo>
                    <a:pt x="1" y="30"/>
                    <a:pt x="0" y="27"/>
                    <a:pt x="0" y="2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5" y="2"/>
                    <a:pt x="6" y="5"/>
                    <a:pt x="6" y="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1"/>
                    <a:pt x="5" y="32"/>
                    <a:pt x="3" y="31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85" name="Freeform 273">
              <a:extLst>
                <a:ext uri="{FF2B5EF4-FFF2-40B4-BE49-F238E27FC236}">
                  <a16:creationId xmlns:a16="http://schemas.microsoft.com/office/drawing/2014/main" id="{42D1C923-182B-4555-BCEE-F3D56D78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7713" y="3449638"/>
              <a:ext cx="80963" cy="130175"/>
            </a:xfrm>
            <a:custGeom>
              <a:avLst/>
              <a:gdLst>
                <a:gd name="T0" fmla="*/ 25 w 29"/>
                <a:gd name="T1" fmla="*/ 47 h 47"/>
                <a:gd name="T2" fmla="*/ 23 w 29"/>
                <a:gd name="T3" fmla="*/ 44 h 47"/>
                <a:gd name="T4" fmla="*/ 1 w 29"/>
                <a:gd name="T5" fmla="*/ 6 h 47"/>
                <a:gd name="T6" fmla="*/ 1 w 29"/>
                <a:gd name="T7" fmla="*/ 1 h 47"/>
                <a:gd name="T8" fmla="*/ 5 w 29"/>
                <a:gd name="T9" fmla="*/ 3 h 47"/>
                <a:gd name="T10" fmla="*/ 27 w 29"/>
                <a:gd name="T11" fmla="*/ 42 h 47"/>
                <a:gd name="T12" fmla="*/ 27 w 29"/>
                <a:gd name="T13" fmla="*/ 47 h 47"/>
                <a:gd name="T14" fmla="*/ 25 w 29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7">
                  <a:moveTo>
                    <a:pt x="25" y="47"/>
                  </a:moveTo>
                  <a:cubicBezTo>
                    <a:pt x="24" y="46"/>
                    <a:pt x="24" y="45"/>
                    <a:pt x="23" y="4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3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9" y="44"/>
                    <a:pt x="29" y="46"/>
                    <a:pt x="27" y="47"/>
                  </a:cubicBezTo>
                  <a:cubicBezTo>
                    <a:pt x="27" y="47"/>
                    <a:pt x="26" y="47"/>
                    <a:pt x="25" y="47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9B72830F-12C5-4122-8E7B-8A0C5A28BF01}"/>
              </a:ext>
            </a:extLst>
          </p:cNvPr>
          <p:cNvGrpSpPr/>
          <p:nvPr/>
        </p:nvGrpSpPr>
        <p:grpSpPr>
          <a:xfrm>
            <a:off x="3066423" y="3050870"/>
            <a:ext cx="247312" cy="347574"/>
            <a:chOff x="9921875" y="2800350"/>
            <a:chExt cx="411163" cy="577851"/>
          </a:xfrm>
        </p:grpSpPr>
        <p:sp>
          <p:nvSpPr>
            <p:cNvPr id="687" name="Freeform 274">
              <a:extLst>
                <a:ext uri="{FF2B5EF4-FFF2-40B4-BE49-F238E27FC236}">
                  <a16:creationId xmlns:a16="http://schemas.microsoft.com/office/drawing/2014/main" id="{3141D556-D6AF-49C5-AACF-17B0EB459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963" y="2800350"/>
              <a:ext cx="346075" cy="563563"/>
            </a:xfrm>
            <a:custGeom>
              <a:avLst/>
              <a:gdLst>
                <a:gd name="T0" fmla="*/ 101 w 125"/>
                <a:gd name="T1" fmla="*/ 196 h 204"/>
                <a:gd name="T2" fmla="*/ 24 w 125"/>
                <a:gd name="T3" fmla="*/ 152 h 204"/>
                <a:gd name="T4" fmla="*/ 0 w 125"/>
                <a:gd name="T5" fmla="*/ 106 h 204"/>
                <a:gd name="T6" fmla="*/ 0 w 125"/>
                <a:gd name="T7" fmla="*/ 26 h 204"/>
                <a:gd name="T8" fmla="*/ 24 w 125"/>
                <a:gd name="T9" fmla="*/ 8 h 204"/>
                <a:gd name="T10" fmla="*/ 101 w 125"/>
                <a:gd name="T11" fmla="*/ 52 h 204"/>
                <a:gd name="T12" fmla="*/ 125 w 125"/>
                <a:gd name="T13" fmla="*/ 98 h 204"/>
                <a:gd name="T14" fmla="*/ 125 w 125"/>
                <a:gd name="T15" fmla="*/ 178 h 204"/>
                <a:gd name="T16" fmla="*/ 101 w 125"/>
                <a:gd name="T17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204">
                  <a:moveTo>
                    <a:pt x="101" y="196"/>
                  </a:moveTo>
                  <a:cubicBezTo>
                    <a:pt x="24" y="152"/>
                    <a:pt x="24" y="152"/>
                    <a:pt x="24" y="152"/>
                  </a:cubicBezTo>
                  <a:cubicBezTo>
                    <a:pt x="11" y="144"/>
                    <a:pt x="0" y="124"/>
                    <a:pt x="0" y="10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8"/>
                    <a:pt x="11" y="0"/>
                    <a:pt x="24" y="8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14" y="60"/>
                    <a:pt x="125" y="80"/>
                    <a:pt x="125" y="98"/>
                  </a:cubicBezTo>
                  <a:cubicBezTo>
                    <a:pt x="125" y="178"/>
                    <a:pt x="125" y="178"/>
                    <a:pt x="125" y="178"/>
                  </a:cubicBezTo>
                  <a:cubicBezTo>
                    <a:pt x="125" y="196"/>
                    <a:pt x="114" y="204"/>
                    <a:pt x="101" y="196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88" name="Freeform 275">
              <a:extLst>
                <a:ext uri="{FF2B5EF4-FFF2-40B4-BE49-F238E27FC236}">
                  <a16:creationId xmlns:a16="http://schemas.microsoft.com/office/drawing/2014/main" id="{F345CF0F-F24A-4B2B-B58D-371DB6C65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1875" y="2814638"/>
              <a:ext cx="344488" cy="563563"/>
            </a:xfrm>
            <a:custGeom>
              <a:avLst/>
              <a:gdLst>
                <a:gd name="T0" fmla="*/ 101 w 125"/>
                <a:gd name="T1" fmla="*/ 196 h 204"/>
                <a:gd name="T2" fmla="*/ 24 w 125"/>
                <a:gd name="T3" fmla="*/ 152 h 204"/>
                <a:gd name="T4" fmla="*/ 0 w 125"/>
                <a:gd name="T5" fmla="*/ 106 h 204"/>
                <a:gd name="T6" fmla="*/ 0 w 125"/>
                <a:gd name="T7" fmla="*/ 26 h 204"/>
                <a:gd name="T8" fmla="*/ 24 w 125"/>
                <a:gd name="T9" fmla="*/ 8 h 204"/>
                <a:gd name="T10" fmla="*/ 101 w 125"/>
                <a:gd name="T11" fmla="*/ 52 h 204"/>
                <a:gd name="T12" fmla="*/ 125 w 125"/>
                <a:gd name="T13" fmla="*/ 98 h 204"/>
                <a:gd name="T14" fmla="*/ 125 w 125"/>
                <a:gd name="T15" fmla="*/ 178 h 204"/>
                <a:gd name="T16" fmla="*/ 101 w 125"/>
                <a:gd name="T17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204">
                  <a:moveTo>
                    <a:pt x="101" y="196"/>
                  </a:moveTo>
                  <a:cubicBezTo>
                    <a:pt x="24" y="152"/>
                    <a:pt x="24" y="152"/>
                    <a:pt x="24" y="152"/>
                  </a:cubicBezTo>
                  <a:cubicBezTo>
                    <a:pt x="11" y="144"/>
                    <a:pt x="0" y="123"/>
                    <a:pt x="0" y="10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8"/>
                    <a:pt x="11" y="0"/>
                    <a:pt x="24" y="8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14" y="59"/>
                    <a:pt x="125" y="80"/>
                    <a:pt x="125" y="98"/>
                  </a:cubicBezTo>
                  <a:cubicBezTo>
                    <a:pt x="125" y="178"/>
                    <a:pt x="125" y="178"/>
                    <a:pt x="125" y="178"/>
                  </a:cubicBezTo>
                  <a:cubicBezTo>
                    <a:pt x="125" y="196"/>
                    <a:pt x="114" y="204"/>
                    <a:pt x="101" y="196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89" name="Freeform 276">
              <a:extLst>
                <a:ext uri="{FF2B5EF4-FFF2-40B4-BE49-F238E27FC236}">
                  <a16:creationId xmlns:a16="http://schemas.microsoft.com/office/drawing/2014/main" id="{8C363E8E-E7EC-462F-BB63-7C23B1199E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5700" y="3165475"/>
              <a:ext cx="90488" cy="79375"/>
            </a:xfrm>
            <a:custGeom>
              <a:avLst/>
              <a:gdLst>
                <a:gd name="T0" fmla="*/ 27 w 33"/>
                <a:gd name="T1" fmla="*/ 28 h 29"/>
                <a:gd name="T2" fmla="*/ 5 w 33"/>
                <a:gd name="T3" fmla="*/ 15 h 29"/>
                <a:gd name="T4" fmla="*/ 0 w 33"/>
                <a:gd name="T5" fmla="*/ 5 h 29"/>
                <a:gd name="T6" fmla="*/ 5 w 33"/>
                <a:gd name="T7" fmla="*/ 2 h 29"/>
                <a:gd name="T8" fmla="*/ 27 w 33"/>
                <a:gd name="T9" fmla="*/ 14 h 29"/>
                <a:gd name="T10" fmla="*/ 33 w 33"/>
                <a:gd name="T11" fmla="*/ 24 h 29"/>
                <a:gd name="T12" fmla="*/ 27 w 33"/>
                <a:gd name="T13" fmla="*/ 28 h 29"/>
                <a:gd name="T14" fmla="*/ 5 w 33"/>
                <a:gd name="T15" fmla="*/ 6 h 29"/>
                <a:gd name="T16" fmla="*/ 3 w 33"/>
                <a:gd name="T17" fmla="*/ 7 h 29"/>
                <a:gd name="T18" fmla="*/ 5 w 33"/>
                <a:gd name="T19" fmla="*/ 11 h 29"/>
                <a:gd name="T20" fmla="*/ 27 w 33"/>
                <a:gd name="T21" fmla="*/ 23 h 29"/>
                <a:gd name="T22" fmla="*/ 29 w 33"/>
                <a:gd name="T23" fmla="*/ 22 h 29"/>
                <a:gd name="T24" fmla="*/ 27 w 33"/>
                <a:gd name="T25" fmla="*/ 18 h 29"/>
                <a:gd name="T26" fmla="*/ 5 w 33"/>
                <a:gd name="T27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29">
                  <a:moveTo>
                    <a:pt x="27" y="28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2" y="13"/>
                    <a:pt x="0" y="9"/>
                    <a:pt x="0" y="5"/>
                  </a:cubicBezTo>
                  <a:cubicBezTo>
                    <a:pt x="0" y="1"/>
                    <a:pt x="2" y="0"/>
                    <a:pt x="5" y="2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30" y="16"/>
                    <a:pt x="33" y="20"/>
                    <a:pt x="33" y="24"/>
                  </a:cubicBezTo>
                  <a:cubicBezTo>
                    <a:pt x="33" y="28"/>
                    <a:pt x="30" y="29"/>
                    <a:pt x="27" y="28"/>
                  </a:cubicBezTo>
                  <a:close/>
                  <a:moveTo>
                    <a:pt x="5" y="6"/>
                  </a:moveTo>
                  <a:cubicBezTo>
                    <a:pt x="4" y="5"/>
                    <a:pt x="3" y="6"/>
                    <a:pt x="3" y="7"/>
                  </a:cubicBezTo>
                  <a:cubicBezTo>
                    <a:pt x="3" y="9"/>
                    <a:pt x="4" y="10"/>
                    <a:pt x="5" y="11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8" y="24"/>
                    <a:pt x="29" y="24"/>
                    <a:pt x="29" y="22"/>
                  </a:cubicBezTo>
                  <a:cubicBezTo>
                    <a:pt x="29" y="21"/>
                    <a:pt x="28" y="19"/>
                    <a:pt x="27" y="18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90" name="Freeform 277">
              <a:extLst>
                <a:ext uri="{FF2B5EF4-FFF2-40B4-BE49-F238E27FC236}">
                  <a16:creationId xmlns:a16="http://schemas.microsoft.com/office/drawing/2014/main" id="{7A879B2B-B3EC-4774-908D-DFA5FAD870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5700" y="3136900"/>
              <a:ext cx="90488" cy="84138"/>
            </a:xfrm>
            <a:custGeom>
              <a:avLst/>
              <a:gdLst>
                <a:gd name="T0" fmla="*/ 27 w 33"/>
                <a:gd name="T1" fmla="*/ 28 h 30"/>
                <a:gd name="T2" fmla="*/ 5 w 33"/>
                <a:gd name="T3" fmla="*/ 16 h 30"/>
                <a:gd name="T4" fmla="*/ 0 w 33"/>
                <a:gd name="T5" fmla="*/ 6 h 30"/>
                <a:gd name="T6" fmla="*/ 5 w 33"/>
                <a:gd name="T7" fmla="*/ 2 h 30"/>
                <a:gd name="T8" fmla="*/ 27 w 33"/>
                <a:gd name="T9" fmla="*/ 15 h 30"/>
                <a:gd name="T10" fmla="*/ 33 w 33"/>
                <a:gd name="T11" fmla="*/ 25 h 30"/>
                <a:gd name="T12" fmla="*/ 27 w 33"/>
                <a:gd name="T13" fmla="*/ 28 h 30"/>
                <a:gd name="T14" fmla="*/ 5 w 33"/>
                <a:gd name="T15" fmla="*/ 6 h 30"/>
                <a:gd name="T16" fmla="*/ 3 w 33"/>
                <a:gd name="T17" fmla="*/ 8 h 30"/>
                <a:gd name="T18" fmla="*/ 5 w 33"/>
                <a:gd name="T19" fmla="*/ 12 h 30"/>
                <a:gd name="T20" fmla="*/ 27 w 33"/>
                <a:gd name="T21" fmla="*/ 24 h 30"/>
                <a:gd name="T22" fmla="*/ 29 w 33"/>
                <a:gd name="T23" fmla="*/ 23 h 30"/>
                <a:gd name="T24" fmla="*/ 27 w 33"/>
                <a:gd name="T25" fmla="*/ 19 h 30"/>
                <a:gd name="T26" fmla="*/ 5 w 33"/>
                <a:gd name="T27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0">
                  <a:moveTo>
                    <a:pt x="27" y="28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2" y="14"/>
                    <a:pt x="0" y="9"/>
                    <a:pt x="0" y="6"/>
                  </a:cubicBezTo>
                  <a:cubicBezTo>
                    <a:pt x="0" y="2"/>
                    <a:pt x="2" y="0"/>
                    <a:pt x="5" y="2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30" y="16"/>
                    <a:pt x="33" y="21"/>
                    <a:pt x="33" y="25"/>
                  </a:cubicBezTo>
                  <a:cubicBezTo>
                    <a:pt x="33" y="29"/>
                    <a:pt x="30" y="30"/>
                    <a:pt x="27" y="28"/>
                  </a:cubicBezTo>
                  <a:close/>
                  <a:moveTo>
                    <a:pt x="5" y="6"/>
                  </a:moveTo>
                  <a:cubicBezTo>
                    <a:pt x="4" y="6"/>
                    <a:pt x="3" y="6"/>
                    <a:pt x="3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9" y="24"/>
                    <a:pt x="29" y="23"/>
                  </a:cubicBezTo>
                  <a:cubicBezTo>
                    <a:pt x="29" y="21"/>
                    <a:pt x="28" y="20"/>
                    <a:pt x="27" y="19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91" name="Freeform 278">
              <a:extLst>
                <a:ext uri="{FF2B5EF4-FFF2-40B4-BE49-F238E27FC236}">
                  <a16:creationId xmlns:a16="http://schemas.microsoft.com/office/drawing/2014/main" id="{E6B6BE59-4D19-42EC-9357-1C4CAB0C8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6813" y="3200400"/>
              <a:ext cx="65088" cy="55563"/>
            </a:xfrm>
            <a:custGeom>
              <a:avLst/>
              <a:gdLst>
                <a:gd name="T0" fmla="*/ 12 w 24"/>
                <a:gd name="T1" fmla="*/ 17 h 20"/>
                <a:gd name="T2" fmla="*/ 0 w 24"/>
                <a:gd name="T3" fmla="*/ 0 h 20"/>
                <a:gd name="T4" fmla="*/ 3 w 24"/>
                <a:gd name="T5" fmla="*/ 0 h 20"/>
                <a:gd name="T6" fmla="*/ 12 w 24"/>
                <a:gd name="T7" fmla="*/ 13 h 20"/>
                <a:gd name="T8" fmla="*/ 21 w 24"/>
                <a:gd name="T9" fmla="*/ 11 h 20"/>
                <a:gd name="T10" fmla="*/ 24 w 24"/>
                <a:gd name="T11" fmla="*/ 14 h 20"/>
                <a:gd name="T12" fmla="*/ 12 w 24"/>
                <a:gd name="T13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0">
                  <a:moveTo>
                    <a:pt x="12" y="17"/>
                  </a:moveTo>
                  <a:cubicBezTo>
                    <a:pt x="7" y="14"/>
                    <a:pt x="2" y="7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5"/>
                    <a:pt x="8" y="10"/>
                    <a:pt x="12" y="13"/>
                  </a:cubicBezTo>
                  <a:cubicBezTo>
                    <a:pt x="16" y="15"/>
                    <a:pt x="20" y="14"/>
                    <a:pt x="21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9"/>
                    <a:pt x="18" y="20"/>
                    <a:pt x="12" y="17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92" name="Freeform 279">
              <a:extLst>
                <a:ext uri="{FF2B5EF4-FFF2-40B4-BE49-F238E27FC236}">
                  <a16:creationId xmlns:a16="http://schemas.microsoft.com/office/drawing/2014/main" id="{9644BB6E-5F22-41CD-BC39-7406B06D7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0300" y="2979738"/>
              <a:ext cx="141288" cy="207963"/>
            </a:xfrm>
            <a:custGeom>
              <a:avLst/>
              <a:gdLst>
                <a:gd name="T0" fmla="*/ 15 w 51"/>
                <a:gd name="T1" fmla="*/ 62 h 75"/>
                <a:gd name="T2" fmla="*/ 12 w 51"/>
                <a:gd name="T3" fmla="*/ 60 h 75"/>
                <a:gd name="T4" fmla="*/ 8 w 51"/>
                <a:gd name="T5" fmla="*/ 50 h 75"/>
                <a:gd name="T6" fmla="*/ 0 w 51"/>
                <a:gd name="T7" fmla="*/ 23 h 75"/>
                <a:gd name="T8" fmla="*/ 25 w 51"/>
                <a:gd name="T9" fmla="*/ 8 h 75"/>
                <a:gd name="T10" fmla="*/ 51 w 51"/>
                <a:gd name="T11" fmla="*/ 53 h 75"/>
                <a:gd name="T12" fmla="*/ 42 w 51"/>
                <a:gd name="T13" fmla="*/ 69 h 75"/>
                <a:gd name="T14" fmla="*/ 42 w 51"/>
                <a:gd name="T15" fmla="*/ 70 h 75"/>
                <a:gd name="T16" fmla="*/ 39 w 51"/>
                <a:gd name="T17" fmla="*/ 75 h 75"/>
                <a:gd name="T18" fmla="*/ 35 w 51"/>
                <a:gd name="T19" fmla="*/ 73 h 75"/>
                <a:gd name="T20" fmla="*/ 40 w 51"/>
                <a:gd name="T21" fmla="*/ 65 h 75"/>
                <a:gd name="T22" fmla="*/ 40 w 51"/>
                <a:gd name="T23" fmla="*/ 65 h 75"/>
                <a:gd name="T24" fmla="*/ 40 w 51"/>
                <a:gd name="T25" fmla="*/ 65 h 75"/>
                <a:gd name="T26" fmla="*/ 47 w 51"/>
                <a:gd name="T27" fmla="*/ 50 h 75"/>
                <a:gd name="T28" fmla="*/ 25 w 51"/>
                <a:gd name="T29" fmla="*/ 13 h 75"/>
                <a:gd name="T30" fmla="*/ 3 w 51"/>
                <a:gd name="T31" fmla="*/ 25 h 75"/>
                <a:gd name="T32" fmla="*/ 11 w 51"/>
                <a:gd name="T33" fmla="*/ 48 h 75"/>
                <a:gd name="T34" fmla="*/ 15 w 51"/>
                <a:gd name="T35" fmla="*/ 6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75">
                  <a:moveTo>
                    <a:pt x="15" y="62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57"/>
                    <a:pt x="11" y="54"/>
                    <a:pt x="8" y="50"/>
                  </a:cubicBezTo>
                  <a:cubicBezTo>
                    <a:pt x="3" y="41"/>
                    <a:pt x="0" y="32"/>
                    <a:pt x="0" y="23"/>
                  </a:cubicBezTo>
                  <a:cubicBezTo>
                    <a:pt x="0" y="7"/>
                    <a:pt x="11" y="0"/>
                    <a:pt x="25" y="8"/>
                  </a:cubicBezTo>
                  <a:cubicBezTo>
                    <a:pt x="39" y="17"/>
                    <a:pt x="51" y="36"/>
                    <a:pt x="51" y="53"/>
                  </a:cubicBezTo>
                  <a:cubicBezTo>
                    <a:pt x="51" y="61"/>
                    <a:pt x="47" y="67"/>
                    <a:pt x="42" y="69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0" y="71"/>
                    <a:pt x="39" y="73"/>
                    <a:pt x="39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0"/>
                    <a:pt x="36" y="67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4" y="63"/>
                    <a:pt x="47" y="58"/>
                    <a:pt x="47" y="50"/>
                  </a:cubicBezTo>
                  <a:cubicBezTo>
                    <a:pt x="47" y="37"/>
                    <a:pt x="37" y="20"/>
                    <a:pt x="25" y="13"/>
                  </a:cubicBezTo>
                  <a:cubicBezTo>
                    <a:pt x="13" y="6"/>
                    <a:pt x="3" y="11"/>
                    <a:pt x="3" y="25"/>
                  </a:cubicBezTo>
                  <a:cubicBezTo>
                    <a:pt x="3" y="32"/>
                    <a:pt x="6" y="41"/>
                    <a:pt x="11" y="48"/>
                  </a:cubicBezTo>
                  <a:cubicBezTo>
                    <a:pt x="14" y="54"/>
                    <a:pt x="15" y="58"/>
                    <a:pt x="15" y="62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93" name="Freeform 280">
              <a:extLst>
                <a:ext uri="{FF2B5EF4-FFF2-40B4-BE49-F238E27FC236}">
                  <a16:creationId xmlns:a16="http://schemas.microsoft.com/office/drawing/2014/main" id="{5C1796F6-FF44-4C91-9F9E-49957F1B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3082925"/>
              <a:ext cx="44450" cy="93663"/>
            </a:xfrm>
            <a:custGeom>
              <a:avLst/>
              <a:gdLst>
                <a:gd name="T0" fmla="*/ 13 w 16"/>
                <a:gd name="T1" fmla="*/ 34 h 34"/>
                <a:gd name="T2" fmla="*/ 9 w 16"/>
                <a:gd name="T3" fmla="*/ 31 h 34"/>
                <a:gd name="T4" fmla="*/ 12 w 16"/>
                <a:gd name="T5" fmla="*/ 12 h 34"/>
                <a:gd name="T6" fmla="*/ 11 w 16"/>
                <a:gd name="T7" fmla="*/ 12 h 34"/>
                <a:gd name="T8" fmla="*/ 8 w 16"/>
                <a:gd name="T9" fmla="*/ 9 h 34"/>
                <a:gd name="T10" fmla="*/ 6 w 16"/>
                <a:gd name="T11" fmla="*/ 9 h 34"/>
                <a:gd name="T12" fmla="*/ 4 w 16"/>
                <a:gd name="T13" fmla="*/ 8 h 34"/>
                <a:gd name="T14" fmla="*/ 7 w 16"/>
                <a:gd name="T15" fmla="*/ 30 h 34"/>
                <a:gd name="T16" fmla="*/ 3 w 16"/>
                <a:gd name="T17" fmla="*/ 28 h 34"/>
                <a:gd name="T18" fmla="*/ 0 w 16"/>
                <a:gd name="T19" fmla="*/ 2 h 34"/>
                <a:gd name="T20" fmla="*/ 1 w 16"/>
                <a:gd name="T21" fmla="*/ 0 h 34"/>
                <a:gd name="T22" fmla="*/ 3 w 16"/>
                <a:gd name="T23" fmla="*/ 2 h 34"/>
                <a:gd name="T24" fmla="*/ 3 w 16"/>
                <a:gd name="T25" fmla="*/ 2 h 34"/>
                <a:gd name="T26" fmla="*/ 5 w 16"/>
                <a:gd name="T27" fmla="*/ 4 h 34"/>
                <a:gd name="T28" fmla="*/ 6 w 16"/>
                <a:gd name="T29" fmla="*/ 4 h 34"/>
                <a:gd name="T30" fmla="*/ 8 w 16"/>
                <a:gd name="T31" fmla="*/ 4 h 34"/>
                <a:gd name="T32" fmla="*/ 10 w 16"/>
                <a:gd name="T33" fmla="*/ 6 h 34"/>
                <a:gd name="T34" fmla="*/ 11 w 16"/>
                <a:gd name="T35" fmla="*/ 8 h 34"/>
                <a:gd name="T36" fmla="*/ 13 w 16"/>
                <a:gd name="T37" fmla="*/ 7 h 34"/>
                <a:gd name="T38" fmla="*/ 15 w 16"/>
                <a:gd name="T39" fmla="*/ 8 h 34"/>
                <a:gd name="T40" fmla="*/ 16 w 16"/>
                <a:gd name="T41" fmla="*/ 11 h 34"/>
                <a:gd name="T42" fmla="*/ 13 w 16"/>
                <a:gd name="T4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34">
                  <a:moveTo>
                    <a:pt x="13" y="34"/>
                  </a:moveTo>
                  <a:cubicBezTo>
                    <a:pt x="9" y="31"/>
                    <a:pt x="9" y="31"/>
                    <a:pt x="9" y="3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1" y="12"/>
                    <a:pt x="11" y="12"/>
                  </a:cubicBezTo>
                  <a:cubicBezTo>
                    <a:pt x="10" y="12"/>
                    <a:pt x="9" y="11"/>
                    <a:pt x="8" y="9"/>
                  </a:cubicBezTo>
                  <a:cubicBezTo>
                    <a:pt x="7" y="9"/>
                    <a:pt x="7" y="9"/>
                    <a:pt x="6" y="9"/>
                  </a:cubicBezTo>
                  <a:cubicBezTo>
                    <a:pt x="5" y="9"/>
                    <a:pt x="5" y="8"/>
                    <a:pt x="4" y="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7" y="3"/>
                    <a:pt x="7" y="3"/>
                    <a:pt x="8" y="4"/>
                  </a:cubicBezTo>
                  <a:cubicBezTo>
                    <a:pt x="9" y="4"/>
                    <a:pt x="10" y="5"/>
                    <a:pt x="10" y="6"/>
                  </a:cubicBezTo>
                  <a:cubicBezTo>
                    <a:pt x="10" y="7"/>
                    <a:pt x="10" y="8"/>
                    <a:pt x="11" y="8"/>
                  </a:cubicBezTo>
                  <a:cubicBezTo>
                    <a:pt x="12" y="8"/>
                    <a:pt x="12" y="7"/>
                    <a:pt x="13" y="7"/>
                  </a:cubicBezTo>
                  <a:cubicBezTo>
                    <a:pt x="13" y="7"/>
                    <a:pt x="14" y="7"/>
                    <a:pt x="15" y="8"/>
                  </a:cubicBezTo>
                  <a:cubicBezTo>
                    <a:pt x="16" y="9"/>
                    <a:pt x="16" y="10"/>
                    <a:pt x="16" y="11"/>
                  </a:cubicBezTo>
                  <a:lnTo>
                    <a:pt x="13" y="34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94" name="Freeform 281">
              <a:extLst>
                <a:ext uri="{FF2B5EF4-FFF2-40B4-BE49-F238E27FC236}">
                  <a16:creationId xmlns:a16="http://schemas.microsoft.com/office/drawing/2014/main" id="{BDA4BBAB-9574-47D0-A99A-52668E0A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1738" y="3032125"/>
              <a:ext cx="44450" cy="63500"/>
            </a:xfrm>
            <a:custGeom>
              <a:avLst/>
              <a:gdLst>
                <a:gd name="T0" fmla="*/ 14 w 16"/>
                <a:gd name="T1" fmla="*/ 23 h 23"/>
                <a:gd name="T2" fmla="*/ 12 w 16"/>
                <a:gd name="T3" fmla="*/ 20 h 23"/>
                <a:gd name="T4" fmla="*/ 2 w 16"/>
                <a:gd name="T5" fmla="*/ 4 h 23"/>
                <a:gd name="T6" fmla="*/ 1 w 16"/>
                <a:gd name="T7" fmla="*/ 1 h 23"/>
                <a:gd name="T8" fmla="*/ 3 w 16"/>
                <a:gd name="T9" fmla="*/ 1 h 23"/>
                <a:gd name="T10" fmla="*/ 16 w 16"/>
                <a:gd name="T11" fmla="*/ 21 h 23"/>
                <a:gd name="T12" fmla="*/ 14 w 16"/>
                <a:gd name="T13" fmla="*/ 23 h 23"/>
                <a:gd name="T14" fmla="*/ 14 w 16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2"/>
                    <a:pt x="12" y="21"/>
                    <a:pt x="12" y="20"/>
                  </a:cubicBezTo>
                  <a:cubicBezTo>
                    <a:pt x="11" y="14"/>
                    <a:pt x="7" y="9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9" y="7"/>
                    <a:pt x="14" y="13"/>
                    <a:pt x="16" y="21"/>
                  </a:cubicBezTo>
                  <a:cubicBezTo>
                    <a:pt x="16" y="22"/>
                    <a:pt x="15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95" name="Freeform 282">
              <a:extLst>
                <a:ext uri="{FF2B5EF4-FFF2-40B4-BE49-F238E27FC236}">
                  <a16:creationId xmlns:a16="http://schemas.microsoft.com/office/drawing/2014/main" id="{1FAFD83D-4BD1-4D79-ABC4-5BB289A7A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4738" y="3019425"/>
              <a:ext cx="41275" cy="30163"/>
            </a:xfrm>
            <a:custGeom>
              <a:avLst/>
              <a:gdLst>
                <a:gd name="T0" fmla="*/ 13 w 15"/>
                <a:gd name="T1" fmla="*/ 11 h 11"/>
                <a:gd name="T2" fmla="*/ 2 w 15"/>
                <a:gd name="T3" fmla="*/ 5 h 11"/>
                <a:gd name="T4" fmla="*/ 0 w 15"/>
                <a:gd name="T5" fmla="*/ 1 h 11"/>
                <a:gd name="T6" fmla="*/ 2 w 15"/>
                <a:gd name="T7" fmla="*/ 0 h 11"/>
                <a:gd name="T8" fmla="*/ 13 w 15"/>
                <a:gd name="T9" fmla="*/ 7 h 11"/>
                <a:gd name="T10" fmla="*/ 15 w 15"/>
                <a:gd name="T11" fmla="*/ 10 h 11"/>
                <a:gd name="T12" fmla="*/ 13 w 15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1">
                  <a:moveTo>
                    <a:pt x="13" y="11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9"/>
                    <a:pt x="15" y="10"/>
                  </a:cubicBezTo>
                  <a:cubicBezTo>
                    <a:pt x="15" y="11"/>
                    <a:pt x="14" y="11"/>
                    <a:pt x="13" y="11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96" name="Freeform 283">
              <a:extLst>
                <a:ext uri="{FF2B5EF4-FFF2-40B4-BE49-F238E27FC236}">
                  <a16:creationId xmlns:a16="http://schemas.microsoft.com/office/drawing/2014/main" id="{1C810355-9684-4935-8F0D-2E4F2B752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136900"/>
              <a:ext cx="41275" cy="33338"/>
            </a:xfrm>
            <a:custGeom>
              <a:avLst/>
              <a:gdLst>
                <a:gd name="T0" fmla="*/ 13 w 15"/>
                <a:gd name="T1" fmla="*/ 11 h 12"/>
                <a:gd name="T2" fmla="*/ 2 w 15"/>
                <a:gd name="T3" fmla="*/ 5 h 12"/>
                <a:gd name="T4" fmla="*/ 0 w 15"/>
                <a:gd name="T5" fmla="*/ 1 h 12"/>
                <a:gd name="T6" fmla="*/ 2 w 15"/>
                <a:gd name="T7" fmla="*/ 0 h 12"/>
                <a:gd name="T8" fmla="*/ 13 w 15"/>
                <a:gd name="T9" fmla="*/ 7 h 12"/>
                <a:gd name="T10" fmla="*/ 15 w 15"/>
                <a:gd name="T11" fmla="*/ 10 h 12"/>
                <a:gd name="T12" fmla="*/ 13 w 15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2">
                  <a:moveTo>
                    <a:pt x="13" y="11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9"/>
                    <a:pt x="15" y="10"/>
                  </a:cubicBezTo>
                  <a:cubicBezTo>
                    <a:pt x="15" y="11"/>
                    <a:pt x="14" y="12"/>
                    <a:pt x="13" y="11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97" name="Freeform 284">
              <a:extLst>
                <a:ext uri="{FF2B5EF4-FFF2-40B4-BE49-F238E27FC236}">
                  <a16:creationId xmlns:a16="http://schemas.microsoft.com/office/drawing/2014/main" id="{2565E310-B782-4B9E-A617-AE93A767E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7300" y="3030538"/>
              <a:ext cx="44450" cy="34925"/>
            </a:xfrm>
            <a:custGeom>
              <a:avLst/>
              <a:gdLst>
                <a:gd name="T0" fmla="*/ 2 w 16"/>
                <a:gd name="T1" fmla="*/ 12 h 13"/>
                <a:gd name="T2" fmla="*/ 0 w 16"/>
                <a:gd name="T3" fmla="*/ 11 h 13"/>
                <a:gd name="T4" fmla="*/ 0 w 16"/>
                <a:gd name="T5" fmla="*/ 8 h 13"/>
                <a:gd name="T6" fmla="*/ 13 w 16"/>
                <a:gd name="T7" fmla="*/ 1 h 13"/>
                <a:gd name="T8" fmla="*/ 16 w 16"/>
                <a:gd name="T9" fmla="*/ 2 h 13"/>
                <a:gd name="T10" fmla="*/ 16 w 16"/>
                <a:gd name="T11" fmla="*/ 5 h 13"/>
                <a:gd name="T12" fmla="*/ 3 w 16"/>
                <a:gd name="T13" fmla="*/ 12 h 13"/>
                <a:gd name="T14" fmla="*/ 2 w 16"/>
                <a:gd name="T1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3">
                  <a:moveTo>
                    <a:pt x="2" y="12"/>
                  </a:moveTo>
                  <a:cubicBezTo>
                    <a:pt x="1" y="12"/>
                    <a:pt x="1" y="12"/>
                    <a:pt x="0" y="11"/>
                  </a:cubicBezTo>
                  <a:cubicBezTo>
                    <a:pt x="0" y="10"/>
                    <a:pt x="0" y="8"/>
                    <a:pt x="0" y="8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5" y="1"/>
                    <a:pt x="16" y="2"/>
                  </a:cubicBezTo>
                  <a:cubicBezTo>
                    <a:pt x="16" y="3"/>
                    <a:pt x="16" y="5"/>
                    <a:pt x="16" y="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3"/>
                    <a:pt x="2" y="13"/>
                    <a:pt x="2" y="12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98" name="Freeform 285">
              <a:extLst>
                <a:ext uri="{FF2B5EF4-FFF2-40B4-BE49-F238E27FC236}">
                  <a16:creationId xmlns:a16="http://schemas.microsoft.com/office/drawing/2014/main" id="{2029589D-9102-4B29-A668-9388845E4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3800" y="2949575"/>
              <a:ext cx="11113" cy="49213"/>
            </a:xfrm>
            <a:custGeom>
              <a:avLst/>
              <a:gdLst>
                <a:gd name="T0" fmla="*/ 2 w 4"/>
                <a:gd name="T1" fmla="*/ 18 h 18"/>
                <a:gd name="T2" fmla="*/ 0 w 4"/>
                <a:gd name="T3" fmla="*/ 14 h 18"/>
                <a:gd name="T4" fmla="*/ 0 w 4"/>
                <a:gd name="T5" fmla="*/ 2 h 18"/>
                <a:gd name="T6" fmla="*/ 2 w 4"/>
                <a:gd name="T7" fmla="*/ 1 h 18"/>
                <a:gd name="T8" fmla="*/ 4 w 4"/>
                <a:gd name="T9" fmla="*/ 4 h 18"/>
                <a:gd name="T10" fmla="*/ 4 w 4"/>
                <a:gd name="T11" fmla="*/ 17 h 18"/>
                <a:gd name="T12" fmla="*/ 2 w 4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8">
                  <a:moveTo>
                    <a:pt x="2" y="18"/>
                  </a:moveTo>
                  <a:cubicBezTo>
                    <a:pt x="1" y="17"/>
                    <a:pt x="0" y="16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3" y="1"/>
                    <a:pt x="4" y="3"/>
                    <a:pt x="4" y="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3" y="18"/>
                    <a:pt x="2" y="18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699" name="Freeform 286">
              <a:extLst>
                <a:ext uri="{FF2B5EF4-FFF2-40B4-BE49-F238E27FC236}">
                  <a16:creationId xmlns:a16="http://schemas.microsoft.com/office/drawing/2014/main" id="{EC0E1D0E-3BB9-44CE-BC5A-BAA29946A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963" y="2916238"/>
              <a:ext cx="47625" cy="77788"/>
            </a:xfrm>
            <a:custGeom>
              <a:avLst/>
              <a:gdLst>
                <a:gd name="T0" fmla="*/ 15 w 17"/>
                <a:gd name="T1" fmla="*/ 27 h 28"/>
                <a:gd name="T2" fmla="*/ 13 w 17"/>
                <a:gd name="T3" fmla="*/ 26 h 28"/>
                <a:gd name="T4" fmla="*/ 1 w 17"/>
                <a:gd name="T5" fmla="*/ 4 h 28"/>
                <a:gd name="T6" fmla="*/ 1 w 17"/>
                <a:gd name="T7" fmla="*/ 1 h 28"/>
                <a:gd name="T8" fmla="*/ 3 w 17"/>
                <a:gd name="T9" fmla="*/ 2 h 28"/>
                <a:gd name="T10" fmla="*/ 16 w 17"/>
                <a:gd name="T11" fmla="*/ 25 h 28"/>
                <a:gd name="T12" fmla="*/ 16 w 17"/>
                <a:gd name="T13" fmla="*/ 27 h 28"/>
                <a:gd name="T14" fmla="*/ 15 w 17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8">
                  <a:moveTo>
                    <a:pt x="15" y="27"/>
                  </a:moveTo>
                  <a:cubicBezTo>
                    <a:pt x="14" y="27"/>
                    <a:pt x="14" y="27"/>
                    <a:pt x="13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2" y="1"/>
                    <a:pt x="3" y="2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6"/>
                    <a:pt x="17" y="27"/>
                    <a:pt x="16" y="27"/>
                  </a:cubicBezTo>
                  <a:cubicBezTo>
                    <a:pt x="16" y="28"/>
                    <a:pt x="15" y="28"/>
                    <a:pt x="15" y="27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</p:grpSp>
      <p:grpSp>
        <p:nvGrpSpPr>
          <p:cNvPr id="700" name="Group 699">
            <a:extLst>
              <a:ext uri="{FF2B5EF4-FFF2-40B4-BE49-F238E27FC236}">
                <a16:creationId xmlns:a16="http://schemas.microsoft.com/office/drawing/2014/main" id="{1FDBE069-007D-43F3-9EEC-F3B044024629}"/>
              </a:ext>
            </a:extLst>
          </p:cNvPr>
          <p:cNvGrpSpPr/>
          <p:nvPr/>
        </p:nvGrpSpPr>
        <p:grpSpPr>
          <a:xfrm>
            <a:off x="1623611" y="3969457"/>
            <a:ext cx="247312" cy="347574"/>
            <a:chOff x="7523163" y="4327525"/>
            <a:chExt cx="411163" cy="577851"/>
          </a:xfrm>
        </p:grpSpPr>
        <p:sp>
          <p:nvSpPr>
            <p:cNvPr id="701" name="Freeform 287">
              <a:extLst>
                <a:ext uri="{FF2B5EF4-FFF2-40B4-BE49-F238E27FC236}">
                  <a16:creationId xmlns:a16="http://schemas.microsoft.com/office/drawing/2014/main" id="{5F03CEC8-B6BB-4099-8A5B-EC351DCD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9838" y="4327525"/>
              <a:ext cx="344488" cy="563563"/>
            </a:xfrm>
            <a:custGeom>
              <a:avLst/>
              <a:gdLst>
                <a:gd name="T0" fmla="*/ 101 w 125"/>
                <a:gd name="T1" fmla="*/ 197 h 204"/>
                <a:gd name="T2" fmla="*/ 24 w 125"/>
                <a:gd name="T3" fmla="*/ 152 h 204"/>
                <a:gd name="T4" fmla="*/ 0 w 125"/>
                <a:gd name="T5" fmla="*/ 106 h 204"/>
                <a:gd name="T6" fmla="*/ 0 w 125"/>
                <a:gd name="T7" fmla="*/ 26 h 204"/>
                <a:gd name="T8" fmla="*/ 24 w 125"/>
                <a:gd name="T9" fmla="*/ 8 h 204"/>
                <a:gd name="T10" fmla="*/ 101 w 125"/>
                <a:gd name="T11" fmla="*/ 52 h 204"/>
                <a:gd name="T12" fmla="*/ 125 w 125"/>
                <a:gd name="T13" fmla="*/ 99 h 204"/>
                <a:gd name="T14" fmla="*/ 125 w 125"/>
                <a:gd name="T15" fmla="*/ 178 h 204"/>
                <a:gd name="T16" fmla="*/ 101 w 125"/>
                <a:gd name="T17" fmla="*/ 19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204">
                  <a:moveTo>
                    <a:pt x="101" y="197"/>
                  </a:moveTo>
                  <a:cubicBezTo>
                    <a:pt x="24" y="152"/>
                    <a:pt x="24" y="152"/>
                    <a:pt x="24" y="152"/>
                  </a:cubicBezTo>
                  <a:cubicBezTo>
                    <a:pt x="11" y="145"/>
                    <a:pt x="0" y="124"/>
                    <a:pt x="0" y="10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8"/>
                    <a:pt x="11" y="0"/>
                    <a:pt x="24" y="8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14" y="60"/>
                    <a:pt x="125" y="81"/>
                    <a:pt x="125" y="99"/>
                  </a:cubicBezTo>
                  <a:cubicBezTo>
                    <a:pt x="125" y="178"/>
                    <a:pt x="125" y="178"/>
                    <a:pt x="125" y="178"/>
                  </a:cubicBezTo>
                  <a:cubicBezTo>
                    <a:pt x="125" y="196"/>
                    <a:pt x="114" y="204"/>
                    <a:pt x="101" y="197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02" name="Freeform 288">
              <a:extLst>
                <a:ext uri="{FF2B5EF4-FFF2-40B4-BE49-F238E27FC236}">
                  <a16:creationId xmlns:a16="http://schemas.microsoft.com/office/drawing/2014/main" id="{27F1CCCD-7EB6-4931-96AC-58C0F83B7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163" y="4341813"/>
              <a:ext cx="344488" cy="563563"/>
            </a:xfrm>
            <a:custGeom>
              <a:avLst/>
              <a:gdLst>
                <a:gd name="T0" fmla="*/ 101 w 125"/>
                <a:gd name="T1" fmla="*/ 196 h 204"/>
                <a:gd name="T2" fmla="*/ 24 w 125"/>
                <a:gd name="T3" fmla="*/ 152 h 204"/>
                <a:gd name="T4" fmla="*/ 0 w 125"/>
                <a:gd name="T5" fmla="*/ 106 h 204"/>
                <a:gd name="T6" fmla="*/ 0 w 125"/>
                <a:gd name="T7" fmla="*/ 26 h 204"/>
                <a:gd name="T8" fmla="*/ 24 w 125"/>
                <a:gd name="T9" fmla="*/ 8 h 204"/>
                <a:gd name="T10" fmla="*/ 101 w 125"/>
                <a:gd name="T11" fmla="*/ 52 h 204"/>
                <a:gd name="T12" fmla="*/ 125 w 125"/>
                <a:gd name="T13" fmla="*/ 99 h 204"/>
                <a:gd name="T14" fmla="*/ 125 w 125"/>
                <a:gd name="T15" fmla="*/ 178 h 204"/>
                <a:gd name="T16" fmla="*/ 101 w 125"/>
                <a:gd name="T17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204">
                  <a:moveTo>
                    <a:pt x="101" y="196"/>
                  </a:moveTo>
                  <a:cubicBezTo>
                    <a:pt x="24" y="152"/>
                    <a:pt x="24" y="152"/>
                    <a:pt x="24" y="152"/>
                  </a:cubicBezTo>
                  <a:cubicBezTo>
                    <a:pt x="11" y="145"/>
                    <a:pt x="0" y="124"/>
                    <a:pt x="0" y="10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8"/>
                    <a:pt x="11" y="0"/>
                    <a:pt x="24" y="8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14" y="60"/>
                    <a:pt x="125" y="81"/>
                    <a:pt x="125" y="99"/>
                  </a:cubicBezTo>
                  <a:cubicBezTo>
                    <a:pt x="125" y="178"/>
                    <a:pt x="125" y="178"/>
                    <a:pt x="125" y="178"/>
                  </a:cubicBezTo>
                  <a:cubicBezTo>
                    <a:pt x="125" y="196"/>
                    <a:pt x="114" y="204"/>
                    <a:pt x="101" y="196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03" name="Freeform 289">
              <a:extLst>
                <a:ext uri="{FF2B5EF4-FFF2-40B4-BE49-F238E27FC236}">
                  <a16:creationId xmlns:a16="http://schemas.microsoft.com/office/drawing/2014/main" id="{7064AF7F-1F1E-42F6-A0F2-B4A8C31841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6988" y="4692650"/>
              <a:ext cx="92075" cy="82550"/>
            </a:xfrm>
            <a:custGeom>
              <a:avLst/>
              <a:gdLst>
                <a:gd name="T0" fmla="*/ 27 w 33"/>
                <a:gd name="T1" fmla="*/ 28 h 30"/>
                <a:gd name="T2" fmla="*/ 5 w 33"/>
                <a:gd name="T3" fmla="*/ 16 h 30"/>
                <a:gd name="T4" fmla="*/ 0 w 33"/>
                <a:gd name="T5" fmla="*/ 5 h 30"/>
                <a:gd name="T6" fmla="*/ 5 w 33"/>
                <a:gd name="T7" fmla="*/ 2 h 30"/>
                <a:gd name="T8" fmla="*/ 27 w 33"/>
                <a:gd name="T9" fmla="*/ 14 h 30"/>
                <a:gd name="T10" fmla="*/ 33 w 33"/>
                <a:gd name="T11" fmla="*/ 25 h 30"/>
                <a:gd name="T12" fmla="*/ 27 w 33"/>
                <a:gd name="T13" fmla="*/ 28 h 30"/>
                <a:gd name="T14" fmla="*/ 5 w 33"/>
                <a:gd name="T15" fmla="*/ 6 h 30"/>
                <a:gd name="T16" fmla="*/ 3 w 33"/>
                <a:gd name="T17" fmla="*/ 8 h 30"/>
                <a:gd name="T18" fmla="*/ 5 w 33"/>
                <a:gd name="T19" fmla="*/ 11 h 30"/>
                <a:gd name="T20" fmla="*/ 27 w 33"/>
                <a:gd name="T21" fmla="*/ 24 h 30"/>
                <a:gd name="T22" fmla="*/ 29 w 33"/>
                <a:gd name="T23" fmla="*/ 22 h 30"/>
                <a:gd name="T24" fmla="*/ 27 w 33"/>
                <a:gd name="T25" fmla="*/ 19 h 30"/>
                <a:gd name="T26" fmla="*/ 5 w 33"/>
                <a:gd name="T27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0">
                  <a:moveTo>
                    <a:pt x="27" y="28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2" y="14"/>
                    <a:pt x="0" y="9"/>
                    <a:pt x="0" y="5"/>
                  </a:cubicBezTo>
                  <a:cubicBezTo>
                    <a:pt x="0" y="2"/>
                    <a:pt x="2" y="0"/>
                    <a:pt x="5" y="2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30" y="16"/>
                    <a:pt x="33" y="21"/>
                    <a:pt x="33" y="25"/>
                  </a:cubicBezTo>
                  <a:cubicBezTo>
                    <a:pt x="33" y="28"/>
                    <a:pt x="30" y="30"/>
                    <a:pt x="27" y="28"/>
                  </a:cubicBezTo>
                  <a:close/>
                  <a:moveTo>
                    <a:pt x="5" y="6"/>
                  </a:moveTo>
                  <a:cubicBezTo>
                    <a:pt x="4" y="6"/>
                    <a:pt x="3" y="6"/>
                    <a:pt x="3" y="8"/>
                  </a:cubicBezTo>
                  <a:cubicBezTo>
                    <a:pt x="3" y="9"/>
                    <a:pt x="4" y="11"/>
                    <a:pt x="5" y="11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4"/>
                    <a:pt x="29" y="24"/>
                    <a:pt x="29" y="22"/>
                  </a:cubicBezTo>
                  <a:cubicBezTo>
                    <a:pt x="29" y="21"/>
                    <a:pt x="28" y="19"/>
                    <a:pt x="27" y="19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04" name="Freeform 290">
              <a:extLst>
                <a:ext uri="{FF2B5EF4-FFF2-40B4-BE49-F238E27FC236}">
                  <a16:creationId xmlns:a16="http://schemas.microsoft.com/office/drawing/2014/main" id="{EE3F278D-F27D-46E2-AC9D-B7B8B8A0D3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6988" y="4667250"/>
              <a:ext cx="92075" cy="80963"/>
            </a:xfrm>
            <a:custGeom>
              <a:avLst/>
              <a:gdLst>
                <a:gd name="T0" fmla="*/ 27 w 33"/>
                <a:gd name="T1" fmla="*/ 28 h 29"/>
                <a:gd name="T2" fmla="*/ 5 w 33"/>
                <a:gd name="T3" fmla="*/ 15 h 29"/>
                <a:gd name="T4" fmla="*/ 0 w 33"/>
                <a:gd name="T5" fmla="*/ 5 h 29"/>
                <a:gd name="T6" fmla="*/ 5 w 33"/>
                <a:gd name="T7" fmla="*/ 2 h 29"/>
                <a:gd name="T8" fmla="*/ 27 w 33"/>
                <a:gd name="T9" fmla="*/ 14 h 29"/>
                <a:gd name="T10" fmla="*/ 33 w 33"/>
                <a:gd name="T11" fmla="*/ 24 h 29"/>
                <a:gd name="T12" fmla="*/ 27 w 33"/>
                <a:gd name="T13" fmla="*/ 28 h 29"/>
                <a:gd name="T14" fmla="*/ 5 w 33"/>
                <a:gd name="T15" fmla="*/ 6 h 29"/>
                <a:gd name="T16" fmla="*/ 3 w 33"/>
                <a:gd name="T17" fmla="*/ 7 h 29"/>
                <a:gd name="T18" fmla="*/ 5 w 33"/>
                <a:gd name="T19" fmla="*/ 11 h 29"/>
                <a:gd name="T20" fmla="*/ 27 w 33"/>
                <a:gd name="T21" fmla="*/ 23 h 29"/>
                <a:gd name="T22" fmla="*/ 29 w 33"/>
                <a:gd name="T23" fmla="*/ 22 h 29"/>
                <a:gd name="T24" fmla="*/ 27 w 33"/>
                <a:gd name="T25" fmla="*/ 18 h 29"/>
                <a:gd name="T26" fmla="*/ 5 w 33"/>
                <a:gd name="T27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29">
                  <a:moveTo>
                    <a:pt x="27" y="28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2" y="13"/>
                    <a:pt x="0" y="9"/>
                    <a:pt x="0" y="5"/>
                  </a:cubicBezTo>
                  <a:cubicBezTo>
                    <a:pt x="0" y="1"/>
                    <a:pt x="2" y="0"/>
                    <a:pt x="5" y="2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30" y="16"/>
                    <a:pt x="33" y="20"/>
                    <a:pt x="33" y="24"/>
                  </a:cubicBezTo>
                  <a:cubicBezTo>
                    <a:pt x="33" y="28"/>
                    <a:pt x="30" y="29"/>
                    <a:pt x="27" y="28"/>
                  </a:cubicBezTo>
                  <a:close/>
                  <a:moveTo>
                    <a:pt x="5" y="6"/>
                  </a:moveTo>
                  <a:cubicBezTo>
                    <a:pt x="4" y="5"/>
                    <a:pt x="3" y="6"/>
                    <a:pt x="3" y="7"/>
                  </a:cubicBezTo>
                  <a:cubicBezTo>
                    <a:pt x="3" y="9"/>
                    <a:pt x="4" y="10"/>
                    <a:pt x="5" y="11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8" y="24"/>
                    <a:pt x="29" y="24"/>
                    <a:pt x="29" y="22"/>
                  </a:cubicBezTo>
                  <a:cubicBezTo>
                    <a:pt x="29" y="21"/>
                    <a:pt x="28" y="19"/>
                    <a:pt x="27" y="18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05" name="Freeform 291">
              <a:extLst>
                <a:ext uri="{FF2B5EF4-FFF2-40B4-BE49-F238E27FC236}">
                  <a16:creationId xmlns:a16="http://schemas.microsoft.com/office/drawing/2014/main" id="{6409AE85-680E-4FCB-B5D0-58F5E0E85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8100" y="4729163"/>
              <a:ext cx="66675" cy="53975"/>
            </a:xfrm>
            <a:custGeom>
              <a:avLst/>
              <a:gdLst>
                <a:gd name="T0" fmla="*/ 12 w 24"/>
                <a:gd name="T1" fmla="*/ 17 h 20"/>
                <a:gd name="T2" fmla="*/ 0 w 24"/>
                <a:gd name="T3" fmla="*/ 0 h 20"/>
                <a:gd name="T4" fmla="*/ 3 w 24"/>
                <a:gd name="T5" fmla="*/ 1 h 20"/>
                <a:gd name="T6" fmla="*/ 12 w 24"/>
                <a:gd name="T7" fmla="*/ 13 h 20"/>
                <a:gd name="T8" fmla="*/ 21 w 24"/>
                <a:gd name="T9" fmla="*/ 11 h 20"/>
                <a:gd name="T10" fmla="*/ 24 w 24"/>
                <a:gd name="T11" fmla="*/ 15 h 20"/>
                <a:gd name="T12" fmla="*/ 12 w 24"/>
                <a:gd name="T13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0">
                  <a:moveTo>
                    <a:pt x="12" y="17"/>
                  </a:moveTo>
                  <a:cubicBezTo>
                    <a:pt x="7" y="14"/>
                    <a:pt x="2" y="7"/>
                    <a:pt x="0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6"/>
                    <a:pt x="8" y="11"/>
                    <a:pt x="12" y="13"/>
                  </a:cubicBezTo>
                  <a:cubicBezTo>
                    <a:pt x="16" y="15"/>
                    <a:pt x="20" y="15"/>
                    <a:pt x="21" y="11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19"/>
                    <a:pt x="18" y="20"/>
                    <a:pt x="12" y="17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06" name="Freeform 292">
              <a:extLst>
                <a:ext uri="{FF2B5EF4-FFF2-40B4-BE49-F238E27FC236}">
                  <a16:creationId xmlns:a16="http://schemas.microsoft.com/office/drawing/2014/main" id="{A9279C0F-1D79-454F-A47A-B2A94BFD9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5" y="4510088"/>
              <a:ext cx="139700" cy="207963"/>
            </a:xfrm>
            <a:custGeom>
              <a:avLst/>
              <a:gdLst>
                <a:gd name="T0" fmla="*/ 15 w 51"/>
                <a:gd name="T1" fmla="*/ 61 h 75"/>
                <a:gd name="T2" fmla="*/ 12 w 51"/>
                <a:gd name="T3" fmla="*/ 59 h 75"/>
                <a:gd name="T4" fmla="*/ 8 w 51"/>
                <a:gd name="T5" fmla="*/ 49 h 75"/>
                <a:gd name="T6" fmla="*/ 0 w 51"/>
                <a:gd name="T7" fmla="*/ 23 h 75"/>
                <a:gd name="T8" fmla="*/ 25 w 51"/>
                <a:gd name="T9" fmla="*/ 8 h 75"/>
                <a:gd name="T10" fmla="*/ 51 w 51"/>
                <a:gd name="T11" fmla="*/ 52 h 75"/>
                <a:gd name="T12" fmla="*/ 42 w 51"/>
                <a:gd name="T13" fmla="*/ 69 h 75"/>
                <a:gd name="T14" fmla="*/ 42 w 51"/>
                <a:gd name="T15" fmla="*/ 69 h 75"/>
                <a:gd name="T16" fmla="*/ 39 w 51"/>
                <a:gd name="T17" fmla="*/ 75 h 75"/>
                <a:gd name="T18" fmla="*/ 35 w 51"/>
                <a:gd name="T19" fmla="*/ 73 h 75"/>
                <a:gd name="T20" fmla="*/ 40 w 51"/>
                <a:gd name="T21" fmla="*/ 64 h 75"/>
                <a:gd name="T22" fmla="*/ 40 w 51"/>
                <a:gd name="T23" fmla="*/ 65 h 75"/>
                <a:gd name="T24" fmla="*/ 40 w 51"/>
                <a:gd name="T25" fmla="*/ 64 h 75"/>
                <a:gd name="T26" fmla="*/ 47 w 51"/>
                <a:gd name="T27" fmla="*/ 50 h 75"/>
                <a:gd name="T28" fmla="*/ 25 w 51"/>
                <a:gd name="T29" fmla="*/ 12 h 75"/>
                <a:gd name="T30" fmla="*/ 3 w 51"/>
                <a:gd name="T31" fmla="*/ 25 h 75"/>
                <a:gd name="T32" fmla="*/ 11 w 51"/>
                <a:gd name="T33" fmla="*/ 48 h 75"/>
                <a:gd name="T34" fmla="*/ 15 w 51"/>
                <a:gd name="T35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75">
                  <a:moveTo>
                    <a:pt x="15" y="61"/>
                  </a:moveTo>
                  <a:cubicBezTo>
                    <a:pt x="12" y="59"/>
                    <a:pt x="12" y="59"/>
                    <a:pt x="12" y="59"/>
                  </a:cubicBezTo>
                  <a:cubicBezTo>
                    <a:pt x="12" y="57"/>
                    <a:pt x="11" y="53"/>
                    <a:pt x="8" y="49"/>
                  </a:cubicBezTo>
                  <a:cubicBezTo>
                    <a:pt x="3" y="41"/>
                    <a:pt x="0" y="31"/>
                    <a:pt x="0" y="23"/>
                  </a:cubicBezTo>
                  <a:cubicBezTo>
                    <a:pt x="0" y="6"/>
                    <a:pt x="11" y="0"/>
                    <a:pt x="25" y="8"/>
                  </a:cubicBezTo>
                  <a:cubicBezTo>
                    <a:pt x="39" y="16"/>
                    <a:pt x="51" y="36"/>
                    <a:pt x="51" y="52"/>
                  </a:cubicBezTo>
                  <a:cubicBezTo>
                    <a:pt x="51" y="60"/>
                    <a:pt x="48" y="66"/>
                    <a:pt x="42" y="69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0" y="70"/>
                    <a:pt x="39" y="72"/>
                    <a:pt x="39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69"/>
                    <a:pt x="36" y="66"/>
                    <a:pt x="40" y="64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4" y="62"/>
                    <a:pt x="47" y="57"/>
                    <a:pt x="47" y="50"/>
                  </a:cubicBezTo>
                  <a:cubicBezTo>
                    <a:pt x="47" y="36"/>
                    <a:pt x="37" y="19"/>
                    <a:pt x="25" y="12"/>
                  </a:cubicBezTo>
                  <a:cubicBezTo>
                    <a:pt x="13" y="5"/>
                    <a:pt x="3" y="11"/>
                    <a:pt x="3" y="25"/>
                  </a:cubicBezTo>
                  <a:cubicBezTo>
                    <a:pt x="3" y="32"/>
                    <a:pt x="6" y="40"/>
                    <a:pt x="11" y="48"/>
                  </a:cubicBezTo>
                  <a:cubicBezTo>
                    <a:pt x="14" y="53"/>
                    <a:pt x="15" y="58"/>
                    <a:pt x="15" y="61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07" name="Freeform 293">
              <a:extLst>
                <a:ext uri="{FF2B5EF4-FFF2-40B4-BE49-F238E27FC236}">
                  <a16:creationId xmlns:a16="http://schemas.microsoft.com/office/drawing/2014/main" id="{CCC354EA-7C97-4C5F-9BC4-5E5FB642A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9213" y="4610100"/>
              <a:ext cx="44450" cy="93663"/>
            </a:xfrm>
            <a:custGeom>
              <a:avLst/>
              <a:gdLst>
                <a:gd name="T0" fmla="*/ 13 w 16"/>
                <a:gd name="T1" fmla="*/ 34 h 34"/>
                <a:gd name="T2" fmla="*/ 9 w 16"/>
                <a:gd name="T3" fmla="*/ 31 h 34"/>
                <a:gd name="T4" fmla="*/ 12 w 16"/>
                <a:gd name="T5" fmla="*/ 13 h 34"/>
                <a:gd name="T6" fmla="*/ 11 w 16"/>
                <a:gd name="T7" fmla="*/ 13 h 34"/>
                <a:gd name="T8" fmla="*/ 8 w 16"/>
                <a:gd name="T9" fmla="*/ 9 h 34"/>
                <a:gd name="T10" fmla="*/ 6 w 16"/>
                <a:gd name="T11" fmla="*/ 9 h 34"/>
                <a:gd name="T12" fmla="*/ 4 w 16"/>
                <a:gd name="T13" fmla="*/ 8 h 34"/>
                <a:gd name="T14" fmla="*/ 7 w 16"/>
                <a:gd name="T15" fmla="*/ 30 h 34"/>
                <a:gd name="T16" fmla="*/ 3 w 16"/>
                <a:gd name="T17" fmla="*/ 29 h 34"/>
                <a:gd name="T18" fmla="*/ 0 w 16"/>
                <a:gd name="T19" fmla="*/ 2 h 34"/>
                <a:gd name="T20" fmla="*/ 1 w 16"/>
                <a:gd name="T21" fmla="*/ 0 h 34"/>
                <a:gd name="T22" fmla="*/ 3 w 16"/>
                <a:gd name="T23" fmla="*/ 2 h 34"/>
                <a:gd name="T24" fmla="*/ 3 w 16"/>
                <a:gd name="T25" fmla="*/ 2 h 34"/>
                <a:gd name="T26" fmla="*/ 5 w 16"/>
                <a:gd name="T27" fmla="*/ 5 h 34"/>
                <a:gd name="T28" fmla="*/ 6 w 16"/>
                <a:gd name="T29" fmla="*/ 5 h 34"/>
                <a:gd name="T30" fmla="*/ 8 w 16"/>
                <a:gd name="T31" fmla="*/ 4 h 34"/>
                <a:gd name="T32" fmla="*/ 10 w 16"/>
                <a:gd name="T33" fmla="*/ 6 h 34"/>
                <a:gd name="T34" fmla="*/ 11 w 16"/>
                <a:gd name="T35" fmla="*/ 8 h 34"/>
                <a:gd name="T36" fmla="*/ 13 w 16"/>
                <a:gd name="T37" fmla="*/ 8 h 34"/>
                <a:gd name="T38" fmla="*/ 15 w 16"/>
                <a:gd name="T39" fmla="*/ 8 h 34"/>
                <a:gd name="T40" fmla="*/ 16 w 16"/>
                <a:gd name="T41" fmla="*/ 11 h 34"/>
                <a:gd name="T42" fmla="*/ 13 w 16"/>
                <a:gd name="T4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34">
                  <a:moveTo>
                    <a:pt x="13" y="34"/>
                  </a:moveTo>
                  <a:cubicBezTo>
                    <a:pt x="9" y="31"/>
                    <a:pt x="9" y="31"/>
                    <a:pt x="9" y="3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1" y="13"/>
                  </a:cubicBezTo>
                  <a:cubicBezTo>
                    <a:pt x="10" y="12"/>
                    <a:pt x="9" y="11"/>
                    <a:pt x="8" y="9"/>
                  </a:cubicBezTo>
                  <a:cubicBezTo>
                    <a:pt x="7" y="10"/>
                    <a:pt x="7" y="9"/>
                    <a:pt x="6" y="9"/>
                  </a:cubicBezTo>
                  <a:cubicBezTo>
                    <a:pt x="5" y="9"/>
                    <a:pt x="5" y="9"/>
                    <a:pt x="4" y="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4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9" y="4"/>
                    <a:pt x="10" y="5"/>
                    <a:pt x="10" y="6"/>
                  </a:cubicBezTo>
                  <a:cubicBezTo>
                    <a:pt x="10" y="7"/>
                    <a:pt x="10" y="8"/>
                    <a:pt x="11" y="8"/>
                  </a:cubicBezTo>
                  <a:cubicBezTo>
                    <a:pt x="12" y="8"/>
                    <a:pt x="12" y="8"/>
                    <a:pt x="13" y="8"/>
                  </a:cubicBezTo>
                  <a:cubicBezTo>
                    <a:pt x="13" y="7"/>
                    <a:pt x="14" y="7"/>
                    <a:pt x="15" y="8"/>
                  </a:cubicBezTo>
                  <a:cubicBezTo>
                    <a:pt x="16" y="9"/>
                    <a:pt x="16" y="10"/>
                    <a:pt x="16" y="11"/>
                  </a:cubicBezTo>
                  <a:lnTo>
                    <a:pt x="13" y="34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08" name="Freeform 294">
              <a:extLst>
                <a:ext uri="{FF2B5EF4-FFF2-40B4-BE49-F238E27FC236}">
                  <a16:creationId xmlns:a16="http://schemas.microsoft.com/office/drawing/2014/main" id="{77354306-A73F-42F5-B7E1-4C1B40426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613" y="4559300"/>
              <a:ext cx="44450" cy="63500"/>
            </a:xfrm>
            <a:custGeom>
              <a:avLst/>
              <a:gdLst>
                <a:gd name="T0" fmla="*/ 14 w 16"/>
                <a:gd name="T1" fmla="*/ 23 h 23"/>
                <a:gd name="T2" fmla="*/ 12 w 16"/>
                <a:gd name="T3" fmla="*/ 21 h 23"/>
                <a:gd name="T4" fmla="*/ 2 w 16"/>
                <a:gd name="T5" fmla="*/ 5 h 23"/>
                <a:gd name="T6" fmla="*/ 1 w 16"/>
                <a:gd name="T7" fmla="*/ 1 h 23"/>
                <a:gd name="T8" fmla="*/ 3 w 16"/>
                <a:gd name="T9" fmla="*/ 1 h 23"/>
                <a:gd name="T10" fmla="*/ 16 w 16"/>
                <a:gd name="T11" fmla="*/ 21 h 23"/>
                <a:gd name="T12" fmla="*/ 14 w 16"/>
                <a:gd name="T13" fmla="*/ 23 h 23"/>
                <a:gd name="T14" fmla="*/ 14 w 16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2" y="22"/>
                    <a:pt x="12" y="21"/>
                  </a:cubicBezTo>
                  <a:cubicBezTo>
                    <a:pt x="11" y="15"/>
                    <a:pt x="7" y="9"/>
                    <a:pt x="2" y="5"/>
                  </a:cubicBezTo>
                  <a:cubicBezTo>
                    <a:pt x="1" y="4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10" y="7"/>
                    <a:pt x="14" y="14"/>
                    <a:pt x="16" y="21"/>
                  </a:cubicBezTo>
                  <a:cubicBezTo>
                    <a:pt x="16" y="23"/>
                    <a:pt x="15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09" name="Freeform 295">
              <a:extLst>
                <a:ext uri="{FF2B5EF4-FFF2-40B4-BE49-F238E27FC236}">
                  <a16:creationId xmlns:a16="http://schemas.microsoft.com/office/drawing/2014/main" id="{A12D9C37-FDCF-4D3C-AA88-DEFED5CB6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788" y="4546600"/>
              <a:ext cx="38100" cy="33338"/>
            </a:xfrm>
            <a:custGeom>
              <a:avLst/>
              <a:gdLst>
                <a:gd name="T0" fmla="*/ 12 w 14"/>
                <a:gd name="T1" fmla="*/ 11 h 12"/>
                <a:gd name="T2" fmla="*/ 1 w 14"/>
                <a:gd name="T3" fmla="*/ 5 h 12"/>
                <a:gd name="T4" fmla="*/ 0 w 14"/>
                <a:gd name="T5" fmla="*/ 2 h 12"/>
                <a:gd name="T6" fmla="*/ 1 w 14"/>
                <a:gd name="T7" fmla="*/ 1 h 12"/>
                <a:gd name="T8" fmla="*/ 12 w 14"/>
                <a:gd name="T9" fmla="*/ 7 h 12"/>
                <a:gd name="T10" fmla="*/ 14 w 14"/>
                <a:gd name="T11" fmla="*/ 10 h 12"/>
                <a:gd name="T12" fmla="*/ 12 w 14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12" y="1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8"/>
                    <a:pt x="14" y="9"/>
                    <a:pt x="14" y="10"/>
                  </a:cubicBezTo>
                  <a:cubicBezTo>
                    <a:pt x="14" y="11"/>
                    <a:pt x="13" y="12"/>
                    <a:pt x="12" y="11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10" name="Freeform 296">
              <a:extLst>
                <a:ext uri="{FF2B5EF4-FFF2-40B4-BE49-F238E27FC236}">
                  <a16:creationId xmlns:a16="http://schemas.microsoft.com/office/drawing/2014/main" id="{B70937C4-DCDF-452A-B6CE-8C15DF5B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3988" y="4665663"/>
              <a:ext cx="41275" cy="31750"/>
            </a:xfrm>
            <a:custGeom>
              <a:avLst/>
              <a:gdLst>
                <a:gd name="T0" fmla="*/ 13 w 15"/>
                <a:gd name="T1" fmla="*/ 11 h 12"/>
                <a:gd name="T2" fmla="*/ 2 w 15"/>
                <a:gd name="T3" fmla="*/ 5 h 12"/>
                <a:gd name="T4" fmla="*/ 0 w 15"/>
                <a:gd name="T5" fmla="*/ 2 h 12"/>
                <a:gd name="T6" fmla="*/ 2 w 15"/>
                <a:gd name="T7" fmla="*/ 1 h 12"/>
                <a:gd name="T8" fmla="*/ 13 w 15"/>
                <a:gd name="T9" fmla="*/ 7 h 12"/>
                <a:gd name="T10" fmla="*/ 15 w 15"/>
                <a:gd name="T11" fmla="*/ 10 h 12"/>
                <a:gd name="T12" fmla="*/ 13 w 15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2">
                  <a:moveTo>
                    <a:pt x="13" y="11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8"/>
                    <a:pt x="15" y="9"/>
                    <a:pt x="15" y="10"/>
                  </a:cubicBezTo>
                  <a:cubicBezTo>
                    <a:pt x="15" y="11"/>
                    <a:pt x="14" y="12"/>
                    <a:pt x="13" y="11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11" name="Freeform 297">
              <a:extLst>
                <a:ext uri="{FF2B5EF4-FFF2-40B4-BE49-F238E27FC236}">
                  <a16:creationId xmlns:a16="http://schemas.microsoft.com/office/drawing/2014/main" id="{C57148CC-E7EB-48FE-AD77-9485D41A6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175" y="4559300"/>
              <a:ext cx="42863" cy="33338"/>
            </a:xfrm>
            <a:custGeom>
              <a:avLst/>
              <a:gdLst>
                <a:gd name="T0" fmla="*/ 2 w 16"/>
                <a:gd name="T1" fmla="*/ 12 h 12"/>
                <a:gd name="T2" fmla="*/ 0 w 16"/>
                <a:gd name="T3" fmla="*/ 10 h 12"/>
                <a:gd name="T4" fmla="*/ 0 w 16"/>
                <a:gd name="T5" fmla="*/ 7 h 12"/>
                <a:gd name="T6" fmla="*/ 13 w 16"/>
                <a:gd name="T7" fmla="*/ 0 h 12"/>
                <a:gd name="T8" fmla="*/ 16 w 16"/>
                <a:gd name="T9" fmla="*/ 1 h 12"/>
                <a:gd name="T10" fmla="*/ 16 w 16"/>
                <a:gd name="T11" fmla="*/ 4 h 12"/>
                <a:gd name="T12" fmla="*/ 3 w 16"/>
                <a:gd name="T13" fmla="*/ 12 h 12"/>
                <a:gd name="T14" fmla="*/ 2 w 16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2">
                  <a:moveTo>
                    <a:pt x="2" y="12"/>
                  </a:moveTo>
                  <a:cubicBezTo>
                    <a:pt x="1" y="11"/>
                    <a:pt x="1" y="11"/>
                    <a:pt x="0" y="10"/>
                  </a:cubicBezTo>
                  <a:cubicBezTo>
                    <a:pt x="0" y="9"/>
                    <a:pt x="0" y="8"/>
                    <a:pt x="0" y="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0"/>
                    <a:pt x="16" y="1"/>
                  </a:cubicBezTo>
                  <a:cubicBezTo>
                    <a:pt x="16" y="3"/>
                    <a:pt x="16" y="4"/>
                    <a:pt x="16" y="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2"/>
                    <a:pt x="2" y="12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12" name="Freeform 298">
              <a:extLst>
                <a:ext uri="{FF2B5EF4-FFF2-40B4-BE49-F238E27FC236}">
                  <a16:creationId xmlns:a16="http://schemas.microsoft.com/office/drawing/2014/main" id="{F2623611-E6BB-4251-ADE1-E2080266C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675" y="4476750"/>
              <a:ext cx="11113" cy="52388"/>
            </a:xfrm>
            <a:custGeom>
              <a:avLst/>
              <a:gdLst>
                <a:gd name="T0" fmla="*/ 2 w 4"/>
                <a:gd name="T1" fmla="*/ 18 h 19"/>
                <a:gd name="T2" fmla="*/ 0 w 4"/>
                <a:gd name="T3" fmla="*/ 15 h 19"/>
                <a:gd name="T4" fmla="*/ 0 w 4"/>
                <a:gd name="T5" fmla="*/ 2 h 19"/>
                <a:gd name="T6" fmla="*/ 2 w 4"/>
                <a:gd name="T7" fmla="*/ 1 h 19"/>
                <a:gd name="T8" fmla="*/ 4 w 4"/>
                <a:gd name="T9" fmla="*/ 4 h 19"/>
                <a:gd name="T10" fmla="*/ 4 w 4"/>
                <a:gd name="T11" fmla="*/ 17 h 19"/>
                <a:gd name="T12" fmla="*/ 2 w 4"/>
                <a:gd name="T1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9">
                  <a:moveTo>
                    <a:pt x="2" y="18"/>
                  </a:move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3" y="2"/>
                    <a:pt x="4" y="3"/>
                    <a:pt x="4" y="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3" y="19"/>
                    <a:pt x="2" y="18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13" name="Freeform 299">
              <a:extLst>
                <a:ext uri="{FF2B5EF4-FFF2-40B4-BE49-F238E27FC236}">
                  <a16:creationId xmlns:a16="http://schemas.microsoft.com/office/drawing/2014/main" id="{12434323-CCD9-4F27-9637-AE4A3E86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9838" y="4446588"/>
              <a:ext cx="46038" cy="74613"/>
            </a:xfrm>
            <a:custGeom>
              <a:avLst/>
              <a:gdLst>
                <a:gd name="T0" fmla="*/ 15 w 17"/>
                <a:gd name="T1" fmla="*/ 27 h 27"/>
                <a:gd name="T2" fmla="*/ 13 w 17"/>
                <a:gd name="T3" fmla="*/ 25 h 27"/>
                <a:gd name="T4" fmla="*/ 1 w 17"/>
                <a:gd name="T5" fmla="*/ 3 h 27"/>
                <a:gd name="T6" fmla="*/ 1 w 17"/>
                <a:gd name="T7" fmla="*/ 0 h 27"/>
                <a:gd name="T8" fmla="*/ 3 w 17"/>
                <a:gd name="T9" fmla="*/ 2 h 27"/>
                <a:gd name="T10" fmla="*/ 16 w 17"/>
                <a:gd name="T11" fmla="*/ 24 h 27"/>
                <a:gd name="T12" fmla="*/ 16 w 17"/>
                <a:gd name="T13" fmla="*/ 27 h 27"/>
                <a:gd name="T14" fmla="*/ 15 w 1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7">
                  <a:moveTo>
                    <a:pt x="15" y="27"/>
                  </a:moveTo>
                  <a:cubicBezTo>
                    <a:pt x="14" y="26"/>
                    <a:pt x="14" y="26"/>
                    <a:pt x="13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1"/>
                    <a:pt x="3" y="2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7" y="25"/>
                    <a:pt x="17" y="26"/>
                    <a:pt x="16" y="27"/>
                  </a:cubicBezTo>
                  <a:cubicBezTo>
                    <a:pt x="16" y="27"/>
                    <a:pt x="15" y="27"/>
                    <a:pt x="15" y="27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</p:grpSp>
      <p:grpSp>
        <p:nvGrpSpPr>
          <p:cNvPr id="714" name="Group 713">
            <a:extLst>
              <a:ext uri="{FF2B5EF4-FFF2-40B4-BE49-F238E27FC236}">
                <a16:creationId xmlns:a16="http://schemas.microsoft.com/office/drawing/2014/main" id="{7C3CEBD0-E62D-42DF-96B8-F0BB5DBAF261}"/>
              </a:ext>
            </a:extLst>
          </p:cNvPr>
          <p:cNvGrpSpPr/>
          <p:nvPr/>
        </p:nvGrpSpPr>
        <p:grpSpPr>
          <a:xfrm>
            <a:off x="173160" y="4869901"/>
            <a:ext cx="247312" cy="347574"/>
            <a:chOff x="5111750" y="5824538"/>
            <a:chExt cx="411163" cy="577850"/>
          </a:xfrm>
        </p:grpSpPr>
        <p:sp>
          <p:nvSpPr>
            <p:cNvPr id="715" name="Freeform 300">
              <a:extLst>
                <a:ext uri="{FF2B5EF4-FFF2-40B4-BE49-F238E27FC236}">
                  <a16:creationId xmlns:a16="http://schemas.microsoft.com/office/drawing/2014/main" id="{01C08BB1-297A-4B12-8284-F2880B2C7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8425" y="5824538"/>
              <a:ext cx="344488" cy="563563"/>
            </a:xfrm>
            <a:custGeom>
              <a:avLst/>
              <a:gdLst>
                <a:gd name="T0" fmla="*/ 100 w 125"/>
                <a:gd name="T1" fmla="*/ 197 h 204"/>
                <a:gd name="T2" fmla="*/ 24 w 125"/>
                <a:gd name="T3" fmla="*/ 152 h 204"/>
                <a:gd name="T4" fmla="*/ 0 w 125"/>
                <a:gd name="T5" fmla="*/ 106 h 204"/>
                <a:gd name="T6" fmla="*/ 0 w 125"/>
                <a:gd name="T7" fmla="*/ 26 h 204"/>
                <a:gd name="T8" fmla="*/ 24 w 125"/>
                <a:gd name="T9" fmla="*/ 8 h 204"/>
                <a:gd name="T10" fmla="*/ 100 w 125"/>
                <a:gd name="T11" fmla="*/ 52 h 204"/>
                <a:gd name="T12" fmla="*/ 125 w 125"/>
                <a:gd name="T13" fmla="*/ 99 h 204"/>
                <a:gd name="T14" fmla="*/ 125 w 125"/>
                <a:gd name="T15" fmla="*/ 178 h 204"/>
                <a:gd name="T16" fmla="*/ 100 w 125"/>
                <a:gd name="T17" fmla="*/ 19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204">
                  <a:moveTo>
                    <a:pt x="100" y="197"/>
                  </a:moveTo>
                  <a:cubicBezTo>
                    <a:pt x="24" y="152"/>
                    <a:pt x="24" y="152"/>
                    <a:pt x="24" y="152"/>
                  </a:cubicBezTo>
                  <a:cubicBezTo>
                    <a:pt x="11" y="145"/>
                    <a:pt x="0" y="124"/>
                    <a:pt x="0" y="10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9"/>
                    <a:pt x="11" y="0"/>
                    <a:pt x="24" y="8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14" y="60"/>
                    <a:pt x="125" y="81"/>
                    <a:pt x="125" y="99"/>
                  </a:cubicBezTo>
                  <a:cubicBezTo>
                    <a:pt x="125" y="178"/>
                    <a:pt x="125" y="178"/>
                    <a:pt x="125" y="178"/>
                  </a:cubicBezTo>
                  <a:cubicBezTo>
                    <a:pt x="125" y="196"/>
                    <a:pt x="114" y="204"/>
                    <a:pt x="100" y="197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16" name="Freeform 301">
              <a:extLst>
                <a:ext uri="{FF2B5EF4-FFF2-40B4-BE49-F238E27FC236}">
                  <a16:creationId xmlns:a16="http://schemas.microsoft.com/office/drawing/2014/main" id="{7C01BBCD-5D07-41D7-BDDC-8262B1AEB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750" y="5838825"/>
              <a:ext cx="344488" cy="563563"/>
            </a:xfrm>
            <a:custGeom>
              <a:avLst/>
              <a:gdLst>
                <a:gd name="T0" fmla="*/ 100 w 125"/>
                <a:gd name="T1" fmla="*/ 197 h 204"/>
                <a:gd name="T2" fmla="*/ 24 w 125"/>
                <a:gd name="T3" fmla="*/ 152 h 204"/>
                <a:gd name="T4" fmla="*/ 0 w 125"/>
                <a:gd name="T5" fmla="*/ 106 h 204"/>
                <a:gd name="T6" fmla="*/ 0 w 125"/>
                <a:gd name="T7" fmla="*/ 26 h 204"/>
                <a:gd name="T8" fmla="*/ 24 w 125"/>
                <a:gd name="T9" fmla="*/ 8 h 204"/>
                <a:gd name="T10" fmla="*/ 100 w 125"/>
                <a:gd name="T11" fmla="*/ 52 h 204"/>
                <a:gd name="T12" fmla="*/ 125 w 125"/>
                <a:gd name="T13" fmla="*/ 99 h 204"/>
                <a:gd name="T14" fmla="*/ 125 w 125"/>
                <a:gd name="T15" fmla="*/ 178 h 204"/>
                <a:gd name="T16" fmla="*/ 100 w 125"/>
                <a:gd name="T17" fmla="*/ 19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204">
                  <a:moveTo>
                    <a:pt x="100" y="197"/>
                  </a:moveTo>
                  <a:cubicBezTo>
                    <a:pt x="24" y="152"/>
                    <a:pt x="24" y="152"/>
                    <a:pt x="24" y="152"/>
                  </a:cubicBezTo>
                  <a:cubicBezTo>
                    <a:pt x="10" y="145"/>
                    <a:pt x="0" y="124"/>
                    <a:pt x="0" y="10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8"/>
                    <a:pt x="10" y="0"/>
                    <a:pt x="24" y="8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14" y="60"/>
                    <a:pt x="125" y="81"/>
                    <a:pt x="125" y="99"/>
                  </a:cubicBezTo>
                  <a:cubicBezTo>
                    <a:pt x="125" y="178"/>
                    <a:pt x="125" y="178"/>
                    <a:pt x="125" y="178"/>
                  </a:cubicBezTo>
                  <a:cubicBezTo>
                    <a:pt x="125" y="196"/>
                    <a:pt x="114" y="204"/>
                    <a:pt x="100" y="197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17" name="Freeform 302">
              <a:extLst>
                <a:ext uri="{FF2B5EF4-FFF2-40B4-BE49-F238E27FC236}">
                  <a16:creationId xmlns:a16="http://schemas.microsoft.com/office/drawing/2014/main" id="{166EE23A-86DB-4183-8A8F-F52714D147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8425" y="5927725"/>
              <a:ext cx="23813" cy="33338"/>
            </a:xfrm>
            <a:custGeom>
              <a:avLst/>
              <a:gdLst>
                <a:gd name="T0" fmla="*/ 5 w 9"/>
                <a:gd name="T1" fmla="*/ 11 h 12"/>
                <a:gd name="T2" fmla="*/ 0 w 9"/>
                <a:gd name="T3" fmla="*/ 3 h 12"/>
                <a:gd name="T4" fmla="*/ 5 w 9"/>
                <a:gd name="T5" fmla="*/ 1 h 12"/>
                <a:gd name="T6" fmla="*/ 9 w 9"/>
                <a:gd name="T7" fmla="*/ 8 h 12"/>
                <a:gd name="T8" fmla="*/ 5 w 9"/>
                <a:gd name="T9" fmla="*/ 11 h 12"/>
                <a:gd name="T10" fmla="*/ 5 w 9"/>
                <a:gd name="T11" fmla="*/ 4 h 12"/>
                <a:gd name="T12" fmla="*/ 3 w 9"/>
                <a:gd name="T13" fmla="*/ 5 h 12"/>
                <a:gd name="T14" fmla="*/ 5 w 9"/>
                <a:gd name="T15" fmla="*/ 8 h 12"/>
                <a:gd name="T16" fmla="*/ 7 w 9"/>
                <a:gd name="T17" fmla="*/ 7 h 12"/>
                <a:gd name="T18" fmla="*/ 5 w 9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2">
                  <a:moveTo>
                    <a:pt x="5" y="11"/>
                  </a:moveTo>
                  <a:cubicBezTo>
                    <a:pt x="2" y="9"/>
                    <a:pt x="0" y="6"/>
                    <a:pt x="0" y="3"/>
                  </a:cubicBezTo>
                  <a:cubicBezTo>
                    <a:pt x="0" y="1"/>
                    <a:pt x="2" y="0"/>
                    <a:pt x="5" y="1"/>
                  </a:cubicBezTo>
                  <a:cubicBezTo>
                    <a:pt x="7" y="2"/>
                    <a:pt x="9" y="6"/>
                    <a:pt x="9" y="8"/>
                  </a:cubicBezTo>
                  <a:cubicBezTo>
                    <a:pt x="9" y="11"/>
                    <a:pt x="7" y="12"/>
                    <a:pt x="5" y="11"/>
                  </a:cubicBezTo>
                  <a:close/>
                  <a:moveTo>
                    <a:pt x="5" y="4"/>
                  </a:moveTo>
                  <a:cubicBezTo>
                    <a:pt x="4" y="3"/>
                    <a:pt x="3" y="4"/>
                    <a:pt x="3" y="5"/>
                  </a:cubicBezTo>
                  <a:cubicBezTo>
                    <a:pt x="3" y="6"/>
                    <a:pt x="4" y="7"/>
                    <a:pt x="5" y="8"/>
                  </a:cubicBezTo>
                  <a:cubicBezTo>
                    <a:pt x="6" y="9"/>
                    <a:pt x="7" y="8"/>
                    <a:pt x="7" y="7"/>
                  </a:cubicBezTo>
                  <a:cubicBezTo>
                    <a:pt x="7" y="6"/>
                    <a:pt x="6" y="4"/>
                    <a:pt x="5" y="4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18" name="Freeform 303">
              <a:extLst>
                <a:ext uri="{FF2B5EF4-FFF2-40B4-BE49-F238E27FC236}">
                  <a16:creationId xmlns:a16="http://schemas.microsoft.com/office/drawing/2014/main" id="{408EF8C9-EF98-4863-B2B8-DC69E1628D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1463" y="6032500"/>
              <a:ext cx="33338" cy="46038"/>
            </a:xfrm>
            <a:custGeom>
              <a:avLst/>
              <a:gdLst>
                <a:gd name="T0" fmla="*/ 6 w 12"/>
                <a:gd name="T1" fmla="*/ 15 h 17"/>
                <a:gd name="T2" fmla="*/ 0 w 12"/>
                <a:gd name="T3" fmla="*/ 5 h 17"/>
                <a:gd name="T4" fmla="*/ 6 w 12"/>
                <a:gd name="T5" fmla="*/ 1 h 17"/>
                <a:gd name="T6" fmla="*/ 12 w 12"/>
                <a:gd name="T7" fmla="*/ 12 h 17"/>
                <a:gd name="T8" fmla="*/ 6 w 12"/>
                <a:gd name="T9" fmla="*/ 15 h 17"/>
                <a:gd name="T10" fmla="*/ 6 w 12"/>
                <a:gd name="T11" fmla="*/ 4 h 17"/>
                <a:gd name="T12" fmla="*/ 2 w 12"/>
                <a:gd name="T13" fmla="*/ 6 h 17"/>
                <a:gd name="T14" fmla="*/ 6 w 12"/>
                <a:gd name="T15" fmla="*/ 13 h 17"/>
                <a:gd name="T16" fmla="*/ 10 w 12"/>
                <a:gd name="T17" fmla="*/ 11 h 17"/>
                <a:gd name="T18" fmla="*/ 6 w 12"/>
                <a:gd name="T1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7">
                  <a:moveTo>
                    <a:pt x="6" y="15"/>
                  </a:moveTo>
                  <a:cubicBezTo>
                    <a:pt x="3" y="14"/>
                    <a:pt x="0" y="9"/>
                    <a:pt x="0" y="5"/>
                  </a:cubicBezTo>
                  <a:cubicBezTo>
                    <a:pt x="0" y="1"/>
                    <a:pt x="3" y="0"/>
                    <a:pt x="6" y="1"/>
                  </a:cubicBezTo>
                  <a:cubicBezTo>
                    <a:pt x="9" y="3"/>
                    <a:pt x="12" y="8"/>
                    <a:pt x="12" y="12"/>
                  </a:cubicBezTo>
                  <a:cubicBezTo>
                    <a:pt x="12" y="16"/>
                    <a:pt x="9" y="17"/>
                    <a:pt x="6" y="15"/>
                  </a:cubicBezTo>
                  <a:close/>
                  <a:moveTo>
                    <a:pt x="6" y="4"/>
                  </a:moveTo>
                  <a:cubicBezTo>
                    <a:pt x="4" y="3"/>
                    <a:pt x="2" y="4"/>
                    <a:pt x="2" y="6"/>
                  </a:cubicBezTo>
                  <a:cubicBezTo>
                    <a:pt x="2" y="9"/>
                    <a:pt x="4" y="11"/>
                    <a:pt x="6" y="13"/>
                  </a:cubicBezTo>
                  <a:cubicBezTo>
                    <a:pt x="8" y="14"/>
                    <a:pt x="10" y="13"/>
                    <a:pt x="10" y="11"/>
                  </a:cubicBezTo>
                  <a:cubicBezTo>
                    <a:pt x="10" y="8"/>
                    <a:pt x="8" y="5"/>
                    <a:pt x="6" y="4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19" name="Freeform 304">
              <a:extLst>
                <a:ext uri="{FF2B5EF4-FFF2-40B4-BE49-F238E27FC236}">
                  <a16:creationId xmlns:a16="http://schemas.microsoft.com/office/drawing/2014/main" id="{0B0CD1C3-34D6-43CD-A202-BBF691780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850" y="5969000"/>
              <a:ext cx="22225" cy="15875"/>
            </a:xfrm>
            <a:custGeom>
              <a:avLst/>
              <a:gdLst>
                <a:gd name="T0" fmla="*/ 2 w 8"/>
                <a:gd name="T1" fmla="*/ 6 h 6"/>
                <a:gd name="T2" fmla="*/ 1 w 8"/>
                <a:gd name="T3" fmla="*/ 5 h 6"/>
                <a:gd name="T4" fmla="*/ 1 w 8"/>
                <a:gd name="T5" fmla="*/ 3 h 6"/>
                <a:gd name="T6" fmla="*/ 5 w 8"/>
                <a:gd name="T7" fmla="*/ 0 h 6"/>
                <a:gd name="T8" fmla="*/ 7 w 8"/>
                <a:gd name="T9" fmla="*/ 1 h 6"/>
                <a:gd name="T10" fmla="*/ 7 w 8"/>
                <a:gd name="T11" fmla="*/ 3 h 6"/>
                <a:gd name="T12" fmla="*/ 3 w 8"/>
                <a:gd name="T13" fmla="*/ 6 h 6"/>
                <a:gd name="T14" fmla="*/ 2 w 8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cubicBezTo>
                    <a:pt x="1" y="6"/>
                    <a:pt x="1" y="5"/>
                    <a:pt x="1" y="5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8" y="2"/>
                    <a:pt x="8" y="3"/>
                    <a:pt x="7" y="3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20" name="Freeform 305">
              <a:extLst>
                <a:ext uri="{FF2B5EF4-FFF2-40B4-BE49-F238E27FC236}">
                  <a16:creationId xmlns:a16="http://schemas.microsoft.com/office/drawing/2014/main" id="{417E5AA0-FEA2-46A7-9FFD-6B9F6B3E5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850" y="5961063"/>
              <a:ext cx="22225" cy="31750"/>
            </a:xfrm>
            <a:custGeom>
              <a:avLst/>
              <a:gdLst>
                <a:gd name="T0" fmla="*/ 6 w 8"/>
                <a:gd name="T1" fmla="*/ 11 h 12"/>
                <a:gd name="T2" fmla="*/ 5 w 8"/>
                <a:gd name="T3" fmla="*/ 11 h 12"/>
                <a:gd name="T4" fmla="*/ 1 w 8"/>
                <a:gd name="T5" fmla="*/ 3 h 12"/>
                <a:gd name="T6" fmla="*/ 1 w 8"/>
                <a:gd name="T7" fmla="*/ 1 h 12"/>
                <a:gd name="T8" fmla="*/ 3 w 8"/>
                <a:gd name="T9" fmla="*/ 2 h 12"/>
                <a:gd name="T10" fmla="*/ 7 w 8"/>
                <a:gd name="T11" fmla="*/ 10 h 12"/>
                <a:gd name="T12" fmla="*/ 7 w 8"/>
                <a:gd name="T13" fmla="*/ 12 h 12"/>
                <a:gd name="T14" fmla="*/ 6 w 8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2">
                  <a:moveTo>
                    <a:pt x="6" y="11"/>
                  </a:moveTo>
                  <a:cubicBezTo>
                    <a:pt x="6" y="11"/>
                    <a:pt x="6" y="11"/>
                    <a:pt x="5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1"/>
                    <a:pt x="3" y="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1"/>
                    <a:pt x="7" y="12"/>
                  </a:cubicBezTo>
                  <a:cubicBezTo>
                    <a:pt x="7" y="12"/>
                    <a:pt x="7" y="12"/>
                    <a:pt x="6" y="11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21" name="Freeform 306">
              <a:extLst>
                <a:ext uri="{FF2B5EF4-FFF2-40B4-BE49-F238E27FC236}">
                  <a16:creationId xmlns:a16="http://schemas.microsoft.com/office/drawing/2014/main" id="{C9CB1EE8-0985-48D3-9157-3405AF5BF2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6200" y="5976938"/>
              <a:ext cx="254000" cy="334963"/>
            </a:xfrm>
            <a:custGeom>
              <a:avLst/>
              <a:gdLst>
                <a:gd name="T0" fmla="*/ 81 w 92"/>
                <a:gd name="T1" fmla="*/ 118 h 121"/>
                <a:gd name="T2" fmla="*/ 44 w 92"/>
                <a:gd name="T3" fmla="*/ 96 h 121"/>
                <a:gd name="T4" fmla="*/ 43 w 92"/>
                <a:gd name="T5" fmla="*/ 94 h 121"/>
                <a:gd name="T6" fmla="*/ 44 w 92"/>
                <a:gd name="T7" fmla="*/ 94 h 121"/>
                <a:gd name="T8" fmla="*/ 81 w 92"/>
                <a:gd name="T9" fmla="*/ 115 h 121"/>
                <a:gd name="T10" fmla="*/ 90 w 92"/>
                <a:gd name="T11" fmla="*/ 111 h 121"/>
                <a:gd name="T12" fmla="*/ 90 w 92"/>
                <a:gd name="T13" fmla="*/ 110 h 121"/>
                <a:gd name="T14" fmla="*/ 91 w 92"/>
                <a:gd name="T15" fmla="*/ 109 h 121"/>
                <a:gd name="T16" fmla="*/ 92 w 92"/>
                <a:gd name="T17" fmla="*/ 112 h 121"/>
                <a:gd name="T18" fmla="*/ 92 w 92"/>
                <a:gd name="T19" fmla="*/ 112 h 121"/>
                <a:gd name="T20" fmla="*/ 81 w 92"/>
                <a:gd name="T21" fmla="*/ 118 h 121"/>
                <a:gd name="T22" fmla="*/ 40 w 92"/>
                <a:gd name="T23" fmla="*/ 94 h 121"/>
                <a:gd name="T24" fmla="*/ 11 w 92"/>
                <a:gd name="T25" fmla="*/ 77 h 121"/>
                <a:gd name="T26" fmla="*/ 0 w 92"/>
                <a:gd name="T27" fmla="*/ 59 h 121"/>
                <a:gd name="T28" fmla="*/ 0 w 92"/>
                <a:gd name="T29" fmla="*/ 9 h 121"/>
                <a:gd name="T30" fmla="*/ 1 w 92"/>
                <a:gd name="T31" fmla="*/ 8 h 121"/>
                <a:gd name="T32" fmla="*/ 3 w 92"/>
                <a:gd name="T33" fmla="*/ 10 h 121"/>
                <a:gd name="T34" fmla="*/ 3 w 92"/>
                <a:gd name="T35" fmla="*/ 60 h 121"/>
                <a:gd name="T36" fmla="*/ 11 w 92"/>
                <a:gd name="T37" fmla="*/ 74 h 121"/>
                <a:gd name="T38" fmla="*/ 40 w 92"/>
                <a:gd name="T39" fmla="*/ 91 h 121"/>
                <a:gd name="T40" fmla="*/ 41 w 92"/>
                <a:gd name="T41" fmla="*/ 94 h 121"/>
                <a:gd name="T42" fmla="*/ 40 w 92"/>
                <a:gd name="T43" fmla="*/ 94 h 121"/>
                <a:gd name="T44" fmla="*/ 91 w 92"/>
                <a:gd name="T45" fmla="*/ 108 h 121"/>
                <a:gd name="T46" fmla="*/ 90 w 92"/>
                <a:gd name="T47" fmla="*/ 106 h 121"/>
                <a:gd name="T48" fmla="*/ 91 w 92"/>
                <a:gd name="T49" fmla="*/ 105 h 121"/>
                <a:gd name="T50" fmla="*/ 92 w 92"/>
                <a:gd name="T51" fmla="*/ 107 h 121"/>
                <a:gd name="T52" fmla="*/ 91 w 92"/>
                <a:gd name="T53" fmla="*/ 108 h 121"/>
                <a:gd name="T54" fmla="*/ 91 w 92"/>
                <a:gd name="T55" fmla="*/ 104 h 121"/>
                <a:gd name="T56" fmla="*/ 90 w 92"/>
                <a:gd name="T57" fmla="*/ 101 h 121"/>
                <a:gd name="T58" fmla="*/ 90 w 92"/>
                <a:gd name="T59" fmla="*/ 60 h 121"/>
                <a:gd name="T60" fmla="*/ 81 w 92"/>
                <a:gd name="T61" fmla="*/ 46 h 121"/>
                <a:gd name="T62" fmla="*/ 45 w 92"/>
                <a:gd name="T63" fmla="*/ 25 h 121"/>
                <a:gd name="T64" fmla="*/ 43 w 92"/>
                <a:gd name="T65" fmla="*/ 22 h 121"/>
                <a:gd name="T66" fmla="*/ 45 w 92"/>
                <a:gd name="T67" fmla="*/ 22 h 121"/>
                <a:gd name="T68" fmla="*/ 81 w 92"/>
                <a:gd name="T69" fmla="*/ 43 h 121"/>
                <a:gd name="T70" fmla="*/ 92 w 92"/>
                <a:gd name="T71" fmla="*/ 61 h 121"/>
                <a:gd name="T72" fmla="*/ 92 w 92"/>
                <a:gd name="T73" fmla="*/ 103 h 121"/>
                <a:gd name="T74" fmla="*/ 91 w 92"/>
                <a:gd name="T75" fmla="*/ 104 h 121"/>
                <a:gd name="T76" fmla="*/ 2 w 92"/>
                <a:gd name="T77" fmla="*/ 7 h 121"/>
                <a:gd name="T78" fmla="*/ 2 w 92"/>
                <a:gd name="T79" fmla="*/ 7 h 121"/>
                <a:gd name="T80" fmla="*/ 1 w 92"/>
                <a:gd name="T81" fmla="*/ 4 h 121"/>
                <a:gd name="T82" fmla="*/ 3 w 92"/>
                <a:gd name="T83" fmla="*/ 4 h 121"/>
                <a:gd name="T84" fmla="*/ 3 w 92"/>
                <a:gd name="T85" fmla="*/ 7 h 121"/>
                <a:gd name="T86" fmla="*/ 2 w 92"/>
                <a:gd name="T87" fmla="*/ 7 h 121"/>
                <a:gd name="T88" fmla="*/ 4 w 92"/>
                <a:gd name="T89" fmla="*/ 5 h 121"/>
                <a:gd name="T90" fmla="*/ 3 w 92"/>
                <a:gd name="T91" fmla="*/ 4 h 121"/>
                <a:gd name="T92" fmla="*/ 3 w 92"/>
                <a:gd name="T93" fmla="*/ 2 h 121"/>
                <a:gd name="T94" fmla="*/ 3 w 92"/>
                <a:gd name="T95" fmla="*/ 2 h 121"/>
                <a:gd name="T96" fmla="*/ 11 w 92"/>
                <a:gd name="T97" fmla="*/ 2 h 121"/>
                <a:gd name="T98" fmla="*/ 41 w 92"/>
                <a:gd name="T99" fmla="*/ 20 h 121"/>
                <a:gd name="T100" fmla="*/ 42 w 92"/>
                <a:gd name="T101" fmla="*/ 22 h 121"/>
                <a:gd name="T102" fmla="*/ 41 w 92"/>
                <a:gd name="T103" fmla="*/ 22 h 121"/>
                <a:gd name="T104" fmla="*/ 11 w 92"/>
                <a:gd name="T105" fmla="*/ 5 h 121"/>
                <a:gd name="T106" fmla="*/ 5 w 92"/>
                <a:gd name="T107" fmla="*/ 5 h 121"/>
                <a:gd name="T108" fmla="*/ 4 w 92"/>
                <a:gd name="T109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2" h="121">
                  <a:moveTo>
                    <a:pt x="81" y="118"/>
                  </a:moveTo>
                  <a:cubicBezTo>
                    <a:pt x="44" y="96"/>
                    <a:pt x="44" y="96"/>
                    <a:pt x="44" y="96"/>
                  </a:cubicBezTo>
                  <a:cubicBezTo>
                    <a:pt x="43" y="96"/>
                    <a:pt x="43" y="95"/>
                    <a:pt x="43" y="94"/>
                  </a:cubicBezTo>
                  <a:cubicBezTo>
                    <a:pt x="43" y="93"/>
                    <a:pt x="43" y="93"/>
                    <a:pt x="44" y="94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6" y="118"/>
                    <a:pt x="90" y="116"/>
                    <a:pt x="90" y="111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109"/>
                    <a:pt x="90" y="109"/>
                    <a:pt x="91" y="109"/>
                  </a:cubicBezTo>
                  <a:cubicBezTo>
                    <a:pt x="91" y="110"/>
                    <a:pt x="92" y="111"/>
                    <a:pt x="9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2" y="119"/>
                    <a:pt x="87" y="121"/>
                    <a:pt x="81" y="118"/>
                  </a:cubicBezTo>
                  <a:close/>
                  <a:moveTo>
                    <a:pt x="40" y="94"/>
                  </a:moveTo>
                  <a:cubicBezTo>
                    <a:pt x="11" y="77"/>
                    <a:pt x="11" y="77"/>
                    <a:pt x="11" y="77"/>
                  </a:cubicBezTo>
                  <a:cubicBezTo>
                    <a:pt x="5" y="74"/>
                    <a:pt x="0" y="66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2" y="8"/>
                    <a:pt x="3" y="9"/>
                    <a:pt x="3" y="1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6"/>
                    <a:pt x="6" y="72"/>
                    <a:pt x="11" y="74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1" y="92"/>
                    <a:pt x="41" y="93"/>
                    <a:pt x="41" y="94"/>
                  </a:cubicBezTo>
                  <a:cubicBezTo>
                    <a:pt x="41" y="94"/>
                    <a:pt x="41" y="95"/>
                    <a:pt x="40" y="94"/>
                  </a:cubicBezTo>
                  <a:close/>
                  <a:moveTo>
                    <a:pt x="91" y="108"/>
                  </a:moveTo>
                  <a:cubicBezTo>
                    <a:pt x="90" y="108"/>
                    <a:pt x="90" y="107"/>
                    <a:pt x="90" y="106"/>
                  </a:cubicBezTo>
                  <a:cubicBezTo>
                    <a:pt x="90" y="105"/>
                    <a:pt x="90" y="105"/>
                    <a:pt x="91" y="105"/>
                  </a:cubicBezTo>
                  <a:cubicBezTo>
                    <a:pt x="91" y="105"/>
                    <a:pt x="92" y="106"/>
                    <a:pt x="92" y="107"/>
                  </a:cubicBezTo>
                  <a:cubicBezTo>
                    <a:pt x="92" y="108"/>
                    <a:pt x="91" y="108"/>
                    <a:pt x="91" y="108"/>
                  </a:cubicBezTo>
                  <a:close/>
                  <a:moveTo>
                    <a:pt x="91" y="104"/>
                  </a:moveTo>
                  <a:cubicBezTo>
                    <a:pt x="90" y="103"/>
                    <a:pt x="90" y="102"/>
                    <a:pt x="90" y="101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90" y="55"/>
                    <a:pt x="86" y="48"/>
                    <a:pt x="81" y="4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4"/>
                    <a:pt x="43" y="23"/>
                    <a:pt x="43" y="22"/>
                  </a:cubicBezTo>
                  <a:cubicBezTo>
                    <a:pt x="43" y="22"/>
                    <a:pt x="44" y="21"/>
                    <a:pt x="45" y="22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7" y="46"/>
                    <a:pt x="92" y="55"/>
                    <a:pt x="92" y="61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92" y="104"/>
                    <a:pt x="91" y="104"/>
                    <a:pt x="91" y="104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1" y="4"/>
                    <a:pt x="2" y="4"/>
                    <a:pt x="3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7"/>
                    <a:pt x="3" y="7"/>
                    <a:pt x="2" y="7"/>
                  </a:cubicBezTo>
                  <a:close/>
                  <a:moveTo>
                    <a:pt x="4" y="5"/>
                  </a:moveTo>
                  <a:cubicBezTo>
                    <a:pt x="4" y="4"/>
                    <a:pt x="3" y="4"/>
                    <a:pt x="3" y="4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0"/>
                    <a:pt x="8" y="1"/>
                    <a:pt x="11" y="2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2" y="21"/>
                    <a:pt x="42" y="22"/>
                  </a:cubicBezTo>
                  <a:cubicBezTo>
                    <a:pt x="42" y="22"/>
                    <a:pt x="41" y="23"/>
                    <a:pt x="41" y="2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9" y="4"/>
                    <a:pt x="7" y="4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22" name="Freeform 307">
              <a:extLst>
                <a:ext uri="{FF2B5EF4-FFF2-40B4-BE49-F238E27FC236}">
                  <a16:creationId xmlns:a16="http://schemas.microsoft.com/office/drawing/2014/main" id="{6BD5D8FE-9739-4EE8-A6CB-D8B5CCAEB5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4138" y="5980113"/>
              <a:ext cx="236538" cy="187325"/>
            </a:xfrm>
            <a:custGeom>
              <a:avLst/>
              <a:gdLst>
                <a:gd name="T0" fmla="*/ 43 w 86"/>
                <a:gd name="T1" fmla="*/ 66 h 68"/>
                <a:gd name="T2" fmla="*/ 34 w 86"/>
                <a:gd name="T3" fmla="*/ 57 h 68"/>
                <a:gd name="T4" fmla="*/ 34 w 86"/>
                <a:gd name="T5" fmla="*/ 57 h 68"/>
                <a:gd name="T6" fmla="*/ 31 w 86"/>
                <a:gd name="T7" fmla="*/ 52 h 68"/>
                <a:gd name="T8" fmla="*/ 31 w 86"/>
                <a:gd name="T9" fmla="*/ 52 h 68"/>
                <a:gd name="T10" fmla="*/ 31 w 86"/>
                <a:gd name="T11" fmla="*/ 51 h 68"/>
                <a:gd name="T12" fmla="*/ 31 w 86"/>
                <a:gd name="T13" fmla="*/ 50 h 68"/>
                <a:gd name="T14" fmla="*/ 33 w 86"/>
                <a:gd name="T15" fmla="*/ 51 h 68"/>
                <a:gd name="T16" fmla="*/ 36 w 86"/>
                <a:gd name="T17" fmla="*/ 56 h 68"/>
                <a:gd name="T18" fmla="*/ 43 w 86"/>
                <a:gd name="T19" fmla="*/ 63 h 68"/>
                <a:gd name="T20" fmla="*/ 50 w 86"/>
                <a:gd name="T21" fmla="*/ 64 h 68"/>
                <a:gd name="T22" fmla="*/ 84 w 86"/>
                <a:gd name="T23" fmla="*/ 49 h 68"/>
                <a:gd name="T24" fmla="*/ 86 w 86"/>
                <a:gd name="T25" fmla="*/ 50 h 68"/>
                <a:gd name="T26" fmla="*/ 86 w 86"/>
                <a:gd name="T27" fmla="*/ 52 h 68"/>
                <a:gd name="T28" fmla="*/ 51 w 86"/>
                <a:gd name="T29" fmla="*/ 67 h 68"/>
                <a:gd name="T30" fmla="*/ 43 w 86"/>
                <a:gd name="T31" fmla="*/ 66 h 68"/>
                <a:gd name="T32" fmla="*/ 29 w 86"/>
                <a:gd name="T33" fmla="*/ 49 h 68"/>
                <a:gd name="T34" fmla="*/ 28 w 86"/>
                <a:gd name="T35" fmla="*/ 48 h 68"/>
                <a:gd name="T36" fmla="*/ 1 w 86"/>
                <a:gd name="T37" fmla="*/ 3 h 68"/>
                <a:gd name="T38" fmla="*/ 0 w 86"/>
                <a:gd name="T39" fmla="*/ 0 h 68"/>
                <a:gd name="T40" fmla="*/ 2 w 86"/>
                <a:gd name="T41" fmla="*/ 1 h 68"/>
                <a:gd name="T42" fmla="*/ 30 w 86"/>
                <a:gd name="T43" fmla="*/ 47 h 68"/>
                <a:gd name="T44" fmla="*/ 30 w 86"/>
                <a:gd name="T45" fmla="*/ 49 h 68"/>
                <a:gd name="T46" fmla="*/ 29 w 86"/>
                <a:gd name="T47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" h="68">
                  <a:moveTo>
                    <a:pt x="43" y="66"/>
                  </a:moveTo>
                  <a:cubicBezTo>
                    <a:pt x="40" y="64"/>
                    <a:pt x="37" y="61"/>
                    <a:pt x="3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1"/>
                    <a:pt x="31" y="51"/>
                  </a:cubicBezTo>
                  <a:cubicBezTo>
                    <a:pt x="31" y="51"/>
                    <a:pt x="31" y="50"/>
                    <a:pt x="31" y="50"/>
                  </a:cubicBezTo>
                  <a:cubicBezTo>
                    <a:pt x="31" y="50"/>
                    <a:pt x="32" y="50"/>
                    <a:pt x="33" y="5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8" y="59"/>
                    <a:pt x="40" y="61"/>
                    <a:pt x="43" y="63"/>
                  </a:cubicBezTo>
                  <a:cubicBezTo>
                    <a:pt x="45" y="64"/>
                    <a:pt x="48" y="65"/>
                    <a:pt x="50" y="64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9"/>
                    <a:pt x="86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8"/>
                    <a:pt x="46" y="68"/>
                    <a:pt x="43" y="66"/>
                  </a:cubicBezTo>
                  <a:close/>
                  <a:moveTo>
                    <a:pt x="29" y="49"/>
                  </a:moveTo>
                  <a:cubicBezTo>
                    <a:pt x="29" y="48"/>
                    <a:pt x="29" y="48"/>
                    <a:pt x="28" y="4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1" y="48"/>
                    <a:pt x="30" y="49"/>
                  </a:cubicBezTo>
                  <a:cubicBezTo>
                    <a:pt x="30" y="49"/>
                    <a:pt x="29" y="49"/>
                    <a:pt x="29" y="49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</p:grp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6B3C7F14-5FE8-4751-AF19-81F21D4103B5}"/>
              </a:ext>
            </a:extLst>
          </p:cNvPr>
          <p:cNvGrpSpPr/>
          <p:nvPr/>
        </p:nvGrpSpPr>
        <p:grpSpPr>
          <a:xfrm>
            <a:off x="1704775" y="5915487"/>
            <a:ext cx="247312" cy="346619"/>
            <a:chOff x="7658100" y="7562850"/>
            <a:chExt cx="411163" cy="576263"/>
          </a:xfrm>
        </p:grpSpPr>
        <p:sp>
          <p:nvSpPr>
            <p:cNvPr id="724" name="Freeform 308">
              <a:extLst>
                <a:ext uri="{FF2B5EF4-FFF2-40B4-BE49-F238E27FC236}">
                  <a16:creationId xmlns:a16="http://schemas.microsoft.com/office/drawing/2014/main" id="{4E079DBF-14B2-4487-B9C6-86699BC53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4775" y="7562850"/>
              <a:ext cx="344488" cy="563563"/>
            </a:xfrm>
            <a:custGeom>
              <a:avLst/>
              <a:gdLst>
                <a:gd name="T0" fmla="*/ 101 w 125"/>
                <a:gd name="T1" fmla="*/ 196 h 204"/>
                <a:gd name="T2" fmla="*/ 24 w 125"/>
                <a:gd name="T3" fmla="*/ 152 h 204"/>
                <a:gd name="T4" fmla="*/ 0 w 125"/>
                <a:gd name="T5" fmla="*/ 105 h 204"/>
                <a:gd name="T6" fmla="*/ 0 w 125"/>
                <a:gd name="T7" fmla="*/ 26 h 204"/>
                <a:gd name="T8" fmla="*/ 24 w 125"/>
                <a:gd name="T9" fmla="*/ 7 h 204"/>
                <a:gd name="T10" fmla="*/ 101 w 125"/>
                <a:gd name="T11" fmla="*/ 51 h 204"/>
                <a:gd name="T12" fmla="*/ 125 w 125"/>
                <a:gd name="T13" fmla="*/ 98 h 204"/>
                <a:gd name="T14" fmla="*/ 125 w 125"/>
                <a:gd name="T15" fmla="*/ 177 h 204"/>
                <a:gd name="T16" fmla="*/ 101 w 125"/>
                <a:gd name="T17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204">
                  <a:moveTo>
                    <a:pt x="101" y="196"/>
                  </a:moveTo>
                  <a:cubicBezTo>
                    <a:pt x="24" y="152"/>
                    <a:pt x="24" y="152"/>
                    <a:pt x="24" y="152"/>
                  </a:cubicBezTo>
                  <a:cubicBezTo>
                    <a:pt x="11" y="144"/>
                    <a:pt x="0" y="123"/>
                    <a:pt x="0" y="10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8"/>
                    <a:pt x="11" y="0"/>
                    <a:pt x="24" y="7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14" y="59"/>
                    <a:pt x="125" y="80"/>
                    <a:pt x="125" y="98"/>
                  </a:cubicBezTo>
                  <a:cubicBezTo>
                    <a:pt x="125" y="177"/>
                    <a:pt x="125" y="177"/>
                    <a:pt x="125" y="177"/>
                  </a:cubicBezTo>
                  <a:cubicBezTo>
                    <a:pt x="125" y="195"/>
                    <a:pt x="114" y="204"/>
                    <a:pt x="101" y="196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25" name="Freeform 309">
              <a:extLst>
                <a:ext uri="{FF2B5EF4-FFF2-40B4-BE49-F238E27FC236}">
                  <a16:creationId xmlns:a16="http://schemas.microsoft.com/office/drawing/2014/main" id="{048349DE-A9C0-478D-81C4-C34D3DAC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8100" y="7573963"/>
              <a:ext cx="346075" cy="565150"/>
            </a:xfrm>
            <a:custGeom>
              <a:avLst/>
              <a:gdLst>
                <a:gd name="T0" fmla="*/ 101 w 125"/>
                <a:gd name="T1" fmla="*/ 197 h 205"/>
                <a:gd name="T2" fmla="*/ 24 w 125"/>
                <a:gd name="T3" fmla="*/ 153 h 205"/>
                <a:gd name="T4" fmla="*/ 0 w 125"/>
                <a:gd name="T5" fmla="*/ 106 h 205"/>
                <a:gd name="T6" fmla="*/ 0 w 125"/>
                <a:gd name="T7" fmla="*/ 27 h 205"/>
                <a:gd name="T8" fmla="*/ 24 w 125"/>
                <a:gd name="T9" fmla="*/ 8 h 205"/>
                <a:gd name="T10" fmla="*/ 101 w 125"/>
                <a:gd name="T11" fmla="*/ 52 h 205"/>
                <a:gd name="T12" fmla="*/ 125 w 125"/>
                <a:gd name="T13" fmla="*/ 99 h 205"/>
                <a:gd name="T14" fmla="*/ 125 w 125"/>
                <a:gd name="T15" fmla="*/ 178 h 205"/>
                <a:gd name="T16" fmla="*/ 101 w 125"/>
                <a:gd name="T17" fmla="*/ 19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205">
                  <a:moveTo>
                    <a:pt x="101" y="197"/>
                  </a:moveTo>
                  <a:cubicBezTo>
                    <a:pt x="24" y="153"/>
                    <a:pt x="24" y="153"/>
                    <a:pt x="24" y="153"/>
                  </a:cubicBezTo>
                  <a:cubicBezTo>
                    <a:pt x="11" y="145"/>
                    <a:pt x="0" y="124"/>
                    <a:pt x="0" y="10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11" y="0"/>
                    <a:pt x="24" y="8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14" y="60"/>
                    <a:pt x="125" y="81"/>
                    <a:pt x="125" y="99"/>
                  </a:cubicBezTo>
                  <a:cubicBezTo>
                    <a:pt x="125" y="178"/>
                    <a:pt x="125" y="178"/>
                    <a:pt x="125" y="178"/>
                  </a:cubicBezTo>
                  <a:cubicBezTo>
                    <a:pt x="125" y="196"/>
                    <a:pt x="114" y="205"/>
                    <a:pt x="101" y="197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26" name="Freeform 310">
              <a:extLst>
                <a:ext uri="{FF2B5EF4-FFF2-40B4-BE49-F238E27FC236}">
                  <a16:creationId xmlns:a16="http://schemas.microsoft.com/office/drawing/2014/main" id="{D6977AB5-1F8D-4BA0-ABEF-37D1566B7C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7950" y="7712075"/>
              <a:ext cx="195263" cy="292100"/>
            </a:xfrm>
            <a:custGeom>
              <a:avLst/>
              <a:gdLst>
                <a:gd name="T0" fmla="*/ 41 w 71"/>
                <a:gd name="T1" fmla="*/ 99 h 106"/>
                <a:gd name="T2" fmla="*/ 10 w 71"/>
                <a:gd name="T3" fmla="*/ 65 h 106"/>
                <a:gd name="T4" fmla="*/ 10 w 71"/>
                <a:gd name="T5" fmla="*/ 65 h 106"/>
                <a:gd name="T6" fmla="*/ 9 w 71"/>
                <a:gd name="T7" fmla="*/ 63 h 106"/>
                <a:gd name="T8" fmla="*/ 10 w 71"/>
                <a:gd name="T9" fmla="*/ 62 h 106"/>
                <a:gd name="T10" fmla="*/ 13 w 71"/>
                <a:gd name="T11" fmla="*/ 64 h 106"/>
                <a:gd name="T12" fmla="*/ 41 w 71"/>
                <a:gd name="T13" fmla="*/ 95 h 106"/>
                <a:gd name="T14" fmla="*/ 68 w 71"/>
                <a:gd name="T15" fmla="*/ 97 h 106"/>
                <a:gd name="T16" fmla="*/ 70 w 71"/>
                <a:gd name="T17" fmla="*/ 99 h 106"/>
                <a:gd name="T18" fmla="*/ 70 w 71"/>
                <a:gd name="T19" fmla="*/ 102 h 106"/>
                <a:gd name="T20" fmla="*/ 41 w 71"/>
                <a:gd name="T21" fmla="*/ 99 h 106"/>
                <a:gd name="T22" fmla="*/ 8 w 71"/>
                <a:gd name="T23" fmla="*/ 60 h 106"/>
                <a:gd name="T24" fmla="*/ 6 w 71"/>
                <a:gd name="T25" fmla="*/ 58 h 106"/>
                <a:gd name="T26" fmla="*/ 0 w 71"/>
                <a:gd name="T27" fmla="*/ 27 h 106"/>
                <a:gd name="T28" fmla="*/ 12 w 71"/>
                <a:gd name="T29" fmla="*/ 0 h 106"/>
                <a:gd name="T30" fmla="*/ 12 w 71"/>
                <a:gd name="T31" fmla="*/ 0 h 106"/>
                <a:gd name="T32" fmla="*/ 14 w 71"/>
                <a:gd name="T33" fmla="*/ 2 h 106"/>
                <a:gd name="T34" fmla="*/ 15 w 71"/>
                <a:gd name="T35" fmla="*/ 4 h 106"/>
                <a:gd name="T36" fmla="*/ 14 w 71"/>
                <a:gd name="T37" fmla="*/ 5 h 106"/>
                <a:gd name="T38" fmla="*/ 3 w 71"/>
                <a:gd name="T39" fmla="*/ 29 h 106"/>
                <a:gd name="T40" fmla="*/ 9 w 71"/>
                <a:gd name="T41" fmla="*/ 57 h 106"/>
                <a:gd name="T42" fmla="*/ 9 w 71"/>
                <a:gd name="T43" fmla="*/ 60 h 106"/>
                <a:gd name="T44" fmla="*/ 8 w 71"/>
                <a:gd name="T45" fmla="*/ 6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06">
                  <a:moveTo>
                    <a:pt x="41" y="99"/>
                  </a:moveTo>
                  <a:cubicBezTo>
                    <a:pt x="29" y="92"/>
                    <a:pt x="18" y="80"/>
                    <a:pt x="10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4"/>
                    <a:pt x="9" y="64"/>
                    <a:pt x="9" y="63"/>
                  </a:cubicBezTo>
                  <a:cubicBezTo>
                    <a:pt x="10" y="63"/>
                    <a:pt x="10" y="62"/>
                    <a:pt x="10" y="62"/>
                  </a:cubicBezTo>
                  <a:cubicBezTo>
                    <a:pt x="11" y="62"/>
                    <a:pt x="12" y="63"/>
                    <a:pt x="13" y="64"/>
                  </a:cubicBezTo>
                  <a:cubicBezTo>
                    <a:pt x="20" y="77"/>
                    <a:pt x="30" y="89"/>
                    <a:pt x="41" y="95"/>
                  </a:cubicBezTo>
                  <a:cubicBezTo>
                    <a:pt x="51" y="101"/>
                    <a:pt x="61" y="102"/>
                    <a:pt x="68" y="97"/>
                  </a:cubicBezTo>
                  <a:cubicBezTo>
                    <a:pt x="68" y="97"/>
                    <a:pt x="70" y="98"/>
                    <a:pt x="70" y="99"/>
                  </a:cubicBezTo>
                  <a:cubicBezTo>
                    <a:pt x="71" y="100"/>
                    <a:pt x="71" y="101"/>
                    <a:pt x="70" y="102"/>
                  </a:cubicBezTo>
                  <a:cubicBezTo>
                    <a:pt x="62" y="106"/>
                    <a:pt x="52" y="105"/>
                    <a:pt x="41" y="99"/>
                  </a:cubicBezTo>
                  <a:close/>
                  <a:moveTo>
                    <a:pt x="8" y="60"/>
                  </a:moveTo>
                  <a:cubicBezTo>
                    <a:pt x="7" y="59"/>
                    <a:pt x="7" y="59"/>
                    <a:pt x="6" y="58"/>
                  </a:cubicBezTo>
                  <a:cubicBezTo>
                    <a:pt x="2" y="47"/>
                    <a:pt x="0" y="37"/>
                    <a:pt x="0" y="27"/>
                  </a:cubicBezTo>
                  <a:cubicBezTo>
                    <a:pt x="0" y="15"/>
                    <a:pt x="4" y="5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4" y="1"/>
                    <a:pt x="14" y="2"/>
                  </a:cubicBezTo>
                  <a:cubicBezTo>
                    <a:pt x="15" y="3"/>
                    <a:pt x="15" y="3"/>
                    <a:pt x="15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7" y="9"/>
                    <a:pt x="3" y="18"/>
                    <a:pt x="3" y="29"/>
                  </a:cubicBezTo>
                  <a:cubicBezTo>
                    <a:pt x="3" y="38"/>
                    <a:pt x="5" y="48"/>
                    <a:pt x="9" y="57"/>
                  </a:cubicBezTo>
                  <a:cubicBezTo>
                    <a:pt x="10" y="58"/>
                    <a:pt x="10" y="60"/>
                    <a:pt x="9" y="60"/>
                  </a:cubicBezTo>
                  <a:cubicBezTo>
                    <a:pt x="9" y="60"/>
                    <a:pt x="8" y="60"/>
                    <a:pt x="8" y="6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27" name="Freeform 311">
              <a:extLst>
                <a:ext uri="{FF2B5EF4-FFF2-40B4-BE49-F238E27FC236}">
                  <a16:creationId xmlns:a16="http://schemas.microsoft.com/office/drawing/2014/main" id="{5A8107F4-9E4A-4B10-842E-8C7892D912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8113" y="7712075"/>
              <a:ext cx="165100" cy="280988"/>
            </a:xfrm>
            <a:custGeom>
              <a:avLst/>
              <a:gdLst>
                <a:gd name="T0" fmla="*/ 58 w 60"/>
                <a:gd name="T1" fmla="*/ 102 h 102"/>
                <a:gd name="T2" fmla="*/ 57 w 60"/>
                <a:gd name="T3" fmla="*/ 100 h 102"/>
                <a:gd name="T4" fmla="*/ 43 w 60"/>
                <a:gd name="T5" fmla="*/ 77 h 102"/>
                <a:gd name="T6" fmla="*/ 43 w 60"/>
                <a:gd name="T7" fmla="*/ 74 h 102"/>
                <a:gd name="T8" fmla="*/ 45 w 60"/>
                <a:gd name="T9" fmla="*/ 75 h 102"/>
                <a:gd name="T10" fmla="*/ 59 w 60"/>
                <a:gd name="T11" fmla="*/ 99 h 102"/>
                <a:gd name="T12" fmla="*/ 60 w 60"/>
                <a:gd name="T13" fmla="*/ 101 h 102"/>
                <a:gd name="T14" fmla="*/ 59 w 60"/>
                <a:gd name="T15" fmla="*/ 102 h 102"/>
                <a:gd name="T16" fmla="*/ 58 w 60"/>
                <a:gd name="T17" fmla="*/ 102 h 102"/>
                <a:gd name="T18" fmla="*/ 40 w 60"/>
                <a:gd name="T19" fmla="*/ 71 h 102"/>
                <a:gd name="T20" fmla="*/ 39 w 60"/>
                <a:gd name="T21" fmla="*/ 70 h 102"/>
                <a:gd name="T22" fmla="*/ 1 w 60"/>
                <a:gd name="T23" fmla="*/ 3 h 102"/>
                <a:gd name="T24" fmla="*/ 0 w 60"/>
                <a:gd name="T25" fmla="*/ 2 h 102"/>
                <a:gd name="T26" fmla="*/ 1 w 60"/>
                <a:gd name="T27" fmla="*/ 0 h 102"/>
                <a:gd name="T28" fmla="*/ 3 w 60"/>
                <a:gd name="T29" fmla="*/ 2 h 102"/>
                <a:gd name="T30" fmla="*/ 42 w 60"/>
                <a:gd name="T31" fmla="*/ 68 h 102"/>
                <a:gd name="T32" fmla="*/ 42 w 60"/>
                <a:gd name="T33" fmla="*/ 71 h 102"/>
                <a:gd name="T34" fmla="*/ 40 w 60"/>
                <a:gd name="T35" fmla="*/ 7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102">
                  <a:moveTo>
                    <a:pt x="58" y="102"/>
                  </a:moveTo>
                  <a:cubicBezTo>
                    <a:pt x="57" y="101"/>
                    <a:pt x="57" y="101"/>
                    <a:pt x="57" y="100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2" y="75"/>
                    <a:pt x="42" y="74"/>
                    <a:pt x="43" y="74"/>
                  </a:cubicBezTo>
                  <a:cubicBezTo>
                    <a:pt x="44" y="73"/>
                    <a:pt x="45" y="74"/>
                    <a:pt x="45" y="75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100"/>
                    <a:pt x="60" y="100"/>
                    <a:pt x="60" y="101"/>
                  </a:cubicBezTo>
                  <a:cubicBezTo>
                    <a:pt x="60" y="101"/>
                    <a:pt x="60" y="102"/>
                    <a:pt x="59" y="102"/>
                  </a:cubicBezTo>
                  <a:cubicBezTo>
                    <a:pt x="59" y="102"/>
                    <a:pt x="58" y="102"/>
                    <a:pt x="58" y="102"/>
                  </a:cubicBezTo>
                  <a:close/>
                  <a:moveTo>
                    <a:pt x="40" y="71"/>
                  </a:moveTo>
                  <a:cubicBezTo>
                    <a:pt x="40" y="71"/>
                    <a:pt x="39" y="71"/>
                    <a:pt x="39" y="7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3" y="1"/>
                    <a:pt x="3" y="2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2" y="70"/>
                    <a:pt x="42" y="71"/>
                    <a:pt x="42" y="71"/>
                  </a:cubicBezTo>
                  <a:cubicBezTo>
                    <a:pt x="41" y="72"/>
                    <a:pt x="41" y="72"/>
                    <a:pt x="40" y="71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28" name="Freeform 312">
              <a:extLst>
                <a:ext uri="{FF2B5EF4-FFF2-40B4-BE49-F238E27FC236}">
                  <a16:creationId xmlns:a16="http://schemas.microsoft.com/office/drawing/2014/main" id="{1931D7DB-322E-4103-86FA-B8D44135E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313" y="7839075"/>
              <a:ext cx="22225" cy="22225"/>
            </a:xfrm>
            <a:custGeom>
              <a:avLst/>
              <a:gdLst>
                <a:gd name="T0" fmla="*/ 2 w 8"/>
                <a:gd name="T1" fmla="*/ 7 h 8"/>
                <a:gd name="T2" fmla="*/ 1 w 8"/>
                <a:gd name="T3" fmla="*/ 6 h 8"/>
                <a:gd name="T4" fmla="*/ 1 w 8"/>
                <a:gd name="T5" fmla="*/ 3 h 8"/>
                <a:gd name="T6" fmla="*/ 5 w 8"/>
                <a:gd name="T7" fmla="*/ 0 h 8"/>
                <a:gd name="T8" fmla="*/ 7 w 8"/>
                <a:gd name="T9" fmla="*/ 2 h 8"/>
                <a:gd name="T10" fmla="*/ 7 w 8"/>
                <a:gd name="T11" fmla="*/ 5 h 8"/>
                <a:gd name="T12" fmla="*/ 3 w 8"/>
                <a:gd name="T13" fmla="*/ 7 h 8"/>
                <a:gd name="T14" fmla="*/ 2 w 8"/>
                <a:gd name="T1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2" y="7"/>
                  </a:moveTo>
                  <a:cubicBezTo>
                    <a:pt x="1" y="7"/>
                    <a:pt x="1" y="6"/>
                    <a:pt x="1" y="6"/>
                  </a:cubicBezTo>
                  <a:cubicBezTo>
                    <a:pt x="0" y="5"/>
                    <a:pt x="0" y="3"/>
                    <a:pt x="1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1"/>
                    <a:pt x="7" y="2"/>
                  </a:cubicBezTo>
                  <a:cubicBezTo>
                    <a:pt x="8" y="3"/>
                    <a:pt x="8" y="4"/>
                    <a:pt x="7" y="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8"/>
                    <a:pt x="2" y="7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29" name="Freeform 313">
              <a:extLst>
                <a:ext uri="{FF2B5EF4-FFF2-40B4-BE49-F238E27FC236}">
                  <a16:creationId xmlns:a16="http://schemas.microsoft.com/office/drawing/2014/main" id="{BB0C1DCC-5D74-4B3B-8FDB-FCC07076E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7797800"/>
              <a:ext cx="49213" cy="79375"/>
            </a:xfrm>
            <a:custGeom>
              <a:avLst/>
              <a:gdLst>
                <a:gd name="T0" fmla="*/ 16 w 18"/>
                <a:gd name="T1" fmla="*/ 29 h 29"/>
                <a:gd name="T2" fmla="*/ 14 w 18"/>
                <a:gd name="T3" fmla="*/ 26 h 29"/>
                <a:gd name="T4" fmla="*/ 2 w 18"/>
                <a:gd name="T5" fmla="*/ 5 h 29"/>
                <a:gd name="T6" fmla="*/ 2 w 18"/>
                <a:gd name="T7" fmla="*/ 5 h 29"/>
                <a:gd name="T8" fmla="*/ 0 w 18"/>
                <a:gd name="T9" fmla="*/ 2 h 29"/>
                <a:gd name="T10" fmla="*/ 2 w 18"/>
                <a:gd name="T11" fmla="*/ 1 h 29"/>
                <a:gd name="T12" fmla="*/ 2 w 18"/>
                <a:gd name="T13" fmla="*/ 1 h 29"/>
                <a:gd name="T14" fmla="*/ 18 w 18"/>
                <a:gd name="T15" fmla="*/ 28 h 29"/>
                <a:gd name="T16" fmla="*/ 17 w 18"/>
                <a:gd name="T17" fmla="*/ 29 h 29"/>
                <a:gd name="T18" fmla="*/ 16 w 18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9">
                  <a:moveTo>
                    <a:pt x="16" y="29"/>
                  </a:moveTo>
                  <a:cubicBezTo>
                    <a:pt x="15" y="28"/>
                    <a:pt x="14" y="27"/>
                    <a:pt x="14" y="26"/>
                  </a:cubicBezTo>
                  <a:cubicBezTo>
                    <a:pt x="14" y="18"/>
                    <a:pt x="9" y="9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1" y="6"/>
                    <a:pt x="18" y="18"/>
                    <a:pt x="18" y="28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30" name="Freeform 314">
              <a:extLst>
                <a:ext uri="{FF2B5EF4-FFF2-40B4-BE49-F238E27FC236}">
                  <a16:creationId xmlns:a16="http://schemas.microsoft.com/office/drawing/2014/main" id="{C905C848-F108-456C-9BB1-62CF2D366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7780338"/>
              <a:ext cx="66675" cy="107950"/>
            </a:xfrm>
            <a:custGeom>
              <a:avLst/>
              <a:gdLst>
                <a:gd name="T0" fmla="*/ 22 w 24"/>
                <a:gd name="T1" fmla="*/ 38 h 39"/>
                <a:gd name="T2" fmla="*/ 22 w 24"/>
                <a:gd name="T3" fmla="*/ 38 h 39"/>
                <a:gd name="T4" fmla="*/ 20 w 24"/>
                <a:gd name="T5" fmla="*/ 35 h 39"/>
                <a:gd name="T6" fmla="*/ 2 w 24"/>
                <a:gd name="T7" fmla="*/ 4 h 39"/>
                <a:gd name="T8" fmla="*/ 2 w 24"/>
                <a:gd name="T9" fmla="*/ 4 h 39"/>
                <a:gd name="T10" fmla="*/ 0 w 24"/>
                <a:gd name="T11" fmla="*/ 1 h 39"/>
                <a:gd name="T12" fmla="*/ 2 w 24"/>
                <a:gd name="T13" fmla="*/ 0 h 39"/>
                <a:gd name="T14" fmla="*/ 2 w 24"/>
                <a:gd name="T15" fmla="*/ 0 h 39"/>
                <a:gd name="T16" fmla="*/ 24 w 24"/>
                <a:gd name="T17" fmla="*/ 37 h 39"/>
                <a:gd name="T18" fmla="*/ 22 w 24"/>
                <a:gd name="T1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9">
                  <a:moveTo>
                    <a:pt x="22" y="38"/>
                  </a:move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0" y="36"/>
                    <a:pt x="20" y="35"/>
                  </a:cubicBezTo>
                  <a:cubicBezTo>
                    <a:pt x="20" y="24"/>
                    <a:pt x="12" y="1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4" y="7"/>
                    <a:pt x="24" y="24"/>
                    <a:pt x="24" y="37"/>
                  </a:cubicBezTo>
                  <a:cubicBezTo>
                    <a:pt x="24" y="38"/>
                    <a:pt x="23" y="39"/>
                    <a:pt x="22" y="38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31" name="Freeform 315">
              <a:extLst>
                <a:ext uri="{FF2B5EF4-FFF2-40B4-BE49-F238E27FC236}">
                  <a16:creationId xmlns:a16="http://schemas.microsoft.com/office/drawing/2014/main" id="{BA65FF19-7370-4B66-A0F8-D992189E5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7761288"/>
              <a:ext cx="79375" cy="134938"/>
            </a:xfrm>
            <a:custGeom>
              <a:avLst/>
              <a:gdLst>
                <a:gd name="T0" fmla="*/ 27 w 29"/>
                <a:gd name="T1" fmla="*/ 49 h 49"/>
                <a:gd name="T2" fmla="*/ 26 w 29"/>
                <a:gd name="T3" fmla="*/ 45 h 49"/>
                <a:gd name="T4" fmla="*/ 2 w 29"/>
                <a:gd name="T5" fmla="*/ 5 h 49"/>
                <a:gd name="T6" fmla="*/ 2 w 29"/>
                <a:gd name="T7" fmla="*/ 5 h 49"/>
                <a:gd name="T8" fmla="*/ 0 w 29"/>
                <a:gd name="T9" fmla="*/ 2 h 49"/>
                <a:gd name="T10" fmla="*/ 2 w 29"/>
                <a:gd name="T11" fmla="*/ 1 h 49"/>
                <a:gd name="T12" fmla="*/ 2 w 29"/>
                <a:gd name="T13" fmla="*/ 1 h 49"/>
                <a:gd name="T14" fmla="*/ 29 w 29"/>
                <a:gd name="T15" fmla="*/ 48 h 49"/>
                <a:gd name="T16" fmla="*/ 27 w 29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49">
                  <a:moveTo>
                    <a:pt x="27" y="49"/>
                  </a:moveTo>
                  <a:cubicBezTo>
                    <a:pt x="26" y="48"/>
                    <a:pt x="26" y="47"/>
                    <a:pt x="26" y="45"/>
                  </a:cubicBezTo>
                  <a:cubicBezTo>
                    <a:pt x="26" y="31"/>
                    <a:pt x="15" y="12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7" y="9"/>
                    <a:pt x="29" y="30"/>
                    <a:pt x="29" y="48"/>
                  </a:cubicBezTo>
                  <a:cubicBezTo>
                    <a:pt x="29" y="49"/>
                    <a:pt x="28" y="49"/>
                    <a:pt x="27" y="49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32" name="Freeform 316">
              <a:extLst>
                <a:ext uri="{FF2B5EF4-FFF2-40B4-BE49-F238E27FC236}">
                  <a16:creationId xmlns:a16="http://schemas.microsoft.com/office/drawing/2014/main" id="{B3EFC329-08B8-4576-98F8-937E7A105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7797800"/>
              <a:ext cx="49213" cy="79375"/>
            </a:xfrm>
            <a:custGeom>
              <a:avLst/>
              <a:gdLst>
                <a:gd name="T0" fmla="*/ 16 w 18"/>
                <a:gd name="T1" fmla="*/ 29 h 29"/>
                <a:gd name="T2" fmla="*/ 14 w 18"/>
                <a:gd name="T3" fmla="*/ 26 h 29"/>
                <a:gd name="T4" fmla="*/ 2 w 18"/>
                <a:gd name="T5" fmla="*/ 5 h 29"/>
                <a:gd name="T6" fmla="*/ 2 w 18"/>
                <a:gd name="T7" fmla="*/ 5 h 29"/>
                <a:gd name="T8" fmla="*/ 0 w 18"/>
                <a:gd name="T9" fmla="*/ 2 h 29"/>
                <a:gd name="T10" fmla="*/ 2 w 18"/>
                <a:gd name="T11" fmla="*/ 1 h 29"/>
                <a:gd name="T12" fmla="*/ 2 w 18"/>
                <a:gd name="T13" fmla="*/ 1 h 29"/>
                <a:gd name="T14" fmla="*/ 18 w 18"/>
                <a:gd name="T15" fmla="*/ 28 h 29"/>
                <a:gd name="T16" fmla="*/ 17 w 18"/>
                <a:gd name="T17" fmla="*/ 29 h 29"/>
                <a:gd name="T18" fmla="*/ 16 w 18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9">
                  <a:moveTo>
                    <a:pt x="16" y="29"/>
                  </a:moveTo>
                  <a:cubicBezTo>
                    <a:pt x="15" y="28"/>
                    <a:pt x="14" y="27"/>
                    <a:pt x="14" y="26"/>
                  </a:cubicBezTo>
                  <a:cubicBezTo>
                    <a:pt x="14" y="18"/>
                    <a:pt x="9" y="9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1" y="6"/>
                    <a:pt x="18" y="18"/>
                    <a:pt x="18" y="28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33" name="Freeform 317">
              <a:extLst>
                <a:ext uri="{FF2B5EF4-FFF2-40B4-BE49-F238E27FC236}">
                  <a16:creationId xmlns:a16="http://schemas.microsoft.com/office/drawing/2014/main" id="{DC0E78FD-3AD9-4653-8226-D12855D7A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5425" y="7824788"/>
              <a:ext cx="22225" cy="36513"/>
            </a:xfrm>
            <a:custGeom>
              <a:avLst/>
              <a:gdLst>
                <a:gd name="T0" fmla="*/ 4 w 8"/>
                <a:gd name="T1" fmla="*/ 12 h 13"/>
                <a:gd name="T2" fmla="*/ 0 w 8"/>
                <a:gd name="T3" fmla="*/ 4 h 13"/>
                <a:gd name="T4" fmla="*/ 4 w 8"/>
                <a:gd name="T5" fmla="*/ 2 h 13"/>
                <a:gd name="T6" fmla="*/ 8 w 8"/>
                <a:gd name="T7" fmla="*/ 9 h 13"/>
                <a:gd name="T8" fmla="*/ 4 w 8"/>
                <a:gd name="T9" fmla="*/ 12 h 13"/>
                <a:gd name="T10" fmla="*/ 4 w 8"/>
                <a:gd name="T11" fmla="*/ 6 h 13"/>
                <a:gd name="T12" fmla="*/ 3 w 8"/>
                <a:gd name="T13" fmla="*/ 6 h 13"/>
                <a:gd name="T14" fmla="*/ 4 w 8"/>
                <a:gd name="T15" fmla="*/ 7 h 13"/>
                <a:gd name="T16" fmla="*/ 5 w 8"/>
                <a:gd name="T17" fmla="*/ 7 h 13"/>
                <a:gd name="T18" fmla="*/ 4 w 8"/>
                <a:gd name="T1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4" y="12"/>
                  </a:moveTo>
                  <a:cubicBezTo>
                    <a:pt x="2" y="10"/>
                    <a:pt x="0" y="7"/>
                    <a:pt x="0" y="4"/>
                  </a:cubicBezTo>
                  <a:cubicBezTo>
                    <a:pt x="0" y="2"/>
                    <a:pt x="2" y="0"/>
                    <a:pt x="4" y="2"/>
                  </a:cubicBezTo>
                  <a:cubicBezTo>
                    <a:pt x="6" y="3"/>
                    <a:pt x="8" y="6"/>
                    <a:pt x="8" y="9"/>
                  </a:cubicBezTo>
                  <a:cubicBezTo>
                    <a:pt x="8" y="12"/>
                    <a:pt x="6" y="13"/>
                    <a:pt x="4" y="12"/>
                  </a:cubicBezTo>
                  <a:close/>
                  <a:moveTo>
                    <a:pt x="4" y="6"/>
                  </a:moveTo>
                  <a:cubicBezTo>
                    <a:pt x="4" y="6"/>
                    <a:pt x="3" y="6"/>
                    <a:pt x="3" y="6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4" y="8"/>
                    <a:pt x="5" y="8"/>
                    <a:pt x="5" y="7"/>
                  </a:cubicBezTo>
                  <a:cubicBezTo>
                    <a:pt x="5" y="7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34" name="Freeform 318">
              <a:extLst>
                <a:ext uri="{FF2B5EF4-FFF2-40B4-BE49-F238E27FC236}">
                  <a16:creationId xmlns:a16="http://schemas.microsoft.com/office/drawing/2014/main" id="{856D08A3-227E-4EA4-BC86-BAB539C5C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7888288"/>
              <a:ext cx="19050" cy="41275"/>
            </a:xfrm>
            <a:custGeom>
              <a:avLst/>
              <a:gdLst>
                <a:gd name="T0" fmla="*/ 2 w 7"/>
                <a:gd name="T1" fmla="*/ 15 h 15"/>
                <a:gd name="T2" fmla="*/ 1 w 7"/>
                <a:gd name="T3" fmla="*/ 14 h 15"/>
                <a:gd name="T4" fmla="*/ 0 w 7"/>
                <a:gd name="T5" fmla="*/ 12 h 15"/>
                <a:gd name="T6" fmla="*/ 0 w 7"/>
                <a:gd name="T7" fmla="*/ 11 h 15"/>
                <a:gd name="T8" fmla="*/ 4 w 7"/>
                <a:gd name="T9" fmla="*/ 1 h 15"/>
                <a:gd name="T10" fmla="*/ 6 w 7"/>
                <a:gd name="T11" fmla="*/ 1 h 15"/>
                <a:gd name="T12" fmla="*/ 7 w 7"/>
                <a:gd name="T13" fmla="*/ 5 h 15"/>
                <a:gd name="T14" fmla="*/ 4 w 7"/>
                <a:gd name="T15" fmla="*/ 14 h 15"/>
                <a:gd name="T16" fmla="*/ 2 w 7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5">
                  <a:moveTo>
                    <a:pt x="2" y="15"/>
                  </a:moveTo>
                  <a:cubicBezTo>
                    <a:pt x="2" y="14"/>
                    <a:pt x="2" y="14"/>
                    <a:pt x="1" y="14"/>
                  </a:cubicBezTo>
                  <a:cubicBezTo>
                    <a:pt x="1" y="14"/>
                    <a:pt x="0" y="13"/>
                    <a:pt x="0" y="12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7" y="2"/>
                    <a:pt x="7" y="4"/>
                    <a:pt x="7" y="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5"/>
                    <a:pt x="3" y="15"/>
                    <a:pt x="2" y="1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35" name="Freeform 319">
              <a:extLst>
                <a:ext uri="{FF2B5EF4-FFF2-40B4-BE49-F238E27FC236}">
                  <a16:creationId xmlns:a16="http://schemas.microsoft.com/office/drawing/2014/main" id="{FD26241D-9106-4FB9-BDF9-E4F8F7E73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2550" y="7904163"/>
              <a:ext cx="100013" cy="77788"/>
            </a:xfrm>
            <a:custGeom>
              <a:avLst/>
              <a:gdLst>
                <a:gd name="T0" fmla="*/ 1 w 36"/>
                <a:gd name="T1" fmla="*/ 8 h 28"/>
                <a:gd name="T2" fmla="*/ 0 w 36"/>
                <a:gd name="T3" fmla="*/ 7 h 28"/>
                <a:gd name="T4" fmla="*/ 0 w 36"/>
                <a:gd name="T5" fmla="*/ 6 h 28"/>
                <a:gd name="T6" fmla="*/ 0 w 36"/>
                <a:gd name="T7" fmla="*/ 4 h 28"/>
                <a:gd name="T8" fmla="*/ 18 w 36"/>
                <a:gd name="T9" fmla="*/ 4 h 28"/>
                <a:gd name="T10" fmla="*/ 36 w 36"/>
                <a:gd name="T11" fmla="*/ 25 h 28"/>
                <a:gd name="T12" fmla="*/ 35 w 36"/>
                <a:gd name="T13" fmla="*/ 28 h 28"/>
                <a:gd name="T14" fmla="*/ 33 w 36"/>
                <a:gd name="T15" fmla="*/ 26 h 28"/>
                <a:gd name="T16" fmla="*/ 18 w 36"/>
                <a:gd name="T17" fmla="*/ 8 h 28"/>
                <a:gd name="T18" fmla="*/ 3 w 36"/>
                <a:gd name="T19" fmla="*/ 8 h 28"/>
                <a:gd name="T20" fmla="*/ 1 w 36"/>
                <a:gd name="T21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28">
                  <a:moveTo>
                    <a:pt x="1" y="8"/>
                  </a:moveTo>
                  <a:cubicBezTo>
                    <a:pt x="1" y="8"/>
                    <a:pt x="1" y="8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0"/>
                    <a:pt x="11" y="0"/>
                    <a:pt x="18" y="4"/>
                  </a:cubicBezTo>
                  <a:cubicBezTo>
                    <a:pt x="25" y="8"/>
                    <a:pt x="31" y="16"/>
                    <a:pt x="36" y="25"/>
                  </a:cubicBezTo>
                  <a:cubicBezTo>
                    <a:pt x="36" y="26"/>
                    <a:pt x="36" y="27"/>
                    <a:pt x="35" y="28"/>
                  </a:cubicBezTo>
                  <a:cubicBezTo>
                    <a:pt x="35" y="28"/>
                    <a:pt x="33" y="27"/>
                    <a:pt x="33" y="26"/>
                  </a:cubicBezTo>
                  <a:cubicBezTo>
                    <a:pt x="29" y="18"/>
                    <a:pt x="24" y="12"/>
                    <a:pt x="18" y="8"/>
                  </a:cubicBezTo>
                  <a:cubicBezTo>
                    <a:pt x="12" y="5"/>
                    <a:pt x="6" y="5"/>
                    <a:pt x="3" y="8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36" name="Freeform 320">
              <a:extLst>
                <a:ext uri="{FF2B5EF4-FFF2-40B4-BE49-F238E27FC236}">
                  <a16:creationId xmlns:a16="http://schemas.microsoft.com/office/drawing/2014/main" id="{97402498-896E-4601-8448-A118CE2B2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2550" y="7915275"/>
              <a:ext cx="100013" cy="66675"/>
            </a:xfrm>
            <a:custGeom>
              <a:avLst/>
              <a:gdLst>
                <a:gd name="T0" fmla="*/ 34 w 36"/>
                <a:gd name="T1" fmla="*/ 23 h 24"/>
                <a:gd name="T2" fmla="*/ 1 w 36"/>
                <a:gd name="T3" fmla="*/ 4 h 24"/>
                <a:gd name="T4" fmla="*/ 0 w 36"/>
                <a:gd name="T5" fmla="*/ 1 h 24"/>
                <a:gd name="T6" fmla="*/ 1 w 36"/>
                <a:gd name="T7" fmla="*/ 0 h 24"/>
                <a:gd name="T8" fmla="*/ 34 w 36"/>
                <a:gd name="T9" fmla="*/ 19 h 24"/>
                <a:gd name="T10" fmla="*/ 36 w 36"/>
                <a:gd name="T11" fmla="*/ 22 h 24"/>
                <a:gd name="T12" fmla="*/ 34 w 36"/>
                <a:gd name="T1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4">
                  <a:moveTo>
                    <a:pt x="34" y="2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20"/>
                    <a:pt x="36" y="21"/>
                    <a:pt x="36" y="22"/>
                  </a:cubicBezTo>
                  <a:cubicBezTo>
                    <a:pt x="36" y="23"/>
                    <a:pt x="35" y="24"/>
                    <a:pt x="34" y="23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37" name="Freeform 321">
              <a:extLst>
                <a:ext uri="{FF2B5EF4-FFF2-40B4-BE49-F238E27FC236}">
                  <a16:creationId xmlns:a16="http://schemas.microsoft.com/office/drawing/2014/main" id="{B9AB4753-F5C6-4D0D-B711-39AE99CF8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2100" y="7742238"/>
              <a:ext cx="7938" cy="12700"/>
            </a:xfrm>
            <a:custGeom>
              <a:avLst/>
              <a:gdLst>
                <a:gd name="T0" fmla="*/ 0 w 5"/>
                <a:gd name="T1" fmla="*/ 0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38" name="Line 322">
              <a:extLst>
                <a:ext uri="{FF2B5EF4-FFF2-40B4-BE49-F238E27FC236}">
                  <a16:creationId xmlns:a16="http://schemas.microsoft.com/office/drawing/2014/main" id="{135247C5-3280-4619-A1C7-79EBD3329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2100" y="7742238"/>
              <a:ext cx="7938" cy="127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39" name="Freeform 323">
              <a:extLst>
                <a:ext uri="{FF2B5EF4-FFF2-40B4-BE49-F238E27FC236}">
                  <a16:creationId xmlns:a16="http://schemas.microsoft.com/office/drawing/2014/main" id="{674B4EAA-43CC-4B93-885C-5F7BBB507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2100" y="7747000"/>
              <a:ext cx="7938" cy="3175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0 h 2"/>
                <a:gd name="T4" fmla="*/ 0 w 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40" name="Line 324">
              <a:extLst>
                <a:ext uri="{FF2B5EF4-FFF2-40B4-BE49-F238E27FC236}">
                  <a16:creationId xmlns:a16="http://schemas.microsoft.com/office/drawing/2014/main" id="{05CEEB7E-8750-4AB2-ACC5-1263DBA439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12100" y="7747000"/>
              <a:ext cx="7938" cy="317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41" name="Freeform 325">
              <a:extLst>
                <a:ext uri="{FF2B5EF4-FFF2-40B4-BE49-F238E27FC236}">
                  <a16:creationId xmlns:a16="http://schemas.microsoft.com/office/drawing/2014/main" id="{AE24E164-D409-469D-A08A-15E318F43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6388" y="7835900"/>
              <a:ext cx="23813" cy="25400"/>
            </a:xfrm>
            <a:custGeom>
              <a:avLst/>
              <a:gdLst>
                <a:gd name="T0" fmla="*/ 8 w 9"/>
                <a:gd name="T1" fmla="*/ 8 h 9"/>
                <a:gd name="T2" fmla="*/ 2 w 9"/>
                <a:gd name="T3" fmla="*/ 5 h 9"/>
                <a:gd name="T4" fmla="*/ 0 w 9"/>
                <a:gd name="T5" fmla="*/ 2 h 9"/>
                <a:gd name="T6" fmla="*/ 2 w 9"/>
                <a:gd name="T7" fmla="*/ 1 h 9"/>
                <a:gd name="T8" fmla="*/ 8 w 9"/>
                <a:gd name="T9" fmla="*/ 4 h 9"/>
                <a:gd name="T10" fmla="*/ 9 w 9"/>
                <a:gd name="T11" fmla="*/ 7 h 9"/>
                <a:gd name="T12" fmla="*/ 8 w 9"/>
                <a:gd name="T1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8" y="8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5"/>
                    <a:pt x="9" y="6"/>
                    <a:pt x="9" y="7"/>
                  </a:cubicBezTo>
                  <a:cubicBezTo>
                    <a:pt x="9" y="8"/>
                    <a:pt x="9" y="9"/>
                    <a:pt x="8" y="8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42" name="Freeform 326">
              <a:extLst>
                <a:ext uri="{FF2B5EF4-FFF2-40B4-BE49-F238E27FC236}">
                  <a16:creationId xmlns:a16="http://schemas.microsoft.com/office/drawing/2014/main" id="{1121D12B-B8C1-4C3D-8BA1-76E073E14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4325" y="7832725"/>
              <a:ext cx="11113" cy="33338"/>
            </a:xfrm>
            <a:custGeom>
              <a:avLst/>
              <a:gdLst>
                <a:gd name="T0" fmla="*/ 2 w 4"/>
                <a:gd name="T1" fmla="*/ 11 h 12"/>
                <a:gd name="T2" fmla="*/ 0 w 4"/>
                <a:gd name="T3" fmla="*/ 8 h 12"/>
                <a:gd name="T4" fmla="*/ 0 w 4"/>
                <a:gd name="T5" fmla="*/ 1 h 12"/>
                <a:gd name="T6" fmla="*/ 2 w 4"/>
                <a:gd name="T7" fmla="*/ 0 h 12"/>
                <a:gd name="T8" fmla="*/ 4 w 4"/>
                <a:gd name="T9" fmla="*/ 3 h 12"/>
                <a:gd name="T10" fmla="*/ 4 w 4"/>
                <a:gd name="T11" fmla="*/ 10 h 12"/>
                <a:gd name="T12" fmla="*/ 2 w 4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2">
                  <a:moveTo>
                    <a:pt x="2" y="11"/>
                  </a:moveTo>
                  <a:cubicBezTo>
                    <a:pt x="1" y="10"/>
                    <a:pt x="0" y="9"/>
                    <a:pt x="0" y="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1"/>
                    <a:pt x="4" y="2"/>
                    <a:pt x="4" y="3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3" y="12"/>
                    <a:pt x="2" y="11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43" name="Freeform 327">
              <a:extLst>
                <a:ext uri="{FF2B5EF4-FFF2-40B4-BE49-F238E27FC236}">
                  <a16:creationId xmlns:a16="http://schemas.microsoft.com/office/drawing/2014/main" id="{3464DDB4-A156-4DC4-80A8-A6465406B9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5100" y="7705725"/>
              <a:ext cx="25400" cy="36513"/>
            </a:xfrm>
            <a:custGeom>
              <a:avLst/>
              <a:gdLst>
                <a:gd name="T0" fmla="*/ 4 w 9"/>
                <a:gd name="T1" fmla="*/ 12 h 13"/>
                <a:gd name="T2" fmla="*/ 0 w 9"/>
                <a:gd name="T3" fmla="*/ 4 h 13"/>
                <a:gd name="T4" fmla="*/ 4 w 9"/>
                <a:gd name="T5" fmla="*/ 1 h 13"/>
                <a:gd name="T6" fmla="*/ 9 w 9"/>
                <a:gd name="T7" fmla="*/ 9 h 13"/>
                <a:gd name="T8" fmla="*/ 4 w 9"/>
                <a:gd name="T9" fmla="*/ 12 h 13"/>
                <a:gd name="T10" fmla="*/ 4 w 9"/>
                <a:gd name="T11" fmla="*/ 5 h 13"/>
                <a:gd name="T12" fmla="*/ 3 w 9"/>
                <a:gd name="T13" fmla="*/ 6 h 13"/>
                <a:gd name="T14" fmla="*/ 4 w 9"/>
                <a:gd name="T15" fmla="*/ 7 h 13"/>
                <a:gd name="T16" fmla="*/ 5 w 9"/>
                <a:gd name="T17" fmla="*/ 7 h 13"/>
                <a:gd name="T18" fmla="*/ 4 w 9"/>
                <a:gd name="T1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4" y="12"/>
                  </a:moveTo>
                  <a:cubicBezTo>
                    <a:pt x="2" y="10"/>
                    <a:pt x="0" y="7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7" y="3"/>
                    <a:pt x="9" y="6"/>
                    <a:pt x="9" y="9"/>
                  </a:cubicBezTo>
                  <a:cubicBezTo>
                    <a:pt x="9" y="12"/>
                    <a:pt x="7" y="13"/>
                    <a:pt x="4" y="12"/>
                  </a:cubicBezTo>
                  <a:close/>
                  <a:moveTo>
                    <a:pt x="4" y="5"/>
                  </a:moveTo>
                  <a:cubicBezTo>
                    <a:pt x="4" y="5"/>
                    <a:pt x="3" y="5"/>
                    <a:pt x="3" y="6"/>
                  </a:cubicBezTo>
                  <a:cubicBezTo>
                    <a:pt x="3" y="6"/>
                    <a:pt x="4" y="7"/>
                    <a:pt x="4" y="7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6"/>
                    <a:pt x="5" y="6"/>
                    <a:pt x="4" y="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44" name="Freeform 328">
              <a:extLst>
                <a:ext uri="{FF2B5EF4-FFF2-40B4-BE49-F238E27FC236}">
                  <a16:creationId xmlns:a16="http://schemas.microsoft.com/office/drawing/2014/main" id="{14D58A49-A918-4E9C-BF61-602F1D6DF7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6388" y="7924800"/>
              <a:ext cx="33338" cy="46038"/>
            </a:xfrm>
            <a:custGeom>
              <a:avLst/>
              <a:gdLst>
                <a:gd name="T0" fmla="*/ 6 w 12"/>
                <a:gd name="T1" fmla="*/ 16 h 17"/>
                <a:gd name="T2" fmla="*/ 0 w 12"/>
                <a:gd name="T3" fmla="*/ 6 h 17"/>
                <a:gd name="T4" fmla="*/ 1 w 12"/>
                <a:gd name="T5" fmla="*/ 1 h 17"/>
                <a:gd name="T6" fmla="*/ 5 w 12"/>
                <a:gd name="T7" fmla="*/ 1 h 17"/>
                <a:gd name="T8" fmla="*/ 12 w 12"/>
                <a:gd name="T9" fmla="*/ 11 h 17"/>
                <a:gd name="T10" fmla="*/ 11 w 12"/>
                <a:gd name="T11" fmla="*/ 15 h 17"/>
                <a:gd name="T12" fmla="*/ 7 w 12"/>
                <a:gd name="T13" fmla="*/ 16 h 17"/>
                <a:gd name="T14" fmla="*/ 6 w 12"/>
                <a:gd name="T15" fmla="*/ 16 h 17"/>
                <a:gd name="T16" fmla="*/ 6 w 12"/>
                <a:gd name="T17" fmla="*/ 6 h 17"/>
                <a:gd name="T18" fmla="*/ 5 w 12"/>
                <a:gd name="T19" fmla="*/ 5 h 17"/>
                <a:gd name="T20" fmla="*/ 4 w 12"/>
                <a:gd name="T21" fmla="*/ 6 h 17"/>
                <a:gd name="T22" fmla="*/ 3 w 12"/>
                <a:gd name="T23" fmla="*/ 8 h 17"/>
                <a:gd name="T24" fmla="*/ 6 w 12"/>
                <a:gd name="T25" fmla="*/ 12 h 17"/>
                <a:gd name="T26" fmla="*/ 8 w 12"/>
                <a:gd name="T27" fmla="*/ 11 h 17"/>
                <a:gd name="T28" fmla="*/ 8 w 12"/>
                <a:gd name="T29" fmla="*/ 9 h 17"/>
                <a:gd name="T30" fmla="*/ 6 w 12"/>
                <a:gd name="T31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7">
                  <a:moveTo>
                    <a:pt x="6" y="16"/>
                  </a:moveTo>
                  <a:cubicBezTo>
                    <a:pt x="3" y="14"/>
                    <a:pt x="0" y="10"/>
                    <a:pt x="0" y="6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8" y="2"/>
                    <a:pt x="11" y="7"/>
                    <a:pt x="12" y="11"/>
                  </a:cubicBezTo>
                  <a:cubicBezTo>
                    <a:pt x="12" y="13"/>
                    <a:pt x="12" y="14"/>
                    <a:pt x="11" y="15"/>
                  </a:cubicBezTo>
                  <a:cubicBezTo>
                    <a:pt x="10" y="16"/>
                    <a:pt x="9" y="17"/>
                    <a:pt x="7" y="16"/>
                  </a:cubicBezTo>
                  <a:cubicBezTo>
                    <a:pt x="7" y="16"/>
                    <a:pt x="6" y="16"/>
                    <a:pt x="6" y="16"/>
                  </a:cubicBezTo>
                  <a:close/>
                  <a:moveTo>
                    <a:pt x="6" y="6"/>
                  </a:moveTo>
                  <a:cubicBezTo>
                    <a:pt x="6" y="5"/>
                    <a:pt x="6" y="5"/>
                    <a:pt x="5" y="5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3" y="6"/>
                    <a:pt x="3" y="7"/>
                    <a:pt x="3" y="8"/>
                  </a:cubicBezTo>
                  <a:cubicBezTo>
                    <a:pt x="4" y="9"/>
                    <a:pt x="5" y="11"/>
                    <a:pt x="6" y="12"/>
                  </a:cubicBezTo>
                  <a:cubicBezTo>
                    <a:pt x="7" y="12"/>
                    <a:pt x="8" y="12"/>
                    <a:pt x="8" y="11"/>
                  </a:cubicBezTo>
                  <a:cubicBezTo>
                    <a:pt x="8" y="11"/>
                    <a:pt x="8" y="10"/>
                    <a:pt x="8" y="9"/>
                  </a:cubicBezTo>
                  <a:cubicBezTo>
                    <a:pt x="8" y="8"/>
                    <a:pt x="7" y="6"/>
                    <a:pt x="6" y="6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45" name="Freeform 329">
              <a:extLst>
                <a:ext uri="{FF2B5EF4-FFF2-40B4-BE49-F238E27FC236}">
                  <a16:creationId xmlns:a16="http://schemas.microsoft.com/office/drawing/2014/main" id="{8E4DF238-9950-4B2C-99A6-C351EC285F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3050" y="7761288"/>
              <a:ext cx="25400" cy="36513"/>
            </a:xfrm>
            <a:custGeom>
              <a:avLst/>
              <a:gdLst>
                <a:gd name="T0" fmla="*/ 4 w 9"/>
                <a:gd name="T1" fmla="*/ 12 h 13"/>
                <a:gd name="T2" fmla="*/ 0 w 9"/>
                <a:gd name="T3" fmla="*/ 4 h 13"/>
                <a:gd name="T4" fmla="*/ 4 w 9"/>
                <a:gd name="T5" fmla="*/ 1 h 13"/>
                <a:gd name="T6" fmla="*/ 9 w 9"/>
                <a:gd name="T7" fmla="*/ 9 h 13"/>
                <a:gd name="T8" fmla="*/ 4 w 9"/>
                <a:gd name="T9" fmla="*/ 12 h 13"/>
                <a:gd name="T10" fmla="*/ 4 w 9"/>
                <a:gd name="T11" fmla="*/ 5 h 13"/>
                <a:gd name="T12" fmla="*/ 3 w 9"/>
                <a:gd name="T13" fmla="*/ 6 h 13"/>
                <a:gd name="T14" fmla="*/ 4 w 9"/>
                <a:gd name="T15" fmla="*/ 7 h 13"/>
                <a:gd name="T16" fmla="*/ 5 w 9"/>
                <a:gd name="T17" fmla="*/ 7 h 13"/>
                <a:gd name="T18" fmla="*/ 4 w 9"/>
                <a:gd name="T1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4" y="12"/>
                  </a:moveTo>
                  <a:cubicBezTo>
                    <a:pt x="2" y="10"/>
                    <a:pt x="0" y="7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7" y="3"/>
                    <a:pt x="9" y="6"/>
                    <a:pt x="9" y="9"/>
                  </a:cubicBezTo>
                  <a:cubicBezTo>
                    <a:pt x="9" y="12"/>
                    <a:pt x="7" y="13"/>
                    <a:pt x="4" y="12"/>
                  </a:cubicBezTo>
                  <a:close/>
                  <a:moveTo>
                    <a:pt x="4" y="5"/>
                  </a:moveTo>
                  <a:cubicBezTo>
                    <a:pt x="4" y="5"/>
                    <a:pt x="3" y="5"/>
                    <a:pt x="3" y="6"/>
                  </a:cubicBezTo>
                  <a:cubicBezTo>
                    <a:pt x="3" y="6"/>
                    <a:pt x="4" y="7"/>
                    <a:pt x="4" y="7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5" y="6"/>
                    <a:pt x="5" y="6"/>
                    <a:pt x="4" y="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46" name="Freeform 330">
              <a:extLst>
                <a:ext uri="{FF2B5EF4-FFF2-40B4-BE49-F238E27FC236}">
                  <a16:creationId xmlns:a16="http://schemas.microsoft.com/office/drawing/2014/main" id="{4F1E49F9-C6E9-4C96-8689-AE3D1C4BF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0338" y="7877175"/>
              <a:ext cx="65088" cy="71438"/>
            </a:xfrm>
            <a:custGeom>
              <a:avLst/>
              <a:gdLst>
                <a:gd name="T0" fmla="*/ 22 w 24"/>
                <a:gd name="T1" fmla="*/ 26 h 26"/>
                <a:gd name="T2" fmla="*/ 22 w 24"/>
                <a:gd name="T3" fmla="*/ 26 h 26"/>
                <a:gd name="T4" fmla="*/ 1 w 24"/>
                <a:gd name="T5" fmla="*/ 3 h 26"/>
                <a:gd name="T6" fmla="*/ 1 w 24"/>
                <a:gd name="T7" fmla="*/ 3 h 26"/>
                <a:gd name="T8" fmla="*/ 1 w 24"/>
                <a:gd name="T9" fmla="*/ 3 h 26"/>
                <a:gd name="T10" fmla="*/ 1 w 24"/>
                <a:gd name="T11" fmla="*/ 0 h 26"/>
                <a:gd name="T12" fmla="*/ 4 w 24"/>
                <a:gd name="T13" fmla="*/ 2 h 26"/>
                <a:gd name="T14" fmla="*/ 4 w 24"/>
                <a:gd name="T15" fmla="*/ 2 h 26"/>
                <a:gd name="T16" fmla="*/ 5 w 24"/>
                <a:gd name="T17" fmla="*/ 4 h 26"/>
                <a:gd name="T18" fmla="*/ 8 w 24"/>
                <a:gd name="T19" fmla="*/ 9 h 26"/>
                <a:gd name="T20" fmla="*/ 22 w 24"/>
                <a:gd name="T21" fmla="*/ 21 h 26"/>
                <a:gd name="T22" fmla="*/ 24 w 24"/>
                <a:gd name="T23" fmla="*/ 25 h 26"/>
                <a:gd name="T24" fmla="*/ 22 w 24"/>
                <a:gd name="T2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6">
                  <a:moveTo>
                    <a:pt x="22" y="26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9" y="18"/>
                    <a:pt x="2" y="6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5" y="4"/>
                  </a:cubicBezTo>
                  <a:cubicBezTo>
                    <a:pt x="5" y="5"/>
                    <a:pt x="6" y="7"/>
                    <a:pt x="8" y="9"/>
                  </a:cubicBezTo>
                  <a:cubicBezTo>
                    <a:pt x="12" y="14"/>
                    <a:pt x="17" y="19"/>
                    <a:pt x="22" y="21"/>
                  </a:cubicBezTo>
                  <a:cubicBezTo>
                    <a:pt x="23" y="22"/>
                    <a:pt x="24" y="23"/>
                    <a:pt x="24" y="25"/>
                  </a:cubicBezTo>
                  <a:cubicBezTo>
                    <a:pt x="24" y="26"/>
                    <a:pt x="23" y="26"/>
                    <a:pt x="22" y="26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</p:grpSp>
      <p:grpSp>
        <p:nvGrpSpPr>
          <p:cNvPr id="747" name="Group 746">
            <a:extLst>
              <a:ext uri="{FF2B5EF4-FFF2-40B4-BE49-F238E27FC236}">
                <a16:creationId xmlns:a16="http://schemas.microsoft.com/office/drawing/2014/main" id="{F7385E54-B9DA-4AA5-A761-914A2F3420BD}"/>
              </a:ext>
            </a:extLst>
          </p:cNvPr>
          <p:cNvGrpSpPr/>
          <p:nvPr/>
        </p:nvGrpSpPr>
        <p:grpSpPr>
          <a:xfrm>
            <a:off x="3053055" y="6084499"/>
            <a:ext cx="438287" cy="616848"/>
            <a:chOff x="9899650" y="7843838"/>
            <a:chExt cx="728663" cy="1025525"/>
          </a:xfrm>
        </p:grpSpPr>
        <p:sp>
          <p:nvSpPr>
            <p:cNvPr id="748" name="Freeform 331">
              <a:extLst>
                <a:ext uri="{FF2B5EF4-FFF2-40B4-BE49-F238E27FC236}">
                  <a16:creationId xmlns:a16="http://schemas.microsoft.com/office/drawing/2014/main" id="{5EAEA7AC-E986-4942-9BA4-5B8ED0EC4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5538" y="7843838"/>
              <a:ext cx="612775" cy="1000125"/>
            </a:xfrm>
            <a:custGeom>
              <a:avLst/>
              <a:gdLst>
                <a:gd name="T0" fmla="*/ 179 w 222"/>
                <a:gd name="T1" fmla="*/ 349 h 362"/>
                <a:gd name="T2" fmla="*/ 43 w 222"/>
                <a:gd name="T3" fmla="*/ 270 h 362"/>
                <a:gd name="T4" fmla="*/ 0 w 222"/>
                <a:gd name="T5" fmla="*/ 188 h 362"/>
                <a:gd name="T6" fmla="*/ 0 w 222"/>
                <a:gd name="T7" fmla="*/ 47 h 362"/>
                <a:gd name="T8" fmla="*/ 43 w 222"/>
                <a:gd name="T9" fmla="*/ 14 h 362"/>
                <a:gd name="T10" fmla="*/ 179 w 222"/>
                <a:gd name="T11" fmla="*/ 92 h 362"/>
                <a:gd name="T12" fmla="*/ 222 w 222"/>
                <a:gd name="T13" fmla="*/ 175 h 362"/>
                <a:gd name="T14" fmla="*/ 222 w 222"/>
                <a:gd name="T15" fmla="*/ 316 h 362"/>
                <a:gd name="T16" fmla="*/ 179 w 222"/>
                <a:gd name="T17" fmla="*/ 349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362">
                  <a:moveTo>
                    <a:pt x="179" y="349"/>
                  </a:moveTo>
                  <a:cubicBezTo>
                    <a:pt x="43" y="270"/>
                    <a:pt x="43" y="270"/>
                    <a:pt x="43" y="270"/>
                  </a:cubicBezTo>
                  <a:cubicBezTo>
                    <a:pt x="20" y="257"/>
                    <a:pt x="0" y="220"/>
                    <a:pt x="0" y="18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15"/>
                    <a:pt x="20" y="0"/>
                    <a:pt x="43" y="14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203" y="106"/>
                    <a:pt x="222" y="143"/>
                    <a:pt x="222" y="175"/>
                  </a:cubicBezTo>
                  <a:cubicBezTo>
                    <a:pt x="222" y="316"/>
                    <a:pt x="222" y="316"/>
                    <a:pt x="222" y="316"/>
                  </a:cubicBezTo>
                  <a:cubicBezTo>
                    <a:pt x="222" y="348"/>
                    <a:pt x="203" y="362"/>
                    <a:pt x="179" y="349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49" name="Freeform 332">
              <a:extLst>
                <a:ext uri="{FF2B5EF4-FFF2-40B4-BE49-F238E27FC236}">
                  <a16:creationId xmlns:a16="http://schemas.microsoft.com/office/drawing/2014/main" id="{2A000BEE-570C-4738-A016-00DBF00F2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9650" y="7869238"/>
              <a:ext cx="612775" cy="1000125"/>
            </a:xfrm>
            <a:custGeom>
              <a:avLst/>
              <a:gdLst>
                <a:gd name="T0" fmla="*/ 178 w 222"/>
                <a:gd name="T1" fmla="*/ 348 h 362"/>
                <a:gd name="T2" fmla="*/ 43 w 222"/>
                <a:gd name="T3" fmla="*/ 270 h 362"/>
                <a:gd name="T4" fmla="*/ 0 w 222"/>
                <a:gd name="T5" fmla="*/ 188 h 362"/>
                <a:gd name="T6" fmla="*/ 0 w 222"/>
                <a:gd name="T7" fmla="*/ 46 h 362"/>
                <a:gd name="T8" fmla="*/ 43 w 222"/>
                <a:gd name="T9" fmla="*/ 14 h 362"/>
                <a:gd name="T10" fmla="*/ 178 w 222"/>
                <a:gd name="T11" fmla="*/ 92 h 362"/>
                <a:gd name="T12" fmla="*/ 222 w 222"/>
                <a:gd name="T13" fmla="*/ 175 h 362"/>
                <a:gd name="T14" fmla="*/ 222 w 222"/>
                <a:gd name="T15" fmla="*/ 316 h 362"/>
                <a:gd name="T16" fmla="*/ 178 w 222"/>
                <a:gd name="T17" fmla="*/ 34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362">
                  <a:moveTo>
                    <a:pt x="178" y="348"/>
                  </a:moveTo>
                  <a:cubicBezTo>
                    <a:pt x="43" y="270"/>
                    <a:pt x="43" y="270"/>
                    <a:pt x="43" y="270"/>
                  </a:cubicBezTo>
                  <a:cubicBezTo>
                    <a:pt x="19" y="256"/>
                    <a:pt x="0" y="219"/>
                    <a:pt x="0" y="18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5"/>
                    <a:pt x="19" y="0"/>
                    <a:pt x="43" y="14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202" y="106"/>
                    <a:pt x="222" y="143"/>
                    <a:pt x="222" y="175"/>
                  </a:cubicBezTo>
                  <a:cubicBezTo>
                    <a:pt x="222" y="316"/>
                    <a:pt x="222" y="316"/>
                    <a:pt x="222" y="316"/>
                  </a:cubicBezTo>
                  <a:cubicBezTo>
                    <a:pt x="222" y="348"/>
                    <a:pt x="202" y="362"/>
                    <a:pt x="178" y="348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50" name="Freeform 333">
              <a:extLst>
                <a:ext uri="{FF2B5EF4-FFF2-40B4-BE49-F238E27FC236}">
                  <a16:creationId xmlns:a16="http://schemas.microsoft.com/office/drawing/2014/main" id="{CD89928F-0182-48DF-9572-8B62C0CB05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9188" y="8126413"/>
              <a:ext cx="387350" cy="504825"/>
            </a:xfrm>
            <a:custGeom>
              <a:avLst/>
              <a:gdLst>
                <a:gd name="T0" fmla="*/ 37 w 140"/>
                <a:gd name="T1" fmla="*/ 174 h 183"/>
                <a:gd name="T2" fmla="*/ 37 w 140"/>
                <a:gd name="T3" fmla="*/ 174 h 183"/>
                <a:gd name="T4" fmla="*/ 25 w 140"/>
                <a:gd name="T5" fmla="*/ 127 h 183"/>
                <a:gd name="T6" fmla="*/ 0 w 140"/>
                <a:gd name="T7" fmla="*/ 51 h 183"/>
                <a:gd name="T8" fmla="*/ 5 w 140"/>
                <a:gd name="T9" fmla="*/ 25 h 183"/>
                <a:gd name="T10" fmla="*/ 24 w 140"/>
                <a:gd name="T11" fmla="*/ 5 h 183"/>
                <a:gd name="T12" fmla="*/ 52 w 140"/>
                <a:gd name="T13" fmla="*/ 3 h 183"/>
                <a:gd name="T14" fmla="*/ 55 w 140"/>
                <a:gd name="T15" fmla="*/ 7 h 183"/>
                <a:gd name="T16" fmla="*/ 55 w 140"/>
                <a:gd name="T17" fmla="*/ 10 h 183"/>
                <a:gd name="T18" fmla="*/ 53 w 140"/>
                <a:gd name="T19" fmla="*/ 10 h 183"/>
                <a:gd name="T20" fmla="*/ 10 w 140"/>
                <a:gd name="T21" fmla="*/ 31 h 183"/>
                <a:gd name="T22" fmla="*/ 6 w 140"/>
                <a:gd name="T23" fmla="*/ 54 h 183"/>
                <a:gd name="T24" fmla="*/ 29 w 140"/>
                <a:gd name="T25" fmla="*/ 125 h 183"/>
                <a:gd name="T26" fmla="*/ 30 w 140"/>
                <a:gd name="T27" fmla="*/ 126 h 183"/>
                <a:gd name="T28" fmla="*/ 41 w 140"/>
                <a:gd name="T29" fmla="*/ 166 h 183"/>
                <a:gd name="T30" fmla="*/ 57 w 140"/>
                <a:gd name="T31" fmla="*/ 165 h 183"/>
                <a:gd name="T32" fmla="*/ 57 w 140"/>
                <a:gd name="T33" fmla="*/ 165 h 183"/>
                <a:gd name="T34" fmla="*/ 61 w 140"/>
                <a:gd name="T35" fmla="*/ 169 h 183"/>
                <a:gd name="T36" fmla="*/ 59 w 140"/>
                <a:gd name="T37" fmla="*/ 172 h 183"/>
                <a:gd name="T38" fmla="*/ 37 w 140"/>
                <a:gd name="T39" fmla="*/ 174 h 183"/>
                <a:gd name="T40" fmla="*/ 66 w 140"/>
                <a:gd name="T41" fmla="*/ 171 h 183"/>
                <a:gd name="T42" fmla="*/ 63 w 140"/>
                <a:gd name="T43" fmla="*/ 168 h 183"/>
                <a:gd name="T44" fmla="*/ 63 w 140"/>
                <a:gd name="T45" fmla="*/ 166 h 183"/>
                <a:gd name="T46" fmla="*/ 64 w 140"/>
                <a:gd name="T47" fmla="*/ 164 h 183"/>
                <a:gd name="T48" fmla="*/ 68 w 140"/>
                <a:gd name="T49" fmla="*/ 164 h 183"/>
                <a:gd name="T50" fmla="*/ 69 w 140"/>
                <a:gd name="T51" fmla="*/ 165 h 183"/>
                <a:gd name="T52" fmla="*/ 70 w 140"/>
                <a:gd name="T53" fmla="*/ 165 h 183"/>
                <a:gd name="T54" fmla="*/ 130 w 140"/>
                <a:gd name="T55" fmla="*/ 152 h 183"/>
                <a:gd name="T56" fmla="*/ 134 w 140"/>
                <a:gd name="T57" fmla="*/ 128 h 183"/>
                <a:gd name="T58" fmla="*/ 134 w 140"/>
                <a:gd name="T59" fmla="*/ 116 h 183"/>
                <a:gd name="T60" fmla="*/ 134 w 140"/>
                <a:gd name="T61" fmla="*/ 114 h 183"/>
                <a:gd name="T62" fmla="*/ 136 w 140"/>
                <a:gd name="T63" fmla="*/ 114 h 183"/>
                <a:gd name="T64" fmla="*/ 139 w 140"/>
                <a:gd name="T65" fmla="*/ 118 h 183"/>
                <a:gd name="T66" fmla="*/ 140 w 140"/>
                <a:gd name="T67" fmla="*/ 132 h 183"/>
                <a:gd name="T68" fmla="*/ 136 w 140"/>
                <a:gd name="T69" fmla="*/ 157 h 183"/>
                <a:gd name="T70" fmla="*/ 110 w 140"/>
                <a:gd name="T71" fmla="*/ 181 h 183"/>
                <a:gd name="T72" fmla="*/ 70 w 140"/>
                <a:gd name="T73" fmla="*/ 172 h 183"/>
                <a:gd name="T74" fmla="*/ 70 w 140"/>
                <a:gd name="T75" fmla="*/ 172 h 183"/>
                <a:gd name="T76" fmla="*/ 67 w 140"/>
                <a:gd name="T77" fmla="*/ 172 h 183"/>
                <a:gd name="T78" fmla="*/ 66 w 140"/>
                <a:gd name="T79" fmla="*/ 171 h 183"/>
                <a:gd name="T80" fmla="*/ 134 w 140"/>
                <a:gd name="T81" fmla="*/ 110 h 183"/>
                <a:gd name="T82" fmla="*/ 132 w 140"/>
                <a:gd name="T83" fmla="*/ 106 h 183"/>
                <a:gd name="T84" fmla="*/ 93 w 140"/>
                <a:gd name="T85" fmla="*/ 35 h 183"/>
                <a:gd name="T86" fmla="*/ 70 w 140"/>
                <a:gd name="T87" fmla="*/ 17 h 183"/>
                <a:gd name="T88" fmla="*/ 70 w 140"/>
                <a:gd name="T89" fmla="*/ 17 h 183"/>
                <a:gd name="T90" fmla="*/ 67 w 140"/>
                <a:gd name="T91" fmla="*/ 12 h 183"/>
                <a:gd name="T92" fmla="*/ 68 w 140"/>
                <a:gd name="T93" fmla="*/ 10 h 183"/>
                <a:gd name="T94" fmla="*/ 70 w 140"/>
                <a:gd name="T95" fmla="*/ 10 h 183"/>
                <a:gd name="T96" fmla="*/ 70 w 140"/>
                <a:gd name="T97" fmla="*/ 11 h 183"/>
                <a:gd name="T98" fmla="*/ 95 w 140"/>
                <a:gd name="T99" fmla="*/ 30 h 183"/>
                <a:gd name="T100" fmla="*/ 122 w 140"/>
                <a:gd name="T101" fmla="*/ 67 h 183"/>
                <a:gd name="T102" fmla="*/ 137 w 140"/>
                <a:gd name="T103" fmla="*/ 107 h 183"/>
                <a:gd name="T104" fmla="*/ 135 w 140"/>
                <a:gd name="T105" fmla="*/ 110 h 183"/>
                <a:gd name="T106" fmla="*/ 134 w 140"/>
                <a:gd name="T107" fmla="*/ 110 h 183"/>
                <a:gd name="T108" fmla="*/ 61 w 140"/>
                <a:gd name="T109" fmla="*/ 13 h 183"/>
                <a:gd name="T110" fmla="*/ 58 w 140"/>
                <a:gd name="T111" fmla="*/ 8 h 183"/>
                <a:gd name="T112" fmla="*/ 59 w 140"/>
                <a:gd name="T113" fmla="*/ 6 h 183"/>
                <a:gd name="T114" fmla="*/ 61 w 140"/>
                <a:gd name="T115" fmla="*/ 6 h 183"/>
                <a:gd name="T116" fmla="*/ 64 w 140"/>
                <a:gd name="T117" fmla="*/ 11 h 183"/>
                <a:gd name="T118" fmla="*/ 61 w 140"/>
                <a:gd name="T119" fmla="*/ 13 h 183"/>
                <a:gd name="T120" fmla="*/ 61 w 140"/>
                <a:gd name="T121" fmla="*/ 1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" h="183">
                  <a:moveTo>
                    <a:pt x="37" y="174"/>
                  </a:moveTo>
                  <a:cubicBezTo>
                    <a:pt x="37" y="174"/>
                    <a:pt x="37" y="174"/>
                    <a:pt x="37" y="174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9" y="102"/>
                    <a:pt x="0" y="75"/>
                    <a:pt x="0" y="51"/>
                  </a:cubicBezTo>
                  <a:cubicBezTo>
                    <a:pt x="0" y="41"/>
                    <a:pt x="2" y="33"/>
                    <a:pt x="5" y="25"/>
                  </a:cubicBezTo>
                  <a:cubicBezTo>
                    <a:pt x="9" y="16"/>
                    <a:pt x="15" y="8"/>
                    <a:pt x="24" y="5"/>
                  </a:cubicBezTo>
                  <a:cubicBezTo>
                    <a:pt x="32" y="1"/>
                    <a:pt x="41" y="0"/>
                    <a:pt x="52" y="3"/>
                  </a:cubicBezTo>
                  <a:cubicBezTo>
                    <a:pt x="53" y="3"/>
                    <a:pt x="55" y="5"/>
                    <a:pt x="55" y="7"/>
                  </a:cubicBezTo>
                  <a:cubicBezTo>
                    <a:pt x="55" y="8"/>
                    <a:pt x="55" y="9"/>
                    <a:pt x="55" y="10"/>
                  </a:cubicBezTo>
                  <a:cubicBezTo>
                    <a:pt x="55" y="10"/>
                    <a:pt x="54" y="10"/>
                    <a:pt x="53" y="10"/>
                  </a:cubicBezTo>
                  <a:cubicBezTo>
                    <a:pt x="34" y="5"/>
                    <a:pt x="17" y="13"/>
                    <a:pt x="10" y="31"/>
                  </a:cubicBezTo>
                  <a:cubicBezTo>
                    <a:pt x="8" y="38"/>
                    <a:pt x="6" y="46"/>
                    <a:pt x="6" y="54"/>
                  </a:cubicBezTo>
                  <a:cubicBezTo>
                    <a:pt x="6" y="76"/>
                    <a:pt x="15" y="102"/>
                    <a:pt x="29" y="125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57" y="165"/>
                    <a:pt x="57" y="165"/>
                    <a:pt x="57" y="165"/>
                  </a:cubicBezTo>
                  <a:cubicBezTo>
                    <a:pt x="57" y="165"/>
                    <a:pt x="57" y="165"/>
                    <a:pt x="57" y="165"/>
                  </a:cubicBezTo>
                  <a:cubicBezTo>
                    <a:pt x="58" y="165"/>
                    <a:pt x="60" y="167"/>
                    <a:pt x="61" y="169"/>
                  </a:cubicBezTo>
                  <a:cubicBezTo>
                    <a:pt x="61" y="171"/>
                    <a:pt x="61" y="172"/>
                    <a:pt x="59" y="172"/>
                  </a:cubicBezTo>
                  <a:lnTo>
                    <a:pt x="37" y="174"/>
                  </a:lnTo>
                  <a:close/>
                  <a:moveTo>
                    <a:pt x="66" y="171"/>
                  </a:moveTo>
                  <a:cubicBezTo>
                    <a:pt x="65" y="171"/>
                    <a:pt x="64" y="170"/>
                    <a:pt x="63" y="168"/>
                  </a:cubicBezTo>
                  <a:cubicBezTo>
                    <a:pt x="63" y="167"/>
                    <a:pt x="63" y="166"/>
                    <a:pt x="63" y="166"/>
                  </a:cubicBezTo>
                  <a:cubicBezTo>
                    <a:pt x="63" y="165"/>
                    <a:pt x="63" y="164"/>
                    <a:pt x="64" y="164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9" y="165"/>
                    <a:pt x="69" y="165"/>
                    <a:pt x="69" y="165"/>
                  </a:cubicBezTo>
                  <a:cubicBezTo>
                    <a:pt x="69" y="165"/>
                    <a:pt x="70" y="165"/>
                    <a:pt x="70" y="165"/>
                  </a:cubicBezTo>
                  <a:cubicBezTo>
                    <a:pt x="97" y="181"/>
                    <a:pt x="121" y="175"/>
                    <a:pt x="130" y="152"/>
                  </a:cubicBezTo>
                  <a:cubicBezTo>
                    <a:pt x="133" y="145"/>
                    <a:pt x="134" y="137"/>
                    <a:pt x="134" y="128"/>
                  </a:cubicBezTo>
                  <a:cubicBezTo>
                    <a:pt x="134" y="124"/>
                    <a:pt x="134" y="120"/>
                    <a:pt x="134" y="116"/>
                  </a:cubicBezTo>
                  <a:cubicBezTo>
                    <a:pt x="133" y="115"/>
                    <a:pt x="134" y="114"/>
                    <a:pt x="134" y="114"/>
                  </a:cubicBezTo>
                  <a:cubicBezTo>
                    <a:pt x="135" y="113"/>
                    <a:pt x="135" y="113"/>
                    <a:pt x="136" y="114"/>
                  </a:cubicBezTo>
                  <a:cubicBezTo>
                    <a:pt x="138" y="114"/>
                    <a:pt x="139" y="116"/>
                    <a:pt x="139" y="118"/>
                  </a:cubicBezTo>
                  <a:cubicBezTo>
                    <a:pt x="140" y="123"/>
                    <a:pt x="140" y="127"/>
                    <a:pt x="140" y="132"/>
                  </a:cubicBezTo>
                  <a:cubicBezTo>
                    <a:pt x="140" y="141"/>
                    <a:pt x="139" y="150"/>
                    <a:pt x="136" y="157"/>
                  </a:cubicBezTo>
                  <a:cubicBezTo>
                    <a:pt x="131" y="170"/>
                    <a:pt x="122" y="178"/>
                    <a:pt x="110" y="181"/>
                  </a:cubicBezTo>
                  <a:cubicBezTo>
                    <a:pt x="98" y="183"/>
                    <a:pt x="84" y="180"/>
                    <a:pt x="70" y="172"/>
                  </a:cubicBezTo>
                  <a:cubicBezTo>
                    <a:pt x="70" y="172"/>
                    <a:pt x="70" y="172"/>
                    <a:pt x="70" y="172"/>
                  </a:cubicBezTo>
                  <a:cubicBezTo>
                    <a:pt x="67" y="172"/>
                    <a:pt x="67" y="172"/>
                    <a:pt x="67" y="172"/>
                  </a:cubicBezTo>
                  <a:cubicBezTo>
                    <a:pt x="67" y="172"/>
                    <a:pt x="66" y="172"/>
                    <a:pt x="66" y="171"/>
                  </a:cubicBezTo>
                  <a:close/>
                  <a:moveTo>
                    <a:pt x="134" y="110"/>
                  </a:moveTo>
                  <a:cubicBezTo>
                    <a:pt x="133" y="109"/>
                    <a:pt x="132" y="107"/>
                    <a:pt x="132" y="106"/>
                  </a:cubicBezTo>
                  <a:cubicBezTo>
                    <a:pt x="126" y="80"/>
                    <a:pt x="112" y="54"/>
                    <a:pt x="93" y="35"/>
                  </a:cubicBezTo>
                  <a:cubicBezTo>
                    <a:pt x="86" y="28"/>
                    <a:pt x="78" y="22"/>
                    <a:pt x="70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8" y="16"/>
                    <a:pt x="67" y="14"/>
                    <a:pt x="67" y="12"/>
                  </a:cubicBezTo>
                  <a:cubicBezTo>
                    <a:pt x="67" y="11"/>
                    <a:pt x="67" y="10"/>
                    <a:pt x="68" y="10"/>
                  </a:cubicBezTo>
                  <a:cubicBezTo>
                    <a:pt x="68" y="10"/>
                    <a:pt x="69" y="10"/>
                    <a:pt x="70" y="10"/>
                  </a:cubicBezTo>
                  <a:cubicBezTo>
                    <a:pt x="70" y="10"/>
                    <a:pt x="70" y="11"/>
                    <a:pt x="70" y="11"/>
                  </a:cubicBezTo>
                  <a:cubicBezTo>
                    <a:pt x="79" y="16"/>
                    <a:pt x="87" y="22"/>
                    <a:pt x="95" y="30"/>
                  </a:cubicBezTo>
                  <a:cubicBezTo>
                    <a:pt x="105" y="41"/>
                    <a:pt x="114" y="53"/>
                    <a:pt x="122" y="67"/>
                  </a:cubicBezTo>
                  <a:cubicBezTo>
                    <a:pt x="129" y="80"/>
                    <a:pt x="134" y="94"/>
                    <a:pt x="137" y="107"/>
                  </a:cubicBezTo>
                  <a:cubicBezTo>
                    <a:pt x="138" y="109"/>
                    <a:pt x="137" y="110"/>
                    <a:pt x="135" y="110"/>
                  </a:cubicBezTo>
                  <a:cubicBezTo>
                    <a:pt x="135" y="110"/>
                    <a:pt x="135" y="110"/>
                    <a:pt x="134" y="110"/>
                  </a:cubicBezTo>
                  <a:close/>
                  <a:moveTo>
                    <a:pt x="61" y="13"/>
                  </a:moveTo>
                  <a:cubicBezTo>
                    <a:pt x="60" y="12"/>
                    <a:pt x="58" y="10"/>
                    <a:pt x="58" y="8"/>
                  </a:cubicBezTo>
                  <a:cubicBezTo>
                    <a:pt x="58" y="7"/>
                    <a:pt x="58" y="7"/>
                    <a:pt x="59" y="6"/>
                  </a:cubicBezTo>
                  <a:cubicBezTo>
                    <a:pt x="59" y="6"/>
                    <a:pt x="60" y="6"/>
                    <a:pt x="61" y="6"/>
                  </a:cubicBezTo>
                  <a:cubicBezTo>
                    <a:pt x="62" y="7"/>
                    <a:pt x="64" y="9"/>
                    <a:pt x="64" y="11"/>
                  </a:cubicBezTo>
                  <a:cubicBezTo>
                    <a:pt x="64" y="13"/>
                    <a:pt x="63" y="14"/>
                    <a:pt x="61" y="13"/>
                  </a:cubicBezTo>
                  <a:cubicBezTo>
                    <a:pt x="61" y="13"/>
                    <a:pt x="61" y="13"/>
                    <a:pt x="61" y="13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51" name="Freeform 334">
              <a:extLst>
                <a:ext uri="{FF2B5EF4-FFF2-40B4-BE49-F238E27FC236}">
                  <a16:creationId xmlns:a16="http://schemas.microsoft.com/office/drawing/2014/main" id="{B7E8FB4B-2FC7-46E9-A65A-5BDB0D0801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75863" y="8277225"/>
              <a:ext cx="66675" cy="96838"/>
            </a:xfrm>
            <a:custGeom>
              <a:avLst/>
              <a:gdLst>
                <a:gd name="T0" fmla="*/ 12 w 24"/>
                <a:gd name="T1" fmla="*/ 31 h 35"/>
                <a:gd name="T2" fmla="*/ 0 w 24"/>
                <a:gd name="T3" fmla="*/ 10 h 35"/>
                <a:gd name="T4" fmla="*/ 12 w 24"/>
                <a:gd name="T5" fmla="*/ 3 h 35"/>
                <a:gd name="T6" fmla="*/ 24 w 24"/>
                <a:gd name="T7" fmla="*/ 24 h 35"/>
                <a:gd name="T8" fmla="*/ 12 w 24"/>
                <a:gd name="T9" fmla="*/ 31 h 35"/>
                <a:gd name="T10" fmla="*/ 12 w 24"/>
                <a:gd name="T11" fmla="*/ 10 h 35"/>
                <a:gd name="T12" fmla="*/ 5 w 24"/>
                <a:gd name="T13" fmla="*/ 14 h 35"/>
                <a:gd name="T14" fmla="*/ 12 w 24"/>
                <a:gd name="T15" fmla="*/ 25 h 35"/>
                <a:gd name="T16" fmla="*/ 18 w 24"/>
                <a:gd name="T17" fmla="*/ 21 h 35"/>
                <a:gd name="T18" fmla="*/ 12 w 24"/>
                <a:gd name="T1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5">
                  <a:moveTo>
                    <a:pt x="12" y="31"/>
                  </a:moveTo>
                  <a:cubicBezTo>
                    <a:pt x="5" y="28"/>
                    <a:pt x="0" y="18"/>
                    <a:pt x="0" y="10"/>
                  </a:cubicBezTo>
                  <a:cubicBezTo>
                    <a:pt x="0" y="3"/>
                    <a:pt x="5" y="0"/>
                    <a:pt x="12" y="3"/>
                  </a:cubicBezTo>
                  <a:cubicBezTo>
                    <a:pt x="18" y="7"/>
                    <a:pt x="24" y="17"/>
                    <a:pt x="24" y="24"/>
                  </a:cubicBezTo>
                  <a:cubicBezTo>
                    <a:pt x="24" y="32"/>
                    <a:pt x="18" y="35"/>
                    <a:pt x="12" y="31"/>
                  </a:cubicBezTo>
                  <a:close/>
                  <a:moveTo>
                    <a:pt x="12" y="10"/>
                  </a:moveTo>
                  <a:cubicBezTo>
                    <a:pt x="8" y="8"/>
                    <a:pt x="5" y="10"/>
                    <a:pt x="5" y="14"/>
                  </a:cubicBezTo>
                  <a:cubicBezTo>
                    <a:pt x="5" y="18"/>
                    <a:pt x="8" y="23"/>
                    <a:pt x="12" y="25"/>
                  </a:cubicBezTo>
                  <a:cubicBezTo>
                    <a:pt x="15" y="27"/>
                    <a:pt x="18" y="25"/>
                    <a:pt x="18" y="21"/>
                  </a:cubicBezTo>
                  <a:cubicBezTo>
                    <a:pt x="18" y="17"/>
                    <a:pt x="15" y="12"/>
                    <a:pt x="12" y="1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52" name="Freeform 335">
              <a:extLst>
                <a:ext uri="{FF2B5EF4-FFF2-40B4-BE49-F238E27FC236}">
                  <a16:creationId xmlns:a16="http://schemas.microsoft.com/office/drawing/2014/main" id="{78179918-7744-4EBE-9808-0B1D72F6E5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69525" y="8332788"/>
              <a:ext cx="66675" cy="96838"/>
            </a:xfrm>
            <a:custGeom>
              <a:avLst/>
              <a:gdLst>
                <a:gd name="T0" fmla="*/ 12 w 24"/>
                <a:gd name="T1" fmla="*/ 31 h 35"/>
                <a:gd name="T2" fmla="*/ 0 w 24"/>
                <a:gd name="T3" fmla="*/ 11 h 35"/>
                <a:gd name="T4" fmla="*/ 12 w 24"/>
                <a:gd name="T5" fmla="*/ 4 h 35"/>
                <a:gd name="T6" fmla="*/ 24 w 24"/>
                <a:gd name="T7" fmla="*/ 24 h 35"/>
                <a:gd name="T8" fmla="*/ 12 w 24"/>
                <a:gd name="T9" fmla="*/ 31 h 35"/>
                <a:gd name="T10" fmla="*/ 12 w 24"/>
                <a:gd name="T11" fmla="*/ 10 h 35"/>
                <a:gd name="T12" fmla="*/ 6 w 24"/>
                <a:gd name="T13" fmla="*/ 14 h 35"/>
                <a:gd name="T14" fmla="*/ 12 w 24"/>
                <a:gd name="T15" fmla="*/ 25 h 35"/>
                <a:gd name="T16" fmla="*/ 19 w 24"/>
                <a:gd name="T17" fmla="*/ 21 h 35"/>
                <a:gd name="T18" fmla="*/ 12 w 24"/>
                <a:gd name="T1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5">
                  <a:moveTo>
                    <a:pt x="12" y="31"/>
                  </a:moveTo>
                  <a:cubicBezTo>
                    <a:pt x="6" y="28"/>
                    <a:pt x="0" y="18"/>
                    <a:pt x="0" y="11"/>
                  </a:cubicBezTo>
                  <a:cubicBezTo>
                    <a:pt x="0" y="3"/>
                    <a:pt x="6" y="0"/>
                    <a:pt x="12" y="4"/>
                  </a:cubicBezTo>
                  <a:cubicBezTo>
                    <a:pt x="19" y="7"/>
                    <a:pt x="24" y="17"/>
                    <a:pt x="24" y="24"/>
                  </a:cubicBezTo>
                  <a:cubicBezTo>
                    <a:pt x="24" y="32"/>
                    <a:pt x="19" y="35"/>
                    <a:pt x="12" y="31"/>
                  </a:cubicBezTo>
                  <a:close/>
                  <a:moveTo>
                    <a:pt x="12" y="10"/>
                  </a:moveTo>
                  <a:cubicBezTo>
                    <a:pt x="9" y="8"/>
                    <a:pt x="6" y="10"/>
                    <a:pt x="6" y="14"/>
                  </a:cubicBezTo>
                  <a:cubicBezTo>
                    <a:pt x="6" y="18"/>
                    <a:pt x="9" y="23"/>
                    <a:pt x="12" y="25"/>
                  </a:cubicBezTo>
                  <a:cubicBezTo>
                    <a:pt x="16" y="27"/>
                    <a:pt x="19" y="25"/>
                    <a:pt x="19" y="21"/>
                  </a:cubicBezTo>
                  <a:cubicBezTo>
                    <a:pt x="19" y="17"/>
                    <a:pt x="16" y="12"/>
                    <a:pt x="12" y="1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53" name="Freeform 336">
              <a:extLst>
                <a:ext uri="{FF2B5EF4-FFF2-40B4-BE49-F238E27FC236}">
                  <a16:creationId xmlns:a16="http://schemas.microsoft.com/office/drawing/2014/main" id="{EE51F789-5264-4EE7-8B51-DA96C93F09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66363" y="8388350"/>
              <a:ext cx="66675" cy="96838"/>
            </a:xfrm>
            <a:custGeom>
              <a:avLst/>
              <a:gdLst>
                <a:gd name="T0" fmla="*/ 12 w 24"/>
                <a:gd name="T1" fmla="*/ 31 h 35"/>
                <a:gd name="T2" fmla="*/ 0 w 24"/>
                <a:gd name="T3" fmla="*/ 11 h 35"/>
                <a:gd name="T4" fmla="*/ 12 w 24"/>
                <a:gd name="T5" fmla="*/ 4 h 35"/>
                <a:gd name="T6" fmla="*/ 24 w 24"/>
                <a:gd name="T7" fmla="*/ 24 h 35"/>
                <a:gd name="T8" fmla="*/ 12 w 24"/>
                <a:gd name="T9" fmla="*/ 31 h 35"/>
                <a:gd name="T10" fmla="*/ 12 w 24"/>
                <a:gd name="T11" fmla="*/ 10 h 35"/>
                <a:gd name="T12" fmla="*/ 6 w 24"/>
                <a:gd name="T13" fmla="*/ 14 h 35"/>
                <a:gd name="T14" fmla="*/ 12 w 24"/>
                <a:gd name="T15" fmla="*/ 25 h 35"/>
                <a:gd name="T16" fmla="*/ 18 w 24"/>
                <a:gd name="T17" fmla="*/ 21 h 35"/>
                <a:gd name="T18" fmla="*/ 12 w 24"/>
                <a:gd name="T1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5">
                  <a:moveTo>
                    <a:pt x="12" y="31"/>
                  </a:moveTo>
                  <a:cubicBezTo>
                    <a:pt x="5" y="28"/>
                    <a:pt x="0" y="18"/>
                    <a:pt x="0" y="11"/>
                  </a:cubicBezTo>
                  <a:cubicBezTo>
                    <a:pt x="0" y="3"/>
                    <a:pt x="5" y="0"/>
                    <a:pt x="12" y="4"/>
                  </a:cubicBezTo>
                  <a:cubicBezTo>
                    <a:pt x="19" y="7"/>
                    <a:pt x="24" y="17"/>
                    <a:pt x="24" y="24"/>
                  </a:cubicBezTo>
                  <a:cubicBezTo>
                    <a:pt x="24" y="32"/>
                    <a:pt x="19" y="35"/>
                    <a:pt x="12" y="31"/>
                  </a:cubicBezTo>
                  <a:close/>
                  <a:moveTo>
                    <a:pt x="12" y="10"/>
                  </a:moveTo>
                  <a:cubicBezTo>
                    <a:pt x="9" y="8"/>
                    <a:pt x="6" y="10"/>
                    <a:pt x="6" y="14"/>
                  </a:cubicBezTo>
                  <a:cubicBezTo>
                    <a:pt x="6" y="18"/>
                    <a:pt x="9" y="23"/>
                    <a:pt x="12" y="25"/>
                  </a:cubicBezTo>
                  <a:cubicBezTo>
                    <a:pt x="16" y="27"/>
                    <a:pt x="18" y="25"/>
                    <a:pt x="18" y="21"/>
                  </a:cubicBezTo>
                  <a:cubicBezTo>
                    <a:pt x="18" y="17"/>
                    <a:pt x="16" y="12"/>
                    <a:pt x="12" y="1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54" name="Freeform 337">
              <a:extLst>
                <a:ext uri="{FF2B5EF4-FFF2-40B4-BE49-F238E27FC236}">
                  <a16:creationId xmlns:a16="http://schemas.microsoft.com/office/drawing/2014/main" id="{B2BD0195-F8CC-45C6-8ED5-469924C122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5425" y="8201025"/>
              <a:ext cx="42863" cy="63500"/>
            </a:xfrm>
            <a:custGeom>
              <a:avLst/>
              <a:gdLst>
                <a:gd name="T0" fmla="*/ 8 w 16"/>
                <a:gd name="T1" fmla="*/ 20 h 23"/>
                <a:gd name="T2" fmla="*/ 0 w 16"/>
                <a:gd name="T3" fmla="*/ 7 h 23"/>
                <a:gd name="T4" fmla="*/ 8 w 16"/>
                <a:gd name="T5" fmla="*/ 2 h 23"/>
                <a:gd name="T6" fmla="*/ 16 w 16"/>
                <a:gd name="T7" fmla="*/ 16 h 23"/>
                <a:gd name="T8" fmla="*/ 8 w 16"/>
                <a:gd name="T9" fmla="*/ 20 h 23"/>
                <a:gd name="T10" fmla="*/ 8 w 16"/>
                <a:gd name="T11" fmla="*/ 9 h 23"/>
                <a:gd name="T12" fmla="*/ 5 w 16"/>
                <a:gd name="T13" fmla="*/ 10 h 23"/>
                <a:gd name="T14" fmla="*/ 8 w 16"/>
                <a:gd name="T15" fmla="*/ 14 h 23"/>
                <a:gd name="T16" fmla="*/ 10 w 16"/>
                <a:gd name="T17" fmla="*/ 12 h 23"/>
                <a:gd name="T18" fmla="*/ 8 w 16"/>
                <a:gd name="T19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3">
                  <a:moveTo>
                    <a:pt x="8" y="20"/>
                  </a:moveTo>
                  <a:cubicBezTo>
                    <a:pt x="3" y="18"/>
                    <a:pt x="0" y="12"/>
                    <a:pt x="0" y="7"/>
                  </a:cubicBezTo>
                  <a:cubicBezTo>
                    <a:pt x="0" y="2"/>
                    <a:pt x="3" y="0"/>
                    <a:pt x="8" y="2"/>
                  </a:cubicBezTo>
                  <a:cubicBezTo>
                    <a:pt x="12" y="5"/>
                    <a:pt x="16" y="11"/>
                    <a:pt x="16" y="16"/>
                  </a:cubicBezTo>
                  <a:cubicBezTo>
                    <a:pt x="16" y="21"/>
                    <a:pt x="12" y="23"/>
                    <a:pt x="8" y="20"/>
                  </a:cubicBezTo>
                  <a:close/>
                  <a:moveTo>
                    <a:pt x="8" y="9"/>
                  </a:moveTo>
                  <a:cubicBezTo>
                    <a:pt x="6" y="8"/>
                    <a:pt x="5" y="9"/>
                    <a:pt x="5" y="10"/>
                  </a:cubicBezTo>
                  <a:cubicBezTo>
                    <a:pt x="5" y="11"/>
                    <a:pt x="6" y="13"/>
                    <a:pt x="8" y="14"/>
                  </a:cubicBezTo>
                  <a:cubicBezTo>
                    <a:pt x="9" y="14"/>
                    <a:pt x="10" y="14"/>
                    <a:pt x="10" y="12"/>
                  </a:cubicBezTo>
                  <a:cubicBezTo>
                    <a:pt x="10" y="11"/>
                    <a:pt x="9" y="9"/>
                    <a:pt x="8" y="9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55" name="Freeform 338">
              <a:extLst>
                <a:ext uri="{FF2B5EF4-FFF2-40B4-BE49-F238E27FC236}">
                  <a16:creationId xmlns:a16="http://schemas.microsoft.com/office/drawing/2014/main" id="{C7E36E1A-F026-4E04-A7B2-C319BB348D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79025" y="8451850"/>
              <a:ext cx="63500" cy="85725"/>
            </a:xfrm>
            <a:custGeom>
              <a:avLst/>
              <a:gdLst>
                <a:gd name="T0" fmla="*/ 11 w 23"/>
                <a:gd name="T1" fmla="*/ 28 h 31"/>
                <a:gd name="T2" fmla="*/ 5 w 23"/>
                <a:gd name="T3" fmla="*/ 22 h 31"/>
                <a:gd name="T4" fmla="*/ 1 w 23"/>
                <a:gd name="T5" fmla="*/ 11 h 31"/>
                <a:gd name="T6" fmla="*/ 2 w 23"/>
                <a:gd name="T7" fmla="*/ 2 h 31"/>
                <a:gd name="T8" fmla="*/ 9 w 23"/>
                <a:gd name="T9" fmla="*/ 1 h 31"/>
                <a:gd name="T10" fmla="*/ 18 w 23"/>
                <a:gd name="T11" fmla="*/ 8 h 31"/>
                <a:gd name="T12" fmla="*/ 22 w 23"/>
                <a:gd name="T13" fmla="*/ 19 h 31"/>
                <a:gd name="T14" fmla="*/ 22 w 23"/>
                <a:gd name="T15" fmla="*/ 19 h 31"/>
                <a:gd name="T16" fmla="*/ 13 w 23"/>
                <a:gd name="T17" fmla="*/ 28 h 31"/>
                <a:gd name="T18" fmla="*/ 11 w 23"/>
                <a:gd name="T19" fmla="*/ 28 h 31"/>
                <a:gd name="T20" fmla="*/ 11 w 23"/>
                <a:gd name="T21" fmla="*/ 9 h 31"/>
                <a:gd name="T22" fmla="*/ 10 w 23"/>
                <a:gd name="T23" fmla="*/ 8 h 31"/>
                <a:gd name="T24" fmla="*/ 7 w 23"/>
                <a:gd name="T25" fmla="*/ 9 h 31"/>
                <a:gd name="T26" fmla="*/ 6 w 23"/>
                <a:gd name="T27" fmla="*/ 13 h 31"/>
                <a:gd name="T28" fmla="*/ 8 w 23"/>
                <a:gd name="T29" fmla="*/ 18 h 31"/>
                <a:gd name="T30" fmla="*/ 12 w 23"/>
                <a:gd name="T31" fmla="*/ 21 h 31"/>
                <a:gd name="T32" fmla="*/ 16 w 23"/>
                <a:gd name="T33" fmla="*/ 17 h 31"/>
                <a:gd name="T34" fmla="*/ 14 w 23"/>
                <a:gd name="T35" fmla="*/ 12 h 31"/>
                <a:gd name="T36" fmla="*/ 11 w 23"/>
                <a:gd name="T37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31">
                  <a:moveTo>
                    <a:pt x="11" y="28"/>
                  </a:moveTo>
                  <a:cubicBezTo>
                    <a:pt x="9" y="26"/>
                    <a:pt x="7" y="24"/>
                    <a:pt x="5" y="22"/>
                  </a:cubicBezTo>
                  <a:cubicBezTo>
                    <a:pt x="3" y="18"/>
                    <a:pt x="1" y="15"/>
                    <a:pt x="1" y="11"/>
                  </a:cubicBezTo>
                  <a:cubicBezTo>
                    <a:pt x="0" y="7"/>
                    <a:pt x="1" y="4"/>
                    <a:pt x="2" y="2"/>
                  </a:cubicBezTo>
                  <a:cubicBezTo>
                    <a:pt x="4" y="1"/>
                    <a:pt x="7" y="0"/>
                    <a:pt x="9" y="1"/>
                  </a:cubicBezTo>
                  <a:cubicBezTo>
                    <a:pt x="12" y="2"/>
                    <a:pt x="15" y="5"/>
                    <a:pt x="18" y="8"/>
                  </a:cubicBezTo>
                  <a:cubicBezTo>
                    <a:pt x="20" y="11"/>
                    <a:pt x="22" y="15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3" y="26"/>
                    <a:pt x="19" y="31"/>
                    <a:pt x="13" y="28"/>
                  </a:cubicBezTo>
                  <a:cubicBezTo>
                    <a:pt x="13" y="28"/>
                    <a:pt x="12" y="28"/>
                    <a:pt x="11" y="28"/>
                  </a:cubicBezTo>
                  <a:close/>
                  <a:moveTo>
                    <a:pt x="11" y="9"/>
                  </a:moveTo>
                  <a:cubicBezTo>
                    <a:pt x="11" y="9"/>
                    <a:pt x="11" y="9"/>
                    <a:pt x="10" y="8"/>
                  </a:cubicBezTo>
                  <a:cubicBezTo>
                    <a:pt x="9" y="8"/>
                    <a:pt x="8" y="8"/>
                    <a:pt x="7" y="9"/>
                  </a:cubicBezTo>
                  <a:cubicBezTo>
                    <a:pt x="6" y="10"/>
                    <a:pt x="6" y="11"/>
                    <a:pt x="6" y="13"/>
                  </a:cubicBezTo>
                  <a:cubicBezTo>
                    <a:pt x="6" y="15"/>
                    <a:pt x="7" y="17"/>
                    <a:pt x="8" y="18"/>
                  </a:cubicBezTo>
                  <a:cubicBezTo>
                    <a:pt x="9" y="20"/>
                    <a:pt x="11" y="21"/>
                    <a:pt x="12" y="21"/>
                  </a:cubicBezTo>
                  <a:cubicBezTo>
                    <a:pt x="15" y="22"/>
                    <a:pt x="17" y="20"/>
                    <a:pt x="16" y="17"/>
                  </a:cubicBezTo>
                  <a:cubicBezTo>
                    <a:pt x="16" y="15"/>
                    <a:pt x="15" y="13"/>
                    <a:pt x="14" y="12"/>
                  </a:cubicBezTo>
                  <a:cubicBezTo>
                    <a:pt x="13" y="10"/>
                    <a:pt x="12" y="10"/>
                    <a:pt x="11" y="9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56" name="Freeform 339">
              <a:extLst>
                <a:ext uri="{FF2B5EF4-FFF2-40B4-BE49-F238E27FC236}">
                  <a16:creationId xmlns:a16="http://schemas.microsoft.com/office/drawing/2014/main" id="{AB36F976-4F2F-46B7-B865-9D88F35B9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5538" y="8053388"/>
              <a:ext cx="34925" cy="36513"/>
            </a:xfrm>
            <a:custGeom>
              <a:avLst/>
              <a:gdLst>
                <a:gd name="T0" fmla="*/ 11 w 13"/>
                <a:gd name="T1" fmla="*/ 12 h 13"/>
                <a:gd name="T2" fmla="*/ 3 w 13"/>
                <a:gd name="T3" fmla="*/ 8 h 13"/>
                <a:gd name="T4" fmla="*/ 0 w 13"/>
                <a:gd name="T5" fmla="*/ 3 h 13"/>
                <a:gd name="T6" fmla="*/ 3 w 13"/>
                <a:gd name="T7" fmla="*/ 1 h 13"/>
                <a:gd name="T8" fmla="*/ 11 w 13"/>
                <a:gd name="T9" fmla="*/ 5 h 13"/>
                <a:gd name="T10" fmla="*/ 13 w 13"/>
                <a:gd name="T11" fmla="*/ 10 h 13"/>
                <a:gd name="T12" fmla="*/ 11 w 13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1" y="12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6"/>
                    <a:pt x="13" y="9"/>
                    <a:pt x="13" y="10"/>
                  </a:cubicBezTo>
                  <a:cubicBezTo>
                    <a:pt x="13" y="12"/>
                    <a:pt x="12" y="13"/>
                    <a:pt x="11" y="12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57" name="Freeform 340">
              <a:extLst>
                <a:ext uri="{FF2B5EF4-FFF2-40B4-BE49-F238E27FC236}">
                  <a16:creationId xmlns:a16="http://schemas.microsoft.com/office/drawing/2014/main" id="{8F61312E-B2DA-41C2-8A08-866DB7C91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6650" y="8048625"/>
              <a:ext cx="15875" cy="46038"/>
            </a:xfrm>
            <a:custGeom>
              <a:avLst/>
              <a:gdLst>
                <a:gd name="T0" fmla="*/ 3 w 6"/>
                <a:gd name="T1" fmla="*/ 16 h 17"/>
                <a:gd name="T2" fmla="*/ 0 w 6"/>
                <a:gd name="T3" fmla="*/ 11 h 17"/>
                <a:gd name="T4" fmla="*/ 0 w 6"/>
                <a:gd name="T5" fmla="*/ 3 h 17"/>
                <a:gd name="T6" fmla="*/ 3 w 6"/>
                <a:gd name="T7" fmla="*/ 1 h 17"/>
                <a:gd name="T8" fmla="*/ 6 w 6"/>
                <a:gd name="T9" fmla="*/ 6 h 17"/>
                <a:gd name="T10" fmla="*/ 6 w 6"/>
                <a:gd name="T11" fmla="*/ 15 h 17"/>
                <a:gd name="T12" fmla="*/ 3 w 6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7">
                  <a:moveTo>
                    <a:pt x="3" y="16"/>
                  </a:moveTo>
                  <a:cubicBezTo>
                    <a:pt x="1" y="15"/>
                    <a:pt x="0" y="13"/>
                    <a:pt x="0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4" y="2"/>
                    <a:pt x="6" y="4"/>
                    <a:pt x="6" y="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4" y="17"/>
                    <a:pt x="3" y="16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58" name="Freeform 341">
              <a:extLst>
                <a:ext uri="{FF2B5EF4-FFF2-40B4-BE49-F238E27FC236}">
                  <a16:creationId xmlns:a16="http://schemas.microsoft.com/office/drawing/2014/main" id="{5DF778B8-CDBF-45AB-A0A4-03F3111E9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0" y="8639175"/>
              <a:ext cx="46038" cy="41275"/>
            </a:xfrm>
            <a:custGeom>
              <a:avLst/>
              <a:gdLst>
                <a:gd name="T0" fmla="*/ 14 w 17"/>
                <a:gd name="T1" fmla="*/ 14 h 15"/>
                <a:gd name="T2" fmla="*/ 3 w 17"/>
                <a:gd name="T3" fmla="*/ 8 h 15"/>
                <a:gd name="T4" fmla="*/ 0 w 17"/>
                <a:gd name="T5" fmla="*/ 3 h 15"/>
                <a:gd name="T6" fmla="*/ 3 w 17"/>
                <a:gd name="T7" fmla="*/ 1 h 15"/>
                <a:gd name="T8" fmla="*/ 14 w 17"/>
                <a:gd name="T9" fmla="*/ 7 h 15"/>
                <a:gd name="T10" fmla="*/ 17 w 17"/>
                <a:gd name="T11" fmla="*/ 12 h 15"/>
                <a:gd name="T12" fmla="*/ 14 w 17"/>
                <a:gd name="T13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">
                  <a:moveTo>
                    <a:pt x="14" y="14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8"/>
                    <a:pt x="17" y="11"/>
                    <a:pt x="17" y="12"/>
                  </a:cubicBezTo>
                  <a:cubicBezTo>
                    <a:pt x="17" y="14"/>
                    <a:pt x="16" y="15"/>
                    <a:pt x="14" y="14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59" name="Freeform 342">
              <a:extLst>
                <a:ext uri="{FF2B5EF4-FFF2-40B4-BE49-F238E27FC236}">
                  <a16:creationId xmlns:a16="http://schemas.microsoft.com/office/drawing/2014/main" id="{BD41DBDE-D02A-408B-9D7B-98C4A937B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125" y="8631238"/>
              <a:ext cx="14288" cy="57150"/>
            </a:xfrm>
            <a:custGeom>
              <a:avLst/>
              <a:gdLst>
                <a:gd name="T0" fmla="*/ 3 w 5"/>
                <a:gd name="T1" fmla="*/ 20 h 21"/>
                <a:gd name="T2" fmla="*/ 0 w 5"/>
                <a:gd name="T3" fmla="*/ 15 h 21"/>
                <a:gd name="T4" fmla="*/ 0 w 5"/>
                <a:gd name="T5" fmla="*/ 3 h 21"/>
                <a:gd name="T6" fmla="*/ 3 w 5"/>
                <a:gd name="T7" fmla="*/ 1 h 21"/>
                <a:gd name="T8" fmla="*/ 5 w 5"/>
                <a:gd name="T9" fmla="*/ 6 h 21"/>
                <a:gd name="T10" fmla="*/ 5 w 5"/>
                <a:gd name="T11" fmla="*/ 19 h 21"/>
                <a:gd name="T12" fmla="*/ 3 w 5"/>
                <a:gd name="T1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1">
                  <a:moveTo>
                    <a:pt x="3" y="20"/>
                  </a:moveTo>
                  <a:cubicBezTo>
                    <a:pt x="1" y="19"/>
                    <a:pt x="0" y="17"/>
                    <a:pt x="0" y="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4" y="2"/>
                    <a:pt x="5" y="4"/>
                    <a:pt x="5" y="6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4" y="21"/>
                    <a:pt x="3" y="2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C933F356-4C6F-4CDE-9A61-C0CD3AC01E55}"/>
              </a:ext>
            </a:extLst>
          </p:cNvPr>
          <p:cNvGrpSpPr/>
          <p:nvPr/>
        </p:nvGrpSpPr>
        <p:grpSpPr>
          <a:xfrm>
            <a:off x="6207427" y="4828153"/>
            <a:ext cx="287416" cy="401047"/>
            <a:chOff x="14898688" y="5686425"/>
            <a:chExt cx="477837" cy="666751"/>
          </a:xfrm>
        </p:grpSpPr>
        <p:sp>
          <p:nvSpPr>
            <p:cNvPr id="761" name="Freeform 343">
              <a:extLst>
                <a:ext uri="{FF2B5EF4-FFF2-40B4-BE49-F238E27FC236}">
                  <a16:creationId xmlns:a16="http://schemas.microsoft.com/office/drawing/2014/main" id="{7DF33803-9F14-43B4-B9C4-EF8C20B95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6475" y="5686425"/>
              <a:ext cx="400050" cy="652463"/>
            </a:xfrm>
            <a:custGeom>
              <a:avLst/>
              <a:gdLst>
                <a:gd name="T0" fmla="*/ 117 w 145"/>
                <a:gd name="T1" fmla="*/ 227 h 236"/>
                <a:gd name="T2" fmla="*/ 28 w 145"/>
                <a:gd name="T3" fmla="*/ 176 h 236"/>
                <a:gd name="T4" fmla="*/ 0 w 145"/>
                <a:gd name="T5" fmla="*/ 122 h 236"/>
                <a:gd name="T6" fmla="*/ 0 w 145"/>
                <a:gd name="T7" fmla="*/ 30 h 236"/>
                <a:gd name="T8" fmla="*/ 28 w 145"/>
                <a:gd name="T9" fmla="*/ 9 h 236"/>
                <a:gd name="T10" fmla="*/ 117 w 145"/>
                <a:gd name="T11" fmla="*/ 60 h 236"/>
                <a:gd name="T12" fmla="*/ 145 w 145"/>
                <a:gd name="T13" fmla="*/ 113 h 236"/>
                <a:gd name="T14" fmla="*/ 145 w 145"/>
                <a:gd name="T15" fmla="*/ 205 h 236"/>
                <a:gd name="T16" fmla="*/ 117 w 145"/>
                <a:gd name="T17" fmla="*/ 22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236">
                  <a:moveTo>
                    <a:pt x="117" y="227"/>
                  </a:moveTo>
                  <a:cubicBezTo>
                    <a:pt x="28" y="176"/>
                    <a:pt x="28" y="176"/>
                    <a:pt x="28" y="176"/>
                  </a:cubicBezTo>
                  <a:cubicBezTo>
                    <a:pt x="13" y="167"/>
                    <a:pt x="0" y="143"/>
                    <a:pt x="0" y="1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9"/>
                    <a:pt x="13" y="0"/>
                    <a:pt x="28" y="9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32" y="69"/>
                    <a:pt x="145" y="93"/>
                    <a:pt x="145" y="113"/>
                  </a:cubicBezTo>
                  <a:cubicBezTo>
                    <a:pt x="145" y="205"/>
                    <a:pt x="145" y="205"/>
                    <a:pt x="145" y="205"/>
                  </a:cubicBezTo>
                  <a:cubicBezTo>
                    <a:pt x="145" y="226"/>
                    <a:pt x="132" y="236"/>
                    <a:pt x="117" y="227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62" name="Freeform 344">
              <a:extLst>
                <a:ext uri="{FF2B5EF4-FFF2-40B4-BE49-F238E27FC236}">
                  <a16:creationId xmlns:a16="http://schemas.microsoft.com/office/drawing/2014/main" id="{BF7FCC4E-3E14-4700-882F-F0DEFBF03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8688" y="5700713"/>
              <a:ext cx="400050" cy="652463"/>
            </a:xfrm>
            <a:custGeom>
              <a:avLst/>
              <a:gdLst>
                <a:gd name="T0" fmla="*/ 117 w 145"/>
                <a:gd name="T1" fmla="*/ 227 h 236"/>
                <a:gd name="T2" fmla="*/ 29 w 145"/>
                <a:gd name="T3" fmla="*/ 176 h 236"/>
                <a:gd name="T4" fmla="*/ 0 w 145"/>
                <a:gd name="T5" fmla="*/ 123 h 236"/>
                <a:gd name="T6" fmla="*/ 0 w 145"/>
                <a:gd name="T7" fmla="*/ 31 h 236"/>
                <a:gd name="T8" fmla="*/ 29 w 145"/>
                <a:gd name="T9" fmla="*/ 9 h 236"/>
                <a:gd name="T10" fmla="*/ 117 w 145"/>
                <a:gd name="T11" fmla="*/ 60 h 236"/>
                <a:gd name="T12" fmla="*/ 145 w 145"/>
                <a:gd name="T13" fmla="*/ 114 h 236"/>
                <a:gd name="T14" fmla="*/ 145 w 145"/>
                <a:gd name="T15" fmla="*/ 206 h 236"/>
                <a:gd name="T16" fmla="*/ 117 w 145"/>
                <a:gd name="T17" fmla="*/ 22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236">
                  <a:moveTo>
                    <a:pt x="117" y="227"/>
                  </a:moveTo>
                  <a:cubicBezTo>
                    <a:pt x="29" y="176"/>
                    <a:pt x="29" y="176"/>
                    <a:pt x="29" y="176"/>
                  </a:cubicBezTo>
                  <a:cubicBezTo>
                    <a:pt x="13" y="167"/>
                    <a:pt x="0" y="143"/>
                    <a:pt x="0" y="12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0"/>
                    <a:pt x="13" y="0"/>
                    <a:pt x="29" y="9"/>
                  </a:cubicBezTo>
                  <a:cubicBezTo>
                    <a:pt x="117" y="60"/>
                    <a:pt x="117" y="60"/>
                    <a:pt x="117" y="60"/>
                  </a:cubicBezTo>
                  <a:cubicBezTo>
                    <a:pt x="132" y="69"/>
                    <a:pt x="145" y="93"/>
                    <a:pt x="145" y="114"/>
                  </a:cubicBezTo>
                  <a:cubicBezTo>
                    <a:pt x="145" y="206"/>
                    <a:pt x="145" y="206"/>
                    <a:pt x="145" y="206"/>
                  </a:cubicBezTo>
                  <a:cubicBezTo>
                    <a:pt x="145" y="227"/>
                    <a:pt x="132" y="236"/>
                    <a:pt x="117" y="227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63" name="Freeform 345">
              <a:extLst>
                <a:ext uri="{FF2B5EF4-FFF2-40B4-BE49-F238E27FC236}">
                  <a16:creationId xmlns:a16="http://schemas.microsoft.com/office/drawing/2014/main" id="{51A887FA-EB2C-49CC-8525-32CA3F5A3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43150" y="5853113"/>
              <a:ext cx="149225" cy="366713"/>
            </a:xfrm>
            <a:custGeom>
              <a:avLst/>
              <a:gdLst>
                <a:gd name="T0" fmla="*/ 53 w 54"/>
                <a:gd name="T1" fmla="*/ 133 h 133"/>
                <a:gd name="T2" fmla="*/ 1 w 54"/>
                <a:gd name="T3" fmla="*/ 103 h 133"/>
                <a:gd name="T4" fmla="*/ 0 w 54"/>
                <a:gd name="T5" fmla="*/ 102 h 133"/>
                <a:gd name="T6" fmla="*/ 0 w 54"/>
                <a:gd name="T7" fmla="*/ 75 h 133"/>
                <a:gd name="T8" fmla="*/ 1 w 54"/>
                <a:gd name="T9" fmla="*/ 75 h 133"/>
                <a:gd name="T10" fmla="*/ 2 w 54"/>
                <a:gd name="T11" fmla="*/ 77 h 133"/>
                <a:gd name="T12" fmla="*/ 2 w 54"/>
                <a:gd name="T13" fmla="*/ 102 h 133"/>
                <a:gd name="T14" fmla="*/ 52 w 54"/>
                <a:gd name="T15" fmla="*/ 130 h 133"/>
                <a:gd name="T16" fmla="*/ 52 w 54"/>
                <a:gd name="T17" fmla="*/ 89 h 133"/>
                <a:gd name="T18" fmla="*/ 37 w 54"/>
                <a:gd name="T19" fmla="*/ 40 h 133"/>
                <a:gd name="T20" fmla="*/ 2 w 54"/>
                <a:gd name="T21" fmla="*/ 3 h 133"/>
                <a:gd name="T22" fmla="*/ 2 w 54"/>
                <a:gd name="T23" fmla="*/ 73 h 133"/>
                <a:gd name="T24" fmla="*/ 1 w 54"/>
                <a:gd name="T25" fmla="*/ 73 h 133"/>
                <a:gd name="T26" fmla="*/ 0 w 54"/>
                <a:gd name="T27" fmla="*/ 72 h 133"/>
                <a:gd name="T28" fmla="*/ 0 w 54"/>
                <a:gd name="T29" fmla="*/ 1 h 133"/>
                <a:gd name="T30" fmla="*/ 1 w 54"/>
                <a:gd name="T31" fmla="*/ 0 h 133"/>
                <a:gd name="T32" fmla="*/ 38 w 54"/>
                <a:gd name="T33" fmla="*/ 39 h 133"/>
                <a:gd name="T34" fmla="*/ 54 w 54"/>
                <a:gd name="T35" fmla="*/ 90 h 133"/>
                <a:gd name="T36" fmla="*/ 54 w 54"/>
                <a:gd name="T37" fmla="*/ 132 h 133"/>
                <a:gd name="T38" fmla="*/ 53 w 54"/>
                <a:gd name="T3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133">
                  <a:moveTo>
                    <a:pt x="53" y="133"/>
                  </a:moveTo>
                  <a:cubicBezTo>
                    <a:pt x="1" y="103"/>
                    <a:pt x="1" y="103"/>
                    <a:pt x="1" y="103"/>
                  </a:cubicBezTo>
                  <a:cubicBezTo>
                    <a:pt x="1" y="103"/>
                    <a:pt x="0" y="102"/>
                    <a:pt x="0" y="10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1" y="75"/>
                    <a:pt x="1" y="75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2" y="74"/>
                    <a:pt x="46" y="56"/>
                    <a:pt x="37" y="40"/>
                  </a:cubicBezTo>
                  <a:cubicBezTo>
                    <a:pt x="28" y="24"/>
                    <a:pt x="15" y="11"/>
                    <a:pt x="2" y="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3"/>
                    <a:pt x="2" y="74"/>
                    <a:pt x="1" y="73"/>
                  </a:cubicBezTo>
                  <a:cubicBezTo>
                    <a:pt x="1" y="73"/>
                    <a:pt x="0" y="72"/>
                    <a:pt x="0" y="7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5" y="8"/>
                    <a:pt x="28" y="22"/>
                    <a:pt x="38" y="39"/>
                  </a:cubicBezTo>
                  <a:cubicBezTo>
                    <a:pt x="48" y="56"/>
                    <a:pt x="54" y="74"/>
                    <a:pt x="54" y="90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4" y="133"/>
                    <a:pt x="53" y="133"/>
                    <a:pt x="53" y="133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64" name="Freeform 346">
              <a:extLst>
                <a:ext uri="{FF2B5EF4-FFF2-40B4-BE49-F238E27FC236}">
                  <a16:creationId xmlns:a16="http://schemas.microsoft.com/office/drawing/2014/main" id="{52985D5D-27E5-47C9-A289-2A9ADDB64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90763" y="6002338"/>
              <a:ext cx="109538" cy="107950"/>
            </a:xfrm>
            <a:custGeom>
              <a:avLst/>
              <a:gdLst>
                <a:gd name="T0" fmla="*/ 38 w 40"/>
                <a:gd name="T1" fmla="*/ 39 h 39"/>
                <a:gd name="T2" fmla="*/ 37 w 40"/>
                <a:gd name="T3" fmla="*/ 39 h 39"/>
                <a:gd name="T4" fmla="*/ 1 w 40"/>
                <a:gd name="T5" fmla="*/ 5 h 39"/>
                <a:gd name="T6" fmla="*/ 0 w 40"/>
                <a:gd name="T7" fmla="*/ 3 h 39"/>
                <a:gd name="T8" fmla="*/ 1 w 40"/>
                <a:gd name="T9" fmla="*/ 0 h 39"/>
                <a:gd name="T10" fmla="*/ 1 w 40"/>
                <a:gd name="T11" fmla="*/ 0 h 39"/>
                <a:gd name="T12" fmla="*/ 2 w 40"/>
                <a:gd name="T13" fmla="*/ 0 h 39"/>
                <a:gd name="T14" fmla="*/ 39 w 40"/>
                <a:gd name="T15" fmla="*/ 34 h 39"/>
                <a:gd name="T16" fmla="*/ 39 w 40"/>
                <a:gd name="T17" fmla="*/ 35 h 39"/>
                <a:gd name="T18" fmla="*/ 39 w 40"/>
                <a:gd name="T19" fmla="*/ 36 h 39"/>
                <a:gd name="T20" fmla="*/ 39 w 40"/>
                <a:gd name="T21" fmla="*/ 39 h 39"/>
                <a:gd name="T22" fmla="*/ 38 w 40"/>
                <a:gd name="T23" fmla="*/ 39 h 39"/>
                <a:gd name="T24" fmla="*/ 2 w 40"/>
                <a:gd name="T25" fmla="*/ 4 h 39"/>
                <a:gd name="T26" fmla="*/ 37 w 40"/>
                <a:gd name="T27" fmla="*/ 36 h 39"/>
                <a:gd name="T28" fmla="*/ 37 w 40"/>
                <a:gd name="T29" fmla="*/ 35 h 39"/>
                <a:gd name="T30" fmla="*/ 3 w 40"/>
                <a:gd name="T31" fmla="*/ 3 h 39"/>
                <a:gd name="T32" fmla="*/ 2 w 40"/>
                <a:gd name="T3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39">
                  <a:moveTo>
                    <a:pt x="38" y="39"/>
                  </a:moveTo>
                  <a:cubicBezTo>
                    <a:pt x="37" y="39"/>
                    <a:pt x="37" y="39"/>
                    <a:pt x="37" y="3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5"/>
                    <a:pt x="39" y="35"/>
                  </a:cubicBezTo>
                  <a:cubicBezTo>
                    <a:pt x="40" y="35"/>
                    <a:pt x="40" y="36"/>
                    <a:pt x="39" y="3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lose/>
                  <a:moveTo>
                    <a:pt x="2" y="4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65" name="Freeform 347">
              <a:extLst>
                <a:ext uri="{FF2B5EF4-FFF2-40B4-BE49-F238E27FC236}">
                  <a16:creationId xmlns:a16="http://schemas.microsoft.com/office/drawing/2014/main" id="{05A9BB81-2723-42BA-A298-B8D6D76EC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14575" y="6032500"/>
              <a:ext cx="17463" cy="96838"/>
            </a:xfrm>
            <a:custGeom>
              <a:avLst/>
              <a:gdLst>
                <a:gd name="T0" fmla="*/ 5 w 6"/>
                <a:gd name="T1" fmla="*/ 35 h 35"/>
                <a:gd name="T2" fmla="*/ 4 w 6"/>
                <a:gd name="T3" fmla="*/ 33 h 35"/>
                <a:gd name="T4" fmla="*/ 0 w 6"/>
                <a:gd name="T5" fmla="*/ 1 h 35"/>
                <a:gd name="T6" fmla="*/ 0 w 6"/>
                <a:gd name="T7" fmla="*/ 0 h 35"/>
                <a:gd name="T8" fmla="*/ 2 w 6"/>
                <a:gd name="T9" fmla="*/ 2 h 35"/>
                <a:gd name="T10" fmla="*/ 6 w 6"/>
                <a:gd name="T11" fmla="*/ 34 h 35"/>
                <a:gd name="T12" fmla="*/ 5 w 6"/>
                <a:gd name="T13" fmla="*/ 35 h 35"/>
                <a:gd name="T14" fmla="*/ 5 w 6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5">
                  <a:moveTo>
                    <a:pt x="5" y="35"/>
                  </a:moveTo>
                  <a:cubicBezTo>
                    <a:pt x="5" y="34"/>
                    <a:pt x="4" y="34"/>
                    <a:pt x="4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1"/>
                    <a:pt x="2" y="2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5"/>
                    <a:pt x="6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66" name="Freeform 348">
              <a:extLst>
                <a:ext uri="{FF2B5EF4-FFF2-40B4-BE49-F238E27FC236}">
                  <a16:creationId xmlns:a16="http://schemas.microsoft.com/office/drawing/2014/main" id="{8A500ACE-67D8-485E-8794-ED982F4CC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0138" y="6084888"/>
              <a:ext cx="7938" cy="71438"/>
            </a:xfrm>
            <a:custGeom>
              <a:avLst/>
              <a:gdLst>
                <a:gd name="T0" fmla="*/ 2 w 3"/>
                <a:gd name="T1" fmla="*/ 25 h 26"/>
                <a:gd name="T2" fmla="*/ 0 w 3"/>
                <a:gd name="T3" fmla="*/ 23 h 26"/>
                <a:gd name="T4" fmla="*/ 0 w 3"/>
                <a:gd name="T5" fmla="*/ 1 h 26"/>
                <a:gd name="T6" fmla="*/ 2 w 3"/>
                <a:gd name="T7" fmla="*/ 0 h 26"/>
                <a:gd name="T8" fmla="*/ 3 w 3"/>
                <a:gd name="T9" fmla="*/ 2 h 26"/>
                <a:gd name="T10" fmla="*/ 3 w 3"/>
                <a:gd name="T11" fmla="*/ 25 h 26"/>
                <a:gd name="T12" fmla="*/ 2 w 3"/>
                <a:gd name="T13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6">
                  <a:moveTo>
                    <a:pt x="2" y="25"/>
                  </a:moveTo>
                  <a:cubicBezTo>
                    <a:pt x="1" y="25"/>
                    <a:pt x="0" y="24"/>
                    <a:pt x="0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1"/>
                    <a:pt x="3" y="1"/>
                    <a:pt x="3" y="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2" y="26"/>
                    <a:pt x="2" y="2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67" name="Freeform 349">
              <a:extLst>
                <a:ext uri="{FF2B5EF4-FFF2-40B4-BE49-F238E27FC236}">
                  <a16:creationId xmlns:a16="http://schemas.microsoft.com/office/drawing/2014/main" id="{D30500FE-E3F8-424E-B9F4-38091D911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0138" y="6059488"/>
              <a:ext cx="122238" cy="58738"/>
            </a:xfrm>
            <a:custGeom>
              <a:avLst/>
              <a:gdLst>
                <a:gd name="T0" fmla="*/ 2 w 44"/>
                <a:gd name="T1" fmla="*/ 8 h 21"/>
                <a:gd name="T2" fmla="*/ 0 w 44"/>
                <a:gd name="T3" fmla="*/ 6 h 21"/>
                <a:gd name="T4" fmla="*/ 0 w 44"/>
                <a:gd name="T5" fmla="*/ 1 h 21"/>
                <a:gd name="T6" fmla="*/ 1 w 44"/>
                <a:gd name="T7" fmla="*/ 0 h 21"/>
                <a:gd name="T8" fmla="*/ 42 w 44"/>
                <a:gd name="T9" fmla="*/ 19 h 21"/>
                <a:gd name="T10" fmla="*/ 44 w 44"/>
                <a:gd name="T11" fmla="*/ 20 h 21"/>
                <a:gd name="T12" fmla="*/ 43 w 44"/>
                <a:gd name="T13" fmla="*/ 21 h 21"/>
                <a:gd name="T14" fmla="*/ 3 w 44"/>
                <a:gd name="T15" fmla="*/ 3 h 21"/>
                <a:gd name="T16" fmla="*/ 3 w 44"/>
                <a:gd name="T17" fmla="*/ 7 h 21"/>
                <a:gd name="T18" fmla="*/ 2 w 44"/>
                <a:gd name="T19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1">
                  <a:moveTo>
                    <a:pt x="2" y="8"/>
                  </a:moveTo>
                  <a:cubicBezTo>
                    <a:pt x="1" y="8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3" y="19"/>
                    <a:pt x="43" y="20"/>
                    <a:pt x="44" y="20"/>
                  </a:cubicBezTo>
                  <a:cubicBezTo>
                    <a:pt x="44" y="21"/>
                    <a:pt x="43" y="21"/>
                    <a:pt x="43" y="2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68" name="Freeform 350">
              <a:extLst>
                <a:ext uri="{FF2B5EF4-FFF2-40B4-BE49-F238E27FC236}">
                  <a16:creationId xmlns:a16="http://schemas.microsoft.com/office/drawing/2014/main" id="{E5F760A6-7F1B-4187-99EF-DAAF4F1D4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9025" y="5910263"/>
              <a:ext cx="60325" cy="41275"/>
            </a:xfrm>
            <a:custGeom>
              <a:avLst/>
              <a:gdLst>
                <a:gd name="T0" fmla="*/ 21 w 22"/>
                <a:gd name="T1" fmla="*/ 14 h 15"/>
                <a:gd name="T2" fmla="*/ 1 w 22"/>
                <a:gd name="T3" fmla="*/ 3 h 15"/>
                <a:gd name="T4" fmla="*/ 0 w 22"/>
                <a:gd name="T5" fmla="*/ 1 h 15"/>
                <a:gd name="T6" fmla="*/ 1 w 22"/>
                <a:gd name="T7" fmla="*/ 0 h 15"/>
                <a:gd name="T8" fmla="*/ 21 w 22"/>
                <a:gd name="T9" fmla="*/ 12 h 15"/>
                <a:gd name="T10" fmla="*/ 22 w 22"/>
                <a:gd name="T11" fmla="*/ 14 h 15"/>
                <a:gd name="T12" fmla="*/ 21 w 22"/>
                <a:gd name="T13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">
                  <a:moveTo>
                    <a:pt x="21" y="14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2" y="13"/>
                    <a:pt x="22" y="14"/>
                  </a:cubicBezTo>
                  <a:cubicBezTo>
                    <a:pt x="22" y="15"/>
                    <a:pt x="21" y="15"/>
                    <a:pt x="21" y="14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69" name="Freeform 351">
              <a:extLst>
                <a:ext uri="{FF2B5EF4-FFF2-40B4-BE49-F238E27FC236}">
                  <a16:creationId xmlns:a16="http://schemas.microsoft.com/office/drawing/2014/main" id="{856BDF0B-CD3A-4194-BE8C-CF18F80A0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9025" y="5940425"/>
              <a:ext cx="82550" cy="52388"/>
            </a:xfrm>
            <a:custGeom>
              <a:avLst/>
              <a:gdLst>
                <a:gd name="T0" fmla="*/ 29 w 30"/>
                <a:gd name="T1" fmla="*/ 19 h 19"/>
                <a:gd name="T2" fmla="*/ 1 w 30"/>
                <a:gd name="T3" fmla="*/ 2 h 19"/>
                <a:gd name="T4" fmla="*/ 0 w 30"/>
                <a:gd name="T5" fmla="*/ 1 h 19"/>
                <a:gd name="T6" fmla="*/ 1 w 30"/>
                <a:gd name="T7" fmla="*/ 0 h 19"/>
                <a:gd name="T8" fmla="*/ 29 w 30"/>
                <a:gd name="T9" fmla="*/ 16 h 19"/>
                <a:gd name="T10" fmla="*/ 30 w 30"/>
                <a:gd name="T11" fmla="*/ 18 h 19"/>
                <a:gd name="T12" fmla="*/ 29 w 30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9">
                  <a:moveTo>
                    <a:pt x="29" y="19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30" y="17"/>
                    <a:pt x="30" y="18"/>
                  </a:cubicBezTo>
                  <a:cubicBezTo>
                    <a:pt x="30" y="19"/>
                    <a:pt x="29" y="19"/>
                    <a:pt x="29" y="19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70" name="Freeform 352">
              <a:extLst>
                <a:ext uri="{FF2B5EF4-FFF2-40B4-BE49-F238E27FC236}">
                  <a16:creationId xmlns:a16="http://schemas.microsoft.com/office/drawing/2014/main" id="{BB01A508-7F62-4876-A007-1417965EB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9025" y="5969000"/>
              <a:ext cx="100013" cy="63500"/>
            </a:xfrm>
            <a:custGeom>
              <a:avLst/>
              <a:gdLst>
                <a:gd name="T0" fmla="*/ 35 w 36"/>
                <a:gd name="T1" fmla="*/ 23 h 23"/>
                <a:gd name="T2" fmla="*/ 1 w 36"/>
                <a:gd name="T3" fmla="*/ 3 h 23"/>
                <a:gd name="T4" fmla="*/ 0 w 36"/>
                <a:gd name="T5" fmla="*/ 1 h 23"/>
                <a:gd name="T6" fmla="*/ 1 w 36"/>
                <a:gd name="T7" fmla="*/ 1 h 23"/>
                <a:gd name="T8" fmla="*/ 35 w 36"/>
                <a:gd name="T9" fmla="*/ 21 h 23"/>
                <a:gd name="T10" fmla="*/ 36 w 36"/>
                <a:gd name="T11" fmla="*/ 22 h 23"/>
                <a:gd name="T12" fmla="*/ 35 w 36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3">
                  <a:moveTo>
                    <a:pt x="35" y="2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1"/>
                    <a:pt x="36" y="22"/>
                    <a:pt x="36" y="22"/>
                  </a:cubicBezTo>
                  <a:cubicBezTo>
                    <a:pt x="36" y="23"/>
                    <a:pt x="36" y="23"/>
                    <a:pt x="35" y="23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71" name="Freeform 353">
              <a:extLst>
                <a:ext uri="{FF2B5EF4-FFF2-40B4-BE49-F238E27FC236}">
                  <a16:creationId xmlns:a16="http://schemas.microsoft.com/office/drawing/2014/main" id="{0564EA7A-A280-4CE0-9D13-802BE4BC6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9025" y="5999163"/>
              <a:ext cx="112713" cy="71438"/>
            </a:xfrm>
            <a:custGeom>
              <a:avLst/>
              <a:gdLst>
                <a:gd name="T0" fmla="*/ 40 w 41"/>
                <a:gd name="T1" fmla="*/ 26 h 26"/>
                <a:gd name="T2" fmla="*/ 1 w 41"/>
                <a:gd name="T3" fmla="*/ 3 h 26"/>
                <a:gd name="T4" fmla="*/ 0 w 41"/>
                <a:gd name="T5" fmla="*/ 1 h 26"/>
                <a:gd name="T6" fmla="*/ 1 w 41"/>
                <a:gd name="T7" fmla="*/ 0 h 26"/>
                <a:gd name="T8" fmla="*/ 40 w 41"/>
                <a:gd name="T9" fmla="*/ 23 h 26"/>
                <a:gd name="T10" fmla="*/ 41 w 41"/>
                <a:gd name="T11" fmla="*/ 25 h 26"/>
                <a:gd name="T12" fmla="*/ 40 w 41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6">
                  <a:moveTo>
                    <a:pt x="40" y="26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1" y="24"/>
                    <a:pt x="41" y="24"/>
                    <a:pt x="41" y="25"/>
                  </a:cubicBezTo>
                  <a:cubicBezTo>
                    <a:pt x="41" y="26"/>
                    <a:pt x="41" y="26"/>
                    <a:pt x="40" y="26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72" name="Freeform 354">
              <a:extLst>
                <a:ext uri="{FF2B5EF4-FFF2-40B4-BE49-F238E27FC236}">
                  <a16:creationId xmlns:a16="http://schemas.microsoft.com/office/drawing/2014/main" id="{1E32EE40-42BA-4CDA-AF48-994E7ADCB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4250" y="6078538"/>
              <a:ext cx="290513" cy="171450"/>
            </a:xfrm>
            <a:custGeom>
              <a:avLst/>
              <a:gdLst>
                <a:gd name="T0" fmla="*/ 104 w 105"/>
                <a:gd name="T1" fmla="*/ 62 h 62"/>
                <a:gd name="T2" fmla="*/ 1 w 105"/>
                <a:gd name="T3" fmla="*/ 3 h 62"/>
                <a:gd name="T4" fmla="*/ 0 w 105"/>
                <a:gd name="T5" fmla="*/ 1 h 62"/>
                <a:gd name="T6" fmla="*/ 1 w 105"/>
                <a:gd name="T7" fmla="*/ 1 h 62"/>
                <a:gd name="T8" fmla="*/ 104 w 105"/>
                <a:gd name="T9" fmla="*/ 60 h 62"/>
                <a:gd name="T10" fmla="*/ 105 w 105"/>
                <a:gd name="T11" fmla="*/ 62 h 62"/>
                <a:gd name="T12" fmla="*/ 104 w 105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62">
                  <a:moveTo>
                    <a:pt x="104" y="62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1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5" y="60"/>
                    <a:pt x="105" y="61"/>
                    <a:pt x="105" y="62"/>
                  </a:cubicBezTo>
                  <a:cubicBezTo>
                    <a:pt x="105" y="62"/>
                    <a:pt x="105" y="62"/>
                    <a:pt x="104" y="62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73" name="Freeform 355">
              <a:extLst>
                <a:ext uri="{FF2B5EF4-FFF2-40B4-BE49-F238E27FC236}">
                  <a16:creationId xmlns:a16="http://schemas.microsoft.com/office/drawing/2014/main" id="{70DB2C8C-8A6B-4A02-A766-9FE596BC2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9350" y="6099175"/>
              <a:ext cx="73025" cy="42863"/>
            </a:xfrm>
            <a:custGeom>
              <a:avLst/>
              <a:gdLst>
                <a:gd name="T0" fmla="*/ 25 w 26"/>
                <a:gd name="T1" fmla="*/ 16 h 16"/>
                <a:gd name="T2" fmla="*/ 1 w 26"/>
                <a:gd name="T3" fmla="*/ 2 h 16"/>
                <a:gd name="T4" fmla="*/ 0 w 26"/>
                <a:gd name="T5" fmla="*/ 1 h 16"/>
                <a:gd name="T6" fmla="*/ 1 w 26"/>
                <a:gd name="T7" fmla="*/ 0 h 16"/>
                <a:gd name="T8" fmla="*/ 25 w 26"/>
                <a:gd name="T9" fmla="*/ 13 h 16"/>
                <a:gd name="T10" fmla="*/ 26 w 26"/>
                <a:gd name="T11" fmla="*/ 15 h 16"/>
                <a:gd name="T12" fmla="*/ 25 w 2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6">
                  <a:moveTo>
                    <a:pt x="25" y="16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6" y="14"/>
                    <a:pt x="26" y="15"/>
                  </a:cubicBezTo>
                  <a:cubicBezTo>
                    <a:pt x="26" y="16"/>
                    <a:pt x="25" y="16"/>
                    <a:pt x="25" y="16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74" name="Freeform 356">
              <a:extLst>
                <a:ext uri="{FF2B5EF4-FFF2-40B4-BE49-F238E27FC236}">
                  <a16:creationId xmlns:a16="http://schemas.microsoft.com/office/drawing/2014/main" id="{7395161D-10E6-4162-BDF3-3C65D665F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9350" y="6111875"/>
              <a:ext cx="73025" cy="47625"/>
            </a:xfrm>
            <a:custGeom>
              <a:avLst/>
              <a:gdLst>
                <a:gd name="T0" fmla="*/ 25 w 26"/>
                <a:gd name="T1" fmla="*/ 16 h 17"/>
                <a:gd name="T2" fmla="*/ 1 w 26"/>
                <a:gd name="T3" fmla="*/ 3 h 17"/>
                <a:gd name="T4" fmla="*/ 0 w 26"/>
                <a:gd name="T5" fmla="*/ 1 h 17"/>
                <a:gd name="T6" fmla="*/ 1 w 26"/>
                <a:gd name="T7" fmla="*/ 1 h 17"/>
                <a:gd name="T8" fmla="*/ 25 w 26"/>
                <a:gd name="T9" fmla="*/ 14 h 17"/>
                <a:gd name="T10" fmla="*/ 26 w 26"/>
                <a:gd name="T11" fmla="*/ 16 h 17"/>
                <a:gd name="T12" fmla="*/ 25 w 26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7">
                  <a:moveTo>
                    <a:pt x="25" y="16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6" y="15"/>
                    <a:pt x="26" y="16"/>
                  </a:cubicBezTo>
                  <a:cubicBezTo>
                    <a:pt x="26" y="16"/>
                    <a:pt x="25" y="17"/>
                    <a:pt x="25" y="16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75" name="Freeform 357">
              <a:extLst>
                <a:ext uri="{FF2B5EF4-FFF2-40B4-BE49-F238E27FC236}">
                  <a16:creationId xmlns:a16="http://schemas.microsoft.com/office/drawing/2014/main" id="{819739DC-EE18-49E5-B8E0-0721E2CFE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9350" y="6129338"/>
              <a:ext cx="73025" cy="44450"/>
            </a:xfrm>
            <a:custGeom>
              <a:avLst/>
              <a:gdLst>
                <a:gd name="T0" fmla="*/ 25 w 26"/>
                <a:gd name="T1" fmla="*/ 16 h 16"/>
                <a:gd name="T2" fmla="*/ 1 w 26"/>
                <a:gd name="T3" fmla="*/ 3 h 16"/>
                <a:gd name="T4" fmla="*/ 0 w 26"/>
                <a:gd name="T5" fmla="*/ 1 h 16"/>
                <a:gd name="T6" fmla="*/ 1 w 26"/>
                <a:gd name="T7" fmla="*/ 0 h 16"/>
                <a:gd name="T8" fmla="*/ 25 w 26"/>
                <a:gd name="T9" fmla="*/ 14 h 16"/>
                <a:gd name="T10" fmla="*/ 26 w 26"/>
                <a:gd name="T11" fmla="*/ 15 h 16"/>
                <a:gd name="T12" fmla="*/ 25 w 2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6">
                  <a:moveTo>
                    <a:pt x="25" y="16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6" y="15"/>
                    <a:pt x="26" y="15"/>
                  </a:cubicBezTo>
                  <a:cubicBezTo>
                    <a:pt x="26" y="16"/>
                    <a:pt x="25" y="16"/>
                    <a:pt x="25" y="16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76" name="Freeform 358">
              <a:extLst>
                <a:ext uri="{FF2B5EF4-FFF2-40B4-BE49-F238E27FC236}">
                  <a16:creationId xmlns:a16="http://schemas.microsoft.com/office/drawing/2014/main" id="{0B7A8F0A-C7D3-494B-BBA3-15518DCE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9350" y="6145213"/>
              <a:ext cx="73025" cy="44450"/>
            </a:xfrm>
            <a:custGeom>
              <a:avLst/>
              <a:gdLst>
                <a:gd name="T0" fmla="*/ 25 w 26"/>
                <a:gd name="T1" fmla="*/ 16 h 16"/>
                <a:gd name="T2" fmla="*/ 1 w 26"/>
                <a:gd name="T3" fmla="*/ 2 h 16"/>
                <a:gd name="T4" fmla="*/ 0 w 26"/>
                <a:gd name="T5" fmla="*/ 0 h 16"/>
                <a:gd name="T6" fmla="*/ 1 w 26"/>
                <a:gd name="T7" fmla="*/ 0 h 16"/>
                <a:gd name="T8" fmla="*/ 25 w 26"/>
                <a:gd name="T9" fmla="*/ 13 h 16"/>
                <a:gd name="T10" fmla="*/ 26 w 26"/>
                <a:gd name="T11" fmla="*/ 15 h 16"/>
                <a:gd name="T12" fmla="*/ 25 w 2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6">
                  <a:moveTo>
                    <a:pt x="25" y="16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6" y="14"/>
                    <a:pt x="26" y="15"/>
                  </a:cubicBezTo>
                  <a:cubicBezTo>
                    <a:pt x="26" y="16"/>
                    <a:pt x="25" y="16"/>
                    <a:pt x="25" y="16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77" name="Freeform 359">
              <a:extLst>
                <a:ext uri="{FF2B5EF4-FFF2-40B4-BE49-F238E27FC236}">
                  <a16:creationId xmlns:a16="http://schemas.microsoft.com/office/drawing/2014/main" id="{22985C7E-EDD3-499A-8F83-95048A1A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6025" y="6173788"/>
              <a:ext cx="19050" cy="15875"/>
            </a:xfrm>
            <a:custGeom>
              <a:avLst/>
              <a:gdLst>
                <a:gd name="T0" fmla="*/ 6 w 7"/>
                <a:gd name="T1" fmla="*/ 6 h 6"/>
                <a:gd name="T2" fmla="*/ 1 w 7"/>
                <a:gd name="T3" fmla="*/ 3 h 6"/>
                <a:gd name="T4" fmla="*/ 0 w 7"/>
                <a:gd name="T5" fmla="*/ 1 h 6"/>
                <a:gd name="T6" fmla="*/ 1 w 7"/>
                <a:gd name="T7" fmla="*/ 0 h 6"/>
                <a:gd name="T8" fmla="*/ 6 w 7"/>
                <a:gd name="T9" fmla="*/ 4 h 6"/>
                <a:gd name="T10" fmla="*/ 7 w 7"/>
                <a:gd name="T11" fmla="*/ 5 h 6"/>
                <a:gd name="T12" fmla="*/ 6 w 7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6" y="6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7" y="6"/>
                    <a:pt x="7" y="6"/>
                    <a:pt x="6" y="6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</p:grp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244EB7F5-A64C-45FE-AA5C-388023D52EAE}"/>
              </a:ext>
            </a:extLst>
          </p:cNvPr>
          <p:cNvGrpSpPr/>
          <p:nvPr/>
        </p:nvGrpSpPr>
        <p:grpSpPr>
          <a:xfrm>
            <a:off x="4214180" y="5543087"/>
            <a:ext cx="956782" cy="1116246"/>
            <a:chOff x="11830051" y="6943725"/>
            <a:chExt cx="1590675" cy="1855788"/>
          </a:xfrm>
        </p:grpSpPr>
        <p:sp>
          <p:nvSpPr>
            <p:cNvPr id="779" name="Freeform 78">
              <a:extLst>
                <a:ext uri="{FF2B5EF4-FFF2-40B4-BE49-F238E27FC236}">
                  <a16:creationId xmlns:a16="http://schemas.microsoft.com/office/drawing/2014/main" id="{5D00B76E-82C0-40C2-912F-E3BC2FFFD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051" y="7872413"/>
              <a:ext cx="1590675" cy="927100"/>
            </a:xfrm>
            <a:custGeom>
              <a:avLst/>
              <a:gdLst>
                <a:gd name="T0" fmla="*/ 575 w 576"/>
                <a:gd name="T1" fmla="*/ 170 h 336"/>
                <a:gd name="T2" fmla="*/ 563 w 576"/>
                <a:gd name="T3" fmla="*/ 183 h 336"/>
                <a:gd name="T4" fmla="*/ 314 w 576"/>
                <a:gd name="T5" fmla="*/ 327 h 336"/>
                <a:gd name="T6" fmla="*/ 265 w 576"/>
                <a:gd name="T7" fmla="*/ 329 h 336"/>
                <a:gd name="T8" fmla="*/ 54 w 576"/>
                <a:gd name="T9" fmla="*/ 207 h 336"/>
                <a:gd name="T10" fmla="*/ 54 w 576"/>
                <a:gd name="T11" fmla="*/ 207 h 336"/>
                <a:gd name="T12" fmla="*/ 9 w 576"/>
                <a:gd name="T13" fmla="*/ 181 h 336"/>
                <a:gd name="T14" fmla="*/ 1 w 576"/>
                <a:gd name="T15" fmla="*/ 170 h 336"/>
                <a:gd name="T16" fmla="*/ 1 w 576"/>
                <a:gd name="T17" fmla="*/ 170 h 336"/>
                <a:gd name="T18" fmla="*/ 13 w 576"/>
                <a:gd name="T19" fmla="*/ 153 h 336"/>
                <a:gd name="T20" fmla="*/ 262 w 576"/>
                <a:gd name="T21" fmla="*/ 9 h 336"/>
                <a:gd name="T22" fmla="*/ 311 w 576"/>
                <a:gd name="T23" fmla="*/ 7 h 336"/>
                <a:gd name="T24" fmla="*/ 567 w 576"/>
                <a:gd name="T25" fmla="*/ 155 h 336"/>
                <a:gd name="T26" fmla="*/ 575 w 576"/>
                <a:gd name="T27" fmla="*/ 17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6" h="336">
                  <a:moveTo>
                    <a:pt x="575" y="170"/>
                  </a:moveTo>
                  <a:cubicBezTo>
                    <a:pt x="574" y="175"/>
                    <a:pt x="570" y="179"/>
                    <a:pt x="563" y="183"/>
                  </a:cubicBezTo>
                  <a:cubicBezTo>
                    <a:pt x="314" y="327"/>
                    <a:pt x="314" y="327"/>
                    <a:pt x="314" y="327"/>
                  </a:cubicBezTo>
                  <a:cubicBezTo>
                    <a:pt x="300" y="335"/>
                    <a:pt x="278" y="336"/>
                    <a:pt x="265" y="329"/>
                  </a:cubicBezTo>
                  <a:cubicBezTo>
                    <a:pt x="54" y="207"/>
                    <a:pt x="54" y="207"/>
                    <a:pt x="54" y="207"/>
                  </a:cubicBezTo>
                  <a:cubicBezTo>
                    <a:pt x="54" y="207"/>
                    <a:pt x="54" y="207"/>
                    <a:pt x="54" y="207"/>
                  </a:cubicBezTo>
                  <a:cubicBezTo>
                    <a:pt x="9" y="181"/>
                    <a:pt x="9" y="181"/>
                    <a:pt x="9" y="181"/>
                  </a:cubicBezTo>
                  <a:cubicBezTo>
                    <a:pt x="4" y="178"/>
                    <a:pt x="1" y="174"/>
                    <a:pt x="1" y="170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0" y="164"/>
                    <a:pt x="4" y="158"/>
                    <a:pt x="13" y="153"/>
                  </a:cubicBezTo>
                  <a:cubicBezTo>
                    <a:pt x="262" y="9"/>
                    <a:pt x="262" y="9"/>
                    <a:pt x="262" y="9"/>
                  </a:cubicBezTo>
                  <a:cubicBezTo>
                    <a:pt x="276" y="0"/>
                    <a:pt x="298" y="0"/>
                    <a:pt x="311" y="7"/>
                  </a:cubicBezTo>
                  <a:cubicBezTo>
                    <a:pt x="567" y="155"/>
                    <a:pt x="567" y="155"/>
                    <a:pt x="567" y="155"/>
                  </a:cubicBezTo>
                  <a:cubicBezTo>
                    <a:pt x="574" y="159"/>
                    <a:pt x="576" y="164"/>
                    <a:pt x="575" y="170"/>
                  </a:cubicBezTo>
                  <a:close/>
                </a:path>
              </a:pathLst>
            </a:custGeom>
            <a:solidFill>
              <a:srgbClr val="08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80" name="Freeform 79">
              <a:extLst>
                <a:ext uri="{FF2B5EF4-FFF2-40B4-BE49-F238E27FC236}">
                  <a16:creationId xmlns:a16="http://schemas.microsoft.com/office/drawing/2014/main" id="{D15D8D05-6F25-4CFD-AA51-F81862CD9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2913" y="7667625"/>
              <a:ext cx="1506538" cy="881063"/>
            </a:xfrm>
            <a:custGeom>
              <a:avLst/>
              <a:gdLst>
                <a:gd name="T0" fmla="*/ 545 w 546"/>
                <a:gd name="T1" fmla="*/ 162 h 319"/>
                <a:gd name="T2" fmla="*/ 534 w 546"/>
                <a:gd name="T3" fmla="*/ 174 h 319"/>
                <a:gd name="T4" fmla="*/ 298 w 546"/>
                <a:gd name="T5" fmla="*/ 310 h 319"/>
                <a:gd name="T6" fmla="*/ 252 w 546"/>
                <a:gd name="T7" fmla="*/ 312 h 319"/>
                <a:gd name="T8" fmla="*/ 52 w 546"/>
                <a:gd name="T9" fmla="*/ 197 h 319"/>
                <a:gd name="T10" fmla="*/ 52 w 546"/>
                <a:gd name="T11" fmla="*/ 197 h 319"/>
                <a:gd name="T12" fmla="*/ 9 w 546"/>
                <a:gd name="T13" fmla="*/ 172 h 319"/>
                <a:gd name="T14" fmla="*/ 1 w 546"/>
                <a:gd name="T15" fmla="*/ 162 h 319"/>
                <a:gd name="T16" fmla="*/ 1 w 546"/>
                <a:gd name="T17" fmla="*/ 162 h 319"/>
                <a:gd name="T18" fmla="*/ 12 w 546"/>
                <a:gd name="T19" fmla="*/ 145 h 319"/>
                <a:gd name="T20" fmla="*/ 248 w 546"/>
                <a:gd name="T21" fmla="*/ 9 h 319"/>
                <a:gd name="T22" fmla="*/ 294 w 546"/>
                <a:gd name="T23" fmla="*/ 7 h 319"/>
                <a:gd name="T24" fmla="*/ 537 w 546"/>
                <a:gd name="T25" fmla="*/ 147 h 319"/>
                <a:gd name="T26" fmla="*/ 545 w 546"/>
                <a:gd name="T27" fmla="*/ 16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9">
                  <a:moveTo>
                    <a:pt x="545" y="162"/>
                  </a:moveTo>
                  <a:cubicBezTo>
                    <a:pt x="543" y="166"/>
                    <a:pt x="540" y="170"/>
                    <a:pt x="534" y="174"/>
                  </a:cubicBezTo>
                  <a:cubicBezTo>
                    <a:pt x="298" y="310"/>
                    <a:pt x="298" y="310"/>
                    <a:pt x="298" y="310"/>
                  </a:cubicBezTo>
                  <a:cubicBezTo>
                    <a:pt x="284" y="318"/>
                    <a:pt x="263" y="319"/>
                    <a:pt x="252" y="312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4" y="169"/>
                    <a:pt x="2" y="166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56"/>
                    <a:pt x="4" y="150"/>
                    <a:pt x="12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2" y="1"/>
                    <a:pt x="283" y="0"/>
                    <a:pt x="294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4" y="151"/>
                    <a:pt x="546" y="156"/>
                    <a:pt x="545" y="162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81" name="Freeform 80">
              <a:extLst>
                <a:ext uri="{FF2B5EF4-FFF2-40B4-BE49-F238E27FC236}">
                  <a16:creationId xmlns:a16="http://schemas.microsoft.com/office/drawing/2014/main" id="{B81388C0-8E8C-4A55-8DBF-064B81796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501" y="8115300"/>
              <a:ext cx="1501775" cy="638175"/>
            </a:xfrm>
            <a:custGeom>
              <a:avLst/>
              <a:gdLst>
                <a:gd name="T0" fmla="*/ 544 w 544"/>
                <a:gd name="T1" fmla="*/ 0 h 231"/>
                <a:gd name="T2" fmla="*/ 544 w 544"/>
                <a:gd name="T3" fmla="*/ 71 h 231"/>
                <a:gd name="T4" fmla="*/ 544 w 544"/>
                <a:gd name="T5" fmla="*/ 71 h 231"/>
                <a:gd name="T6" fmla="*/ 533 w 544"/>
                <a:gd name="T7" fmla="*/ 86 h 231"/>
                <a:gd name="T8" fmla="*/ 297 w 544"/>
                <a:gd name="T9" fmla="*/ 222 h 231"/>
                <a:gd name="T10" fmla="*/ 251 w 544"/>
                <a:gd name="T11" fmla="*/ 224 h 231"/>
                <a:gd name="T12" fmla="*/ 8 w 544"/>
                <a:gd name="T13" fmla="*/ 84 h 231"/>
                <a:gd name="T14" fmla="*/ 0 w 544"/>
                <a:gd name="T15" fmla="*/ 74 h 231"/>
                <a:gd name="T16" fmla="*/ 0 w 544"/>
                <a:gd name="T17" fmla="*/ 0 h 231"/>
                <a:gd name="T18" fmla="*/ 8 w 544"/>
                <a:gd name="T19" fmla="*/ 10 h 231"/>
                <a:gd name="T20" fmla="*/ 51 w 544"/>
                <a:gd name="T21" fmla="*/ 35 h 231"/>
                <a:gd name="T22" fmla="*/ 51 w 544"/>
                <a:gd name="T23" fmla="*/ 35 h 231"/>
                <a:gd name="T24" fmla="*/ 251 w 544"/>
                <a:gd name="T25" fmla="*/ 150 h 231"/>
                <a:gd name="T26" fmla="*/ 297 w 544"/>
                <a:gd name="T27" fmla="*/ 148 h 231"/>
                <a:gd name="T28" fmla="*/ 533 w 544"/>
                <a:gd name="T29" fmla="*/ 12 h 231"/>
                <a:gd name="T30" fmla="*/ 544 w 544"/>
                <a:gd name="T3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4" h="231">
                  <a:moveTo>
                    <a:pt x="544" y="0"/>
                  </a:moveTo>
                  <a:cubicBezTo>
                    <a:pt x="544" y="71"/>
                    <a:pt x="544" y="71"/>
                    <a:pt x="544" y="71"/>
                  </a:cubicBezTo>
                  <a:cubicBezTo>
                    <a:pt x="544" y="71"/>
                    <a:pt x="544" y="71"/>
                    <a:pt x="544" y="71"/>
                  </a:cubicBezTo>
                  <a:cubicBezTo>
                    <a:pt x="544" y="76"/>
                    <a:pt x="540" y="82"/>
                    <a:pt x="533" y="86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83" y="230"/>
                    <a:pt x="262" y="231"/>
                    <a:pt x="251" y="22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3" y="81"/>
                    <a:pt x="1" y="78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3" y="7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62" y="157"/>
                    <a:pt x="283" y="156"/>
                    <a:pt x="297" y="148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8"/>
                    <a:pt x="542" y="4"/>
                    <a:pt x="544" y="0"/>
                  </a:cubicBez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82" name="Freeform 81">
              <a:extLst>
                <a:ext uri="{FF2B5EF4-FFF2-40B4-BE49-F238E27FC236}">
                  <a16:creationId xmlns:a16="http://schemas.microsoft.com/office/drawing/2014/main" id="{63C672A9-D748-4DCC-8799-A65775062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7163" y="8277225"/>
              <a:ext cx="388938" cy="284163"/>
            </a:xfrm>
            <a:custGeom>
              <a:avLst/>
              <a:gdLst>
                <a:gd name="T0" fmla="*/ 131 w 141"/>
                <a:gd name="T1" fmla="*/ 29 h 103"/>
                <a:gd name="T2" fmla="*/ 10 w 141"/>
                <a:gd name="T3" fmla="*/ 99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0 h 103"/>
                <a:gd name="T14" fmla="*/ 141 w 141"/>
                <a:gd name="T15" fmla="*/ 10 h 103"/>
                <a:gd name="T16" fmla="*/ 131 w 141"/>
                <a:gd name="T17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29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5" y="103"/>
                    <a:pt x="0" y="99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4"/>
                    <a:pt x="5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7" y="0"/>
                    <a:pt x="141" y="3"/>
                    <a:pt x="141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1" y="18"/>
                    <a:pt x="137" y="26"/>
                    <a:pt x="131" y="29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83" name="Freeform 82">
              <a:extLst>
                <a:ext uri="{FF2B5EF4-FFF2-40B4-BE49-F238E27FC236}">
                  <a16:creationId xmlns:a16="http://schemas.microsoft.com/office/drawing/2014/main" id="{8541C718-C437-42DE-8A57-558449991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0076" y="8294688"/>
              <a:ext cx="388938" cy="284163"/>
            </a:xfrm>
            <a:custGeom>
              <a:avLst/>
              <a:gdLst>
                <a:gd name="T0" fmla="*/ 131 w 141"/>
                <a:gd name="T1" fmla="*/ 100 h 103"/>
                <a:gd name="T2" fmla="*/ 10 w 141"/>
                <a:gd name="T3" fmla="*/ 30 h 103"/>
                <a:gd name="T4" fmla="*/ 0 w 141"/>
                <a:gd name="T5" fmla="*/ 11 h 103"/>
                <a:gd name="T6" fmla="*/ 0 w 141"/>
                <a:gd name="T7" fmla="*/ 11 h 103"/>
                <a:gd name="T8" fmla="*/ 10 w 141"/>
                <a:gd name="T9" fmla="*/ 3 h 103"/>
                <a:gd name="T10" fmla="*/ 131 w 141"/>
                <a:gd name="T11" fmla="*/ 73 h 103"/>
                <a:gd name="T12" fmla="*/ 141 w 141"/>
                <a:gd name="T13" fmla="*/ 92 h 103"/>
                <a:gd name="T14" fmla="*/ 141 w 141"/>
                <a:gd name="T15" fmla="*/ 92 h 103"/>
                <a:gd name="T16" fmla="*/ 131 w 141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10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5" y="27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5" y="0"/>
                    <a:pt x="10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7" y="77"/>
                    <a:pt x="141" y="85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100"/>
                    <a:pt x="137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84" name="Freeform 83">
              <a:extLst>
                <a:ext uri="{FF2B5EF4-FFF2-40B4-BE49-F238E27FC236}">
                  <a16:creationId xmlns:a16="http://schemas.microsoft.com/office/drawing/2014/main" id="{938B948D-5DF5-444D-815C-267C90042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326" y="8518525"/>
              <a:ext cx="66675" cy="96838"/>
            </a:xfrm>
            <a:custGeom>
              <a:avLst/>
              <a:gdLst>
                <a:gd name="T0" fmla="*/ 24 w 24"/>
                <a:gd name="T1" fmla="*/ 11 h 35"/>
                <a:gd name="T2" fmla="*/ 12 w 24"/>
                <a:gd name="T3" fmla="*/ 31 h 35"/>
                <a:gd name="T4" fmla="*/ 0 w 24"/>
                <a:gd name="T5" fmla="*/ 24 h 35"/>
                <a:gd name="T6" fmla="*/ 12 w 24"/>
                <a:gd name="T7" fmla="*/ 4 h 35"/>
                <a:gd name="T8" fmla="*/ 24 w 2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1"/>
                  </a:moveTo>
                  <a:cubicBezTo>
                    <a:pt x="24" y="18"/>
                    <a:pt x="18" y="28"/>
                    <a:pt x="12" y="31"/>
                  </a:cubicBezTo>
                  <a:cubicBezTo>
                    <a:pt x="5" y="35"/>
                    <a:pt x="0" y="32"/>
                    <a:pt x="0" y="24"/>
                  </a:cubicBezTo>
                  <a:cubicBezTo>
                    <a:pt x="0" y="17"/>
                    <a:pt x="5" y="8"/>
                    <a:pt x="12" y="4"/>
                  </a:cubicBezTo>
                  <a:cubicBezTo>
                    <a:pt x="18" y="0"/>
                    <a:pt x="24" y="3"/>
                    <a:pt x="24" y="1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85" name="Freeform 84">
              <a:extLst>
                <a:ext uri="{FF2B5EF4-FFF2-40B4-BE49-F238E27FC236}">
                  <a16:creationId xmlns:a16="http://schemas.microsoft.com/office/drawing/2014/main" id="{0E36C2BF-D992-4A57-B847-9D5AC73CD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2913" y="7426325"/>
              <a:ext cx="1506538" cy="879475"/>
            </a:xfrm>
            <a:custGeom>
              <a:avLst/>
              <a:gdLst>
                <a:gd name="T0" fmla="*/ 545 w 546"/>
                <a:gd name="T1" fmla="*/ 161 h 318"/>
                <a:gd name="T2" fmla="*/ 534 w 546"/>
                <a:gd name="T3" fmla="*/ 173 h 318"/>
                <a:gd name="T4" fmla="*/ 298 w 546"/>
                <a:gd name="T5" fmla="*/ 309 h 318"/>
                <a:gd name="T6" fmla="*/ 252 w 546"/>
                <a:gd name="T7" fmla="*/ 311 h 318"/>
                <a:gd name="T8" fmla="*/ 52 w 546"/>
                <a:gd name="T9" fmla="*/ 196 h 318"/>
                <a:gd name="T10" fmla="*/ 52 w 546"/>
                <a:gd name="T11" fmla="*/ 196 h 318"/>
                <a:gd name="T12" fmla="*/ 9 w 546"/>
                <a:gd name="T13" fmla="*/ 171 h 318"/>
                <a:gd name="T14" fmla="*/ 1 w 546"/>
                <a:gd name="T15" fmla="*/ 161 h 318"/>
                <a:gd name="T16" fmla="*/ 1 w 546"/>
                <a:gd name="T17" fmla="*/ 161 h 318"/>
                <a:gd name="T18" fmla="*/ 12 w 546"/>
                <a:gd name="T19" fmla="*/ 145 h 318"/>
                <a:gd name="T20" fmla="*/ 248 w 546"/>
                <a:gd name="T21" fmla="*/ 8 h 318"/>
                <a:gd name="T22" fmla="*/ 294 w 546"/>
                <a:gd name="T23" fmla="*/ 7 h 318"/>
                <a:gd name="T24" fmla="*/ 537 w 546"/>
                <a:gd name="T25" fmla="*/ 147 h 318"/>
                <a:gd name="T26" fmla="*/ 545 w 546"/>
                <a:gd name="T27" fmla="*/ 16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8">
                  <a:moveTo>
                    <a:pt x="545" y="161"/>
                  </a:moveTo>
                  <a:cubicBezTo>
                    <a:pt x="543" y="165"/>
                    <a:pt x="540" y="170"/>
                    <a:pt x="534" y="173"/>
                  </a:cubicBezTo>
                  <a:cubicBezTo>
                    <a:pt x="298" y="309"/>
                    <a:pt x="298" y="309"/>
                    <a:pt x="298" y="309"/>
                  </a:cubicBezTo>
                  <a:cubicBezTo>
                    <a:pt x="284" y="317"/>
                    <a:pt x="263" y="318"/>
                    <a:pt x="252" y="311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4" y="169"/>
                    <a:pt x="2" y="165"/>
                    <a:pt x="1" y="161"/>
                  </a:cubicBezTo>
                  <a:cubicBezTo>
                    <a:pt x="1" y="161"/>
                    <a:pt x="1" y="161"/>
                    <a:pt x="1" y="161"/>
                  </a:cubicBezTo>
                  <a:cubicBezTo>
                    <a:pt x="0" y="156"/>
                    <a:pt x="4" y="149"/>
                    <a:pt x="12" y="145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62" y="1"/>
                    <a:pt x="283" y="0"/>
                    <a:pt x="294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4" y="150"/>
                    <a:pt x="546" y="156"/>
                    <a:pt x="545" y="161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86" name="Freeform 85">
              <a:extLst>
                <a:ext uri="{FF2B5EF4-FFF2-40B4-BE49-F238E27FC236}">
                  <a16:creationId xmlns:a16="http://schemas.microsoft.com/office/drawing/2014/main" id="{A822CB75-7265-401C-AE6E-3D6383EA1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501" y="7872413"/>
              <a:ext cx="1501775" cy="639763"/>
            </a:xfrm>
            <a:custGeom>
              <a:avLst/>
              <a:gdLst>
                <a:gd name="T0" fmla="*/ 544 w 544"/>
                <a:gd name="T1" fmla="*/ 0 h 232"/>
                <a:gd name="T2" fmla="*/ 544 w 544"/>
                <a:gd name="T3" fmla="*/ 72 h 232"/>
                <a:gd name="T4" fmla="*/ 544 w 544"/>
                <a:gd name="T5" fmla="*/ 72 h 232"/>
                <a:gd name="T6" fmla="*/ 533 w 544"/>
                <a:gd name="T7" fmla="*/ 87 h 232"/>
                <a:gd name="T8" fmla="*/ 297 w 544"/>
                <a:gd name="T9" fmla="*/ 223 h 232"/>
                <a:gd name="T10" fmla="*/ 251 w 544"/>
                <a:gd name="T11" fmla="*/ 225 h 232"/>
                <a:gd name="T12" fmla="*/ 8 w 544"/>
                <a:gd name="T13" fmla="*/ 85 h 232"/>
                <a:gd name="T14" fmla="*/ 0 w 544"/>
                <a:gd name="T15" fmla="*/ 75 h 232"/>
                <a:gd name="T16" fmla="*/ 0 w 544"/>
                <a:gd name="T17" fmla="*/ 0 h 232"/>
                <a:gd name="T18" fmla="*/ 8 w 544"/>
                <a:gd name="T19" fmla="*/ 10 h 232"/>
                <a:gd name="T20" fmla="*/ 51 w 544"/>
                <a:gd name="T21" fmla="*/ 35 h 232"/>
                <a:gd name="T22" fmla="*/ 51 w 544"/>
                <a:gd name="T23" fmla="*/ 35 h 232"/>
                <a:gd name="T24" fmla="*/ 251 w 544"/>
                <a:gd name="T25" fmla="*/ 150 h 232"/>
                <a:gd name="T26" fmla="*/ 297 w 544"/>
                <a:gd name="T27" fmla="*/ 148 h 232"/>
                <a:gd name="T28" fmla="*/ 533 w 544"/>
                <a:gd name="T29" fmla="*/ 12 h 232"/>
                <a:gd name="T30" fmla="*/ 544 w 544"/>
                <a:gd name="T31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4" h="232">
                  <a:moveTo>
                    <a:pt x="544" y="0"/>
                  </a:moveTo>
                  <a:cubicBezTo>
                    <a:pt x="544" y="72"/>
                    <a:pt x="544" y="72"/>
                    <a:pt x="544" y="72"/>
                  </a:cubicBezTo>
                  <a:cubicBezTo>
                    <a:pt x="544" y="72"/>
                    <a:pt x="544" y="72"/>
                    <a:pt x="544" y="72"/>
                  </a:cubicBezTo>
                  <a:cubicBezTo>
                    <a:pt x="544" y="77"/>
                    <a:pt x="540" y="82"/>
                    <a:pt x="533" y="87"/>
                  </a:cubicBezTo>
                  <a:cubicBezTo>
                    <a:pt x="297" y="223"/>
                    <a:pt x="297" y="223"/>
                    <a:pt x="297" y="223"/>
                  </a:cubicBezTo>
                  <a:cubicBezTo>
                    <a:pt x="283" y="231"/>
                    <a:pt x="262" y="232"/>
                    <a:pt x="251" y="22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3" y="82"/>
                    <a:pt x="1" y="78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3" y="8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62" y="157"/>
                    <a:pt x="283" y="156"/>
                    <a:pt x="297" y="148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9"/>
                    <a:pt x="542" y="4"/>
                    <a:pt x="544" y="0"/>
                  </a:cubicBez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87" name="Freeform 86">
              <a:extLst>
                <a:ext uri="{FF2B5EF4-FFF2-40B4-BE49-F238E27FC236}">
                  <a16:creationId xmlns:a16="http://schemas.microsoft.com/office/drawing/2014/main" id="{E2E14F7A-5427-4B41-AD21-3AF8E054F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7163" y="8034338"/>
              <a:ext cx="388938" cy="284163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100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100"/>
                    <a:pt x="10" y="100"/>
                    <a:pt x="10" y="100"/>
                  </a:cubicBezTo>
                  <a:cubicBezTo>
                    <a:pt x="5" y="103"/>
                    <a:pt x="0" y="100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5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7" y="0"/>
                    <a:pt x="141" y="4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8"/>
                    <a:pt x="137" y="27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88" name="Freeform 87">
              <a:extLst>
                <a:ext uri="{FF2B5EF4-FFF2-40B4-BE49-F238E27FC236}">
                  <a16:creationId xmlns:a16="http://schemas.microsoft.com/office/drawing/2014/main" id="{A46A2E2F-BA68-46F3-84EA-E20CF0157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0076" y="8053388"/>
              <a:ext cx="388938" cy="285750"/>
            </a:xfrm>
            <a:custGeom>
              <a:avLst/>
              <a:gdLst>
                <a:gd name="T0" fmla="*/ 131 w 141"/>
                <a:gd name="T1" fmla="*/ 100 h 103"/>
                <a:gd name="T2" fmla="*/ 10 w 141"/>
                <a:gd name="T3" fmla="*/ 30 h 103"/>
                <a:gd name="T4" fmla="*/ 0 w 141"/>
                <a:gd name="T5" fmla="*/ 11 h 103"/>
                <a:gd name="T6" fmla="*/ 0 w 141"/>
                <a:gd name="T7" fmla="*/ 11 h 103"/>
                <a:gd name="T8" fmla="*/ 10 w 141"/>
                <a:gd name="T9" fmla="*/ 3 h 103"/>
                <a:gd name="T10" fmla="*/ 131 w 141"/>
                <a:gd name="T11" fmla="*/ 73 h 103"/>
                <a:gd name="T12" fmla="*/ 141 w 141"/>
                <a:gd name="T13" fmla="*/ 92 h 103"/>
                <a:gd name="T14" fmla="*/ 141 w 141"/>
                <a:gd name="T15" fmla="*/ 92 h 103"/>
                <a:gd name="T16" fmla="*/ 131 w 141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10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5" y="27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5" y="0"/>
                    <a:pt x="10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7" y="76"/>
                    <a:pt x="141" y="85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9"/>
                    <a:pt x="137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89" name="Freeform 88">
              <a:extLst>
                <a:ext uri="{FF2B5EF4-FFF2-40B4-BE49-F238E27FC236}">
                  <a16:creationId xmlns:a16="http://schemas.microsoft.com/office/drawing/2014/main" id="{45278FA2-D309-4C16-8426-8DDED7F7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326" y="8277225"/>
              <a:ext cx="66675" cy="96838"/>
            </a:xfrm>
            <a:custGeom>
              <a:avLst/>
              <a:gdLst>
                <a:gd name="T0" fmla="*/ 24 w 24"/>
                <a:gd name="T1" fmla="*/ 10 h 35"/>
                <a:gd name="T2" fmla="*/ 12 w 24"/>
                <a:gd name="T3" fmla="*/ 31 h 35"/>
                <a:gd name="T4" fmla="*/ 0 w 24"/>
                <a:gd name="T5" fmla="*/ 24 h 35"/>
                <a:gd name="T6" fmla="*/ 12 w 24"/>
                <a:gd name="T7" fmla="*/ 3 h 35"/>
                <a:gd name="T8" fmla="*/ 24 w 24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0"/>
                  </a:moveTo>
                  <a:cubicBezTo>
                    <a:pt x="24" y="18"/>
                    <a:pt x="18" y="27"/>
                    <a:pt x="12" y="31"/>
                  </a:cubicBezTo>
                  <a:cubicBezTo>
                    <a:pt x="5" y="35"/>
                    <a:pt x="0" y="32"/>
                    <a:pt x="0" y="24"/>
                  </a:cubicBezTo>
                  <a:cubicBezTo>
                    <a:pt x="0" y="16"/>
                    <a:pt x="5" y="7"/>
                    <a:pt x="12" y="3"/>
                  </a:cubicBezTo>
                  <a:cubicBezTo>
                    <a:pt x="18" y="0"/>
                    <a:pt x="24" y="3"/>
                    <a:pt x="24" y="1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90" name="Freeform 89">
              <a:extLst>
                <a:ext uri="{FF2B5EF4-FFF2-40B4-BE49-F238E27FC236}">
                  <a16:creationId xmlns:a16="http://schemas.microsoft.com/office/drawing/2014/main" id="{761C2195-B30F-4E37-9437-79FFEDD57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2913" y="7183438"/>
              <a:ext cx="1506538" cy="881063"/>
            </a:xfrm>
            <a:custGeom>
              <a:avLst/>
              <a:gdLst>
                <a:gd name="T0" fmla="*/ 545 w 546"/>
                <a:gd name="T1" fmla="*/ 162 h 319"/>
                <a:gd name="T2" fmla="*/ 534 w 546"/>
                <a:gd name="T3" fmla="*/ 174 h 319"/>
                <a:gd name="T4" fmla="*/ 298 w 546"/>
                <a:gd name="T5" fmla="*/ 310 h 319"/>
                <a:gd name="T6" fmla="*/ 252 w 546"/>
                <a:gd name="T7" fmla="*/ 312 h 319"/>
                <a:gd name="T8" fmla="*/ 52 w 546"/>
                <a:gd name="T9" fmla="*/ 197 h 319"/>
                <a:gd name="T10" fmla="*/ 52 w 546"/>
                <a:gd name="T11" fmla="*/ 197 h 319"/>
                <a:gd name="T12" fmla="*/ 9 w 546"/>
                <a:gd name="T13" fmla="*/ 172 h 319"/>
                <a:gd name="T14" fmla="*/ 1 w 546"/>
                <a:gd name="T15" fmla="*/ 162 h 319"/>
                <a:gd name="T16" fmla="*/ 1 w 546"/>
                <a:gd name="T17" fmla="*/ 162 h 319"/>
                <a:gd name="T18" fmla="*/ 12 w 546"/>
                <a:gd name="T19" fmla="*/ 145 h 319"/>
                <a:gd name="T20" fmla="*/ 248 w 546"/>
                <a:gd name="T21" fmla="*/ 9 h 319"/>
                <a:gd name="T22" fmla="*/ 294 w 546"/>
                <a:gd name="T23" fmla="*/ 7 h 319"/>
                <a:gd name="T24" fmla="*/ 537 w 546"/>
                <a:gd name="T25" fmla="*/ 147 h 319"/>
                <a:gd name="T26" fmla="*/ 545 w 546"/>
                <a:gd name="T27" fmla="*/ 16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9">
                  <a:moveTo>
                    <a:pt x="545" y="162"/>
                  </a:moveTo>
                  <a:cubicBezTo>
                    <a:pt x="543" y="166"/>
                    <a:pt x="540" y="170"/>
                    <a:pt x="534" y="174"/>
                  </a:cubicBezTo>
                  <a:cubicBezTo>
                    <a:pt x="298" y="310"/>
                    <a:pt x="298" y="310"/>
                    <a:pt x="298" y="310"/>
                  </a:cubicBezTo>
                  <a:cubicBezTo>
                    <a:pt x="284" y="318"/>
                    <a:pt x="263" y="319"/>
                    <a:pt x="252" y="312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4" y="169"/>
                    <a:pt x="2" y="166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56"/>
                    <a:pt x="4" y="150"/>
                    <a:pt x="12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2" y="1"/>
                    <a:pt x="283" y="0"/>
                    <a:pt x="294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4" y="151"/>
                    <a:pt x="546" y="156"/>
                    <a:pt x="545" y="162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91" name="Freeform 90">
              <a:extLst>
                <a:ext uri="{FF2B5EF4-FFF2-40B4-BE49-F238E27FC236}">
                  <a16:creationId xmlns:a16="http://schemas.microsoft.com/office/drawing/2014/main" id="{97A2E920-287B-48E9-86B4-92D2D0D1E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501" y="7631113"/>
              <a:ext cx="1501775" cy="638175"/>
            </a:xfrm>
            <a:custGeom>
              <a:avLst/>
              <a:gdLst>
                <a:gd name="T0" fmla="*/ 544 w 544"/>
                <a:gd name="T1" fmla="*/ 0 h 231"/>
                <a:gd name="T2" fmla="*/ 544 w 544"/>
                <a:gd name="T3" fmla="*/ 71 h 231"/>
                <a:gd name="T4" fmla="*/ 544 w 544"/>
                <a:gd name="T5" fmla="*/ 71 h 231"/>
                <a:gd name="T6" fmla="*/ 533 w 544"/>
                <a:gd name="T7" fmla="*/ 86 h 231"/>
                <a:gd name="T8" fmla="*/ 297 w 544"/>
                <a:gd name="T9" fmla="*/ 222 h 231"/>
                <a:gd name="T10" fmla="*/ 251 w 544"/>
                <a:gd name="T11" fmla="*/ 224 h 231"/>
                <a:gd name="T12" fmla="*/ 8 w 544"/>
                <a:gd name="T13" fmla="*/ 84 h 231"/>
                <a:gd name="T14" fmla="*/ 0 w 544"/>
                <a:gd name="T15" fmla="*/ 74 h 231"/>
                <a:gd name="T16" fmla="*/ 0 w 544"/>
                <a:gd name="T17" fmla="*/ 0 h 231"/>
                <a:gd name="T18" fmla="*/ 8 w 544"/>
                <a:gd name="T19" fmla="*/ 10 h 231"/>
                <a:gd name="T20" fmla="*/ 51 w 544"/>
                <a:gd name="T21" fmla="*/ 35 h 231"/>
                <a:gd name="T22" fmla="*/ 51 w 544"/>
                <a:gd name="T23" fmla="*/ 35 h 231"/>
                <a:gd name="T24" fmla="*/ 251 w 544"/>
                <a:gd name="T25" fmla="*/ 150 h 231"/>
                <a:gd name="T26" fmla="*/ 297 w 544"/>
                <a:gd name="T27" fmla="*/ 148 h 231"/>
                <a:gd name="T28" fmla="*/ 533 w 544"/>
                <a:gd name="T29" fmla="*/ 12 h 231"/>
                <a:gd name="T30" fmla="*/ 544 w 544"/>
                <a:gd name="T3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4" h="231">
                  <a:moveTo>
                    <a:pt x="544" y="0"/>
                  </a:moveTo>
                  <a:cubicBezTo>
                    <a:pt x="544" y="71"/>
                    <a:pt x="544" y="71"/>
                    <a:pt x="544" y="71"/>
                  </a:cubicBezTo>
                  <a:cubicBezTo>
                    <a:pt x="544" y="71"/>
                    <a:pt x="544" y="71"/>
                    <a:pt x="544" y="71"/>
                  </a:cubicBezTo>
                  <a:cubicBezTo>
                    <a:pt x="544" y="76"/>
                    <a:pt x="540" y="82"/>
                    <a:pt x="533" y="86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83" y="230"/>
                    <a:pt x="262" y="231"/>
                    <a:pt x="251" y="22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3" y="82"/>
                    <a:pt x="1" y="78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3" y="7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62" y="157"/>
                    <a:pt x="283" y="156"/>
                    <a:pt x="297" y="148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8"/>
                    <a:pt x="542" y="4"/>
                    <a:pt x="544" y="0"/>
                  </a:cubicBez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92" name="Freeform 91">
              <a:extLst>
                <a:ext uri="{FF2B5EF4-FFF2-40B4-BE49-F238E27FC236}">
                  <a16:creationId xmlns:a16="http://schemas.microsoft.com/office/drawing/2014/main" id="{81506013-1700-4FE7-9675-409CCB19D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7163" y="7794625"/>
              <a:ext cx="388938" cy="284163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99 h 103"/>
                <a:gd name="T4" fmla="*/ 0 w 141"/>
                <a:gd name="T5" fmla="*/ 92 h 103"/>
                <a:gd name="T6" fmla="*/ 0 w 141"/>
                <a:gd name="T7" fmla="*/ 92 h 103"/>
                <a:gd name="T8" fmla="*/ 10 w 141"/>
                <a:gd name="T9" fmla="*/ 73 h 103"/>
                <a:gd name="T10" fmla="*/ 131 w 141"/>
                <a:gd name="T11" fmla="*/ 3 h 103"/>
                <a:gd name="T12" fmla="*/ 141 w 141"/>
                <a:gd name="T13" fmla="*/ 10 h 103"/>
                <a:gd name="T14" fmla="*/ 141 w 141"/>
                <a:gd name="T15" fmla="*/ 10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5" y="103"/>
                    <a:pt x="0" y="99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5" y="76"/>
                    <a:pt x="10" y="7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7" y="0"/>
                    <a:pt x="141" y="3"/>
                    <a:pt x="141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1" y="18"/>
                    <a:pt x="137" y="26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93" name="Freeform 92">
              <a:extLst>
                <a:ext uri="{FF2B5EF4-FFF2-40B4-BE49-F238E27FC236}">
                  <a16:creationId xmlns:a16="http://schemas.microsoft.com/office/drawing/2014/main" id="{F5A54A47-27BB-4515-8E4B-A916E82ED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0076" y="7810500"/>
              <a:ext cx="388938" cy="284163"/>
            </a:xfrm>
            <a:custGeom>
              <a:avLst/>
              <a:gdLst>
                <a:gd name="T0" fmla="*/ 131 w 141"/>
                <a:gd name="T1" fmla="*/ 100 h 103"/>
                <a:gd name="T2" fmla="*/ 10 w 141"/>
                <a:gd name="T3" fmla="*/ 30 h 103"/>
                <a:gd name="T4" fmla="*/ 0 w 141"/>
                <a:gd name="T5" fmla="*/ 11 h 103"/>
                <a:gd name="T6" fmla="*/ 0 w 141"/>
                <a:gd name="T7" fmla="*/ 11 h 103"/>
                <a:gd name="T8" fmla="*/ 10 w 141"/>
                <a:gd name="T9" fmla="*/ 4 h 103"/>
                <a:gd name="T10" fmla="*/ 131 w 141"/>
                <a:gd name="T11" fmla="*/ 74 h 103"/>
                <a:gd name="T12" fmla="*/ 141 w 141"/>
                <a:gd name="T13" fmla="*/ 93 h 103"/>
                <a:gd name="T14" fmla="*/ 141 w 141"/>
                <a:gd name="T15" fmla="*/ 93 h 103"/>
                <a:gd name="T16" fmla="*/ 131 w 141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10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5" y="27"/>
                    <a:pt x="0" y="19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5" y="0"/>
                    <a:pt x="10" y="4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37" y="77"/>
                    <a:pt x="141" y="85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100"/>
                    <a:pt x="137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94" name="Freeform 93">
              <a:extLst>
                <a:ext uri="{FF2B5EF4-FFF2-40B4-BE49-F238E27FC236}">
                  <a16:creationId xmlns:a16="http://schemas.microsoft.com/office/drawing/2014/main" id="{1EA5ADAC-81E8-40DB-B5AD-82F6451A3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326" y="8034338"/>
              <a:ext cx="66675" cy="96838"/>
            </a:xfrm>
            <a:custGeom>
              <a:avLst/>
              <a:gdLst>
                <a:gd name="T0" fmla="*/ 24 w 24"/>
                <a:gd name="T1" fmla="*/ 11 h 35"/>
                <a:gd name="T2" fmla="*/ 12 w 24"/>
                <a:gd name="T3" fmla="*/ 32 h 35"/>
                <a:gd name="T4" fmla="*/ 0 w 24"/>
                <a:gd name="T5" fmla="*/ 25 h 35"/>
                <a:gd name="T6" fmla="*/ 12 w 24"/>
                <a:gd name="T7" fmla="*/ 4 h 35"/>
                <a:gd name="T8" fmla="*/ 24 w 2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1"/>
                  </a:moveTo>
                  <a:cubicBezTo>
                    <a:pt x="24" y="18"/>
                    <a:pt x="18" y="28"/>
                    <a:pt x="12" y="32"/>
                  </a:cubicBezTo>
                  <a:cubicBezTo>
                    <a:pt x="5" y="35"/>
                    <a:pt x="0" y="32"/>
                    <a:pt x="0" y="25"/>
                  </a:cubicBezTo>
                  <a:cubicBezTo>
                    <a:pt x="0" y="17"/>
                    <a:pt x="5" y="8"/>
                    <a:pt x="12" y="4"/>
                  </a:cubicBezTo>
                  <a:cubicBezTo>
                    <a:pt x="18" y="0"/>
                    <a:pt x="24" y="3"/>
                    <a:pt x="24" y="1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95" name="Freeform 94">
              <a:extLst>
                <a:ext uri="{FF2B5EF4-FFF2-40B4-BE49-F238E27FC236}">
                  <a16:creationId xmlns:a16="http://schemas.microsoft.com/office/drawing/2014/main" id="{82170EED-9808-4D4C-A3E5-545AE02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2913" y="6943725"/>
              <a:ext cx="1506538" cy="877888"/>
            </a:xfrm>
            <a:custGeom>
              <a:avLst/>
              <a:gdLst>
                <a:gd name="T0" fmla="*/ 545 w 546"/>
                <a:gd name="T1" fmla="*/ 161 h 318"/>
                <a:gd name="T2" fmla="*/ 534 w 546"/>
                <a:gd name="T3" fmla="*/ 173 h 318"/>
                <a:gd name="T4" fmla="*/ 298 w 546"/>
                <a:gd name="T5" fmla="*/ 310 h 318"/>
                <a:gd name="T6" fmla="*/ 252 w 546"/>
                <a:gd name="T7" fmla="*/ 312 h 318"/>
                <a:gd name="T8" fmla="*/ 52 w 546"/>
                <a:gd name="T9" fmla="*/ 196 h 318"/>
                <a:gd name="T10" fmla="*/ 52 w 546"/>
                <a:gd name="T11" fmla="*/ 196 h 318"/>
                <a:gd name="T12" fmla="*/ 9 w 546"/>
                <a:gd name="T13" fmla="*/ 171 h 318"/>
                <a:gd name="T14" fmla="*/ 1 w 546"/>
                <a:gd name="T15" fmla="*/ 162 h 318"/>
                <a:gd name="T16" fmla="*/ 1 w 546"/>
                <a:gd name="T17" fmla="*/ 162 h 318"/>
                <a:gd name="T18" fmla="*/ 12 w 546"/>
                <a:gd name="T19" fmla="*/ 145 h 318"/>
                <a:gd name="T20" fmla="*/ 248 w 546"/>
                <a:gd name="T21" fmla="*/ 9 h 318"/>
                <a:gd name="T22" fmla="*/ 294 w 546"/>
                <a:gd name="T23" fmla="*/ 7 h 318"/>
                <a:gd name="T24" fmla="*/ 537 w 546"/>
                <a:gd name="T25" fmla="*/ 147 h 318"/>
                <a:gd name="T26" fmla="*/ 545 w 546"/>
                <a:gd name="T27" fmla="*/ 16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318">
                  <a:moveTo>
                    <a:pt x="545" y="161"/>
                  </a:moveTo>
                  <a:cubicBezTo>
                    <a:pt x="543" y="166"/>
                    <a:pt x="540" y="170"/>
                    <a:pt x="534" y="173"/>
                  </a:cubicBezTo>
                  <a:cubicBezTo>
                    <a:pt x="298" y="310"/>
                    <a:pt x="298" y="310"/>
                    <a:pt x="298" y="310"/>
                  </a:cubicBezTo>
                  <a:cubicBezTo>
                    <a:pt x="284" y="318"/>
                    <a:pt x="263" y="318"/>
                    <a:pt x="252" y="312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4" y="169"/>
                    <a:pt x="2" y="165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56"/>
                    <a:pt x="4" y="150"/>
                    <a:pt x="12" y="145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62" y="1"/>
                    <a:pt x="283" y="0"/>
                    <a:pt x="294" y="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44" y="151"/>
                    <a:pt x="546" y="156"/>
                    <a:pt x="545" y="161"/>
                  </a:cubicBezTo>
                  <a:close/>
                </a:path>
              </a:pathLst>
            </a:custGeom>
            <a:solidFill>
              <a:srgbClr val="2A42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96" name="Freeform 95">
              <a:extLst>
                <a:ext uri="{FF2B5EF4-FFF2-40B4-BE49-F238E27FC236}">
                  <a16:creationId xmlns:a16="http://schemas.microsoft.com/office/drawing/2014/main" id="{34BB467E-8F15-4FF2-A027-EEA030BC3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501" y="7388225"/>
              <a:ext cx="1501775" cy="641350"/>
            </a:xfrm>
            <a:custGeom>
              <a:avLst/>
              <a:gdLst>
                <a:gd name="T0" fmla="*/ 544 w 544"/>
                <a:gd name="T1" fmla="*/ 1 h 232"/>
                <a:gd name="T2" fmla="*/ 544 w 544"/>
                <a:gd name="T3" fmla="*/ 72 h 232"/>
                <a:gd name="T4" fmla="*/ 544 w 544"/>
                <a:gd name="T5" fmla="*/ 72 h 232"/>
                <a:gd name="T6" fmla="*/ 533 w 544"/>
                <a:gd name="T7" fmla="*/ 87 h 232"/>
                <a:gd name="T8" fmla="*/ 297 w 544"/>
                <a:gd name="T9" fmla="*/ 223 h 232"/>
                <a:gd name="T10" fmla="*/ 251 w 544"/>
                <a:gd name="T11" fmla="*/ 225 h 232"/>
                <a:gd name="T12" fmla="*/ 8 w 544"/>
                <a:gd name="T13" fmla="*/ 85 h 232"/>
                <a:gd name="T14" fmla="*/ 0 w 544"/>
                <a:gd name="T15" fmla="*/ 75 h 232"/>
                <a:gd name="T16" fmla="*/ 0 w 544"/>
                <a:gd name="T17" fmla="*/ 1 h 232"/>
                <a:gd name="T18" fmla="*/ 8 w 544"/>
                <a:gd name="T19" fmla="*/ 10 h 232"/>
                <a:gd name="T20" fmla="*/ 51 w 544"/>
                <a:gd name="T21" fmla="*/ 35 h 232"/>
                <a:gd name="T22" fmla="*/ 51 w 544"/>
                <a:gd name="T23" fmla="*/ 35 h 232"/>
                <a:gd name="T24" fmla="*/ 251 w 544"/>
                <a:gd name="T25" fmla="*/ 151 h 232"/>
                <a:gd name="T26" fmla="*/ 297 w 544"/>
                <a:gd name="T27" fmla="*/ 149 h 232"/>
                <a:gd name="T28" fmla="*/ 533 w 544"/>
                <a:gd name="T29" fmla="*/ 12 h 232"/>
                <a:gd name="T30" fmla="*/ 544 w 544"/>
                <a:gd name="T31" fmla="*/ 0 h 232"/>
                <a:gd name="T32" fmla="*/ 544 w 544"/>
                <a:gd name="T33" fmla="*/ 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4" h="232">
                  <a:moveTo>
                    <a:pt x="544" y="1"/>
                  </a:moveTo>
                  <a:cubicBezTo>
                    <a:pt x="544" y="72"/>
                    <a:pt x="544" y="72"/>
                    <a:pt x="544" y="72"/>
                  </a:cubicBezTo>
                  <a:cubicBezTo>
                    <a:pt x="544" y="72"/>
                    <a:pt x="544" y="72"/>
                    <a:pt x="544" y="72"/>
                  </a:cubicBezTo>
                  <a:cubicBezTo>
                    <a:pt x="544" y="77"/>
                    <a:pt x="540" y="82"/>
                    <a:pt x="533" y="87"/>
                  </a:cubicBezTo>
                  <a:cubicBezTo>
                    <a:pt x="297" y="223"/>
                    <a:pt x="297" y="223"/>
                    <a:pt x="297" y="223"/>
                  </a:cubicBezTo>
                  <a:cubicBezTo>
                    <a:pt x="283" y="231"/>
                    <a:pt x="262" y="232"/>
                    <a:pt x="251" y="22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3" y="82"/>
                    <a:pt x="1" y="79"/>
                    <a:pt x="0" y="7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4"/>
                    <a:pt x="3" y="8"/>
                    <a:pt x="8" y="1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251" y="151"/>
                    <a:pt x="251" y="151"/>
                    <a:pt x="251" y="151"/>
                  </a:cubicBezTo>
                  <a:cubicBezTo>
                    <a:pt x="262" y="157"/>
                    <a:pt x="283" y="157"/>
                    <a:pt x="297" y="149"/>
                  </a:cubicBezTo>
                  <a:cubicBezTo>
                    <a:pt x="533" y="12"/>
                    <a:pt x="533" y="12"/>
                    <a:pt x="533" y="12"/>
                  </a:cubicBezTo>
                  <a:cubicBezTo>
                    <a:pt x="539" y="9"/>
                    <a:pt x="542" y="5"/>
                    <a:pt x="544" y="0"/>
                  </a:cubicBezTo>
                  <a:lnTo>
                    <a:pt x="544" y="1"/>
                  </a:lnTo>
                  <a:close/>
                </a:path>
              </a:pathLst>
            </a:custGeom>
            <a:solidFill>
              <a:srgbClr val="1023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97" name="Freeform 96">
              <a:extLst>
                <a:ext uri="{FF2B5EF4-FFF2-40B4-BE49-F238E27FC236}">
                  <a16:creationId xmlns:a16="http://schemas.microsoft.com/office/drawing/2014/main" id="{41B33297-3979-4349-8299-D1219BAD2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7163" y="7551738"/>
              <a:ext cx="388938" cy="284163"/>
            </a:xfrm>
            <a:custGeom>
              <a:avLst/>
              <a:gdLst>
                <a:gd name="T0" fmla="*/ 131 w 141"/>
                <a:gd name="T1" fmla="*/ 30 h 103"/>
                <a:gd name="T2" fmla="*/ 10 w 141"/>
                <a:gd name="T3" fmla="*/ 100 h 103"/>
                <a:gd name="T4" fmla="*/ 0 w 141"/>
                <a:gd name="T5" fmla="*/ 93 h 103"/>
                <a:gd name="T6" fmla="*/ 0 w 141"/>
                <a:gd name="T7" fmla="*/ 93 h 103"/>
                <a:gd name="T8" fmla="*/ 10 w 141"/>
                <a:gd name="T9" fmla="*/ 73 h 103"/>
                <a:gd name="T10" fmla="*/ 131 w 141"/>
                <a:gd name="T11" fmla="*/ 4 h 103"/>
                <a:gd name="T12" fmla="*/ 141 w 141"/>
                <a:gd name="T13" fmla="*/ 11 h 103"/>
                <a:gd name="T14" fmla="*/ 141 w 141"/>
                <a:gd name="T15" fmla="*/ 11 h 103"/>
                <a:gd name="T16" fmla="*/ 131 w 141"/>
                <a:gd name="T17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30"/>
                  </a:moveTo>
                  <a:cubicBezTo>
                    <a:pt x="10" y="100"/>
                    <a:pt x="10" y="100"/>
                    <a:pt x="10" y="100"/>
                  </a:cubicBezTo>
                  <a:cubicBezTo>
                    <a:pt x="5" y="103"/>
                    <a:pt x="0" y="100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5"/>
                    <a:pt x="5" y="77"/>
                    <a:pt x="10" y="73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7" y="0"/>
                    <a:pt x="141" y="4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1" y="18"/>
                    <a:pt x="137" y="27"/>
                    <a:pt x="131" y="3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98" name="Freeform 97">
              <a:extLst>
                <a:ext uri="{FF2B5EF4-FFF2-40B4-BE49-F238E27FC236}">
                  <a16:creationId xmlns:a16="http://schemas.microsoft.com/office/drawing/2014/main" id="{E1A86DAF-D2F1-4458-B3A6-E87D8E29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0076" y="7570788"/>
              <a:ext cx="388938" cy="284163"/>
            </a:xfrm>
            <a:custGeom>
              <a:avLst/>
              <a:gdLst>
                <a:gd name="T0" fmla="*/ 131 w 141"/>
                <a:gd name="T1" fmla="*/ 100 h 103"/>
                <a:gd name="T2" fmla="*/ 10 w 141"/>
                <a:gd name="T3" fmla="*/ 30 h 103"/>
                <a:gd name="T4" fmla="*/ 0 w 141"/>
                <a:gd name="T5" fmla="*/ 11 h 103"/>
                <a:gd name="T6" fmla="*/ 0 w 141"/>
                <a:gd name="T7" fmla="*/ 11 h 103"/>
                <a:gd name="T8" fmla="*/ 10 w 141"/>
                <a:gd name="T9" fmla="*/ 3 h 103"/>
                <a:gd name="T10" fmla="*/ 131 w 141"/>
                <a:gd name="T11" fmla="*/ 73 h 103"/>
                <a:gd name="T12" fmla="*/ 141 w 141"/>
                <a:gd name="T13" fmla="*/ 92 h 103"/>
                <a:gd name="T14" fmla="*/ 141 w 141"/>
                <a:gd name="T15" fmla="*/ 92 h 103"/>
                <a:gd name="T16" fmla="*/ 131 w 141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3">
                  <a:moveTo>
                    <a:pt x="131" y="10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5" y="27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5" y="0"/>
                    <a:pt x="10" y="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7" y="76"/>
                    <a:pt x="141" y="85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100"/>
                    <a:pt x="137" y="103"/>
                    <a:pt x="131" y="10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799" name="Freeform 98">
              <a:extLst>
                <a:ext uri="{FF2B5EF4-FFF2-40B4-BE49-F238E27FC236}">
                  <a16:creationId xmlns:a16="http://schemas.microsoft.com/office/drawing/2014/main" id="{D654AD51-8E77-45D2-8BC4-1CEC65E56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326" y="7794625"/>
              <a:ext cx="66675" cy="96838"/>
            </a:xfrm>
            <a:custGeom>
              <a:avLst/>
              <a:gdLst>
                <a:gd name="T0" fmla="*/ 24 w 24"/>
                <a:gd name="T1" fmla="*/ 10 h 35"/>
                <a:gd name="T2" fmla="*/ 12 w 24"/>
                <a:gd name="T3" fmla="*/ 31 h 35"/>
                <a:gd name="T4" fmla="*/ 0 w 24"/>
                <a:gd name="T5" fmla="*/ 24 h 35"/>
                <a:gd name="T6" fmla="*/ 12 w 24"/>
                <a:gd name="T7" fmla="*/ 4 h 35"/>
                <a:gd name="T8" fmla="*/ 24 w 24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0"/>
                  </a:moveTo>
                  <a:cubicBezTo>
                    <a:pt x="24" y="18"/>
                    <a:pt x="18" y="27"/>
                    <a:pt x="12" y="31"/>
                  </a:cubicBezTo>
                  <a:cubicBezTo>
                    <a:pt x="5" y="35"/>
                    <a:pt x="0" y="32"/>
                    <a:pt x="0" y="24"/>
                  </a:cubicBezTo>
                  <a:cubicBezTo>
                    <a:pt x="0" y="17"/>
                    <a:pt x="5" y="7"/>
                    <a:pt x="12" y="4"/>
                  </a:cubicBezTo>
                  <a:cubicBezTo>
                    <a:pt x="18" y="0"/>
                    <a:pt x="24" y="3"/>
                    <a:pt x="24" y="1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800" name="Freeform 365">
              <a:extLst>
                <a:ext uri="{FF2B5EF4-FFF2-40B4-BE49-F238E27FC236}">
                  <a16:creationId xmlns:a16="http://schemas.microsoft.com/office/drawing/2014/main" id="{70F35256-DAC1-41C6-B38D-F0B662D7A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1988" y="7250113"/>
              <a:ext cx="25400" cy="14288"/>
            </a:xfrm>
            <a:custGeom>
              <a:avLst/>
              <a:gdLst>
                <a:gd name="T0" fmla="*/ 0 w 16"/>
                <a:gd name="T1" fmla="*/ 0 h 9"/>
                <a:gd name="T2" fmla="*/ 16 w 16"/>
                <a:gd name="T3" fmla="*/ 9 h 9"/>
                <a:gd name="T4" fmla="*/ 0 w 16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9">
                  <a:moveTo>
                    <a:pt x="0" y="0"/>
                  </a:moveTo>
                  <a:lnTo>
                    <a:pt x="1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801" name="Line 366">
              <a:extLst>
                <a:ext uri="{FF2B5EF4-FFF2-40B4-BE49-F238E27FC236}">
                  <a16:creationId xmlns:a16="http://schemas.microsoft.com/office/drawing/2014/main" id="{99CE4700-C87B-42B1-9C11-62D047A56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1988" y="7250113"/>
              <a:ext cx="25400" cy="14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802" name="Freeform 367">
              <a:extLst>
                <a:ext uri="{FF2B5EF4-FFF2-40B4-BE49-F238E27FC236}">
                  <a16:creationId xmlns:a16="http://schemas.microsoft.com/office/drawing/2014/main" id="{000CC67B-B95F-4D4D-AB54-3E66FA65E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3100" y="7245350"/>
              <a:ext cx="0" cy="26988"/>
            </a:xfrm>
            <a:custGeom>
              <a:avLst/>
              <a:gdLst>
                <a:gd name="T0" fmla="*/ 17 h 17"/>
                <a:gd name="T1" fmla="*/ 0 h 17"/>
                <a:gd name="T2" fmla="*/ 17 h 1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7">
                  <a:moveTo>
                    <a:pt x="0" y="17"/>
                  </a:move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803" name="Line 368">
              <a:extLst>
                <a:ext uri="{FF2B5EF4-FFF2-40B4-BE49-F238E27FC236}">
                  <a16:creationId xmlns:a16="http://schemas.microsoft.com/office/drawing/2014/main" id="{E214C27C-21AC-41F0-B602-8FBADCF99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73100" y="7245350"/>
              <a:ext cx="0" cy="269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</p:grpSp>
      <p:grpSp>
        <p:nvGrpSpPr>
          <p:cNvPr id="804" name="Group 803">
            <a:extLst>
              <a:ext uri="{FF2B5EF4-FFF2-40B4-BE49-F238E27FC236}">
                <a16:creationId xmlns:a16="http://schemas.microsoft.com/office/drawing/2014/main" id="{5B41BA29-3FE6-4F57-80B2-850399EA8791}"/>
              </a:ext>
            </a:extLst>
          </p:cNvPr>
          <p:cNvGrpSpPr/>
          <p:nvPr/>
        </p:nvGrpSpPr>
        <p:grpSpPr>
          <a:xfrm>
            <a:off x="4550295" y="5538313"/>
            <a:ext cx="285507" cy="398182"/>
            <a:chOff x="12388850" y="6935788"/>
            <a:chExt cx="474663" cy="661988"/>
          </a:xfrm>
        </p:grpSpPr>
        <p:sp>
          <p:nvSpPr>
            <p:cNvPr id="805" name="Freeform 360">
              <a:extLst>
                <a:ext uri="{FF2B5EF4-FFF2-40B4-BE49-F238E27FC236}">
                  <a16:creationId xmlns:a16="http://schemas.microsoft.com/office/drawing/2014/main" id="{850709F6-D416-44A4-8A36-FF01C9AC2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65050" y="6935788"/>
              <a:ext cx="398463" cy="649288"/>
            </a:xfrm>
            <a:custGeom>
              <a:avLst/>
              <a:gdLst>
                <a:gd name="T0" fmla="*/ 116 w 144"/>
                <a:gd name="T1" fmla="*/ 226 h 235"/>
                <a:gd name="T2" fmla="*/ 28 w 144"/>
                <a:gd name="T3" fmla="*/ 175 h 235"/>
                <a:gd name="T4" fmla="*/ 0 w 144"/>
                <a:gd name="T5" fmla="*/ 122 h 235"/>
                <a:gd name="T6" fmla="*/ 0 w 144"/>
                <a:gd name="T7" fmla="*/ 30 h 235"/>
                <a:gd name="T8" fmla="*/ 28 w 144"/>
                <a:gd name="T9" fmla="*/ 9 h 235"/>
                <a:gd name="T10" fmla="*/ 116 w 144"/>
                <a:gd name="T11" fmla="*/ 60 h 235"/>
                <a:gd name="T12" fmla="*/ 144 w 144"/>
                <a:gd name="T13" fmla="*/ 113 h 235"/>
                <a:gd name="T14" fmla="*/ 144 w 144"/>
                <a:gd name="T15" fmla="*/ 205 h 235"/>
                <a:gd name="T16" fmla="*/ 116 w 144"/>
                <a:gd name="T17" fmla="*/ 22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235">
                  <a:moveTo>
                    <a:pt x="116" y="226"/>
                  </a:moveTo>
                  <a:cubicBezTo>
                    <a:pt x="28" y="175"/>
                    <a:pt x="28" y="175"/>
                    <a:pt x="28" y="175"/>
                  </a:cubicBezTo>
                  <a:cubicBezTo>
                    <a:pt x="12" y="166"/>
                    <a:pt x="0" y="142"/>
                    <a:pt x="0" y="1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0"/>
                    <a:pt x="12" y="0"/>
                    <a:pt x="28" y="9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31" y="69"/>
                    <a:pt x="144" y="93"/>
                    <a:pt x="144" y="113"/>
                  </a:cubicBezTo>
                  <a:cubicBezTo>
                    <a:pt x="144" y="205"/>
                    <a:pt x="144" y="205"/>
                    <a:pt x="144" y="205"/>
                  </a:cubicBezTo>
                  <a:cubicBezTo>
                    <a:pt x="144" y="225"/>
                    <a:pt x="131" y="235"/>
                    <a:pt x="116" y="226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806" name="Freeform 361">
              <a:extLst>
                <a:ext uri="{FF2B5EF4-FFF2-40B4-BE49-F238E27FC236}">
                  <a16:creationId xmlns:a16="http://schemas.microsoft.com/office/drawing/2014/main" id="{65312C8F-220D-4A9E-B186-1B8925618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8850" y="6951663"/>
              <a:ext cx="396875" cy="646113"/>
            </a:xfrm>
            <a:custGeom>
              <a:avLst/>
              <a:gdLst>
                <a:gd name="T0" fmla="*/ 116 w 144"/>
                <a:gd name="T1" fmla="*/ 225 h 234"/>
                <a:gd name="T2" fmla="*/ 28 w 144"/>
                <a:gd name="T3" fmla="*/ 175 h 234"/>
                <a:gd name="T4" fmla="*/ 0 w 144"/>
                <a:gd name="T5" fmla="*/ 121 h 234"/>
                <a:gd name="T6" fmla="*/ 0 w 144"/>
                <a:gd name="T7" fmla="*/ 30 h 234"/>
                <a:gd name="T8" fmla="*/ 28 w 144"/>
                <a:gd name="T9" fmla="*/ 9 h 234"/>
                <a:gd name="T10" fmla="*/ 116 w 144"/>
                <a:gd name="T11" fmla="*/ 59 h 234"/>
                <a:gd name="T12" fmla="*/ 144 w 144"/>
                <a:gd name="T13" fmla="*/ 113 h 234"/>
                <a:gd name="T14" fmla="*/ 144 w 144"/>
                <a:gd name="T15" fmla="*/ 204 h 234"/>
                <a:gd name="T16" fmla="*/ 116 w 144"/>
                <a:gd name="T17" fmla="*/ 225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234">
                  <a:moveTo>
                    <a:pt x="116" y="225"/>
                  </a:moveTo>
                  <a:cubicBezTo>
                    <a:pt x="28" y="175"/>
                    <a:pt x="28" y="175"/>
                    <a:pt x="28" y="175"/>
                  </a:cubicBezTo>
                  <a:cubicBezTo>
                    <a:pt x="13" y="166"/>
                    <a:pt x="0" y="142"/>
                    <a:pt x="0" y="1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9"/>
                    <a:pt x="13" y="0"/>
                    <a:pt x="28" y="9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32" y="68"/>
                    <a:pt x="144" y="92"/>
                    <a:pt x="144" y="113"/>
                  </a:cubicBezTo>
                  <a:cubicBezTo>
                    <a:pt x="144" y="204"/>
                    <a:pt x="144" y="204"/>
                    <a:pt x="144" y="204"/>
                  </a:cubicBezTo>
                  <a:cubicBezTo>
                    <a:pt x="144" y="225"/>
                    <a:pt x="132" y="234"/>
                    <a:pt x="116" y="225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807" name="Freeform 362">
              <a:extLst>
                <a:ext uri="{FF2B5EF4-FFF2-40B4-BE49-F238E27FC236}">
                  <a16:creationId xmlns:a16="http://schemas.microsoft.com/office/drawing/2014/main" id="{8218ACC7-D1D6-4F1B-8ED5-91DFA6FA27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825" y="7096125"/>
              <a:ext cx="268288" cy="265113"/>
            </a:xfrm>
            <a:custGeom>
              <a:avLst/>
              <a:gdLst>
                <a:gd name="T0" fmla="*/ 5 w 97"/>
                <a:gd name="T1" fmla="*/ 95 h 96"/>
                <a:gd name="T2" fmla="*/ 3 w 97"/>
                <a:gd name="T3" fmla="*/ 94 h 96"/>
                <a:gd name="T4" fmla="*/ 0 w 97"/>
                <a:gd name="T5" fmla="*/ 87 h 96"/>
                <a:gd name="T6" fmla="*/ 0 w 97"/>
                <a:gd name="T7" fmla="*/ 49 h 96"/>
                <a:gd name="T8" fmla="*/ 1 w 97"/>
                <a:gd name="T9" fmla="*/ 48 h 96"/>
                <a:gd name="T10" fmla="*/ 3 w 97"/>
                <a:gd name="T11" fmla="*/ 51 h 96"/>
                <a:gd name="T12" fmla="*/ 3 w 97"/>
                <a:gd name="T13" fmla="*/ 89 h 96"/>
                <a:gd name="T14" fmla="*/ 4 w 97"/>
                <a:gd name="T15" fmla="*/ 91 h 96"/>
                <a:gd name="T16" fmla="*/ 6 w 97"/>
                <a:gd name="T17" fmla="*/ 92 h 96"/>
                <a:gd name="T18" fmla="*/ 7 w 97"/>
                <a:gd name="T19" fmla="*/ 94 h 96"/>
                <a:gd name="T20" fmla="*/ 7 w 97"/>
                <a:gd name="T21" fmla="*/ 96 h 96"/>
                <a:gd name="T22" fmla="*/ 5 w 97"/>
                <a:gd name="T23" fmla="*/ 95 h 96"/>
                <a:gd name="T24" fmla="*/ 1 w 97"/>
                <a:gd name="T25" fmla="*/ 47 h 96"/>
                <a:gd name="T26" fmla="*/ 0 w 97"/>
                <a:gd name="T27" fmla="*/ 45 h 96"/>
                <a:gd name="T28" fmla="*/ 1 w 97"/>
                <a:gd name="T29" fmla="*/ 44 h 96"/>
                <a:gd name="T30" fmla="*/ 3 w 97"/>
                <a:gd name="T31" fmla="*/ 46 h 96"/>
                <a:gd name="T32" fmla="*/ 1 w 97"/>
                <a:gd name="T33" fmla="*/ 47 h 96"/>
                <a:gd name="T34" fmla="*/ 1 w 97"/>
                <a:gd name="T35" fmla="*/ 42 h 96"/>
                <a:gd name="T36" fmla="*/ 0 w 97"/>
                <a:gd name="T37" fmla="*/ 40 h 96"/>
                <a:gd name="T38" fmla="*/ 0 w 97"/>
                <a:gd name="T39" fmla="*/ 12 h 96"/>
                <a:gd name="T40" fmla="*/ 13 w 97"/>
                <a:gd name="T41" fmla="*/ 4 h 96"/>
                <a:gd name="T42" fmla="*/ 19 w 97"/>
                <a:gd name="T43" fmla="*/ 7 h 96"/>
                <a:gd name="T44" fmla="*/ 30 w 97"/>
                <a:gd name="T45" fmla="*/ 20 h 96"/>
                <a:gd name="T46" fmla="*/ 36 w 97"/>
                <a:gd name="T47" fmla="*/ 33 h 96"/>
                <a:gd name="T48" fmla="*/ 57 w 97"/>
                <a:gd name="T49" fmla="*/ 46 h 96"/>
                <a:gd name="T50" fmla="*/ 59 w 97"/>
                <a:gd name="T51" fmla="*/ 48 h 96"/>
                <a:gd name="T52" fmla="*/ 57 w 97"/>
                <a:gd name="T53" fmla="*/ 49 h 96"/>
                <a:gd name="T54" fmla="*/ 35 w 97"/>
                <a:gd name="T55" fmla="*/ 36 h 96"/>
                <a:gd name="T56" fmla="*/ 34 w 97"/>
                <a:gd name="T57" fmla="*/ 34 h 96"/>
                <a:gd name="T58" fmla="*/ 28 w 97"/>
                <a:gd name="T59" fmla="*/ 21 h 96"/>
                <a:gd name="T60" fmla="*/ 19 w 97"/>
                <a:gd name="T61" fmla="*/ 11 h 96"/>
                <a:gd name="T62" fmla="*/ 13 w 97"/>
                <a:gd name="T63" fmla="*/ 7 h 96"/>
                <a:gd name="T64" fmla="*/ 3 w 97"/>
                <a:gd name="T65" fmla="*/ 13 h 96"/>
                <a:gd name="T66" fmla="*/ 3 w 97"/>
                <a:gd name="T67" fmla="*/ 41 h 96"/>
                <a:gd name="T68" fmla="*/ 1 w 97"/>
                <a:gd name="T69" fmla="*/ 42 h 96"/>
                <a:gd name="T70" fmla="*/ 96 w 97"/>
                <a:gd name="T71" fmla="*/ 82 h 96"/>
                <a:gd name="T72" fmla="*/ 95 w 97"/>
                <a:gd name="T73" fmla="*/ 80 h 96"/>
                <a:gd name="T74" fmla="*/ 95 w 97"/>
                <a:gd name="T75" fmla="*/ 80 h 96"/>
                <a:gd name="T76" fmla="*/ 86 w 97"/>
                <a:gd name="T77" fmla="*/ 65 h 96"/>
                <a:gd name="T78" fmla="*/ 61 w 97"/>
                <a:gd name="T79" fmla="*/ 51 h 96"/>
                <a:gd name="T80" fmla="*/ 60 w 97"/>
                <a:gd name="T81" fmla="*/ 49 h 96"/>
                <a:gd name="T82" fmla="*/ 61 w 97"/>
                <a:gd name="T83" fmla="*/ 48 h 96"/>
                <a:gd name="T84" fmla="*/ 86 w 97"/>
                <a:gd name="T85" fmla="*/ 62 h 96"/>
                <a:gd name="T86" fmla="*/ 97 w 97"/>
                <a:gd name="T87" fmla="*/ 81 h 96"/>
                <a:gd name="T88" fmla="*/ 97 w 97"/>
                <a:gd name="T89" fmla="*/ 81 h 96"/>
                <a:gd name="T90" fmla="*/ 97 w 97"/>
                <a:gd name="T91" fmla="*/ 81 h 96"/>
                <a:gd name="T92" fmla="*/ 96 w 97"/>
                <a:gd name="T93" fmla="*/ 8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7" h="96">
                  <a:moveTo>
                    <a:pt x="5" y="95"/>
                  </a:moveTo>
                  <a:cubicBezTo>
                    <a:pt x="4" y="95"/>
                    <a:pt x="3" y="94"/>
                    <a:pt x="3" y="94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8"/>
                    <a:pt x="1" y="48"/>
                    <a:pt x="1" y="48"/>
                  </a:cubicBezTo>
                  <a:cubicBezTo>
                    <a:pt x="2" y="49"/>
                    <a:pt x="3" y="50"/>
                    <a:pt x="3" y="51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90"/>
                    <a:pt x="3" y="91"/>
                    <a:pt x="4" y="91"/>
                  </a:cubicBezTo>
                  <a:cubicBezTo>
                    <a:pt x="4" y="92"/>
                    <a:pt x="5" y="93"/>
                    <a:pt x="6" y="92"/>
                  </a:cubicBezTo>
                  <a:cubicBezTo>
                    <a:pt x="6" y="92"/>
                    <a:pt x="7" y="93"/>
                    <a:pt x="7" y="94"/>
                  </a:cubicBezTo>
                  <a:cubicBezTo>
                    <a:pt x="8" y="95"/>
                    <a:pt x="8" y="96"/>
                    <a:pt x="7" y="96"/>
                  </a:cubicBezTo>
                  <a:cubicBezTo>
                    <a:pt x="6" y="96"/>
                    <a:pt x="6" y="96"/>
                    <a:pt x="5" y="95"/>
                  </a:cubicBezTo>
                  <a:close/>
                  <a:moveTo>
                    <a:pt x="1" y="47"/>
                  </a:moveTo>
                  <a:cubicBezTo>
                    <a:pt x="1" y="46"/>
                    <a:pt x="0" y="45"/>
                    <a:pt x="0" y="45"/>
                  </a:cubicBezTo>
                  <a:cubicBezTo>
                    <a:pt x="0" y="44"/>
                    <a:pt x="1" y="43"/>
                    <a:pt x="1" y="44"/>
                  </a:cubicBezTo>
                  <a:cubicBezTo>
                    <a:pt x="2" y="44"/>
                    <a:pt x="3" y="45"/>
                    <a:pt x="3" y="46"/>
                  </a:cubicBezTo>
                  <a:cubicBezTo>
                    <a:pt x="3" y="47"/>
                    <a:pt x="2" y="47"/>
                    <a:pt x="1" y="47"/>
                  </a:cubicBezTo>
                  <a:close/>
                  <a:moveTo>
                    <a:pt x="1" y="42"/>
                  </a:moveTo>
                  <a:cubicBezTo>
                    <a:pt x="1" y="42"/>
                    <a:pt x="0" y="41"/>
                    <a:pt x="0" y="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"/>
                    <a:pt x="6" y="0"/>
                    <a:pt x="13" y="4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3" y="10"/>
                    <a:pt x="27" y="15"/>
                    <a:pt x="30" y="20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8" y="46"/>
                    <a:pt x="59" y="47"/>
                    <a:pt x="59" y="48"/>
                  </a:cubicBezTo>
                  <a:cubicBezTo>
                    <a:pt x="59" y="49"/>
                    <a:pt x="58" y="49"/>
                    <a:pt x="57" y="49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5"/>
                    <a:pt x="34" y="35"/>
                    <a:pt x="34" y="34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6" y="16"/>
                    <a:pt x="23" y="12"/>
                    <a:pt x="19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7" y="4"/>
                    <a:pt x="3" y="6"/>
                    <a:pt x="3" y="13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2"/>
                    <a:pt x="2" y="43"/>
                    <a:pt x="1" y="42"/>
                  </a:cubicBezTo>
                  <a:close/>
                  <a:moveTo>
                    <a:pt x="96" y="82"/>
                  </a:moveTo>
                  <a:cubicBezTo>
                    <a:pt x="95" y="82"/>
                    <a:pt x="95" y="81"/>
                    <a:pt x="95" y="80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95" y="74"/>
                    <a:pt x="91" y="68"/>
                    <a:pt x="86" y="65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0"/>
                    <a:pt x="60" y="49"/>
                    <a:pt x="60" y="49"/>
                  </a:cubicBezTo>
                  <a:cubicBezTo>
                    <a:pt x="60" y="48"/>
                    <a:pt x="61" y="47"/>
                    <a:pt x="61" y="48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92" y="66"/>
                    <a:pt x="97" y="74"/>
                    <a:pt x="97" y="81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97" y="82"/>
                    <a:pt x="97" y="83"/>
                    <a:pt x="96" y="82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808" name="Freeform 363">
              <a:extLst>
                <a:ext uri="{FF2B5EF4-FFF2-40B4-BE49-F238E27FC236}">
                  <a16:creationId xmlns:a16="http://schemas.microsoft.com/office/drawing/2014/main" id="{EB7E1C07-60A7-420B-9270-21963A5933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60288" y="7208838"/>
              <a:ext cx="287338" cy="295275"/>
            </a:xfrm>
            <a:custGeom>
              <a:avLst/>
              <a:gdLst>
                <a:gd name="T0" fmla="*/ 84 w 104"/>
                <a:gd name="T1" fmla="*/ 104 h 107"/>
                <a:gd name="T2" fmla="*/ 84 w 104"/>
                <a:gd name="T3" fmla="*/ 101 h 107"/>
                <a:gd name="T4" fmla="*/ 89 w 104"/>
                <a:gd name="T5" fmla="*/ 102 h 107"/>
                <a:gd name="T6" fmla="*/ 99 w 104"/>
                <a:gd name="T7" fmla="*/ 79 h 107"/>
                <a:gd name="T8" fmla="*/ 99 w 104"/>
                <a:gd name="T9" fmla="*/ 81 h 107"/>
                <a:gd name="T10" fmla="*/ 88 w 104"/>
                <a:gd name="T11" fmla="*/ 106 h 107"/>
                <a:gd name="T12" fmla="*/ 2 w 104"/>
                <a:gd name="T13" fmla="*/ 54 h 107"/>
                <a:gd name="T14" fmla="*/ 0 w 104"/>
                <a:gd name="T15" fmla="*/ 52 h 107"/>
                <a:gd name="T16" fmla="*/ 0 w 104"/>
                <a:gd name="T17" fmla="*/ 51 h 107"/>
                <a:gd name="T18" fmla="*/ 0 w 104"/>
                <a:gd name="T19" fmla="*/ 51 h 107"/>
                <a:gd name="T20" fmla="*/ 0 w 104"/>
                <a:gd name="T21" fmla="*/ 51 h 107"/>
                <a:gd name="T22" fmla="*/ 15 w 104"/>
                <a:gd name="T23" fmla="*/ 6 h 107"/>
                <a:gd name="T24" fmla="*/ 15 w 104"/>
                <a:gd name="T25" fmla="*/ 6 h 107"/>
                <a:gd name="T26" fmla="*/ 15 w 104"/>
                <a:gd name="T27" fmla="*/ 6 h 107"/>
                <a:gd name="T28" fmla="*/ 15 w 104"/>
                <a:gd name="T29" fmla="*/ 6 h 107"/>
                <a:gd name="T30" fmla="*/ 15 w 104"/>
                <a:gd name="T31" fmla="*/ 5 h 107"/>
                <a:gd name="T32" fmla="*/ 23 w 104"/>
                <a:gd name="T33" fmla="*/ 1 h 107"/>
                <a:gd name="T34" fmla="*/ 23 w 104"/>
                <a:gd name="T35" fmla="*/ 1 h 107"/>
                <a:gd name="T36" fmla="*/ 23 w 104"/>
                <a:gd name="T37" fmla="*/ 1 h 107"/>
                <a:gd name="T38" fmla="*/ 23 w 104"/>
                <a:gd name="T39" fmla="*/ 1 h 107"/>
                <a:gd name="T40" fmla="*/ 28 w 104"/>
                <a:gd name="T41" fmla="*/ 2 h 107"/>
                <a:gd name="T42" fmla="*/ 90 w 104"/>
                <a:gd name="T43" fmla="*/ 38 h 107"/>
                <a:gd name="T44" fmla="*/ 104 w 104"/>
                <a:gd name="T45" fmla="*/ 68 h 107"/>
                <a:gd name="T46" fmla="*/ 100 w 104"/>
                <a:gd name="T47" fmla="*/ 74 h 107"/>
                <a:gd name="T48" fmla="*/ 99 w 104"/>
                <a:gd name="T49" fmla="*/ 72 h 107"/>
                <a:gd name="T50" fmla="*/ 102 w 104"/>
                <a:gd name="T51" fmla="*/ 62 h 107"/>
                <a:gd name="T52" fmla="*/ 29 w 104"/>
                <a:gd name="T53" fmla="*/ 6 h 107"/>
                <a:gd name="T54" fmla="*/ 28 w 104"/>
                <a:gd name="T55" fmla="*/ 5 h 107"/>
                <a:gd name="T56" fmla="*/ 18 w 104"/>
                <a:gd name="T57" fmla="*/ 8 h 107"/>
                <a:gd name="T58" fmla="*/ 17 w 104"/>
                <a:gd name="T59" fmla="*/ 9 h 107"/>
                <a:gd name="T60" fmla="*/ 17 w 104"/>
                <a:gd name="T61" fmla="*/ 9 h 107"/>
                <a:gd name="T62" fmla="*/ 9 w 104"/>
                <a:gd name="T63" fmla="*/ 35 h 107"/>
                <a:gd name="T64" fmla="*/ 3 w 104"/>
                <a:gd name="T65" fmla="*/ 53 h 107"/>
                <a:gd name="T66" fmla="*/ 3 w 104"/>
                <a:gd name="T67" fmla="*/ 53 h 107"/>
                <a:gd name="T68" fmla="*/ 2 w 104"/>
                <a:gd name="T69" fmla="*/ 54 h 107"/>
                <a:gd name="T70" fmla="*/ 99 w 104"/>
                <a:gd name="T71" fmla="*/ 78 h 107"/>
                <a:gd name="T72" fmla="*/ 98 w 104"/>
                <a:gd name="T73" fmla="*/ 75 h 107"/>
                <a:gd name="T74" fmla="*/ 101 w 104"/>
                <a:gd name="T75" fmla="*/ 76 h 107"/>
                <a:gd name="T76" fmla="*/ 99 w 104"/>
                <a:gd name="T77" fmla="*/ 7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107">
                  <a:moveTo>
                    <a:pt x="84" y="104"/>
                  </a:moveTo>
                  <a:cubicBezTo>
                    <a:pt x="84" y="104"/>
                    <a:pt x="84" y="104"/>
                    <a:pt x="84" y="104"/>
                  </a:cubicBezTo>
                  <a:cubicBezTo>
                    <a:pt x="83" y="103"/>
                    <a:pt x="83" y="102"/>
                    <a:pt x="83" y="101"/>
                  </a:cubicBezTo>
                  <a:cubicBezTo>
                    <a:pt x="83" y="100"/>
                    <a:pt x="83" y="100"/>
                    <a:pt x="84" y="101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3"/>
                    <a:pt x="89" y="103"/>
                    <a:pt x="89" y="102"/>
                  </a:cubicBezTo>
                  <a:cubicBezTo>
                    <a:pt x="97" y="79"/>
                    <a:pt x="97" y="79"/>
                    <a:pt x="97" y="79"/>
                  </a:cubicBezTo>
                  <a:cubicBezTo>
                    <a:pt x="97" y="78"/>
                    <a:pt x="98" y="78"/>
                    <a:pt x="99" y="79"/>
                  </a:cubicBezTo>
                  <a:cubicBezTo>
                    <a:pt x="99" y="79"/>
                    <a:pt x="99" y="80"/>
                    <a:pt x="99" y="80"/>
                  </a:cubicBezTo>
                  <a:cubicBezTo>
                    <a:pt x="100" y="81"/>
                    <a:pt x="100" y="81"/>
                    <a:pt x="99" y="81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1" y="106"/>
                    <a:pt x="90" y="107"/>
                    <a:pt x="88" y="106"/>
                  </a:cubicBezTo>
                  <a:lnTo>
                    <a:pt x="84" y="104"/>
                  </a:lnTo>
                  <a:close/>
                  <a:moveTo>
                    <a:pt x="2" y="54"/>
                  </a:moveTo>
                  <a:cubicBezTo>
                    <a:pt x="1" y="54"/>
                    <a:pt x="1" y="53"/>
                    <a:pt x="1" y="53"/>
                  </a:cubicBezTo>
                  <a:cubicBezTo>
                    <a:pt x="1" y="53"/>
                    <a:pt x="0" y="53"/>
                    <a:pt x="0" y="52"/>
                  </a:cubicBezTo>
                  <a:cubicBezTo>
                    <a:pt x="0" y="52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2"/>
                    <a:pt x="19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6" y="1"/>
                    <a:pt x="27" y="2"/>
                  </a:cubicBezTo>
                  <a:cubicBezTo>
                    <a:pt x="27" y="2"/>
                    <a:pt x="28" y="2"/>
                    <a:pt x="28" y="2"/>
                  </a:cubicBezTo>
                  <a:cubicBezTo>
                    <a:pt x="28" y="2"/>
                    <a:pt x="28" y="2"/>
                    <a:pt x="29" y="3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8" y="43"/>
                    <a:pt x="104" y="54"/>
                    <a:pt x="104" y="63"/>
                  </a:cubicBezTo>
                  <a:cubicBezTo>
                    <a:pt x="104" y="65"/>
                    <a:pt x="104" y="67"/>
                    <a:pt x="104" y="68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102" y="75"/>
                    <a:pt x="101" y="75"/>
                    <a:pt x="100" y="74"/>
                  </a:cubicBezTo>
                  <a:cubicBezTo>
                    <a:pt x="100" y="74"/>
                    <a:pt x="100" y="73"/>
                    <a:pt x="99" y="73"/>
                  </a:cubicBezTo>
                  <a:cubicBezTo>
                    <a:pt x="99" y="72"/>
                    <a:pt x="99" y="72"/>
                    <a:pt x="99" y="72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2" y="64"/>
                    <a:pt x="102" y="63"/>
                    <a:pt x="102" y="62"/>
                  </a:cubicBezTo>
                  <a:cubicBezTo>
                    <a:pt x="102" y="54"/>
                    <a:pt x="96" y="45"/>
                    <a:pt x="90" y="4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3" y="3"/>
                    <a:pt x="19" y="4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4"/>
                    <a:pt x="2" y="54"/>
                    <a:pt x="2" y="54"/>
                  </a:cubicBezTo>
                  <a:cubicBezTo>
                    <a:pt x="2" y="54"/>
                    <a:pt x="2" y="54"/>
                    <a:pt x="2" y="54"/>
                  </a:cubicBezTo>
                  <a:close/>
                  <a:moveTo>
                    <a:pt x="99" y="78"/>
                  </a:moveTo>
                  <a:cubicBezTo>
                    <a:pt x="99" y="78"/>
                    <a:pt x="99" y="78"/>
                    <a:pt x="99" y="78"/>
                  </a:cubicBezTo>
                  <a:cubicBezTo>
                    <a:pt x="99" y="77"/>
                    <a:pt x="98" y="77"/>
                    <a:pt x="98" y="76"/>
                  </a:cubicBezTo>
                  <a:cubicBezTo>
                    <a:pt x="98" y="76"/>
                    <a:pt x="98" y="76"/>
                    <a:pt x="98" y="75"/>
                  </a:cubicBezTo>
                  <a:cubicBezTo>
                    <a:pt x="98" y="75"/>
                    <a:pt x="99" y="75"/>
                    <a:pt x="100" y="75"/>
                  </a:cubicBezTo>
                  <a:cubicBezTo>
                    <a:pt x="100" y="76"/>
                    <a:pt x="100" y="76"/>
                    <a:pt x="101" y="76"/>
                  </a:cubicBezTo>
                  <a:cubicBezTo>
                    <a:pt x="101" y="77"/>
                    <a:pt x="101" y="77"/>
                    <a:pt x="101" y="78"/>
                  </a:cubicBezTo>
                  <a:cubicBezTo>
                    <a:pt x="100" y="78"/>
                    <a:pt x="100" y="78"/>
                    <a:pt x="99" y="78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809" name="Freeform 364">
              <a:extLst>
                <a:ext uri="{FF2B5EF4-FFF2-40B4-BE49-F238E27FC236}">
                  <a16:creationId xmlns:a16="http://schemas.microsoft.com/office/drawing/2014/main" id="{0BA82F98-0575-42CB-A43D-D1F7ED69C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2350" y="7350125"/>
              <a:ext cx="57150" cy="38100"/>
            </a:xfrm>
            <a:custGeom>
              <a:avLst/>
              <a:gdLst>
                <a:gd name="T0" fmla="*/ 19 w 21"/>
                <a:gd name="T1" fmla="*/ 13 h 14"/>
                <a:gd name="T2" fmla="*/ 2 w 21"/>
                <a:gd name="T3" fmla="*/ 3 h 14"/>
                <a:gd name="T4" fmla="*/ 0 w 21"/>
                <a:gd name="T5" fmla="*/ 1 h 14"/>
                <a:gd name="T6" fmla="*/ 2 w 21"/>
                <a:gd name="T7" fmla="*/ 0 h 14"/>
                <a:gd name="T8" fmla="*/ 19 w 21"/>
                <a:gd name="T9" fmla="*/ 10 h 14"/>
                <a:gd name="T10" fmla="*/ 19 w 21"/>
                <a:gd name="T11" fmla="*/ 10 h 14"/>
                <a:gd name="T12" fmla="*/ 21 w 21"/>
                <a:gd name="T13" fmla="*/ 13 h 14"/>
                <a:gd name="T14" fmla="*/ 19 w 21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4">
                  <a:moveTo>
                    <a:pt x="19" y="1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11"/>
                    <a:pt x="21" y="12"/>
                    <a:pt x="21" y="13"/>
                  </a:cubicBezTo>
                  <a:cubicBezTo>
                    <a:pt x="21" y="14"/>
                    <a:pt x="20" y="14"/>
                    <a:pt x="19" y="13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810" name="Freeform 369">
              <a:extLst>
                <a:ext uri="{FF2B5EF4-FFF2-40B4-BE49-F238E27FC236}">
                  <a16:creationId xmlns:a16="http://schemas.microsoft.com/office/drawing/2014/main" id="{CC82178A-0F60-4969-AD12-6E88603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9513" y="7172325"/>
              <a:ext cx="19050" cy="25400"/>
            </a:xfrm>
            <a:custGeom>
              <a:avLst/>
              <a:gdLst>
                <a:gd name="T0" fmla="*/ 7 w 7"/>
                <a:gd name="T1" fmla="*/ 6 h 9"/>
                <a:gd name="T2" fmla="*/ 4 w 7"/>
                <a:gd name="T3" fmla="*/ 8 h 9"/>
                <a:gd name="T4" fmla="*/ 0 w 7"/>
                <a:gd name="T5" fmla="*/ 3 h 9"/>
                <a:gd name="T6" fmla="*/ 4 w 7"/>
                <a:gd name="T7" fmla="*/ 1 h 9"/>
                <a:gd name="T8" fmla="*/ 7 w 7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6"/>
                  </a:moveTo>
                  <a:cubicBezTo>
                    <a:pt x="7" y="9"/>
                    <a:pt x="6" y="9"/>
                    <a:pt x="4" y="8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6" y="2"/>
                    <a:pt x="7" y="4"/>
                    <a:pt x="7" y="6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811" name="Freeform 370">
              <a:extLst>
                <a:ext uri="{FF2B5EF4-FFF2-40B4-BE49-F238E27FC236}">
                  <a16:creationId xmlns:a16="http://schemas.microsoft.com/office/drawing/2014/main" id="{EF642B65-66FF-49A2-BD60-717AEE2AD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61900" y="7170738"/>
              <a:ext cx="30163" cy="41275"/>
            </a:xfrm>
            <a:custGeom>
              <a:avLst/>
              <a:gdLst>
                <a:gd name="T0" fmla="*/ 11 w 11"/>
                <a:gd name="T1" fmla="*/ 9 h 15"/>
                <a:gd name="T2" fmla="*/ 6 w 11"/>
                <a:gd name="T3" fmla="*/ 14 h 15"/>
                <a:gd name="T4" fmla="*/ 0 w 11"/>
                <a:gd name="T5" fmla="*/ 5 h 15"/>
                <a:gd name="T6" fmla="*/ 5 w 11"/>
                <a:gd name="T7" fmla="*/ 1 h 15"/>
                <a:gd name="T8" fmla="*/ 11 w 11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5">
                  <a:moveTo>
                    <a:pt x="11" y="9"/>
                  </a:moveTo>
                  <a:cubicBezTo>
                    <a:pt x="11" y="13"/>
                    <a:pt x="9" y="15"/>
                    <a:pt x="6" y="14"/>
                  </a:cubicBezTo>
                  <a:cubicBezTo>
                    <a:pt x="4" y="13"/>
                    <a:pt x="1" y="9"/>
                    <a:pt x="0" y="5"/>
                  </a:cubicBezTo>
                  <a:cubicBezTo>
                    <a:pt x="0" y="2"/>
                    <a:pt x="2" y="0"/>
                    <a:pt x="5" y="1"/>
                  </a:cubicBezTo>
                  <a:cubicBezTo>
                    <a:pt x="7" y="2"/>
                    <a:pt x="10" y="6"/>
                    <a:pt x="11" y="9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  <p:sp>
          <p:nvSpPr>
            <p:cNvPr id="812" name="Freeform 371">
              <a:extLst>
                <a:ext uri="{FF2B5EF4-FFF2-40B4-BE49-F238E27FC236}">
                  <a16:creationId xmlns:a16="http://schemas.microsoft.com/office/drawing/2014/main" id="{455B78BB-750E-4F13-95FC-5700A204BA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15850" y="7331075"/>
              <a:ext cx="161925" cy="179388"/>
            </a:xfrm>
            <a:custGeom>
              <a:avLst/>
              <a:gdLst>
                <a:gd name="T0" fmla="*/ 48 w 59"/>
                <a:gd name="T1" fmla="*/ 61 h 65"/>
                <a:gd name="T2" fmla="*/ 11 w 59"/>
                <a:gd name="T3" fmla="*/ 41 h 65"/>
                <a:gd name="T4" fmla="*/ 0 w 59"/>
                <a:gd name="T5" fmla="*/ 20 h 65"/>
                <a:gd name="T6" fmla="*/ 10 w 59"/>
                <a:gd name="T7" fmla="*/ 13 h 65"/>
                <a:gd name="T8" fmla="*/ 10 w 59"/>
                <a:gd name="T9" fmla="*/ 10 h 65"/>
                <a:gd name="T10" fmla="*/ 22 w 59"/>
                <a:gd name="T11" fmla="*/ 3 h 65"/>
                <a:gd name="T12" fmla="*/ 31 w 59"/>
                <a:gd name="T13" fmla="*/ 13 h 65"/>
                <a:gd name="T14" fmla="*/ 35 w 59"/>
                <a:gd name="T15" fmla="*/ 15 h 65"/>
                <a:gd name="T16" fmla="*/ 46 w 59"/>
                <a:gd name="T17" fmla="*/ 34 h 65"/>
                <a:gd name="T18" fmla="*/ 48 w 59"/>
                <a:gd name="T19" fmla="*/ 34 h 65"/>
                <a:gd name="T20" fmla="*/ 59 w 59"/>
                <a:gd name="T21" fmla="*/ 55 h 65"/>
                <a:gd name="T22" fmla="*/ 48 w 59"/>
                <a:gd name="T23" fmla="*/ 62 h 65"/>
                <a:gd name="T24" fmla="*/ 48 w 59"/>
                <a:gd name="T25" fmla="*/ 61 h 65"/>
                <a:gd name="T26" fmla="*/ 11 w 59"/>
                <a:gd name="T27" fmla="*/ 17 h 65"/>
                <a:gd name="T28" fmla="*/ 2 w 59"/>
                <a:gd name="T29" fmla="*/ 22 h 65"/>
                <a:gd name="T30" fmla="*/ 11 w 59"/>
                <a:gd name="T31" fmla="*/ 37 h 65"/>
                <a:gd name="T32" fmla="*/ 48 w 59"/>
                <a:gd name="T33" fmla="*/ 58 h 65"/>
                <a:gd name="T34" fmla="*/ 48 w 59"/>
                <a:gd name="T35" fmla="*/ 58 h 65"/>
                <a:gd name="T36" fmla="*/ 57 w 59"/>
                <a:gd name="T37" fmla="*/ 53 h 65"/>
                <a:gd name="T38" fmla="*/ 48 w 59"/>
                <a:gd name="T39" fmla="*/ 37 h 65"/>
                <a:gd name="T40" fmla="*/ 45 w 59"/>
                <a:gd name="T41" fmla="*/ 36 h 65"/>
                <a:gd name="T42" fmla="*/ 44 w 59"/>
                <a:gd name="T43" fmla="*/ 35 h 65"/>
                <a:gd name="T44" fmla="*/ 44 w 59"/>
                <a:gd name="T45" fmla="*/ 34 h 65"/>
                <a:gd name="T46" fmla="*/ 44 w 59"/>
                <a:gd name="T47" fmla="*/ 34 h 65"/>
                <a:gd name="T48" fmla="*/ 35 w 59"/>
                <a:gd name="T49" fmla="*/ 18 h 65"/>
                <a:gd name="T50" fmla="*/ 31 w 59"/>
                <a:gd name="T51" fmla="*/ 17 h 65"/>
                <a:gd name="T52" fmla="*/ 29 w 59"/>
                <a:gd name="T53" fmla="*/ 15 h 65"/>
                <a:gd name="T54" fmla="*/ 22 w 59"/>
                <a:gd name="T55" fmla="*/ 6 h 65"/>
                <a:gd name="T56" fmla="*/ 12 w 59"/>
                <a:gd name="T57" fmla="*/ 12 h 65"/>
                <a:gd name="T58" fmla="*/ 13 w 59"/>
                <a:gd name="T59" fmla="*/ 15 h 65"/>
                <a:gd name="T60" fmla="*/ 13 w 59"/>
                <a:gd name="T61" fmla="*/ 17 h 65"/>
                <a:gd name="T62" fmla="*/ 12 w 59"/>
                <a:gd name="T63" fmla="*/ 17 h 65"/>
                <a:gd name="T64" fmla="*/ 11 w 59"/>
                <a:gd name="T65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" h="65">
                  <a:moveTo>
                    <a:pt x="48" y="61"/>
                  </a:moveTo>
                  <a:cubicBezTo>
                    <a:pt x="11" y="41"/>
                    <a:pt x="11" y="41"/>
                    <a:pt x="11" y="41"/>
                  </a:cubicBezTo>
                  <a:cubicBezTo>
                    <a:pt x="5" y="37"/>
                    <a:pt x="0" y="28"/>
                    <a:pt x="0" y="20"/>
                  </a:cubicBezTo>
                  <a:cubicBezTo>
                    <a:pt x="0" y="13"/>
                    <a:pt x="4" y="10"/>
                    <a:pt x="10" y="13"/>
                  </a:cubicBezTo>
                  <a:cubicBezTo>
                    <a:pt x="10" y="12"/>
                    <a:pt x="10" y="11"/>
                    <a:pt x="10" y="10"/>
                  </a:cubicBezTo>
                  <a:cubicBezTo>
                    <a:pt x="10" y="3"/>
                    <a:pt x="15" y="0"/>
                    <a:pt x="22" y="3"/>
                  </a:cubicBezTo>
                  <a:cubicBezTo>
                    <a:pt x="25" y="5"/>
                    <a:pt x="28" y="9"/>
                    <a:pt x="31" y="13"/>
                  </a:cubicBezTo>
                  <a:cubicBezTo>
                    <a:pt x="32" y="14"/>
                    <a:pt x="33" y="14"/>
                    <a:pt x="35" y="15"/>
                  </a:cubicBezTo>
                  <a:cubicBezTo>
                    <a:pt x="41" y="18"/>
                    <a:pt x="46" y="27"/>
                    <a:pt x="46" y="34"/>
                  </a:cubicBezTo>
                  <a:cubicBezTo>
                    <a:pt x="47" y="34"/>
                    <a:pt x="47" y="34"/>
                    <a:pt x="48" y="34"/>
                  </a:cubicBezTo>
                  <a:cubicBezTo>
                    <a:pt x="54" y="38"/>
                    <a:pt x="59" y="47"/>
                    <a:pt x="59" y="55"/>
                  </a:cubicBezTo>
                  <a:cubicBezTo>
                    <a:pt x="59" y="62"/>
                    <a:pt x="54" y="65"/>
                    <a:pt x="48" y="62"/>
                  </a:cubicBezTo>
                  <a:cubicBezTo>
                    <a:pt x="48" y="62"/>
                    <a:pt x="48" y="62"/>
                    <a:pt x="48" y="61"/>
                  </a:cubicBezTo>
                  <a:close/>
                  <a:moveTo>
                    <a:pt x="11" y="17"/>
                  </a:moveTo>
                  <a:cubicBezTo>
                    <a:pt x="6" y="14"/>
                    <a:pt x="2" y="16"/>
                    <a:pt x="2" y="22"/>
                  </a:cubicBezTo>
                  <a:cubicBezTo>
                    <a:pt x="2" y="28"/>
                    <a:pt x="6" y="35"/>
                    <a:pt x="11" y="37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3" y="61"/>
                    <a:pt x="57" y="59"/>
                    <a:pt x="57" y="53"/>
                  </a:cubicBezTo>
                  <a:cubicBezTo>
                    <a:pt x="57" y="47"/>
                    <a:pt x="53" y="40"/>
                    <a:pt x="48" y="37"/>
                  </a:cubicBezTo>
                  <a:cubicBezTo>
                    <a:pt x="47" y="37"/>
                    <a:pt x="46" y="37"/>
                    <a:pt x="45" y="36"/>
                  </a:cubicBezTo>
                  <a:cubicBezTo>
                    <a:pt x="45" y="36"/>
                    <a:pt x="44" y="36"/>
                    <a:pt x="44" y="35"/>
                  </a:cubicBezTo>
                  <a:cubicBezTo>
                    <a:pt x="44" y="35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8"/>
                    <a:pt x="40" y="21"/>
                    <a:pt x="35" y="18"/>
                  </a:cubicBezTo>
                  <a:cubicBezTo>
                    <a:pt x="33" y="17"/>
                    <a:pt x="32" y="17"/>
                    <a:pt x="31" y="17"/>
                  </a:cubicBezTo>
                  <a:cubicBezTo>
                    <a:pt x="30" y="17"/>
                    <a:pt x="29" y="16"/>
                    <a:pt x="29" y="15"/>
                  </a:cubicBezTo>
                  <a:cubicBezTo>
                    <a:pt x="27" y="11"/>
                    <a:pt x="25" y="8"/>
                    <a:pt x="22" y="6"/>
                  </a:cubicBezTo>
                  <a:cubicBezTo>
                    <a:pt x="17" y="3"/>
                    <a:pt x="12" y="6"/>
                    <a:pt x="12" y="12"/>
                  </a:cubicBezTo>
                  <a:cubicBezTo>
                    <a:pt x="12" y="13"/>
                    <a:pt x="13" y="14"/>
                    <a:pt x="13" y="15"/>
                  </a:cubicBezTo>
                  <a:cubicBezTo>
                    <a:pt x="13" y="16"/>
                    <a:pt x="13" y="17"/>
                    <a:pt x="13" y="17"/>
                  </a:cubicBezTo>
                  <a:cubicBezTo>
                    <a:pt x="13" y="17"/>
                    <a:pt x="12" y="17"/>
                    <a:pt x="12" y="17"/>
                  </a:cubicBezTo>
                  <a:cubicBezTo>
                    <a:pt x="12" y="17"/>
                    <a:pt x="12" y="17"/>
                    <a:pt x="11" y="17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Montserrat" panose="02000505000000020004" pitchFamily="2" charset="0"/>
              </a:endParaRPr>
            </a:p>
          </p:txBody>
        </p:sp>
      </p:grpSp>
      <p:sp>
        <p:nvSpPr>
          <p:cNvPr id="822" name="Pentagon 821"/>
          <p:cNvSpPr/>
          <p:nvPr/>
        </p:nvSpPr>
        <p:spPr>
          <a:xfrm rot="5400000">
            <a:off x="1075627" y="-1105719"/>
            <a:ext cx="511982" cy="2724811"/>
          </a:xfrm>
          <a:prstGeom prst="homePlate">
            <a:avLst>
              <a:gd name="adj" fmla="val 3906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9144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latin typeface="Montserrat" panose="02000505000000020004" pitchFamily="2" charset="0"/>
              </a:rPr>
              <a:t>PENDAHULUAN</a:t>
            </a:r>
          </a:p>
        </p:txBody>
      </p:sp>
      <p:sp>
        <p:nvSpPr>
          <p:cNvPr id="826" name="Pentagon 825"/>
          <p:cNvSpPr/>
          <p:nvPr/>
        </p:nvSpPr>
        <p:spPr>
          <a:xfrm rot="5400000">
            <a:off x="3919540" y="-1195730"/>
            <a:ext cx="331964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METODOLOGI</a:t>
            </a:r>
          </a:p>
        </p:txBody>
      </p:sp>
      <p:sp>
        <p:nvSpPr>
          <p:cNvPr id="828" name="Pentagon 827"/>
          <p:cNvSpPr/>
          <p:nvPr/>
        </p:nvSpPr>
        <p:spPr>
          <a:xfrm rot="5400000">
            <a:off x="6684266" y="-1195728"/>
            <a:ext cx="331964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HASIL &amp; ANALISIS</a:t>
            </a:r>
          </a:p>
        </p:txBody>
      </p:sp>
      <p:sp>
        <p:nvSpPr>
          <p:cNvPr id="829" name="Pentagon 828"/>
          <p:cNvSpPr/>
          <p:nvPr/>
        </p:nvSpPr>
        <p:spPr>
          <a:xfrm rot="5400000">
            <a:off x="9438169" y="-1195729"/>
            <a:ext cx="331965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KESIMPULAN</a:t>
            </a:r>
          </a:p>
        </p:txBody>
      </p:sp>
      <p:sp>
        <p:nvSpPr>
          <p:cNvPr id="831" name="Rectangle 830"/>
          <p:cNvSpPr/>
          <p:nvPr/>
        </p:nvSpPr>
        <p:spPr>
          <a:xfrm>
            <a:off x="158133" y="939058"/>
            <a:ext cx="5942624" cy="1837426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lvl="0"/>
            <a:r>
              <a:rPr lang="id-ID" sz="5500" b="1" dirty="0">
                <a:latin typeface="Montserrat" panose="02000505000000020004" pitchFamily="2" charset="0"/>
              </a:rPr>
              <a:t>Project</a:t>
            </a:r>
            <a:r>
              <a:rPr lang="en-US" sz="5500" b="1" dirty="0">
                <a:latin typeface="Montserrat" panose="02000505000000020004" pitchFamily="2" charset="0"/>
              </a:rPr>
              <a:t> </a:t>
            </a:r>
          </a:p>
          <a:p>
            <a:pPr lvl="0"/>
            <a:r>
              <a:rPr lang="en-US" sz="5500" b="1" dirty="0">
                <a:latin typeface="Montserrat" panose="02000505000000020004" pitchFamily="2" charset="0"/>
              </a:rPr>
              <a:t>         </a:t>
            </a:r>
            <a:r>
              <a:rPr lang="id-ID" sz="5500" b="1" dirty="0">
                <a:latin typeface="Montserrat" panose="02000505000000020004" pitchFamily="2" charset="0"/>
              </a:rPr>
              <a:t>Goals</a:t>
            </a:r>
            <a:endParaRPr lang="en-US" sz="5500" b="1" dirty="0">
              <a:latin typeface="Montserrat" panose="02000505000000020004" pitchFamily="2" charset="0"/>
            </a:endParaRPr>
          </a:p>
        </p:txBody>
      </p:sp>
      <p:sp>
        <p:nvSpPr>
          <p:cNvPr id="1218" name="TextBox 1217"/>
          <p:cNvSpPr txBox="1"/>
          <p:nvPr/>
        </p:nvSpPr>
        <p:spPr>
          <a:xfrm>
            <a:off x="10670252" y="125771"/>
            <a:ext cx="149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Hal 5</a:t>
            </a:r>
            <a:endParaRPr lang="id-ID" sz="1500" dirty="0"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8184232" y="5833183"/>
            <a:ext cx="4007768" cy="10101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2000505000000020004" pitchFamily="2" charset="0"/>
            </a:endParaRPr>
          </a:p>
        </p:txBody>
      </p:sp>
      <p:sp>
        <p:nvSpPr>
          <p:cNvPr id="407" name="Plus 406">
            <a:hlinkClick r:id="" action="ppaction://noaction"/>
          </p:cNvPr>
          <p:cNvSpPr/>
          <p:nvPr/>
        </p:nvSpPr>
        <p:spPr>
          <a:xfrm>
            <a:off x="11354945" y="6125746"/>
            <a:ext cx="537699" cy="543614"/>
          </a:xfrm>
          <a:prstGeom prst="mathPlu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2000505000000020004" pitchFamily="2" charset="0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9727804" y="6225627"/>
            <a:ext cx="193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Montserrat" panose="02000505000000020004" pitchFamily="2" charset="0"/>
              </a:rPr>
              <a:t>Manfaat</a:t>
            </a:r>
            <a:endParaRPr lang="en-US" sz="16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01680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7" dur="900" fill="hold"/>
                                            <p:tgtEl>
                                              <p:spTgt spid="8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" dur="900" fill="hold"/>
                                            <p:tgtEl>
                                              <p:spTgt spid="8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1" dur="900" fill="hold"/>
                                            <p:tgtEl>
                                              <p:spTgt spid="8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2" dur="900" fill="hold"/>
                                            <p:tgtEl>
                                              <p:spTgt spid="8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5" dur="9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6" dur="9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9" dur="900" fill="hold"/>
                                            <p:tgtEl>
                                              <p:spTgt spid="8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20" dur="900" fill="hold"/>
                                            <p:tgtEl>
                                              <p:spTgt spid="8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8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6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6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6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6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6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6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6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6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4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500"/>
                                            <p:tgtEl>
                                              <p:spTgt spid="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4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2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1" dur="500"/>
                                            <p:tgtEl>
                                              <p:spTgt spid="4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10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10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10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10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1000" fill="hold"/>
                                            <p:tgtEl>
                                              <p:spTgt spid="7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1000" fill="hold"/>
                                            <p:tgtEl>
                                              <p:spTgt spid="7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1000" fill="hold"/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1000" fill="hold"/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1000" fill="hold"/>
                                            <p:tgtEl>
                                              <p:spTgt spid="5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1000" fill="hold"/>
                                            <p:tgtEl>
                                              <p:spTgt spid="5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1000" fill="hold"/>
                                            <p:tgtEl>
                                              <p:spTgt spid="4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1000" fill="hold"/>
                                            <p:tgtEl>
                                              <p:spTgt spid="4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1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1000" fill="hold"/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1000" fill="hold"/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1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10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10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1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1000" fill="hold"/>
                                            <p:tgtEl>
                                              <p:spTgt spid="6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1000" fill="hold"/>
                                            <p:tgtEl>
                                              <p:spTgt spid="6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1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1000" fill="hold"/>
                                            <p:tgtEl>
                                              <p:spTgt spid="7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1000" fill="hold"/>
                                            <p:tgtEl>
                                              <p:spTgt spid="7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1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1000" fill="hold"/>
                                            <p:tgtEl>
                                              <p:spTgt spid="8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1000" fill="hold"/>
                                            <p:tgtEl>
                                              <p:spTgt spid="8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1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1000" fill="hold"/>
                                            <p:tgtEl>
                                              <p:spTgt spid="7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1000" fill="hold"/>
                                            <p:tgtEl>
                                              <p:spTgt spid="7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1" decel="100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100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100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1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100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100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1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1000" fill="hold"/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1000" fill="hold"/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1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1000" fill="hold"/>
                                            <p:tgtEl>
                                              <p:spTgt spid="6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1000" fill="hold"/>
                                            <p:tgtEl>
                                              <p:spTgt spid="6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1" dur="900"/>
                                            <p:tgtEl>
                                              <p:spTgt spid="4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19" grpId="0" animBg="1"/>
          <p:bldP spid="23" grpId="0"/>
          <p:bldP spid="6" grpId="0"/>
          <p:bldP spid="27" grpId="0"/>
          <p:bldP spid="28" grpId="0"/>
          <p:bldP spid="7" grpId="0" animBg="1"/>
          <p:bldP spid="9" grpId="0" animBg="1"/>
          <p:bldP spid="427" grpId="0" animBg="1"/>
          <p:bldP spid="445" grpId="0" animBg="1"/>
          <p:bldP spid="446" grpId="0" animBg="1"/>
          <p:bldP spid="447" grpId="0" animBg="1"/>
          <p:bldP spid="448" grpId="0" animBg="1"/>
          <p:bldP spid="449" grpId="0" animBg="1"/>
          <p:bldP spid="450" grpId="0" animBg="1"/>
          <p:bldP spid="451" grpId="0" animBg="1"/>
          <p:bldP spid="822" grpId="0" animBg="1"/>
          <p:bldP spid="826" grpId="0"/>
          <p:bldP spid="828" grpId="0"/>
          <p:bldP spid="829" grpId="0"/>
          <p:bldP spid="83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8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8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900" fill="hold"/>
                                            <p:tgtEl>
                                              <p:spTgt spid="8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900" fill="hold"/>
                                            <p:tgtEl>
                                              <p:spTgt spid="8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9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9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900" fill="hold"/>
                                            <p:tgtEl>
                                              <p:spTgt spid="8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900" fill="hold"/>
                                            <p:tgtEl>
                                              <p:spTgt spid="8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8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5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6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6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6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6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6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6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6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6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4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500"/>
                                            <p:tgtEl>
                                              <p:spTgt spid="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4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2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1" dur="500"/>
                                            <p:tgtEl>
                                              <p:spTgt spid="4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10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1000" fill="hold"/>
                                            <p:tgtEl>
                                              <p:spTgt spid="5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10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1000" fill="hold"/>
                                            <p:tgtEl>
                                              <p:spTgt spid="4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1000" fill="hold"/>
                                            <p:tgtEl>
                                              <p:spTgt spid="7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1000" fill="hold"/>
                                            <p:tgtEl>
                                              <p:spTgt spid="7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1000" fill="hold"/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1000" fill="hold"/>
                                            <p:tgtEl>
                                              <p:spTgt spid="6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1000" fill="hold"/>
                                            <p:tgtEl>
                                              <p:spTgt spid="5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1000" fill="hold"/>
                                            <p:tgtEl>
                                              <p:spTgt spid="5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1000" fill="hold"/>
                                            <p:tgtEl>
                                              <p:spTgt spid="4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1000" fill="hold"/>
                                            <p:tgtEl>
                                              <p:spTgt spid="4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1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1000" fill="hold"/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1000" fill="hold"/>
                                            <p:tgtEl>
                                              <p:spTgt spid="4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1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10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100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1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1000" fill="hold"/>
                                            <p:tgtEl>
                                              <p:spTgt spid="6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1000" fill="hold"/>
                                            <p:tgtEl>
                                              <p:spTgt spid="6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1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1000" fill="hold"/>
                                            <p:tgtEl>
                                              <p:spTgt spid="7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1000" fill="hold"/>
                                            <p:tgtEl>
                                              <p:spTgt spid="7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1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1000" fill="hold"/>
                                            <p:tgtEl>
                                              <p:spTgt spid="8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1000" fill="hold"/>
                                            <p:tgtEl>
                                              <p:spTgt spid="8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1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1000" fill="hold"/>
                                            <p:tgtEl>
                                              <p:spTgt spid="7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1000" fill="hold"/>
                                            <p:tgtEl>
                                              <p:spTgt spid="7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1" decel="100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100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1000" fill="hold"/>
                                            <p:tgtEl>
                                              <p:spTgt spid="7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1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100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1000" fill="hold"/>
                                            <p:tgtEl>
                                              <p:spTgt spid="7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1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1000" fill="hold"/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1000" fill="hold"/>
                                            <p:tgtEl>
                                              <p:spTgt spid="7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1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1000" fill="hold"/>
                                            <p:tgtEl>
                                              <p:spTgt spid="6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1000" fill="hold"/>
                                            <p:tgtEl>
                                              <p:spTgt spid="6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1" dur="900"/>
                                            <p:tgtEl>
                                              <p:spTgt spid="4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19" grpId="0" animBg="1"/>
          <p:bldP spid="23" grpId="0"/>
          <p:bldP spid="6" grpId="0"/>
          <p:bldP spid="27" grpId="0"/>
          <p:bldP spid="28" grpId="0"/>
          <p:bldP spid="7" grpId="0" animBg="1"/>
          <p:bldP spid="9" grpId="0" animBg="1"/>
          <p:bldP spid="427" grpId="0" animBg="1"/>
          <p:bldP spid="445" grpId="0" animBg="1"/>
          <p:bldP spid="446" grpId="0" animBg="1"/>
          <p:bldP spid="447" grpId="0" animBg="1"/>
          <p:bldP spid="448" grpId="0" animBg="1"/>
          <p:bldP spid="449" grpId="0" animBg="1"/>
          <p:bldP spid="450" grpId="0" animBg="1"/>
          <p:bldP spid="451" grpId="0" animBg="1"/>
          <p:bldP spid="822" grpId="0" animBg="1"/>
          <p:bldP spid="826" grpId="0"/>
          <p:bldP spid="828" grpId="0"/>
          <p:bldP spid="829" grpId="0"/>
          <p:bldP spid="831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43872" y="2334361"/>
            <a:ext cx="6336704" cy="166199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id-ID" sz="5400" dirty="0">
                <a:latin typeface="Montserrat" panose="02000505000000020004" pitchFamily="2" charset="0"/>
              </a:rPr>
              <a:t>Exploratory Data Analysis (EDA)</a:t>
            </a:r>
            <a:endParaRPr lang="en-US" sz="5400" dirty="0">
              <a:latin typeface="Montserrat" panose="02000505000000020004" pitchFamily="2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784671" y="1904267"/>
            <a:ext cx="2368552" cy="2635142"/>
            <a:chOff x="6943726" y="5168900"/>
            <a:chExt cx="733425" cy="815976"/>
          </a:xfrm>
        </p:grpSpPr>
        <p:sp>
          <p:nvSpPr>
            <p:cNvPr id="89" name="Freeform 99"/>
            <p:cNvSpPr>
              <a:spLocks/>
            </p:cNvSpPr>
            <p:nvPr/>
          </p:nvSpPr>
          <p:spPr bwMode="auto">
            <a:xfrm>
              <a:off x="6943726" y="5643563"/>
              <a:ext cx="733425" cy="341313"/>
            </a:xfrm>
            <a:custGeom>
              <a:avLst/>
              <a:gdLst>
                <a:gd name="T0" fmla="*/ 177 w 193"/>
                <a:gd name="T1" fmla="*/ 0 h 90"/>
                <a:gd name="T2" fmla="*/ 186 w 193"/>
                <a:gd name="T3" fmla="*/ 7 h 90"/>
                <a:gd name="T4" fmla="*/ 186 w 193"/>
                <a:gd name="T5" fmla="*/ 28 h 90"/>
                <a:gd name="T6" fmla="*/ 105 w 193"/>
                <a:gd name="T7" fmla="*/ 87 h 90"/>
                <a:gd name="T8" fmla="*/ 89 w 193"/>
                <a:gd name="T9" fmla="*/ 87 h 90"/>
                <a:gd name="T10" fmla="*/ 8 w 193"/>
                <a:gd name="T11" fmla="*/ 28 h 90"/>
                <a:gd name="T12" fmla="*/ 8 w 193"/>
                <a:gd name="T13" fmla="*/ 7 h 90"/>
                <a:gd name="T14" fmla="*/ 17 w 193"/>
                <a:gd name="T1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90">
                  <a:moveTo>
                    <a:pt x="177" y="0"/>
                  </a:moveTo>
                  <a:cubicBezTo>
                    <a:pt x="186" y="7"/>
                    <a:pt x="186" y="7"/>
                    <a:pt x="186" y="7"/>
                  </a:cubicBezTo>
                  <a:cubicBezTo>
                    <a:pt x="193" y="12"/>
                    <a:pt x="193" y="23"/>
                    <a:pt x="186" y="2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0" y="90"/>
                    <a:pt x="94" y="90"/>
                    <a:pt x="89" y="8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3"/>
                    <a:pt x="0" y="12"/>
                    <a:pt x="8" y="7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0"/>
            <p:cNvSpPr>
              <a:spLocks/>
            </p:cNvSpPr>
            <p:nvPr/>
          </p:nvSpPr>
          <p:spPr bwMode="auto">
            <a:xfrm>
              <a:off x="6943726" y="5510213"/>
              <a:ext cx="733425" cy="346075"/>
            </a:xfrm>
            <a:custGeom>
              <a:avLst/>
              <a:gdLst>
                <a:gd name="T0" fmla="*/ 177 w 193"/>
                <a:gd name="T1" fmla="*/ 0 h 91"/>
                <a:gd name="T2" fmla="*/ 186 w 193"/>
                <a:gd name="T3" fmla="*/ 7 h 91"/>
                <a:gd name="T4" fmla="*/ 186 w 193"/>
                <a:gd name="T5" fmla="*/ 28 h 91"/>
                <a:gd name="T6" fmla="*/ 105 w 193"/>
                <a:gd name="T7" fmla="*/ 87 h 91"/>
                <a:gd name="T8" fmla="*/ 89 w 193"/>
                <a:gd name="T9" fmla="*/ 87 h 91"/>
                <a:gd name="T10" fmla="*/ 8 w 193"/>
                <a:gd name="T11" fmla="*/ 28 h 91"/>
                <a:gd name="T12" fmla="*/ 8 w 193"/>
                <a:gd name="T13" fmla="*/ 7 h 91"/>
                <a:gd name="T14" fmla="*/ 16 w 193"/>
                <a:gd name="T1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91">
                  <a:moveTo>
                    <a:pt x="177" y="0"/>
                  </a:moveTo>
                  <a:cubicBezTo>
                    <a:pt x="186" y="7"/>
                    <a:pt x="186" y="7"/>
                    <a:pt x="186" y="7"/>
                  </a:cubicBezTo>
                  <a:cubicBezTo>
                    <a:pt x="193" y="12"/>
                    <a:pt x="193" y="23"/>
                    <a:pt x="186" y="2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0" y="91"/>
                    <a:pt x="94" y="91"/>
                    <a:pt x="89" y="8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3"/>
                    <a:pt x="0" y="12"/>
                    <a:pt x="8" y="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1"/>
            <p:cNvSpPr>
              <a:spLocks/>
            </p:cNvSpPr>
            <p:nvPr/>
          </p:nvSpPr>
          <p:spPr bwMode="auto">
            <a:xfrm>
              <a:off x="6943726" y="5168900"/>
              <a:ext cx="733425" cy="554038"/>
            </a:xfrm>
            <a:custGeom>
              <a:avLst/>
              <a:gdLst>
                <a:gd name="T0" fmla="*/ 89 w 193"/>
                <a:gd name="T1" fmla="*/ 142 h 146"/>
                <a:gd name="T2" fmla="*/ 8 w 193"/>
                <a:gd name="T3" fmla="*/ 84 h 146"/>
                <a:gd name="T4" fmla="*/ 8 w 193"/>
                <a:gd name="T5" fmla="*/ 62 h 146"/>
                <a:gd name="T6" fmla="*/ 89 w 193"/>
                <a:gd name="T7" fmla="*/ 3 h 146"/>
                <a:gd name="T8" fmla="*/ 105 w 193"/>
                <a:gd name="T9" fmla="*/ 3 h 146"/>
                <a:gd name="T10" fmla="*/ 186 w 193"/>
                <a:gd name="T11" fmla="*/ 62 h 146"/>
                <a:gd name="T12" fmla="*/ 186 w 193"/>
                <a:gd name="T13" fmla="*/ 84 h 146"/>
                <a:gd name="T14" fmla="*/ 105 w 193"/>
                <a:gd name="T15" fmla="*/ 142 h 146"/>
                <a:gd name="T16" fmla="*/ 89 w 193"/>
                <a:gd name="T17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146">
                  <a:moveTo>
                    <a:pt x="89" y="142"/>
                  </a:moveTo>
                  <a:cubicBezTo>
                    <a:pt x="8" y="84"/>
                    <a:pt x="8" y="84"/>
                    <a:pt x="8" y="84"/>
                  </a:cubicBezTo>
                  <a:cubicBezTo>
                    <a:pt x="0" y="78"/>
                    <a:pt x="0" y="67"/>
                    <a:pt x="8" y="62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94" y="0"/>
                    <a:pt x="100" y="0"/>
                    <a:pt x="105" y="3"/>
                  </a:cubicBezTo>
                  <a:cubicBezTo>
                    <a:pt x="186" y="62"/>
                    <a:pt x="186" y="62"/>
                    <a:pt x="186" y="62"/>
                  </a:cubicBezTo>
                  <a:cubicBezTo>
                    <a:pt x="193" y="67"/>
                    <a:pt x="193" y="78"/>
                    <a:pt x="186" y="84"/>
                  </a:cubicBezTo>
                  <a:cubicBezTo>
                    <a:pt x="105" y="142"/>
                    <a:pt x="105" y="142"/>
                    <a:pt x="105" y="142"/>
                  </a:cubicBezTo>
                  <a:cubicBezTo>
                    <a:pt x="100" y="146"/>
                    <a:pt x="94" y="146"/>
                    <a:pt x="89" y="142"/>
                  </a:cubicBezTo>
                  <a:close/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8184232" y="5833183"/>
            <a:ext cx="4007768" cy="1010170"/>
          </a:xfrm>
          <a:prstGeom prst="rect">
            <a:avLst/>
          </a:prstGeom>
          <a:solidFill>
            <a:srgbClr val="F49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5532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8184232" y="5833183"/>
            <a:ext cx="4007768" cy="10101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3251" y="692697"/>
            <a:ext cx="8888672" cy="661033"/>
            <a:chOff x="-13251" y="692697"/>
            <a:chExt cx="8888672" cy="661033"/>
          </a:xfrm>
        </p:grpSpPr>
        <p:sp>
          <p:nvSpPr>
            <p:cNvPr id="818" name="Rectangle 817"/>
            <p:cNvSpPr/>
            <p:nvPr/>
          </p:nvSpPr>
          <p:spPr>
            <a:xfrm>
              <a:off x="126449" y="792382"/>
              <a:ext cx="87489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Montserrat" panose="02000505000000020004" pitchFamily="2" charset="0"/>
                </a:rPr>
                <a:t>Diagram </a:t>
              </a:r>
              <a:r>
                <a:rPr lang="en-US" b="1" dirty="0" err="1">
                  <a:latin typeface="Montserrat" panose="02000505000000020004" pitchFamily="2" charset="0"/>
                </a:rPr>
                <a:t>Alir</a:t>
              </a:r>
              <a:endParaRPr lang="en-US" b="1" dirty="0">
                <a:latin typeface="Montserrat" panose="02000505000000020004" pitchFamily="2" charset="0"/>
              </a:endParaRP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-13251" y="692697"/>
              <a:ext cx="139700" cy="661033"/>
            </a:xfrm>
            <a:prstGeom prst="rect">
              <a:avLst/>
            </a:prstGeom>
            <a:solidFill>
              <a:srgbClr val="F49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Montserrat" panose="02000505000000020004" pitchFamily="2" charset="0"/>
              </a:endParaRPr>
            </a:p>
          </p:txBody>
        </p:sp>
      </p:grpSp>
      <p:sp>
        <p:nvSpPr>
          <p:cNvPr id="820" name="Pentagon 819"/>
          <p:cNvSpPr/>
          <p:nvPr/>
        </p:nvSpPr>
        <p:spPr>
          <a:xfrm rot="5400000">
            <a:off x="3869500" y="-1105718"/>
            <a:ext cx="511985" cy="2724811"/>
          </a:xfrm>
          <a:prstGeom prst="homePlate">
            <a:avLst>
              <a:gd name="adj" fmla="val 39069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lIns="91440" rtlCol="0" anchor="ctr" anchorCtr="0"/>
          <a:lstStyle/>
          <a:p>
            <a:pPr algn="ctr">
              <a:lnSpc>
                <a:spcPct val="90000"/>
              </a:lnSpc>
            </a:pPr>
            <a:r>
              <a:rPr lang="id-ID" sz="1600" dirty="0">
                <a:solidFill>
                  <a:srgbClr val="FFFFFF"/>
                </a:solidFill>
                <a:latin typeface="Montserrat" panose="02000505000000020004" pitchFamily="2" charset="0"/>
              </a:rPr>
              <a:t>EDA</a:t>
            </a:r>
            <a:endParaRPr lang="en-US" sz="1600" dirty="0">
              <a:solidFill>
                <a:srgbClr val="FFFFFF"/>
              </a:solidFill>
              <a:latin typeface="Montserrat" panose="02000505000000020004" pitchFamily="2" charset="0"/>
            </a:endParaRPr>
          </a:p>
        </p:txBody>
      </p:sp>
      <p:sp>
        <p:nvSpPr>
          <p:cNvPr id="821" name="Pentagon 820"/>
          <p:cNvSpPr/>
          <p:nvPr/>
        </p:nvSpPr>
        <p:spPr>
          <a:xfrm rot="5400000">
            <a:off x="1027729" y="-1195728"/>
            <a:ext cx="331961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PENDAHULUAN</a:t>
            </a:r>
          </a:p>
        </p:txBody>
      </p:sp>
      <p:sp>
        <p:nvSpPr>
          <p:cNvPr id="823" name="Pentagon 822"/>
          <p:cNvSpPr/>
          <p:nvPr/>
        </p:nvSpPr>
        <p:spPr>
          <a:xfrm rot="5400000">
            <a:off x="6684267" y="-1195729"/>
            <a:ext cx="331962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HASIL &amp; ANALISIS</a:t>
            </a:r>
          </a:p>
        </p:txBody>
      </p:sp>
      <p:sp>
        <p:nvSpPr>
          <p:cNvPr id="824" name="Pentagon 823"/>
          <p:cNvSpPr/>
          <p:nvPr/>
        </p:nvSpPr>
        <p:spPr>
          <a:xfrm rot="5400000">
            <a:off x="9438171" y="-1195731"/>
            <a:ext cx="331962" cy="2724811"/>
          </a:xfrm>
          <a:prstGeom prst="homePlate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828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KESIMPULAN</a:t>
            </a:r>
          </a:p>
        </p:txBody>
      </p:sp>
      <p:sp>
        <p:nvSpPr>
          <p:cNvPr id="825" name="TextBox 824"/>
          <p:cNvSpPr txBox="1"/>
          <p:nvPr/>
        </p:nvSpPr>
        <p:spPr>
          <a:xfrm>
            <a:off x="10670252" y="125771"/>
            <a:ext cx="149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Montserrat" panose="02000505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Hal 41-42</a:t>
            </a:r>
            <a:endParaRPr lang="id-ID" sz="1500" dirty="0">
              <a:latin typeface="Montserrat" panose="0200050500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36FBCC-9F28-4EA8-A3EA-81B879AAE7F3}"/>
              </a:ext>
            </a:extLst>
          </p:cNvPr>
          <p:cNvGrpSpPr/>
          <p:nvPr/>
        </p:nvGrpSpPr>
        <p:grpSpPr>
          <a:xfrm>
            <a:off x="2298751" y="929994"/>
            <a:ext cx="3124200" cy="5209392"/>
            <a:chOff x="1899744" y="789634"/>
            <a:chExt cx="3124200" cy="5209392"/>
          </a:xfrm>
        </p:grpSpPr>
        <p:grpSp>
          <p:nvGrpSpPr>
            <p:cNvPr id="33" name="Group 32"/>
            <p:cNvGrpSpPr/>
            <p:nvPr/>
          </p:nvGrpSpPr>
          <p:grpSpPr>
            <a:xfrm>
              <a:off x="1899744" y="789634"/>
              <a:ext cx="3124200" cy="4623976"/>
              <a:chOff x="2540000" y="1245456"/>
              <a:chExt cx="3124200" cy="462397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540000" y="2097113"/>
                <a:ext cx="3124200" cy="62804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1800" dirty="0">
                    <a:solidFill>
                      <a:sysClr val="windowText" lastClr="000000"/>
                    </a:solidFill>
                    <a:latin typeface="Montserrat" panose="02000505000000020004" pitchFamily="2" charset="0"/>
                  </a:rPr>
                  <a:t>Data Set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540000" y="3043793"/>
                <a:ext cx="3124200" cy="62804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1800" dirty="0">
                    <a:solidFill>
                      <a:sysClr val="windowText" lastClr="000000"/>
                    </a:solidFill>
                    <a:latin typeface="Montserrat" panose="02000505000000020004" pitchFamily="2" charset="0"/>
                  </a:rPr>
                  <a:t>Data Cleaning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540000" y="3978429"/>
                <a:ext cx="3124200" cy="628047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1800" dirty="0">
                    <a:solidFill>
                      <a:sysClr val="windowText" lastClr="000000"/>
                    </a:solidFill>
                    <a:latin typeface="Montserrat" panose="02000505000000020004" pitchFamily="2" charset="0"/>
                  </a:rPr>
                  <a:t>Data Describe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40000" y="4911230"/>
                <a:ext cx="3124200" cy="628047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1800" dirty="0">
                    <a:solidFill>
                      <a:sysClr val="windowText" lastClr="000000"/>
                    </a:solidFill>
                    <a:latin typeface="Montserrat" panose="02000505000000020004" pitchFamily="2" charset="0"/>
                  </a:rPr>
                  <a:t>Data Visualization</a:t>
                </a:r>
              </a:p>
            </p:txBody>
          </p:sp>
          <p:sp>
            <p:nvSpPr>
              <p:cNvPr id="39" name="Flowchart: Terminator 38"/>
              <p:cNvSpPr/>
              <p:nvPr/>
            </p:nvSpPr>
            <p:spPr>
              <a:xfrm>
                <a:off x="3063009" y="1245456"/>
                <a:ext cx="2078182" cy="558800"/>
              </a:xfrm>
              <a:prstGeom prst="flowChartTerminator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1800" dirty="0">
                    <a:latin typeface="Montserrat" panose="02000505000000020004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Mulai</a:t>
                </a:r>
              </a:p>
            </p:txBody>
          </p:sp>
          <p:sp>
            <p:nvSpPr>
              <p:cNvPr id="46" name="Right Arrow 45"/>
              <p:cNvSpPr/>
              <p:nvPr/>
            </p:nvSpPr>
            <p:spPr>
              <a:xfrm rot="5400000">
                <a:off x="3948030" y="1864826"/>
                <a:ext cx="303538" cy="182401"/>
              </a:xfrm>
              <a:prstGeom prst="rightArrow">
                <a:avLst/>
              </a:prstGeom>
              <a:solidFill>
                <a:srgbClr val="F49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Montserrat" panose="02000505000000020004" pitchFamily="2" charset="0"/>
                </a:endParaRPr>
              </a:p>
            </p:txBody>
          </p:sp>
          <p:sp>
            <p:nvSpPr>
              <p:cNvPr id="47" name="Right Arrow 46"/>
              <p:cNvSpPr/>
              <p:nvPr/>
            </p:nvSpPr>
            <p:spPr>
              <a:xfrm rot="5400000">
                <a:off x="3948030" y="2815136"/>
                <a:ext cx="303538" cy="182401"/>
              </a:xfrm>
              <a:prstGeom prst="rightArrow">
                <a:avLst/>
              </a:prstGeom>
              <a:solidFill>
                <a:srgbClr val="F49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Montserrat" panose="02000505000000020004" pitchFamily="2" charset="0"/>
                </a:endParaRPr>
              </a:p>
            </p:txBody>
          </p:sp>
          <p:sp>
            <p:nvSpPr>
              <p:cNvPr id="48" name="Right Arrow 47"/>
              <p:cNvSpPr/>
              <p:nvPr/>
            </p:nvSpPr>
            <p:spPr>
              <a:xfrm rot="5400000">
                <a:off x="3948030" y="3756197"/>
                <a:ext cx="303538" cy="182401"/>
              </a:xfrm>
              <a:prstGeom prst="rightArrow">
                <a:avLst/>
              </a:prstGeom>
              <a:solidFill>
                <a:srgbClr val="F49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Montserrat" panose="02000505000000020004" pitchFamily="2" charset="0"/>
                </a:endParaRPr>
              </a:p>
            </p:txBody>
          </p:sp>
          <p:sp>
            <p:nvSpPr>
              <p:cNvPr id="49" name="Right Arrow 48"/>
              <p:cNvSpPr/>
              <p:nvPr/>
            </p:nvSpPr>
            <p:spPr>
              <a:xfrm rot="5400000">
                <a:off x="3948030" y="4693807"/>
                <a:ext cx="303538" cy="182401"/>
              </a:xfrm>
              <a:prstGeom prst="rightArrow">
                <a:avLst/>
              </a:prstGeom>
              <a:solidFill>
                <a:srgbClr val="F49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Montserrat" panose="02000505000000020004" pitchFamily="2" charset="0"/>
                </a:endParaRPr>
              </a:p>
            </p:txBody>
          </p:sp>
          <p:sp>
            <p:nvSpPr>
              <p:cNvPr id="54" name="Right Arrow 53"/>
              <p:cNvSpPr/>
              <p:nvPr/>
            </p:nvSpPr>
            <p:spPr>
              <a:xfrm rot="5400000">
                <a:off x="3935332" y="5626462"/>
                <a:ext cx="303538" cy="182401"/>
              </a:xfrm>
              <a:prstGeom prst="rightArrow">
                <a:avLst/>
              </a:prstGeom>
              <a:solidFill>
                <a:srgbClr val="F49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Montserrat" panose="02000505000000020004" pitchFamily="2" charset="0"/>
                </a:endParaRPr>
              </a:p>
            </p:txBody>
          </p:sp>
        </p:grpSp>
        <p:sp>
          <p:nvSpPr>
            <p:cNvPr id="57" name="Flowchart: Terminator 56">
              <a:extLst>
                <a:ext uri="{FF2B5EF4-FFF2-40B4-BE49-F238E27FC236}">
                  <a16:creationId xmlns:a16="http://schemas.microsoft.com/office/drawing/2014/main" id="{49601F2A-9C3D-444A-A185-A852CFDA1F64}"/>
                </a:ext>
              </a:extLst>
            </p:cNvPr>
            <p:cNvSpPr/>
            <p:nvPr/>
          </p:nvSpPr>
          <p:spPr>
            <a:xfrm>
              <a:off x="2407607" y="5440226"/>
              <a:ext cx="2078182" cy="558800"/>
            </a:xfrm>
            <a:prstGeom prst="flowChartTerminator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800" dirty="0">
                  <a:latin typeface="Montserrat" panose="02000505000000020004" pitchFamily="2" charset="0"/>
                </a:rPr>
                <a:t> Selesai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0FD79434-B373-47E1-8E2D-832233E7135E}"/>
              </a:ext>
            </a:extLst>
          </p:cNvPr>
          <p:cNvSpPr/>
          <p:nvPr/>
        </p:nvSpPr>
        <p:spPr>
          <a:xfrm>
            <a:off x="7133124" y="890905"/>
            <a:ext cx="5942624" cy="1837426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lvl="0"/>
            <a:r>
              <a:rPr lang="id-ID" sz="5500" b="1" dirty="0">
                <a:latin typeface="Montserrat" panose="02000505000000020004" pitchFamily="2" charset="0"/>
              </a:rPr>
              <a:t>Dataset</a:t>
            </a:r>
          </a:p>
          <a:p>
            <a:pPr lvl="0"/>
            <a:r>
              <a:rPr lang="id-ID" sz="5500" b="1" dirty="0">
                <a:latin typeface="Montserrat" panose="02000505000000020004" pitchFamily="2" charset="0"/>
              </a:rPr>
              <a:t>	    Link</a:t>
            </a:r>
            <a:endParaRPr lang="en-US" sz="5500" b="1" dirty="0">
              <a:latin typeface="Montserrat" panose="0200050500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639AFD-F889-4568-86FD-F3897CBF7E35}"/>
              </a:ext>
            </a:extLst>
          </p:cNvPr>
          <p:cNvSpPr/>
          <p:nvPr/>
        </p:nvSpPr>
        <p:spPr>
          <a:xfrm>
            <a:off x="6773713" y="3167468"/>
            <a:ext cx="47182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/>
              <a:t>(</a:t>
            </a:r>
            <a:r>
              <a:rPr lang="en-US" sz="1200" dirty="0"/>
              <a:t>Credit Card Overdue Prediction</a:t>
            </a:r>
            <a:r>
              <a:rPr lang="id-ID" sz="1200" dirty="0"/>
              <a:t>)</a:t>
            </a:r>
          </a:p>
          <a:p>
            <a:endParaRPr lang="en-US" sz="1200" dirty="0"/>
          </a:p>
          <a:p>
            <a:r>
              <a:rPr lang="en-US" sz="1800" dirty="0"/>
              <a:t>https://www.kaggle.com/rikdifos/credit-card-approval-prediction</a:t>
            </a:r>
            <a:endParaRPr lang="id-ID" sz="1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C1607F-CDD6-4D48-8441-AB4BA3E13BB2}"/>
              </a:ext>
            </a:extLst>
          </p:cNvPr>
          <p:cNvSpPr/>
          <p:nvPr/>
        </p:nvSpPr>
        <p:spPr>
          <a:xfrm>
            <a:off x="6773713" y="4538307"/>
            <a:ext cx="47182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/>
              <a:t>(</a:t>
            </a:r>
            <a:r>
              <a:rPr lang="en-US" sz="1200" dirty="0"/>
              <a:t>Credit Card </a:t>
            </a:r>
            <a:r>
              <a:rPr lang="id-ID" sz="1200" dirty="0"/>
              <a:t>Customer Segmentation)</a:t>
            </a:r>
          </a:p>
          <a:p>
            <a:endParaRPr lang="en-US" sz="1200" dirty="0"/>
          </a:p>
          <a:p>
            <a:r>
              <a:rPr lang="en-US" sz="1800" dirty="0"/>
              <a:t>https://www.kaggle.com/arjunbhasin2013/ccdata</a:t>
            </a:r>
            <a:endParaRPr lang="id-ID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46284-65B1-482F-81AA-A11F140A14B6}"/>
              </a:ext>
            </a:extLst>
          </p:cNvPr>
          <p:cNvSpPr/>
          <p:nvPr/>
        </p:nvSpPr>
        <p:spPr>
          <a:xfrm>
            <a:off x="6195479" y="575590"/>
            <a:ext cx="173061" cy="62162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883959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7" dur="900" fill="hold"/>
                                            <p:tgtEl>
                                              <p:spTgt spid="8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" dur="900" fill="hold"/>
                                            <p:tgtEl>
                                              <p:spTgt spid="8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1" dur="900" fill="hold"/>
                                            <p:tgtEl>
                                              <p:spTgt spid="8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2" dur="900" fill="hold"/>
                                            <p:tgtEl>
                                              <p:spTgt spid="8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5" dur="900" fill="hold"/>
                                            <p:tgtEl>
                                              <p:spTgt spid="8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6" dur="900" fill="hold"/>
                                            <p:tgtEl>
                                              <p:spTgt spid="8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9" dur="900" fill="hold"/>
                                            <p:tgtEl>
                                              <p:spTgt spid="8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20" dur="900" fill="hold"/>
                                            <p:tgtEl>
                                              <p:spTgt spid="8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0" grpId="0" animBg="1"/>
          <p:bldP spid="821" grpId="0"/>
          <p:bldP spid="823" grpId="0"/>
          <p:bldP spid="824" grpId="0"/>
          <p:bldP spid="5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8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8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900" fill="hold"/>
                                            <p:tgtEl>
                                              <p:spTgt spid="8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900" fill="hold"/>
                                            <p:tgtEl>
                                              <p:spTgt spid="8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900" fill="hold"/>
                                            <p:tgtEl>
                                              <p:spTgt spid="8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900" fill="hold"/>
                                            <p:tgtEl>
                                              <p:spTgt spid="8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900" fill="hold"/>
                                            <p:tgtEl>
                                              <p:spTgt spid="8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900" fill="hold"/>
                                            <p:tgtEl>
                                              <p:spTgt spid="8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0" grpId="0" animBg="1"/>
          <p:bldP spid="821" grpId="0"/>
          <p:bldP spid="823" grpId="0"/>
          <p:bldP spid="824" grpId="0"/>
          <p:bldP spid="58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i9_Multicolored Dark">
      <a:dk1>
        <a:srgbClr val="FFFFFF"/>
      </a:dk1>
      <a:lt1>
        <a:srgbClr val="2B2B2D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F4EA4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i9_Multicolored">
      <a:dk1>
        <a:srgbClr val="57565A"/>
      </a:dk1>
      <a:lt1>
        <a:sysClr val="window" lastClr="FFFFFF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850B4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153688</TotalTime>
  <Words>475</Words>
  <Application>Microsoft Office PowerPoint</Application>
  <PresentationFormat>Widescreen</PresentationFormat>
  <Paragraphs>190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Montserrat</vt:lpstr>
      <vt:lpstr>Open Sans</vt:lpstr>
      <vt:lpstr>Open Sans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DesignSmash</dc:creator>
  <cp:lastModifiedBy>Steven ITB</cp:lastModifiedBy>
  <cp:revision>1638</cp:revision>
  <dcterms:created xsi:type="dcterms:W3CDTF">2014-10-08T23:03:32Z</dcterms:created>
  <dcterms:modified xsi:type="dcterms:W3CDTF">2020-06-01T03:57:04Z</dcterms:modified>
</cp:coreProperties>
</file>