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b30b734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b30b734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b30b734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b30b734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b30b734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2b30b734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b30b734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b30b734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b30b734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b30b734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b30b734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b30b734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b30b734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b30b734b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b30b734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b30b734b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30b734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b30b734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b30b73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b30b73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135467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135467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b30b734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b30b734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up to you if you want to keep this and mention it. If you don’t want to or don’t have time, just ditch it!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62906"/>
            <a:ext cx="8520600" cy="123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" sz="3600" dirty="0"/>
              <a:t>Final Project: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-US" sz="2700" dirty="0"/>
              <a:t>Predicting Hospital Readmission Rates for Diabetes</a:t>
            </a:r>
            <a:endParaRPr sz="2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22542" y="3215158"/>
            <a:ext cx="4322598" cy="142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Team members: Karim </a:t>
            </a:r>
            <a:r>
              <a:rPr lang="en" sz="2000" dirty="0" err="1"/>
              <a:t>Gowani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Ryan </a:t>
            </a:r>
            <a:r>
              <a:rPr lang="en" sz="2000" dirty="0" err="1"/>
              <a:t>McGillicuddy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    Yaseen Mohmand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Steven Worthington</a:t>
            </a:r>
            <a:endParaRPr sz="2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</a:rPr>
              <a:t>CS109a: Introduction to Data Science</a:t>
            </a:r>
            <a:endParaRPr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125" y="24725"/>
            <a:ext cx="9144000" cy="5143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106925" y="1792800"/>
            <a:ext cx="293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BREAK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311700" y="14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11700" y="2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9EB0-12C1-1013-36AB-78941C958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30400" y="31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placeholder1.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placeholder2.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placeholder3.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7425" y="96425"/>
            <a:ext cx="21204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EDA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9C50-ADC2-DDF6-B2F2-10BD91CB8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 flipH="1">
            <a:off x="4049708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 flipH="1">
            <a:off x="5677967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flipH="1">
            <a:off x="2421450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0125" y="161275"/>
            <a:ext cx="50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Pipeline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9525" y="1302650"/>
            <a:ext cx="1508400" cy="729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09525" y="2600913"/>
            <a:ext cx="1508400" cy="7296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Data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915800" y="1481900"/>
            <a:ext cx="3957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15800" y="2780163"/>
            <a:ext cx="3957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9525" y="3879975"/>
            <a:ext cx="1508400" cy="7296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Data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915800" y="4059225"/>
            <a:ext cx="3957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813613" y="1390400"/>
            <a:ext cx="115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Partition Data (Leakage)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4393413" y="1482800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Downsampling</a:t>
            </a:r>
            <a:endParaRPr sz="1200"/>
          </a:p>
        </p:txBody>
      </p:sp>
      <p:sp>
        <p:nvSpPr>
          <p:cNvPr id="90" name="Google Shape;90;p16"/>
          <p:cNvSpPr txBox="1"/>
          <p:nvPr/>
        </p:nvSpPr>
        <p:spPr>
          <a:xfrm>
            <a:off x="6134100" y="14828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 Dataset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 flipH="1">
            <a:off x="4049708" y="2600925"/>
            <a:ext cx="1628258" cy="729600"/>
          </a:xfrm>
          <a:prstGeom prst="flowChartOnlineStorag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flipH="1">
            <a:off x="5677967" y="2600925"/>
            <a:ext cx="1628258" cy="729600"/>
          </a:xfrm>
          <a:prstGeom prst="flowChartOnlineStorag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flipH="1">
            <a:off x="2421450" y="2600925"/>
            <a:ext cx="1628258" cy="729600"/>
          </a:xfrm>
          <a:prstGeom prst="flowChartOnlineStorag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789175" y="2679063"/>
            <a:ext cx="120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Partition Data (Leakage)</a:t>
            </a:r>
            <a:endParaRPr sz="1200"/>
          </a:p>
        </p:txBody>
      </p:sp>
      <p:sp>
        <p:nvSpPr>
          <p:cNvPr id="95" name="Google Shape;95;p16"/>
          <p:cNvSpPr txBox="1"/>
          <p:nvPr/>
        </p:nvSpPr>
        <p:spPr>
          <a:xfrm>
            <a:off x="4345825" y="2771450"/>
            <a:ext cx="13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One-hot Encode</a:t>
            </a:r>
            <a:endParaRPr sz="1200"/>
          </a:p>
        </p:txBody>
      </p:sp>
      <p:sp>
        <p:nvSpPr>
          <p:cNvPr id="96" name="Google Shape;96;p16"/>
          <p:cNvSpPr txBox="1"/>
          <p:nvPr/>
        </p:nvSpPr>
        <p:spPr>
          <a:xfrm>
            <a:off x="6134100" y="2781075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 Dataset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 flipH="1">
            <a:off x="4049708" y="3879975"/>
            <a:ext cx="1628258" cy="729600"/>
          </a:xfrm>
          <a:prstGeom prst="flowChartOnlineStorage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flipH="1">
            <a:off x="2421450" y="3879975"/>
            <a:ext cx="1628258" cy="729600"/>
          </a:xfrm>
          <a:prstGeom prst="flowChartOnlineStorage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576525" y="4060100"/>
            <a:ext cx="8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Batching</a:t>
            </a:r>
            <a:endParaRPr sz="1200"/>
          </a:p>
        </p:txBody>
      </p:sp>
      <p:sp>
        <p:nvSpPr>
          <p:cNvPr id="100" name="Google Shape;100;p16"/>
          <p:cNvSpPr txBox="1"/>
          <p:nvPr/>
        </p:nvSpPr>
        <p:spPr>
          <a:xfrm>
            <a:off x="2685675" y="3967750"/>
            <a:ext cx="141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Zip X-ray &amp; Label TF Datasets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 flipH="1">
            <a:off x="7306217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664525" y="1482800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Augmentation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25" y="24725"/>
            <a:ext cx="9144000" cy="5143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06925" y="1792800"/>
            <a:ext cx="293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BREAK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30400" y="23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EC956-B118-C570-0F53-E8AB11ECD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5099650" y="2385275"/>
            <a:ext cx="3659400" cy="265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4000" y="134175"/>
            <a:ext cx="79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Architectures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814050" y="4634207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(256, 256, 3)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814050" y="4281882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DenseNet121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810950" y="3939569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Pooling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810950" y="3689683"/>
            <a:ext cx="1755600" cy="198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810950" y="2650150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256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810950" y="2395113"/>
            <a:ext cx="1755600" cy="198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814050" y="2033212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128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810950" y="1765475"/>
            <a:ext cx="1755600" cy="198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810950" y="1405347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64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814050" y="1060550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15 Sigmoid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7" y="2428900"/>
            <a:ext cx="3515176" cy="253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 rot="10800000" flipH="1">
            <a:off x="3566600" y="2385275"/>
            <a:ext cx="1533000" cy="18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3561750" y="4524100"/>
            <a:ext cx="1554000" cy="5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 txBox="1"/>
          <p:nvPr/>
        </p:nvSpPr>
        <p:spPr>
          <a:xfrm>
            <a:off x="4994903" y="1017920"/>
            <a:ext cx="3694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Tried several different loss functions: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Binary cross-entropy for sigmoid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Weighted loss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Multi-task weighted loss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 rot="10800000">
            <a:off x="923600" y="1266925"/>
            <a:ext cx="812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666666"/>
                </a:solidFill>
              </a:rPr>
              <a:t>}</a:t>
            </a:r>
            <a:endParaRPr sz="13000">
              <a:solidFill>
                <a:srgbClr val="666666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30175" y="1871050"/>
            <a:ext cx="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Configs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810950" y="3347369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 512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810950" y="2992344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 512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 rot="10800000">
            <a:off x="873475" y="2881512"/>
            <a:ext cx="812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66666"/>
                </a:solidFill>
              </a:rPr>
              <a:t>}</a:t>
            </a:r>
            <a:endParaRPr sz="6000">
              <a:solidFill>
                <a:srgbClr val="666666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30175" y="3027275"/>
            <a:ext cx="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Configs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311700" y="19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&amp; Val AUROC and Hyperparameter Tuning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700" y="19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Set AUROC and Model  Selection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</Words>
  <Application>Microsoft Macintosh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Final Project: Predicting Hospital Readmission Rates for Diabetes</vt:lpstr>
      <vt:lpstr>Data &amp; EDA</vt:lpstr>
      <vt:lpstr>Research Question</vt:lpstr>
      <vt:lpstr>Data Preprocessing Pipeline</vt:lpstr>
      <vt:lpstr>PowerPoint Presentation</vt:lpstr>
      <vt:lpstr>Modeling Approach</vt:lpstr>
      <vt:lpstr>Model Architectures</vt:lpstr>
      <vt:lpstr>Train &amp; Val AUROC and Hyperparameter Tuning </vt:lpstr>
      <vt:lpstr>Test Set AUROC and Model  Selection  </vt:lpstr>
      <vt:lpstr>PowerPoint Presentation</vt:lpstr>
      <vt:lpstr>Model Interpretation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Hospital Readmission Rates for Diabetes</dc:title>
  <cp:lastModifiedBy>Worthington, Steven</cp:lastModifiedBy>
  <cp:revision>6</cp:revision>
  <dcterms:modified xsi:type="dcterms:W3CDTF">2023-12-10T04:35:31Z</dcterms:modified>
</cp:coreProperties>
</file>