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44" r:id="rId4"/>
    <p:sldId id="349" r:id="rId5"/>
    <p:sldId id="343" r:id="rId6"/>
    <p:sldId id="314" r:id="rId7"/>
    <p:sldId id="351" r:id="rId8"/>
    <p:sldId id="342" r:id="rId9"/>
    <p:sldId id="35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91031" autoAdjust="0"/>
  </p:normalViewPr>
  <p:slideViewPr>
    <p:cSldViewPr snapToGrid="0">
      <p:cViewPr varScale="1">
        <p:scale>
          <a:sx n="109" d="100"/>
          <a:sy n="109" d="100"/>
        </p:scale>
        <p:origin x="36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9DF80-F79F-43E6-A18A-9BE4C93656DA}" type="datetimeFigureOut">
              <a:rPr lang="zh-CN" altLang="en-US" smtClean="0"/>
              <a:t>2019/4/12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A3166-A36D-43A3-A50C-6C4A4EA83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1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BF13E3E2-C83A-4ED4-B6B3-9607503E80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E2727B-1BDE-42AB-82B8-14D196CBA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7BEA9B-983C-4DA5-8525-0D7D41534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89E293-C0B5-49AB-8874-2BD8E6FA00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3E6E54F-DC6E-44EC-BCAF-6A6AC6303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97F6173-DDDE-4BDA-BA5F-FC24D986B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3842BEF-495A-4AA4-8157-9B5DA794A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3F76F3-A3ED-4AF7-9EAA-2EB4E720C4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1F98C1B-D083-44F9-B41C-A9417FBA6A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69D50FF-33EE-432F-8D2D-154CB25EF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D12C3B-F559-40DA-8956-CA706B28A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1732" t="17280" r="23222" b="10233"/>
          <a:stretch/>
        </p:blipFill>
        <p:spPr>
          <a:xfrm>
            <a:off x="10500257" y="211385"/>
            <a:ext cx="1424451" cy="12603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123" TargetMode="External"/><Relationship Id="rId2" Type="http://schemas.openxmlformats.org/officeDocument/2006/relationships/hyperlink" Target="https://classroom.udacity.com/courses/ud7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stanford.edu/2017/" TargetMode="External"/><Relationship Id="rId5" Type="http://schemas.openxmlformats.org/officeDocument/2006/relationships/hyperlink" Target="https://classroom.udacity.com/courses/ud775" TargetMode="External"/><Relationship Id="rId4" Type="http://schemas.openxmlformats.org/officeDocument/2006/relationships/hyperlink" Target="https://classroom.udacity.com/courses/ud45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cs231n.github.io/python-numpy-tutorial/#matplotlib" TargetMode="External"/><Relationship Id="rId3" Type="http://schemas.openxmlformats.org/officeDocument/2006/relationships/hyperlink" Target="http://cs231n.github.io/python-numpy-tutorial/#python-basic" TargetMode="External"/><Relationship Id="rId7" Type="http://schemas.openxmlformats.org/officeDocument/2006/relationships/hyperlink" Target="http://cs231n.github.io/python-numpy-tutorial/#numpy" TargetMode="External"/><Relationship Id="rId2" Type="http://schemas.openxmlformats.org/officeDocument/2006/relationships/hyperlink" Target="http://cs231n.github.io/python-numpy-tutorial/#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231n.github.io/python-numpy-tutorial/#python-classes" TargetMode="External"/><Relationship Id="rId5" Type="http://schemas.openxmlformats.org/officeDocument/2006/relationships/hyperlink" Target="http://cs231n.github.io/python-numpy-tutorial/#python-functions" TargetMode="External"/><Relationship Id="rId4" Type="http://schemas.openxmlformats.org/officeDocument/2006/relationships/hyperlink" Target="http://cs231n.github.io/python-numpy-tutorial/#python-container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创新研究课程</a:t>
            </a:r>
            <a:br>
              <a:rPr lang="en-US" altLang="zh-CN" sz="6600" dirty="0"/>
            </a:br>
            <a:r>
              <a:rPr lang="zh-CN" altLang="en-US" sz="6600" dirty="0"/>
              <a:t>科研项目短课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6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Syllabus</a:t>
            </a:r>
            <a:br>
              <a:rPr lang="en-US" altLang="zh-CN" dirty="0"/>
            </a:br>
            <a:r>
              <a:rPr lang="zh-CN" altLang="en-US" dirty="0"/>
              <a:t>课程大纲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83285"/>
              </p:ext>
            </p:extLst>
          </p:nvPr>
        </p:nvGraphicFramePr>
        <p:xfrm>
          <a:off x="293816" y="2089574"/>
          <a:ext cx="11412153" cy="4072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6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1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</a:p>
                    <a:p>
                      <a:r>
                        <a:rPr lang="zh-CN" altLang="en-US" dirty="0"/>
                        <a:t>内容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课时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课程说明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课后练习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Version control –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, learn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to write ReadMe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Write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 readme file and upload to </a:t>
                      </a:r>
                      <a:r>
                        <a:rPr lang="en-US" sz="1200" kern="1200" baseline="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README: </a:t>
                      </a:r>
                      <a:r>
                        <a:rPr lang="en-GB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2"/>
                        </a:rPr>
                        <a:t>https://classroom.udacity.com/courses/ud777</a:t>
                      </a:r>
                      <a:endParaRPr lang="en-GB" altLang="zh-CN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Git: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3"/>
                        </a:rPr>
                        <a:t>https://classroom.udacity.com/courses/ud123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4"/>
                        </a:rPr>
                        <a:t>https://classroom.udacity.com/courses/ud456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5"/>
                        </a:rPr>
                        <a:t>https://classroom.udacity.com/courses/ud775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Latex for scientific writing</a:t>
                      </a:r>
                      <a:endParaRPr lang="en-GB" sz="12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Download CVPR latex</a:t>
                      </a:r>
                      <a:r>
                        <a:rPr lang="en-US" altLang="zh-CN" sz="1200" kern="12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template and upload to </a:t>
                      </a:r>
                      <a:r>
                        <a:rPr lang="en-US" altLang="zh-CN" sz="1200" kern="12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Not So Short Introduction to L</a:t>
                      </a:r>
                      <a:r>
                        <a:rPr lang="en-US" altLang="zh-CN" sz="1200" kern="12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atex</a:t>
                      </a: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(PDF)</a:t>
                      </a:r>
                      <a:endParaRPr lang="en-GB" sz="1200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Python tutorial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Finish a demo script and upload to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http://cs231n.github.io/python-numpy-tutorial/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2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Computer Vision and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Opencv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Finish a demo script and upload to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  <a:hlinkClick r:id="rId6"/>
                        </a:rPr>
                        <a:t>http://cs231n.stanford.edu/2017/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https://docs.opencv.org/3.4/d9/df8/tutorial_root.html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Viola-Jones face recognition 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 assignment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https://docs.opencv.org/3.4/d7/d8b/tutorial_py_face_detection.html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Introduction to deep learning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--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https://www.coursera.org/learn/ai-for-everyone/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3BCD7-350F-4261-A9E9-D15E2C82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Instructions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4262C-9B0D-4A01-BCE4-BC4965693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locally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2E9AA-B903-4160-953F-B04DA493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37E98-9D70-40DA-9792-E360F22E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Installing Anaconda: </a:t>
            </a:r>
            <a:r>
              <a:rPr lang="en-GB" altLang="zh-CN" dirty="0">
                <a:hlinkClick r:id="rId2"/>
              </a:rPr>
              <a:t>https://www.anaconda.com/distribution/</a:t>
            </a:r>
            <a:endParaRPr lang="en-GB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20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68FCA-91D5-4D94-91D4-83935EF04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tutorial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A299D6-8167-4CB1-9752-3A938924E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5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2E84D-CEE3-45B9-8A3B-4598AD42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agenda: Python Tutorial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C8307D7-E7B8-4C0C-AF79-988E8906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3600" dirty="0">
                <a:hlinkClick r:id="rId2"/>
              </a:rPr>
              <a:t>Python</a:t>
            </a:r>
            <a:endParaRPr lang="en-GB" altLang="zh-CN" sz="3600" dirty="0"/>
          </a:p>
          <a:p>
            <a:pPr lvl="1"/>
            <a:r>
              <a:rPr lang="en-GB" altLang="zh-CN" sz="3200" dirty="0">
                <a:hlinkClick r:id="rId3"/>
              </a:rPr>
              <a:t>Basic data types</a:t>
            </a:r>
            <a:endParaRPr lang="en-GB" altLang="zh-CN" sz="3200" dirty="0"/>
          </a:p>
          <a:p>
            <a:pPr lvl="1"/>
            <a:r>
              <a:rPr lang="en-GB" altLang="zh-CN" sz="3200" dirty="0">
                <a:hlinkClick r:id="rId4"/>
              </a:rPr>
              <a:t>Containers</a:t>
            </a:r>
            <a:endParaRPr lang="en-GB" altLang="zh-CN" sz="3200" dirty="0"/>
          </a:p>
          <a:p>
            <a:pPr lvl="1"/>
            <a:r>
              <a:rPr lang="en-GB" altLang="zh-CN" sz="3200" dirty="0">
                <a:hlinkClick r:id="rId5"/>
              </a:rPr>
              <a:t>Functions</a:t>
            </a:r>
            <a:endParaRPr lang="en-GB" altLang="zh-CN" sz="3200" dirty="0"/>
          </a:p>
          <a:p>
            <a:pPr lvl="1"/>
            <a:r>
              <a:rPr lang="en-GB" altLang="zh-CN" sz="3200" dirty="0">
                <a:hlinkClick r:id="rId6"/>
              </a:rPr>
              <a:t>Classes</a:t>
            </a:r>
            <a:endParaRPr lang="en-GB" altLang="zh-CN" sz="3200" dirty="0"/>
          </a:p>
          <a:p>
            <a:r>
              <a:rPr lang="en-GB" altLang="zh-CN" sz="3600" dirty="0" err="1">
                <a:hlinkClick r:id="rId7"/>
              </a:rPr>
              <a:t>Numpy</a:t>
            </a:r>
            <a:endParaRPr lang="en-GB" altLang="zh-CN" sz="3600" dirty="0"/>
          </a:p>
          <a:p>
            <a:r>
              <a:rPr lang="en-GB" altLang="zh-CN" sz="3600" dirty="0">
                <a:hlinkClick r:id="rId8"/>
              </a:rPr>
              <a:t>Matplotlib</a:t>
            </a:r>
            <a:endParaRPr lang="en-GB" altLang="zh-CN" sz="36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897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DA53F-E5CE-46D0-9C39-90A7B2BE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8495C-4E90-4CC9-812C-9B103CA0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err="1"/>
              <a:t>Jupyter</a:t>
            </a:r>
            <a:r>
              <a:rPr lang="en-US" altLang="zh-CN" sz="4800" dirty="0"/>
              <a:t> notebook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3481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2D12F-C276-45B6-A78A-6C5FC7B7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90529-7C0E-4A7F-9664-49088193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Fill in the quiz number and the name.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/>
              <a:t>Upload the solution file and name it as </a:t>
            </a:r>
            <a:r>
              <a:rPr lang="en-US" altLang="zh-CN" sz="2200" dirty="0"/>
              <a:t>“</a:t>
            </a:r>
            <a:r>
              <a:rPr lang="en-US" altLang="zh-CN" sz="2200" b="1" i="1" dirty="0"/>
              <a:t>your_name_No.py” (Di_WU_762.py” )  </a:t>
            </a:r>
            <a:r>
              <a:rPr lang="en-US" altLang="zh-CN" sz="3200" dirty="0"/>
              <a:t>to the </a:t>
            </a:r>
            <a:r>
              <a:rPr lang="en-US" altLang="zh-CN" sz="2600" b="1" i="1" dirty="0" err="1"/>
              <a:t>AI_Precourse</a:t>
            </a:r>
            <a:r>
              <a:rPr lang="en-US" altLang="zh-CN" sz="2600" b="1" i="1" dirty="0"/>
              <a:t>\ </a:t>
            </a:r>
            <a:r>
              <a:rPr lang="en-US" altLang="zh-CN" sz="2600" b="1" i="1"/>
              <a:t>Week3_Python </a:t>
            </a:r>
            <a:r>
              <a:rPr lang="en-US" altLang="zh-CN" sz="3200"/>
              <a:t>folder</a:t>
            </a: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endParaRPr lang="en-US" altLang="zh-CN" sz="3200" dirty="0"/>
          </a:p>
          <a:p>
            <a:pPr marL="457200" indent="-457200">
              <a:buFont typeface="+mj-lt"/>
              <a:buAutoNum type="arabicPeriod"/>
            </a:pPr>
            <a:r>
              <a:rPr lang="en-GB" altLang="zh-CN" sz="3200" dirty="0"/>
              <a:t>Push the new change to your “origin” repo and create a pull request so that </a:t>
            </a:r>
            <a:r>
              <a:rPr lang="en-US" altLang="zh-CN" sz="3200" dirty="0"/>
              <a:t>you change will be seen by the “upstream”</a:t>
            </a:r>
          </a:p>
        </p:txBody>
      </p:sp>
    </p:spTree>
    <p:extLst>
      <p:ext uri="{BB962C8B-B14F-4D97-AF65-F5344CB8AC3E}">
        <p14:creationId xmlns:p14="http://schemas.microsoft.com/office/powerpoint/2010/main" val="374373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CBB535-E53D-4EEB-8D81-C08A71CF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26" y="290512"/>
            <a:ext cx="6677025" cy="604837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05EE9A-B254-4B0E-9EAB-A499B1B2B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24132"/>
              </p:ext>
            </p:extLst>
          </p:nvPr>
        </p:nvGraphicFramePr>
        <p:xfrm>
          <a:off x="0" y="70338"/>
          <a:ext cx="3882904" cy="6395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954">
                  <a:extLst>
                    <a:ext uri="{9D8B030D-6E8A-4147-A177-3AD203B41FA5}">
                      <a16:colId xmlns:a16="http://schemas.microsoft.com/office/drawing/2014/main" val="3794014407"/>
                    </a:ext>
                  </a:extLst>
                </a:gridCol>
                <a:gridCol w="2229950">
                  <a:extLst>
                    <a:ext uri="{9D8B030D-6E8A-4147-A177-3AD203B41FA5}">
                      <a16:colId xmlns:a16="http://schemas.microsoft.com/office/drawing/2014/main" val="2131195867"/>
                    </a:ext>
                  </a:extLst>
                </a:gridCol>
              </a:tblGrid>
              <a:tr h="477579"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20387"/>
                  </a:ext>
                </a:extLst>
              </a:tr>
              <a:tr h="454406">
                <a:tc>
                  <a:txBody>
                    <a:bodyPr/>
                    <a:lstStyle/>
                    <a:p>
                      <a:r>
                        <a:rPr lang="en-US" altLang="zh-CN" dirty="0"/>
                        <a:t>762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Yangjiarui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11378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637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linjiajun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65243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226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QiuZengzhen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216416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824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WuHaoBang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493978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976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LiBaoWei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61363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243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chenkaipeng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81451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888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LiuJunLin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56047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521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HuangShaocong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92671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917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HeZhanhui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071237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953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ZhangZiyao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5075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784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ZhuRui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2900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892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LingJiaying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41531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427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huanghuazhen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133327"/>
                  </a:ext>
                </a:extLst>
              </a:tr>
              <a:tr h="420248">
                <a:tc>
                  <a:txBody>
                    <a:bodyPr/>
                    <a:lstStyle/>
                    <a:p>
                      <a:r>
                        <a:rPr lang="en-US" altLang="zh-CN" dirty="0"/>
                        <a:t>292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liufumingquan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5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2154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7541</TotalTime>
  <Words>359</Words>
  <Application>Microsoft Office PowerPoint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Calibri</vt:lpstr>
      <vt:lpstr>Calibri Light</vt:lpstr>
      <vt:lpstr>Wingdings</vt:lpstr>
      <vt:lpstr>Retrospect</vt:lpstr>
      <vt:lpstr>创新研究课程 科研项目短课</vt:lpstr>
      <vt:lpstr>Course Syllabus 课程大纲</vt:lpstr>
      <vt:lpstr>Setup Instructions</vt:lpstr>
      <vt:lpstr>PowerPoint 演示文稿</vt:lpstr>
      <vt:lpstr>Python tutorial</vt:lpstr>
      <vt:lpstr>Today’s agenda: Python Tutorial</vt:lpstr>
      <vt:lpstr>PowerPoint 演示文稿</vt:lpstr>
      <vt:lpstr>Assignment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创新研究课程 科研项目短课</dc:title>
  <dc:creator>Di Wu</dc:creator>
  <cp:lastModifiedBy>Di Wu</cp:lastModifiedBy>
  <cp:revision>93</cp:revision>
  <dcterms:created xsi:type="dcterms:W3CDTF">2018-12-06T07:09:02Z</dcterms:created>
  <dcterms:modified xsi:type="dcterms:W3CDTF">2019-04-12T10:11:18Z</dcterms:modified>
</cp:coreProperties>
</file>