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ED9F-9F26-48E3-B456-174393FAA359}" type="datetimeFigureOut">
              <a:rPr lang="en-US" smtClean="0"/>
              <a:t>22/01/2010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23FA-43E5-44F5-B740-4968455EFB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Towards Timeliness and Reliability Analysis of Distributed Content-based Publish/Subscribe Systems over Best-effort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University of Illinois at Urbana-Champaign &amp; Boeing Research &amp; Technology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Recommendation: </a:t>
            </a:r>
            <a:r>
              <a:rPr lang="en-US" dirty="0"/>
              <a:t>w</a:t>
            </a:r>
            <a:r>
              <a:rPr lang="en-US" dirty="0" smtClean="0"/>
              <a:t>eekly accept</a:t>
            </a:r>
          </a:p>
          <a:p>
            <a:pPr lvl="1"/>
            <a:r>
              <a:rPr lang="en-US" dirty="0" smtClean="0"/>
              <a:t>Problem is well-formulated</a:t>
            </a:r>
          </a:p>
          <a:p>
            <a:pPr lvl="1"/>
            <a:r>
              <a:rPr lang="en-US" dirty="0" smtClean="0"/>
              <a:t>Queuing theory was applied to solve the problem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Given a pub/sub system with specified (unreliable) network model</a:t>
            </a:r>
          </a:p>
          <a:p>
            <a:pPr lvl="1"/>
            <a:r>
              <a:rPr lang="en-US" dirty="0" smtClean="0"/>
              <a:t>Derive the performance metrics such as delay and reliability from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idea of analyzing Pub/Sub performance using queuing theory is novel and interesting. </a:t>
            </a:r>
          </a:p>
          <a:p>
            <a:pPr lvl="0"/>
            <a:r>
              <a:rPr lang="en-US" dirty="0"/>
              <a:t>The paper is generally well written with good organization.</a:t>
            </a:r>
          </a:p>
          <a:p>
            <a:pPr lvl="0"/>
            <a:r>
              <a:rPr lang="en-US" dirty="0"/>
              <a:t>The simulation results agree with the analytical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It is not clear how the proposed analytical model can help to design more reliable pub/sub systems. The authors should give more insight on how their model can be used.</a:t>
            </a:r>
          </a:p>
          <a:p>
            <a:pPr lvl="0"/>
            <a:r>
              <a:rPr lang="en-US" dirty="0"/>
              <a:t>In the related work section, the authors mentioned another work which also makes use of queuing theory to analyze the delay of the pub/sub systems. However, it’s not clear how the proposed work is different from that one.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Towards Timeliness and Reliability Analysis of Distributed Content-based Publish/Subscribe Systems over Best-effort Networks</vt:lpstr>
      <vt:lpstr>Overview</vt:lpstr>
      <vt:lpstr>Strength</vt:lpstr>
      <vt:lpstr>Weakness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Ti</dc:title>
  <dc:creator>Steven Lai</dc:creator>
  <cp:lastModifiedBy>Steven Lai</cp:lastModifiedBy>
  <cp:revision>12</cp:revision>
  <dcterms:created xsi:type="dcterms:W3CDTF">2010-01-22T01:59:56Z</dcterms:created>
  <dcterms:modified xsi:type="dcterms:W3CDTF">2010-01-22T03:56:02Z</dcterms:modified>
</cp:coreProperties>
</file>