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7BFD-05DF-44C8-8152-B3DC89590D9F}" type="datetimeFigureOut">
              <a:rPr lang="en-US" smtClean="0"/>
              <a:t>10/19/2010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638C-7967-4374-A305-6611B1045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7BFD-05DF-44C8-8152-B3DC89590D9F}" type="datetimeFigureOut">
              <a:rPr lang="en-US" smtClean="0"/>
              <a:t>10/19/2010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638C-7967-4374-A305-6611B1045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7BFD-05DF-44C8-8152-B3DC89590D9F}" type="datetimeFigureOut">
              <a:rPr lang="en-US" smtClean="0"/>
              <a:t>10/19/2010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638C-7967-4374-A305-6611B1045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7BFD-05DF-44C8-8152-B3DC89590D9F}" type="datetimeFigureOut">
              <a:rPr lang="en-US" smtClean="0"/>
              <a:t>10/19/2010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638C-7967-4374-A305-6611B1045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7BFD-05DF-44C8-8152-B3DC89590D9F}" type="datetimeFigureOut">
              <a:rPr lang="en-US" smtClean="0"/>
              <a:t>10/19/2010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638C-7967-4374-A305-6611B1045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7BFD-05DF-44C8-8152-B3DC89590D9F}" type="datetimeFigureOut">
              <a:rPr lang="en-US" smtClean="0"/>
              <a:t>10/19/2010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638C-7967-4374-A305-6611B1045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7BFD-05DF-44C8-8152-B3DC89590D9F}" type="datetimeFigureOut">
              <a:rPr lang="en-US" smtClean="0"/>
              <a:t>10/19/2010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638C-7967-4374-A305-6611B1045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7BFD-05DF-44C8-8152-B3DC89590D9F}" type="datetimeFigureOut">
              <a:rPr lang="en-US" smtClean="0"/>
              <a:t>10/19/2010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638C-7967-4374-A305-6611B1045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7BFD-05DF-44C8-8152-B3DC89590D9F}" type="datetimeFigureOut">
              <a:rPr lang="en-US" smtClean="0"/>
              <a:t>10/19/2010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638C-7967-4374-A305-6611B1045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7BFD-05DF-44C8-8152-B3DC89590D9F}" type="datetimeFigureOut">
              <a:rPr lang="en-US" smtClean="0"/>
              <a:t>10/19/2010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638C-7967-4374-A305-6611B1045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7BFD-05DF-44C8-8152-B3DC89590D9F}" type="datetimeFigureOut">
              <a:rPr lang="en-US" smtClean="0"/>
              <a:t>10/19/2010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638C-7967-4374-A305-6611B1045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37BFD-05DF-44C8-8152-B3DC89590D9F}" type="datetimeFigureOut">
              <a:rPr lang="en-US" smtClean="0"/>
              <a:t>10/19/2010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2638C-7967-4374-A305-6611B10450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Paper 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Steven Lai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Tracking with </a:t>
            </a:r>
            <a:r>
              <a:rPr lang="en-US" dirty="0" err="1"/>
              <a:t>Kalman</a:t>
            </a:r>
            <a:r>
              <a:rPr lang="en-US" dirty="0"/>
              <a:t> Filter: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40768"/>
            <a:ext cx="8058092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Localization: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844824"/>
            <a:ext cx="6695424" cy="417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Results: Model Complexity vs.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7357" y="1675334"/>
            <a:ext cx="6937756" cy="441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Greedy Routing with Guaranteed Delivery Using Ricci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Greedy routing</a:t>
            </a:r>
          </a:p>
          <a:p>
            <a:pPr lvl="1"/>
            <a:r>
              <a:rPr lang="en-US" dirty="0" smtClean="0"/>
              <a:t>Assign coordinates to nodes</a:t>
            </a:r>
          </a:p>
          <a:p>
            <a:pPr lvl="1"/>
            <a:r>
              <a:rPr lang="en-US" dirty="0" smtClean="0"/>
              <a:t>Message moves to neighbor closest to destination</a:t>
            </a:r>
          </a:p>
          <a:p>
            <a:pPr lvl="1"/>
            <a:r>
              <a:rPr lang="en-US" dirty="0" smtClean="0"/>
              <a:t>Simple, compact, scalable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4365104"/>
            <a:ext cx="25527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Problem: Greedy routing may get stuck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get stuck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2132856"/>
            <a:ext cx="284797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3212976"/>
            <a:ext cx="241935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Solution: Use Ricci flow to make all holes circular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Greedy routing does not get stuck at holes.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373" y="2533955"/>
            <a:ext cx="5965924" cy="2988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Ricci Flow in Sensor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18856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Build a triangulation from network graph</a:t>
            </a:r>
          </a:p>
          <a:p>
            <a:r>
              <a:rPr lang="en-US" dirty="0" smtClean="0"/>
              <a:t>With node location: patch together the “local” Delaunay triangulations</a:t>
            </a:r>
          </a:p>
          <a:p>
            <a:r>
              <a:rPr lang="en-US" dirty="0" smtClean="0"/>
              <a:t>Without locations: use landmark-based combinatorial Delaunay graph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2564904"/>
            <a:ext cx="31051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Ricci Flow in Sensor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edge length = 1 </a:t>
            </a:r>
            <a:r>
              <a:rPr lang="en-US" dirty="0" smtClean="0"/>
              <a:t>initially</a:t>
            </a:r>
          </a:p>
          <a:p>
            <a:pPr lvl="1"/>
            <a:r>
              <a:rPr lang="en-US" dirty="0"/>
              <a:t>Introduces curvature in the surface</a:t>
            </a:r>
            <a:endParaRPr lang="en-US" dirty="0" smtClean="0"/>
          </a:p>
          <a:p>
            <a:r>
              <a:rPr lang="en-US" dirty="0"/>
              <a:t>Use Ricci flow to reach target </a:t>
            </a:r>
            <a:r>
              <a:rPr lang="en-US" dirty="0" smtClean="0"/>
              <a:t>curvature k’</a:t>
            </a:r>
          </a:p>
          <a:p>
            <a:pPr lvl="1"/>
            <a:r>
              <a:rPr lang="en-US" dirty="0"/>
              <a:t>Take tangent circle packing metric: γ=1/2, </a:t>
            </a:r>
            <a:r>
              <a:rPr lang="en-US" dirty="0" smtClean="0"/>
              <a:t>φ=0 initially</a:t>
            </a:r>
          </a:p>
          <a:p>
            <a:pPr lvl="1"/>
            <a:r>
              <a:rPr lang="en-US" dirty="0"/>
              <a:t>Interior nodes: target curvature = </a:t>
            </a:r>
            <a:r>
              <a:rPr lang="en-US" dirty="0" smtClean="0"/>
              <a:t>0</a:t>
            </a:r>
          </a:p>
          <a:p>
            <a:pPr lvl="1"/>
            <a:r>
              <a:rPr lang="en-US" dirty="0"/>
              <a:t>Nodes on boundary C: target curvature = - 2π/|C</a:t>
            </a:r>
            <a:r>
              <a:rPr lang="en-US" dirty="0" smtClean="0"/>
              <a:t>|</a:t>
            </a:r>
          </a:p>
          <a:p>
            <a:pPr lvl="1"/>
            <a:r>
              <a:rPr lang="en-US" dirty="0"/>
              <a:t>Modify </a:t>
            </a:r>
            <a:r>
              <a:rPr lang="en-US" dirty="0" err="1"/>
              <a:t>ui</a:t>
            </a:r>
            <a:r>
              <a:rPr lang="en-US" dirty="0"/>
              <a:t> = log</a:t>
            </a:r>
            <a:r>
              <a:rPr lang="el-GR" dirty="0"/>
              <a:t>γ</a:t>
            </a:r>
            <a:r>
              <a:rPr lang="en-US" dirty="0" err="1"/>
              <a:t>i</a:t>
            </a:r>
            <a:r>
              <a:rPr lang="en-US" dirty="0"/>
              <a:t> by </a:t>
            </a:r>
            <a:r>
              <a:rPr lang="el-GR" dirty="0"/>
              <a:t>δ (κ’-κ</a:t>
            </a:r>
            <a:r>
              <a:rPr lang="el-GR" dirty="0" smtClean="0"/>
              <a:t>)</a:t>
            </a:r>
            <a:endParaRPr lang="en-US" dirty="0" smtClean="0"/>
          </a:p>
          <a:p>
            <a:pPr lvl="1"/>
            <a:r>
              <a:rPr lang="en-US" dirty="0"/>
              <a:t>Until the curvature difference &lt; ε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955191"/>
            <a:ext cx="4752528" cy="4197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localization of networked cameras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61048"/>
            <a:ext cx="8229600" cy="2265115"/>
          </a:xfrm>
        </p:spPr>
        <p:txBody>
          <a:bodyPr/>
          <a:lstStyle/>
          <a:p>
            <a:r>
              <a:rPr lang="en-US" dirty="0"/>
              <a:t>Place wireless cameras around an environment</a:t>
            </a:r>
          </a:p>
          <a:p>
            <a:r>
              <a:rPr lang="en-US" dirty="0"/>
              <a:t>Need to know locations</a:t>
            </a:r>
          </a:p>
          <a:p>
            <a:r>
              <a:rPr lang="en-US" dirty="0"/>
              <a:t>Costly to measure locations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484784"/>
            <a:ext cx="503872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Localization of Cameras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9770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camera 1 sees person, then camera 2 sees person, </a:t>
            </a:r>
            <a:r>
              <a:rPr lang="en-US" dirty="0" smtClean="0"/>
              <a:t>learn about </a:t>
            </a:r>
            <a:r>
              <a:rPr lang="en-US" dirty="0"/>
              <a:t>relative positions of cameras</a:t>
            </a:r>
          </a:p>
          <a:p>
            <a:r>
              <a:rPr lang="en-US" dirty="0"/>
              <a:t>As person moves around, estimate positions of all cameras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412776"/>
            <a:ext cx="47244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233</Words>
  <Application>Microsoft Office PowerPoint</Application>
  <PresentationFormat>On-screen Show (4:3)</PresentationFormat>
  <Paragraphs>35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Paper Summary</vt:lpstr>
      <vt:lpstr>Greedy Routing with Guaranteed Delivery Using Ricci Flow</vt:lpstr>
      <vt:lpstr>Problem: Greedy routing may get stuck</vt:lpstr>
      <vt:lpstr>Solution: Use Ricci flow to make all holes circular</vt:lpstr>
      <vt:lpstr>Ricci Flow in Sensor Networks</vt:lpstr>
      <vt:lpstr>Ricci Flow in Sensor Networks</vt:lpstr>
      <vt:lpstr>Results</vt:lpstr>
      <vt:lpstr>Distributed localization of networked cameras</vt:lpstr>
      <vt:lpstr>Distributed Localization of Cameras</vt:lpstr>
      <vt:lpstr>Tracking with Kalman Filter: Estimation</vt:lpstr>
      <vt:lpstr>Camera Localization: Estimation</vt:lpstr>
      <vt:lpstr>Results: Model Complexity vs. Accuracy</vt:lpstr>
    </vt:vector>
  </TitlesOfParts>
  <Company>hkpu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hkpu</dc:creator>
  <cp:lastModifiedBy>hkpu</cp:lastModifiedBy>
  <cp:revision>5</cp:revision>
  <dcterms:created xsi:type="dcterms:W3CDTF">2010-10-19T14:47:25Z</dcterms:created>
  <dcterms:modified xsi:type="dcterms:W3CDTF">2010-10-19T15:09:36Z</dcterms:modified>
</cp:coreProperties>
</file>