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F3EE-988D-491F-A4DB-265CD64513E0}" type="datetimeFigureOut">
              <a:rPr lang="en-US" smtClean="0"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886-9979-4F69-8FF5-864136813D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F3EE-988D-491F-A4DB-265CD64513E0}" type="datetimeFigureOut">
              <a:rPr lang="en-US" smtClean="0"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886-9979-4F69-8FF5-864136813D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F3EE-988D-491F-A4DB-265CD64513E0}" type="datetimeFigureOut">
              <a:rPr lang="en-US" smtClean="0"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886-9979-4F69-8FF5-864136813D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F3EE-988D-491F-A4DB-265CD64513E0}" type="datetimeFigureOut">
              <a:rPr lang="en-US" smtClean="0"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886-9979-4F69-8FF5-864136813D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F3EE-988D-491F-A4DB-265CD64513E0}" type="datetimeFigureOut">
              <a:rPr lang="en-US" smtClean="0"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886-9979-4F69-8FF5-864136813D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F3EE-988D-491F-A4DB-265CD64513E0}" type="datetimeFigureOut">
              <a:rPr lang="en-US" smtClean="0"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886-9979-4F69-8FF5-864136813D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F3EE-988D-491F-A4DB-265CD64513E0}" type="datetimeFigureOut">
              <a:rPr lang="en-US" smtClean="0"/>
              <a:t>2/16/2011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886-9979-4F69-8FF5-864136813D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F3EE-988D-491F-A4DB-265CD64513E0}" type="datetimeFigureOut">
              <a:rPr lang="en-US" smtClean="0"/>
              <a:t>2/16/2011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886-9979-4F69-8FF5-864136813D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F3EE-988D-491F-A4DB-265CD64513E0}" type="datetimeFigureOut">
              <a:rPr lang="en-US" smtClean="0"/>
              <a:t>2/16/2011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886-9979-4F69-8FF5-864136813D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F3EE-988D-491F-A4DB-265CD64513E0}" type="datetimeFigureOut">
              <a:rPr lang="en-US" smtClean="0"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886-9979-4F69-8FF5-864136813D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F3EE-988D-491F-A4DB-265CD64513E0}" type="datetimeFigureOut">
              <a:rPr lang="en-US" smtClean="0"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886-9979-4F69-8FF5-864136813D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9F3EE-988D-491F-A4DB-265CD64513E0}" type="datetimeFigureOut">
              <a:rPr lang="en-US" smtClean="0"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6B886-9979-4F69-8FF5-864136813D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TOSN Paper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Lai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Energy-Efficient On-Demand Reprogramming of Large-Scale Sensor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 a protocol called Freshet for reprogramming WSN</a:t>
            </a:r>
          </a:p>
          <a:p>
            <a:r>
              <a:rPr lang="en-US" dirty="0" smtClean="0"/>
              <a:t>Advantage of Freshet over existing reprogramming protocols (if multiple sources available):</a:t>
            </a:r>
          </a:p>
          <a:p>
            <a:pPr lvl="1"/>
            <a:r>
              <a:rPr lang="en-US" dirty="0" smtClean="0"/>
              <a:t>Optimize energy for code upload</a:t>
            </a:r>
          </a:p>
          <a:p>
            <a:pPr lvl="1"/>
            <a:r>
              <a:rPr lang="en-US" dirty="0" smtClean="0"/>
              <a:t>Speed up the dissemination speed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30289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420888"/>
            <a:ext cx="46482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Multipage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16832"/>
            <a:ext cx="39338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380047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484784"/>
            <a:ext cx="36766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42195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700808"/>
            <a:ext cx="42862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4314825"/>
            <a:ext cx="42005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51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TOSN Paper Summary</vt:lpstr>
      <vt:lpstr>Energy-Efficient On-Demand Reprogramming of Large-Scale Sensor Networks</vt:lpstr>
      <vt:lpstr>Protocol Design</vt:lpstr>
      <vt:lpstr>Multipage Mode</vt:lpstr>
      <vt:lpstr>Evaluation 1</vt:lpstr>
      <vt:lpstr>Evaluation 2</vt:lpstr>
    </vt:vector>
  </TitlesOfParts>
  <Company>hkpu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TOSN Paper Summary</dc:title>
  <dc:creator>hkpu</dc:creator>
  <cp:lastModifiedBy>hkpu</cp:lastModifiedBy>
  <cp:revision>2</cp:revision>
  <dcterms:created xsi:type="dcterms:W3CDTF">2011-02-16T01:51:42Z</dcterms:created>
  <dcterms:modified xsi:type="dcterms:W3CDTF">2011-02-16T02:02:38Z</dcterms:modified>
</cp:coreProperties>
</file>