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4" r:id="rId3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FA9-BFA9-4CD1-9066-0615FFF7B06C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7298-7146-421D-886A-172B6838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FA9-BFA9-4CD1-9066-0615FFF7B06C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7298-7146-421D-886A-172B6838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FA9-BFA9-4CD1-9066-0615FFF7B06C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7298-7146-421D-886A-172B6838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FA9-BFA9-4CD1-9066-0615FFF7B06C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7298-7146-421D-886A-172B6838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FA9-BFA9-4CD1-9066-0615FFF7B06C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7298-7146-421D-886A-172B6838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FA9-BFA9-4CD1-9066-0615FFF7B06C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7298-7146-421D-886A-172B6838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FA9-BFA9-4CD1-9066-0615FFF7B06C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7298-7146-421D-886A-172B6838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FA9-BFA9-4CD1-9066-0615FFF7B06C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7298-7146-421D-886A-172B6838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FA9-BFA9-4CD1-9066-0615FFF7B06C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7298-7146-421D-886A-172B6838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FA9-BFA9-4CD1-9066-0615FFF7B06C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7298-7146-421D-886A-172B6838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FA9-BFA9-4CD1-9066-0615FFF7B06C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7298-7146-421D-886A-172B6838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BFA9-BFA9-4CD1-9066-0615FFF7B06C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7298-7146-421D-886A-172B6838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TOSN Paper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Lai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348880"/>
            <a:ext cx="699984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on the Bike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3888432" cy="29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077072"/>
            <a:ext cx="4138762" cy="210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Access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37909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88840"/>
            <a:ext cx="37623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293096"/>
            <a:ext cx="37719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16832"/>
            <a:ext cx="495882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413" y="1844824"/>
            <a:ext cx="558117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20888"/>
            <a:ext cx="43815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365104"/>
            <a:ext cx="40290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and Evaluation of a Hybrid Sensor Network for Cane Toad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dirty="0" smtClean="0"/>
              <a:t>Application—monitoring amphibian populations in the monsoonal woodlands of northern Australia</a:t>
            </a:r>
          </a:p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Vocalizations recognition</a:t>
            </a:r>
          </a:p>
          <a:p>
            <a:pPr lvl="1"/>
            <a:r>
              <a:rPr lang="en-US" dirty="0" smtClean="0"/>
              <a:t>Hybrid network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52101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113" y="1966913"/>
            <a:ext cx="65817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3695700" cy="4759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0206" y="1628800"/>
            <a:ext cx="46226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Achieving Long-Term Surveillance in </a:t>
            </a:r>
            <a:r>
              <a:rPr lang="en-US" dirty="0" err="1"/>
              <a:t>VigilNet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A tripwire service partition the network into sections where each section can be scheduled independently.</a:t>
            </a:r>
          </a:p>
          <a:p>
            <a:pPr lvl="1"/>
            <a:r>
              <a:rPr lang="en-US" dirty="0" smtClean="0"/>
              <a:t>A duty cycle scheduling for sentry nodes so that they can be turned on and off to save energy.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62579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EnviroMic</a:t>
            </a:r>
            <a:r>
              <a:rPr lang="en-US" dirty="0" smtClean="0"/>
              <a:t>: A Storage-Centric Audio Sensor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For disconnected operation</a:t>
            </a:r>
          </a:p>
          <a:p>
            <a:pPr lvl="1"/>
            <a:r>
              <a:rPr lang="en-US" dirty="0" smtClean="0"/>
              <a:t>Distributed acoustic monitoring, storage, trace and retrieve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Study animal populations in the wild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Assignment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46196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772816"/>
            <a:ext cx="40862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3933056"/>
            <a:ext cx="3962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866" y="1916832"/>
            <a:ext cx="461027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structure:</a:t>
            </a:r>
          </a:p>
          <a:p>
            <a:endParaRPr lang="en-US" dirty="0" smtClean="0"/>
          </a:p>
          <a:p>
            <a:r>
              <a:rPr lang="en-US" dirty="0" smtClean="0"/>
              <a:t>Sound wave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772816"/>
            <a:ext cx="2914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140968"/>
            <a:ext cx="4600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</a:t>
            </a:r>
            <a:r>
              <a:rPr lang="en-US" dirty="0" err="1" smtClean="0"/>
              <a:t>Testbed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7646" y="2132856"/>
            <a:ext cx="636870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30003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844824"/>
            <a:ext cx="28765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005064"/>
            <a:ext cx="29241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4293096"/>
            <a:ext cx="30384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Trail: A Distance-Sensitive Sensor Network Service For Distributed Object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en-US" dirty="0" smtClean="0"/>
              <a:t>Motivation: </a:t>
            </a:r>
            <a:r>
              <a:rPr lang="en-US" dirty="0" smtClean="0"/>
              <a:t>distance-sensitive </a:t>
            </a:r>
            <a:r>
              <a:rPr lang="en-US" dirty="0" smtClean="0"/>
              <a:t>service for mobile objects in sensor network</a:t>
            </a:r>
          </a:p>
          <a:p>
            <a:r>
              <a:rPr lang="en-US" dirty="0" smtClean="0"/>
              <a:t>Approach: grid-based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Trail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4683" y="1732856"/>
            <a:ext cx="3823234" cy="35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276872"/>
            <a:ext cx="27813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Tripwire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Using </a:t>
            </a:r>
            <a:r>
              <a:rPr lang="en-US" dirty="0" err="1" smtClean="0"/>
              <a:t>Voronoi</a:t>
            </a:r>
            <a:r>
              <a:rPr lang="en-US" dirty="0" smtClean="0"/>
              <a:t> diagram such that each section contains exactly one base I and every node in that section is closer to its base I than to any other base inside the sensor field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149080"/>
            <a:ext cx="42100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9239" y="1916832"/>
            <a:ext cx="528552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54959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Sentry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idea: select only part of the nodes as sentry nodes which are responsible for surveillance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570" y="3454177"/>
            <a:ext cx="6514282" cy="263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716379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Deployment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38862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501008"/>
            <a:ext cx="38004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46672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861048"/>
            <a:ext cx="46482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3925" y="1556792"/>
            <a:ext cx="44100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8250" y="4005064"/>
            <a:ext cx="40957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BikeNet</a:t>
            </a:r>
            <a:r>
              <a:rPr lang="en-US" dirty="0" smtClean="0"/>
              <a:t>: A Mobile Sensing System for Cyclist Experience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MetroSense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People-centric sensing</a:t>
            </a:r>
          </a:p>
          <a:p>
            <a:r>
              <a:rPr lang="en-US" dirty="0" smtClean="0"/>
              <a:t>Opportunistic / delay-tolerant communication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BikeNet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Cyclist performance measurement</a:t>
            </a:r>
          </a:p>
          <a:p>
            <a:r>
              <a:rPr lang="en-US" dirty="0" smtClean="0"/>
              <a:t>Environment mapping</a:t>
            </a:r>
          </a:p>
          <a:p>
            <a:r>
              <a:rPr lang="en-US" dirty="0" smtClean="0"/>
              <a:t>Long-term performance trend analysis</a:t>
            </a:r>
          </a:p>
          <a:p>
            <a:r>
              <a:rPr lang="en-US" dirty="0" smtClean="0"/>
              <a:t>Data collection and local presentation</a:t>
            </a:r>
          </a:p>
          <a:p>
            <a:r>
              <a:rPr lang="en-US" dirty="0" smtClean="0"/>
              <a:t>Data query and remote presentation</a:t>
            </a:r>
          </a:p>
          <a:p>
            <a:r>
              <a:rPr lang="en-US" dirty="0" smtClean="0"/>
              <a:t>Disconnected operation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285</Words>
  <Application>Microsoft Office PowerPoint</Application>
  <PresentationFormat>On-screen Show (4:3)</PresentationFormat>
  <Paragraphs>60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TOSN Paper Summary</vt:lpstr>
      <vt:lpstr>Achieving Long-Term Surveillance in VigilNet</vt:lpstr>
      <vt:lpstr>Tripwire Partition</vt:lpstr>
      <vt:lpstr>Sentry Service</vt:lpstr>
      <vt:lpstr>Implementation Details</vt:lpstr>
      <vt:lpstr>Real Deployment and Testing</vt:lpstr>
      <vt:lpstr>Results</vt:lpstr>
      <vt:lpstr>BikeNet: A Mobile Sensing System for Cyclist Experience Mapping</vt:lpstr>
      <vt:lpstr>BikeNet Goals</vt:lpstr>
      <vt:lpstr>System Architecture</vt:lpstr>
      <vt:lpstr>Implementation on the Bike</vt:lpstr>
      <vt:lpstr>Implementation for Access Points</vt:lpstr>
      <vt:lpstr>Software Architecture</vt:lpstr>
      <vt:lpstr>Interface Design</vt:lpstr>
      <vt:lpstr>Evaluation</vt:lpstr>
      <vt:lpstr>Design and Evaluation of a Hybrid Sensor Network for Cane Toad Monitoring</vt:lpstr>
      <vt:lpstr>Background</vt:lpstr>
      <vt:lpstr>Background</vt:lpstr>
      <vt:lpstr>Flow Chart Design</vt:lpstr>
      <vt:lpstr>Evaluation</vt:lpstr>
      <vt:lpstr>EnviroMic: A Storage-Centric Audio Sensor Network</vt:lpstr>
      <vt:lpstr>Task Assignment Scheme</vt:lpstr>
      <vt:lpstr>Software Architecture</vt:lpstr>
      <vt:lpstr>Packet Structure</vt:lpstr>
      <vt:lpstr>Indoor Testbed</vt:lpstr>
      <vt:lpstr>Evaluation</vt:lpstr>
      <vt:lpstr>Trail: A Distance-Sensitive Sensor Network Service For Distributed Object Tracking</vt:lpstr>
      <vt:lpstr>Examples of Trail of an Object</vt:lpstr>
      <vt:lpstr>Analyze Parameters</vt:lpstr>
      <vt:lpstr>Algorithm for the Grid</vt:lpstr>
      <vt:lpstr>Evaluation</vt:lpstr>
    </vt:vector>
  </TitlesOfParts>
  <Company>hkpu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TOSN Paper Summary</dc:title>
  <dc:creator>hkpu</dc:creator>
  <cp:lastModifiedBy>hkpu</cp:lastModifiedBy>
  <cp:revision>35</cp:revision>
  <dcterms:created xsi:type="dcterms:W3CDTF">2010-12-22T09:20:15Z</dcterms:created>
  <dcterms:modified xsi:type="dcterms:W3CDTF">2011-01-26T02:57:40Z</dcterms:modified>
</cp:coreProperties>
</file>