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F9CF-568F-40B5-944B-7D4D46B5D3AD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1214-7F0F-4345-A8D2-F02AF8D36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TOSN Paper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RaPTEX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520226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RaPTEX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107" y="1550368"/>
            <a:ext cx="6059502" cy="43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Applications with </a:t>
            </a:r>
            <a:r>
              <a:rPr lang="en-US" dirty="0" err="1" smtClean="0"/>
              <a:t>RaPTEX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757446" cy="422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the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630517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 with </a:t>
            </a:r>
            <a:r>
              <a:rPr lang="en-US" dirty="0" err="1" smtClean="0"/>
              <a:t>RaPTEX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214" y="1684859"/>
            <a:ext cx="6054696" cy="44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40216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00808"/>
            <a:ext cx="313603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077072"/>
            <a:ext cx="33395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SensorScope</a:t>
            </a:r>
            <a:r>
              <a:rPr lang="en-US" dirty="0" smtClean="0"/>
              <a:t>: Application-Specific Sensor Network for Environmental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SensorScope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WSN-based application for environment monitoring</a:t>
            </a:r>
          </a:p>
          <a:p>
            <a:pPr lvl="1"/>
            <a:r>
              <a:rPr lang="en-US" dirty="0" smtClean="0"/>
              <a:t>Has been deployed for multiple times</a:t>
            </a:r>
          </a:p>
          <a:p>
            <a:pPr lvl="1"/>
            <a:r>
              <a:rPr lang="en-US" dirty="0" smtClean="0"/>
              <a:t>The most prominent deployment is on </a:t>
            </a:r>
            <a:r>
              <a:rPr lang="de-DE" dirty="0" smtClean="0"/>
              <a:t>a rock glacier in Switzerland</a:t>
            </a:r>
          </a:p>
          <a:p>
            <a:r>
              <a:rPr lang="de-DE" dirty="0" smtClean="0"/>
              <a:t>The paper mainly talks about the software and hardware architecture of SensorScope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620804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602" y="2132857"/>
            <a:ext cx="783679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Sensor Station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500872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all Wireless Sensor Networks are Created Equal: A Comparative Study on Tunnels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the communication performance of WSN in different environments</a:t>
            </a:r>
          </a:p>
          <a:p>
            <a:pPr lvl="1"/>
            <a:r>
              <a:rPr lang="en-US" dirty="0" smtClean="0"/>
              <a:t>An operational tunnel</a:t>
            </a:r>
          </a:p>
          <a:p>
            <a:pPr lvl="1"/>
            <a:r>
              <a:rPr lang="en-US" dirty="0" smtClean="0"/>
              <a:t>A non-operational tunnel</a:t>
            </a:r>
          </a:p>
          <a:p>
            <a:pPr lvl="1"/>
            <a:r>
              <a:rPr lang="en-US" dirty="0" smtClean="0"/>
              <a:t>A vineyard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Study the performance of WSN performance under similar environments</a:t>
            </a:r>
          </a:p>
          <a:p>
            <a:pPr lvl="1"/>
            <a:r>
              <a:rPr lang="en-US" dirty="0" smtClean="0"/>
              <a:t>Compare the difference in communication affected by different environments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07267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6673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600969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Outdoor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66980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deployment</a:t>
            </a:r>
          </a:p>
          <a:p>
            <a:r>
              <a:rPr lang="en-US" dirty="0" smtClean="0"/>
              <a:t>Large number of experiments (over 1000)</a:t>
            </a:r>
          </a:p>
          <a:p>
            <a:r>
              <a:rPr lang="en-US" dirty="0" smtClean="0"/>
              <a:t>Large volume of data (over 200k) to be processed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tunnel (TRAFFIC)</a:t>
            </a:r>
          </a:p>
          <a:p>
            <a:r>
              <a:rPr lang="en-US" dirty="0" smtClean="0"/>
              <a:t>Non-operational tunnel (TUNNEL)</a:t>
            </a:r>
          </a:p>
          <a:p>
            <a:r>
              <a:rPr lang="en-US" dirty="0" smtClean="0"/>
              <a:t>Vineyard (VINEYARD)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33056"/>
            <a:ext cx="7200800" cy="197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for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751862" cy="164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for Tunnel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7388498" cy="24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for VINEYARD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6799312" cy="239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48880"/>
            <a:ext cx="54212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RaPTEX</a:t>
            </a:r>
            <a:r>
              <a:rPr lang="en-US" dirty="0" smtClean="0"/>
              <a:t>: Rapid Prototyping Tool for Embedded Communication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system:</a:t>
            </a:r>
          </a:p>
          <a:p>
            <a:pPr lvl="1"/>
            <a:r>
              <a:rPr lang="en-US" dirty="0" smtClean="0"/>
              <a:t>A toolbox</a:t>
            </a:r>
          </a:p>
          <a:p>
            <a:pPr lvl="1"/>
            <a:r>
              <a:rPr lang="en-US" dirty="0" smtClean="0"/>
              <a:t>An analytical performance estimation framework</a:t>
            </a:r>
          </a:p>
          <a:p>
            <a:pPr lvl="1"/>
            <a:r>
              <a:rPr lang="en-US" dirty="0" smtClean="0"/>
              <a:t>An emulation environment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207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TOSN Paper Summary</vt:lpstr>
      <vt:lpstr>Not all Wireless Sensor Networks are Created Equal: A Comparative Study on Tunnels</vt:lpstr>
      <vt:lpstr>Challenges</vt:lpstr>
      <vt:lpstr>Deployment Environments</vt:lpstr>
      <vt:lpstr>Deployment for TRAFFIC</vt:lpstr>
      <vt:lpstr>Deployment for Tunnel</vt:lpstr>
      <vt:lpstr>Deployment for VINEYARD</vt:lpstr>
      <vt:lpstr>Results</vt:lpstr>
      <vt:lpstr>RaPTEX: Rapid Prototyping Tool for Embedded Communication Systems</vt:lpstr>
      <vt:lpstr>RaPTEX Components</vt:lpstr>
      <vt:lpstr>RaPTEX Interface</vt:lpstr>
      <vt:lpstr>Developing Applications with RaPTEX</vt:lpstr>
      <vt:lpstr>Visualization of the Codes</vt:lpstr>
      <vt:lpstr>Emulation with RaPTEX</vt:lpstr>
      <vt:lpstr>Emulation Accuracy</vt:lpstr>
      <vt:lpstr>SensorScope: Application-Specific Sensor Network for Environmental Monitoring</vt:lpstr>
      <vt:lpstr>Hardware Platform</vt:lpstr>
      <vt:lpstr>System Architecture</vt:lpstr>
      <vt:lpstr>Single Sensor Station Design</vt:lpstr>
      <vt:lpstr>Software Layers</vt:lpstr>
      <vt:lpstr>Synchronization Scheme</vt:lpstr>
      <vt:lpstr>Indoor Experiments</vt:lpstr>
      <vt:lpstr>Outdoor Deployment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TOSN Paper Summary</dc:title>
  <dc:creator>hkpu</dc:creator>
  <cp:lastModifiedBy>hkpu</cp:lastModifiedBy>
  <cp:revision>7</cp:revision>
  <dcterms:created xsi:type="dcterms:W3CDTF">2010-12-01T01:48:26Z</dcterms:created>
  <dcterms:modified xsi:type="dcterms:W3CDTF">2010-12-22T09:20:08Z</dcterms:modified>
</cp:coreProperties>
</file>