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7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7" autoAdjust="0"/>
  </p:normalViewPr>
  <p:slideViewPr>
    <p:cSldViewPr snapToGrid="0" snapToObjects="1">
      <p:cViewPr>
        <p:scale>
          <a:sx n="75" d="100"/>
          <a:sy n="75" d="100"/>
        </p:scale>
        <p:origin x="-8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8EC3-92EA-6740-A041-A11C1DFA8952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8850E-0333-9D40-8A6E-6D102E78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3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850E-0333-9D40-8A6E-6D102E789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Relationship is crucial in incentivizing and inspiring</a:t>
            </a:r>
            <a:r>
              <a:rPr lang="en-US" baseline="0" dirty="0" smtClean="0"/>
              <a:t> students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say we developed criteria for analyzing relationship and code is easily tunable.</a:t>
            </a:r>
          </a:p>
          <a:p>
            <a:endParaRPr lang="en-US" dirty="0" smtClean="0"/>
          </a:p>
          <a:p>
            <a:r>
              <a:rPr lang="en-US" dirty="0" smtClean="0"/>
              <a:t>Make dashboard a place for students and mentors to track</a:t>
            </a:r>
            <a:r>
              <a:rPr lang="en-US" baseline="0" dirty="0" smtClean="0"/>
              <a:t> their progress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Relationship</a:t>
            </a:r>
          </a:p>
          <a:p>
            <a:r>
              <a:rPr lang="en-US" dirty="0" smtClean="0"/>
              <a:t>-pronouns(+1): me, you, I, we, yourself, we, us</a:t>
            </a:r>
          </a:p>
          <a:p>
            <a:r>
              <a:rPr lang="en-US" dirty="0" smtClean="0"/>
              <a:t>-continuing relationship (+2): email, update, see</a:t>
            </a:r>
          </a:p>
          <a:p>
            <a:r>
              <a:rPr lang="en-US" dirty="0" smtClean="0"/>
              <a:t>-encouraging words (+1): love, awesome, hope, success, successful</a:t>
            </a:r>
          </a:p>
          <a:p>
            <a:r>
              <a:rPr lang="en-US" dirty="0" smtClean="0"/>
              <a:t>-personal words (+1): family, mom, dad, parents</a:t>
            </a:r>
          </a:p>
          <a:p>
            <a:r>
              <a:rPr lang="en-US" dirty="0" smtClean="0"/>
              <a:t>-stressing importance(+1): crucial, essential, best, most, will, must</a:t>
            </a:r>
          </a:p>
          <a:p>
            <a:r>
              <a:rPr lang="en-US" dirty="0" smtClean="0"/>
              <a:t>-looking to future (+1): future, possible, opportunity, steps, potential</a:t>
            </a:r>
          </a:p>
          <a:p>
            <a:r>
              <a:rPr lang="en-US" dirty="0" smtClean="0"/>
              <a:t>-examples (+1): example, shoes, constant, decide(d), do, define</a:t>
            </a:r>
          </a:p>
          <a:p>
            <a:r>
              <a:rPr lang="en-US" dirty="0" smtClean="0"/>
              <a:t>-improvements (+1): more, better, increase</a:t>
            </a:r>
          </a:p>
          <a:p>
            <a:r>
              <a:rPr lang="en-US" dirty="0" smtClean="0"/>
              <a:t>-positive emotions (+1): proud, happy, excited</a:t>
            </a:r>
          </a:p>
          <a:p>
            <a:r>
              <a:rPr lang="en-US" dirty="0" smtClean="0"/>
              <a:t>-question mark(ask about other people to increase relationship) (+1)</a:t>
            </a:r>
          </a:p>
          <a:p>
            <a:r>
              <a:rPr lang="en-US" dirty="0" smtClean="0"/>
              <a:t>-exclamation point (+1)</a:t>
            </a:r>
          </a:p>
          <a:p>
            <a:endParaRPr lang="en-US" dirty="0" smtClean="0"/>
          </a:p>
          <a:p>
            <a:r>
              <a:rPr lang="en-US" dirty="0" smtClean="0"/>
              <a:t>By Sentence</a:t>
            </a:r>
          </a:p>
          <a:p>
            <a:r>
              <a:rPr lang="en-US" dirty="0" smtClean="0"/>
              <a:t>-short sentence length but contains key word (+3)</a:t>
            </a:r>
          </a:p>
          <a:p>
            <a:r>
              <a:rPr lang="en-US" dirty="0" smtClean="0"/>
              <a:t>-longer &gt; length x (+1)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850E-0333-9D40-8A6E-6D102E789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iMentor</a:t>
            </a:r>
            <a:r>
              <a:rPr lang="en-US" dirty="0" smtClean="0"/>
              <a:t> - Team 10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/>
              <a:t>Sharma</a:t>
            </a:r>
          </a:p>
          <a:p>
            <a:r>
              <a:rPr lang="en-US" dirty="0"/>
              <a:t> </a:t>
            </a:r>
            <a:r>
              <a:rPr lang="en-US" dirty="0" smtClean="0"/>
              <a:t>     Connie Shi</a:t>
            </a:r>
          </a:p>
          <a:p>
            <a:pPr marL="338138"/>
            <a:r>
              <a:rPr lang="en-US" dirty="0" smtClean="0"/>
              <a:t> Justin </a:t>
            </a:r>
            <a:r>
              <a:rPr lang="en-US" dirty="0" err="1"/>
              <a:t>Barash</a:t>
            </a:r>
            <a:endParaRPr lang="en-US" dirty="0" smtClean="0"/>
          </a:p>
          <a:p>
            <a:pPr marL="406400"/>
            <a:r>
              <a:rPr lang="en-US" dirty="0" smtClean="0"/>
              <a:t>Steven Yoon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91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Calculate Rating from 1-5 </a:t>
            </a:r>
          </a:p>
          <a:p>
            <a:pPr lvl="1"/>
            <a:r>
              <a:rPr lang="en-US" sz="3500" dirty="0" smtClean="0"/>
              <a:t>Status of Students</a:t>
            </a:r>
          </a:p>
          <a:p>
            <a:pPr lvl="1"/>
            <a:r>
              <a:rPr lang="en-US" sz="3500" dirty="0" smtClean="0"/>
              <a:t>Effectiveness </a:t>
            </a:r>
            <a:r>
              <a:rPr lang="en-US" sz="3500" smtClean="0"/>
              <a:t>of </a:t>
            </a:r>
            <a:r>
              <a:rPr lang="en-US" sz="3500" smtClean="0"/>
              <a:t>Curriculum</a:t>
            </a:r>
            <a:endParaRPr lang="en-US" sz="35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386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Solution!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smtClean="0"/>
              <a:t>Relevance to Prompt</a:t>
            </a:r>
          </a:p>
          <a:p>
            <a:pPr lvl="1"/>
            <a:r>
              <a:rPr lang="en-US" sz="2700" dirty="0" smtClean="0"/>
              <a:t>Find and Compare Keywords</a:t>
            </a:r>
          </a:p>
          <a:p>
            <a:pPr lvl="1"/>
            <a:r>
              <a:rPr lang="en-US" sz="2700" dirty="0" smtClean="0"/>
              <a:t>Weight Important Words</a:t>
            </a:r>
          </a:p>
          <a:p>
            <a:pPr lvl="1"/>
            <a:r>
              <a:rPr lang="en-US" sz="2700" dirty="0" smtClean="0"/>
              <a:t>Judge Length</a:t>
            </a:r>
          </a:p>
          <a:p>
            <a:pPr lvl="1"/>
            <a:endParaRPr lang="en-US" sz="2700" dirty="0"/>
          </a:p>
          <a:p>
            <a:r>
              <a:rPr lang="en-US" sz="3200" dirty="0" smtClean="0"/>
              <a:t>Administrative Dashboard</a:t>
            </a:r>
          </a:p>
          <a:p>
            <a:pPr lvl="1"/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8297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Roadmap!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smtClean="0"/>
              <a:t>Analyze Relationship</a:t>
            </a:r>
          </a:p>
          <a:p>
            <a:r>
              <a:rPr lang="en-US" sz="3300" dirty="0" smtClean="0"/>
              <a:t>Expansion of Dashboard</a:t>
            </a:r>
          </a:p>
          <a:p>
            <a:r>
              <a:rPr lang="en-US" sz="3300" dirty="0" smtClean="0"/>
              <a:t>Algorithm Tuning</a:t>
            </a:r>
          </a:p>
          <a:p>
            <a:r>
              <a:rPr lang="en-US" sz="3300" dirty="0" smtClean="0"/>
              <a:t>Encryption</a:t>
            </a:r>
          </a:p>
          <a:p>
            <a:endParaRPr lang="en-US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QUESTIONS?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328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 smtClean="0"/>
              <a:t>THANK YOU!!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43701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137</TotalTime>
  <Words>295</Words>
  <Application>Microsoft Macintosh PowerPoint</Application>
  <PresentationFormat>On-screen Show (4:3)</PresentationFormat>
  <Paragraphs>47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iMentor - Team 10</vt:lpstr>
      <vt:lpstr>Challenge</vt:lpstr>
      <vt:lpstr>THE Solution!</vt:lpstr>
      <vt:lpstr>THE Roadmap!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iMentor</dc:title>
  <dc:creator>Steven Yoon</dc:creator>
  <cp:lastModifiedBy>Steven Yoon</cp:lastModifiedBy>
  <cp:revision>15</cp:revision>
  <dcterms:created xsi:type="dcterms:W3CDTF">2014-10-25T12:56:17Z</dcterms:created>
  <dcterms:modified xsi:type="dcterms:W3CDTF">2014-10-25T15:50:30Z</dcterms:modified>
</cp:coreProperties>
</file>