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e6f946c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e6f946c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e6f946c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e6f946c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6da09ed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ae6da09ed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e6f946c0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e6f946c0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ae6f946c0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ae6f946c0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e6f946c0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e6f946c0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e6f946c0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ae6f946c0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ae6f946c0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ae6f946c0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ae6f946c0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ae6f946c0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ae6f946c0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ae6f946c0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e6da09ed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e6da09ed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e6f946c0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ae6f946c0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ae6f946c0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ae6f946c0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ae6f946c0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ae6f946c0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e6f946c0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ae6f946c0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e6f946c0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ae6f946c0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ae6f946c0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ae6f946c0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ae6f946c0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ae6f946c0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ae6f946c0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ae6f946c0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ae6f946c0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ae6f946c0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ae6f946c0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ae6f946c0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e6da09ed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e6da09ed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e6f946c0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ae6f946c0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ae6f946c0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ae6f946c0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ae6f946c02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ae6f946c0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ae6f946c0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ae6f946c0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a505719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a505719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a505719b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a505719b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a68e90b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a68e90b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e6f946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e6f946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e6da09ed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e6da09e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e6da09ed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e6da09ed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e6f946c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e6f946c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e6f946c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ae6f946c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e6f946c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ae6f946c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60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Database Management: Pollution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Ruiyang 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Normalization: 1</a:t>
            </a:r>
            <a:r>
              <a:rPr lang="en"/>
              <a:t>NF </a:t>
            </a:r>
            <a:r>
              <a:rPr b="0" lang="en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/>
              <a:t> </a:t>
            </a:r>
            <a:r>
              <a:rPr lang="en"/>
              <a:t>2NF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Key: Country,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Partial dependency: Country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/>
              <a:t> </a:t>
            </a:r>
            <a:r>
              <a:rPr lang="en"/>
              <a:t>Continent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Country,  Year, CO2_emission, Population, avgT, GDP, energy_consumption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(Country, Continent)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Normalization: 2NF (3NF)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5" y="1367738"/>
            <a:ext cx="2396225" cy="24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175" y="2571750"/>
            <a:ext cx="5767509" cy="2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1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Countries </a:t>
            </a:r>
            <a:r>
              <a:rPr lang="en"/>
              <a:t>emitting</a:t>
            </a:r>
            <a:r>
              <a:rPr lang="en"/>
              <a:t> the most CO2 in total of the chosen years.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69702"/>
            <a:ext cx="7030499" cy="146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00" y="1016913"/>
            <a:ext cx="4288700" cy="3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2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ountries with the biggest difference in CO2 emission from 1970 to 2015</a:t>
            </a:r>
            <a:r>
              <a:rPr lang="en"/>
              <a:t> (in most cases it means the increase of CO2 emission) 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246699"/>
            <a:ext cx="7030502" cy="8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925" y="1084688"/>
            <a:ext cx="3682250" cy="2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3</a:t>
            </a:r>
            <a:endParaRPr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Shows</a:t>
            </a:r>
            <a:r>
              <a:rPr lang="en"/>
              <a:t> the CO2 </a:t>
            </a:r>
            <a:r>
              <a:rPr lang="en"/>
              <a:t>emission, </a:t>
            </a:r>
            <a:r>
              <a:rPr lang="en"/>
              <a:t>GDP, and energy </a:t>
            </a:r>
            <a:r>
              <a:rPr lang="en"/>
              <a:t>consumption per capita</a:t>
            </a:r>
            <a:r>
              <a:rPr lang="en"/>
              <a:t>. 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50" y="3036019"/>
            <a:ext cx="7030499" cy="94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55" y="1767577"/>
            <a:ext cx="7162495" cy="1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4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 the average population, average GDP, average energy consumption, and average CO2_emission of chosen years for each country.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814410"/>
            <a:ext cx="7030502" cy="57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63750"/>
            <a:ext cx="7030501" cy="261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80400" y="833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17850" y="1464950"/>
            <a:ext cx="78297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CO2 emission:(</a:t>
            </a:r>
            <a:r>
              <a:rPr b="1" lang="en" sz="1600"/>
              <a:t>Country, Year, CO2_emission</a:t>
            </a:r>
            <a:r>
              <a:rPr lang="en" sz="1600"/>
              <a:t>, Population, Area, % of World, Density)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World Population</a:t>
            </a:r>
            <a:r>
              <a:rPr lang="en" sz="1600"/>
              <a:t>:(</a:t>
            </a:r>
            <a:r>
              <a:rPr b="1" lang="en" sz="1600"/>
              <a:t>Country, Continent, 2015 Population, 2010Population, 2000Population, 1990Population, 1980Population, 1970Population,</a:t>
            </a:r>
            <a:r>
              <a:rPr lang="en" sz="1600"/>
              <a:t> Area, Density, Growth, Percentage)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Temperature</a:t>
            </a:r>
            <a:r>
              <a:rPr lang="en" sz="1600"/>
              <a:t>:(</a:t>
            </a:r>
            <a:r>
              <a:rPr b="1" lang="en" sz="1600"/>
              <a:t>Country,  dt, AverageTemperature,</a:t>
            </a:r>
            <a:r>
              <a:rPr lang="en" sz="1600"/>
              <a:t> AverageTemperatureUncertainty)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GDP</a:t>
            </a:r>
            <a:r>
              <a:rPr lang="en" sz="1600"/>
              <a:t>:(</a:t>
            </a:r>
            <a:r>
              <a:rPr b="1" lang="en" sz="1600"/>
              <a:t>Country,</a:t>
            </a:r>
            <a:r>
              <a:rPr lang="en" sz="1600"/>
              <a:t> 1960, 1961, 1962, …, 2021)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Energy consumption</a:t>
            </a:r>
            <a:r>
              <a:rPr lang="en" sz="1600"/>
              <a:t>:(</a:t>
            </a:r>
            <a:r>
              <a:rPr b="1" lang="en" sz="1600"/>
              <a:t>Entity, Year, Primary energy consumption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5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 the average population, average GDP, average energy consumption, and average CO2_emission of all countries in chosen years.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53632"/>
            <a:ext cx="7030501" cy="66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63" y="1836762"/>
            <a:ext cx="6012376" cy="1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6</a:t>
            </a:r>
            <a:endParaRPr/>
          </a:p>
        </p:txBody>
      </p:sp>
      <p:sp>
        <p:nvSpPr>
          <p:cNvPr id="422" name="Google Shape;422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Countries </a:t>
            </a:r>
            <a:r>
              <a:rPr lang="en"/>
              <a:t>emitting</a:t>
            </a:r>
            <a:r>
              <a:rPr lang="en"/>
              <a:t> the most CO2 in chosen years.</a:t>
            </a:r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714" y="2696000"/>
            <a:ext cx="4798675" cy="1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22" y="1714163"/>
            <a:ext cx="2997953" cy="1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7</a:t>
            </a:r>
            <a:endParaRPr/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CO2 emission of countries with the biggest change in temperature</a:t>
            </a:r>
            <a:endParaRPr/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855791"/>
            <a:ext cx="7030500" cy="142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368" y="2098463"/>
            <a:ext cx="2261257" cy="2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8</a:t>
            </a:r>
            <a:endParaRPr/>
          </a:p>
        </p:txBody>
      </p: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Change in </a:t>
            </a:r>
            <a:r>
              <a:rPr lang="en"/>
              <a:t>CO2 emission of countries with the biggest change in temperature</a:t>
            </a:r>
            <a:endParaRPr/>
          </a:p>
        </p:txBody>
      </p:sp>
      <p:pic>
        <p:nvPicPr>
          <p:cNvPr id="451" name="Google Shape;4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912821"/>
            <a:ext cx="7030500" cy="84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707" y="2112750"/>
            <a:ext cx="3214680" cy="2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9</a:t>
            </a:r>
            <a:endParaRPr/>
          </a:p>
        </p:txBody>
      </p:sp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CO2 emission per capita of countries with the biggest change in energy consumption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772471"/>
            <a:ext cx="7030499" cy="68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060" y="2103225"/>
            <a:ext cx="3421991" cy="2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154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826" y="825425"/>
            <a:ext cx="4522325" cy="41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10</a:t>
            </a:r>
            <a:endParaRPr/>
          </a:p>
        </p:txBody>
      </p:sp>
      <p:sp>
        <p:nvSpPr>
          <p:cNvPr id="478" name="Google Shape;478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Countries with the biggest difference in CO2 emission per capita from 1970 to 2015</a:t>
            </a:r>
            <a:endParaRPr/>
          </a:p>
        </p:txBody>
      </p:sp>
      <p:pic>
        <p:nvPicPr>
          <p:cNvPr id="479" name="Google Shape;4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68591"/>
            <a:ext cx="7030500" cy="67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847725"/>
            <a:ext cx="51054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 11</a:t>
            </a:r>
            <a:endParaRPr/>
          </a:p>
        </p:txBody>
      </p:sp>
      <p:sp>
        <p:nvSpPr>
          <p:cNvPr id="492" name="Google Shape;492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Continents with the biggest difference in CO2 emission from 1970 to 2015</a:t>
            </a:r>
            <a:endParaRPr/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818018"/>
            <a:ext cx="7030501" cy="88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00" y="2339225"/>
            <a:ext cx="2840000" cy="15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00" y="787532"/>
            <a:ext cx="7792850" cy="48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6"/>
          <p:cNvSpPr txBox="1"/>
          <p:nvPr>
            <p:ph type="title"/>
          </p:nvPr>
        </p:nvSpPr>
        <p:spPr>
          <a:xfrm>
            <a:off x="1303800" y="204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Emission in 2015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 txBox="1"/>
          <p:nvPr>
            <p:ph type="title"/>
          </p:nvPr>
        </p:nvSpPr>
        <p:spPr>
          <a:xfrm>
            <a:off x="1303800" y="85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 chart of CO2 emission in 2015</a:t>
            </a:r>
            <a:endParaRPr/>
          </a:p>
        </p:txBody>
      </p:sp>
      <p:pic>
        <p:nvPicPr>
          <p:cNvPr id="520" name="Google Shape;5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88" y="684909"/>
            <a:ext cx="7132126" cy="439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DBMS: Preprocessing 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87500" y="1396275"/>
            <a:ext cx="7463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use data for year 1970, 1980, 1990, 2000, 2010, 2015 for our database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Global Land Temperatures are recorded monthly, and have 574224 rows, which is unable to import into MySQL, so we calculated the average of each year in Excel and created a new table first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 the Country Names to be consistent among these tables.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DBMS: Join the tables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 the tables using Country and </a:t>
            </a:r>
            <a:r>
              <a:rPr lang="en" u="sng"/>
              <a:t>Year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Tables have different structures: CO2, and Energy Consumption table have </a:t>
            </a:r>
            <a:r>
              <a:rPr lang="en" u="sng"/>
              <a:t>year</a:t>
            </a:r>
            <a:r>
              <a:rPr lang="en"/>
              <a:t> as a key attribute, while GDP, Temperature and Population table have attributes dependent on </a:t>
            </a:r>
            <a:r>
              <a:rPr lang="en" u="sng"/>
              <a:t>years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cannot simply join tables with different structures.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1" y="2761850"/>
            <a:ext cx="2154075" cy="17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675" y="3284001"/>
            <a:ext cx="6407227" cy="17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DBMS: Join the tables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13490"/>
            <a:ext cx="7030499" cy="317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DBMS: Join the tables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323" y="2069525"/>
            <a:ext cx="5290875" cy="2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DBMS: Join the tables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88749"/>
            <a:ext cx="7030500" cy="168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DBMS: 1NF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464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</a:t>
            </a:r>
            <a:r>
              <a:rPr b="1" lang="en"/>
              <a:t>Country,  Year,</a:t>
            </a:r>
            <a:r>
              <a:rPr lang="en"/>
              <a:t> CO2_emission, Continent, Population, avgT, GDP, energy_consumption)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2127050"/>
            <a:ext cx="8380699" cy="26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