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78159"/>
  </p:normalViewPr>
  <p:slideViewPr>
    <p:cSldViewPr snapToGrid="0" snapToObjects="1">
      <p:cViewPr>
        <p:scale>
          <a:sx n="91" d="100"/>
          <a:sy n="91" d="100"/>
        </p:scale>
        <p:origin x="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67533-9AB4-DF42-A2A2-222A3E8B065B}" type="datetimeFigureOut">
              <a:rPr kumimoji="1" lang="zh-CN" altLang="en-US" smtClean="0"/>
              <a:t>16/11/27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3FC94-9A18-BA4E-B6C6-7718DD0793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一年时间内被抓捕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</a:t>
            </a:r>
            <a:r>
              <a:rPr kumimoji="1" lang="en-US" altLang="zh-CN" dirty="0" smtClean="0"/>
              <a:t>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2016.11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高亦乐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</a:t>
            </a:r>
            <a:r>
              <a:rPr kumimoji="1" lang="en-US" altLang="zh-CN" dirty="0" smtClean="0"/>
              <a:t>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：</a:t>
            </a:r>
            <a:r>
              <a:rPr lang="en-US" altLang="zh-CN" b="1" dirty="0"/>
              <a:t>Train bombing</a:t>
            </a:r>
          </a:p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ize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64 vertices(terrorists) </a:t>
            </a:r>
          </a:p>
          <a:p>
            <a:pPr marL="457200" lvl="1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</a:t>
            </a:r>
            <a:r>
              <a:rPr kumimoji="1" lang="en-US" altLang="zh-CN" sz="2400" dirty="0" smtClean="0"/>
              <a:t>243 edges (contacts)</a:t>
            </a:r>
          </a:p>
          <a:p>
            <a:r>
              <a:rPr kumimoji="1" lang="en-US" altLang="zh-CN" dirty="0" smtClean="0"/>
              <a:t>Type:  Undirected   &amp;   Weighted   Graph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668" y="580584"/>
            <a:ext cx="3441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56"/>
            <a:ext cx="12192000" cy="6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en-US" altLang="zh-CN" dirty="0" smtClean="0"/>
              <a:t>eight</a:t>
            </a:r>
            <a:r>
              <a:rPr kumimoji="1" lang="en-US" altLang="zh-CN" dirty="0" smtClean="0"/>
              <a:t> &amp; Degree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51955"/>
            <a:ext cx="4163295" cy="33178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4" y="2451955"/>
            <a:ext cx="5079414" cy="33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</a:t>
            </a:r>
            <a:r>
              <a:rPr kumimoji="1" lang="en-US" altLang="zh-CN" dirty="0" smtClean="0"/>
              <a:t>raditional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en-US" altLang="zh-CN" dirty="0" smtClean="0"/>
              <a:t>entrality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8" y="2416787"/>
            <a:ext cx="4852179" cy="3234786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0" y="2416787"/>
            <a:ext cx="4948139" cy="3317875"/>
          </a:xfr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Centrality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037525"/>
              </p:ext>
            </p:extLst>
          </p:nvPr>
        </p:nvGraphicFramePr>
        <p:xfrm>
          <a:off x="1420836" y="2286004"/>
          <a:ext cx="9475761" cy="3667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062"/>
                <a:gridCol w="1716259"/>
                <a:gridCol w="1420837"/>
                <a:gridCol w="1537525"/>
                <a:gridCol w="1319026"/>
                <a:gridCol w="1319026"/>
                <a:gridCol w="1319026"/>
              </a:tblGrid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Degree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Closeness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Betweenness</a:t>
                      </a:r>
                      <a:r>
                        <a:rPr lang="en-US" sz="1600" u="none" strike="noStrike" dirty="0">
                          <a:effectLst/>
                        </a:rPr>
                        <a:t>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0.583333333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0.572727273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0.508064516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0.496062992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0.488372093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0.480916031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176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</a:t>
            </a:r>
            <a:r>
              <a:rPr kumimoji="1" lang="en-US" altLang="zh-CN" dirty="0" smtClean="0"/>
              <a:t>Centrality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𝑪𝑪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𝑪𝑷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 smtClean="0"/>
              </a:p>
              <a:p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Commonness</a:t>
                </a:r>
                <a:r>
                  <a:rPr lang="zh-CN" altLang="en-US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CM(a)</a:t>
                </a:r>
              </a:p>
              <a:p>
                <a:r>
                  <a:rPr lang="en-US" altLang="zh-CN" dirty="0"/>
                  <a:t>How well a person hides in a crowd of similar people</a:t>
                </a:r>
              </a:p>
              <a:p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Communication Potential</a:t>
                </a:r>
                <a:r>
                  <a:rPr lang="zh-CN" altLang="en-US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CP(a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altLang="zh-C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CN" dirty="0"/>
                  <a:t>The ability to communicate and cooperate to achieve a common objective.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Centrality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28577"/>
              </p:ext>
            </p:extLst>
          </p:nvPr>
        </p:nvGraphicFramePr>
        <p:xfrm>
          <a:off x="2434884" y="2398739"/>
          <a:ext cx="3361004" cy="360816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49760"/>
                <a:gridCol w="887356"/>
                <a:gridCol w="1223888"/>
              </a:tblGrid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Covertness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0.28567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0.28077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0.26748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0.24892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4552"/>
              </p:ext>
            </p:extLst>
          </p:nvPr>
        </p:nvGraphicFramePr>
        <p:xfrm>
          <a:off x="5861045" y="2395122"/>
          <a:ext cx="4028540" cy="36117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07135"/>
                <a:gridCol w="1007135"/>
                <a:gridCol w="1007135"/>
                <a:gridCol w="1007135"/>
              </a:tblGrid>
              <a:tr h="355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Degree </a:t>
                      </a:r>
                      <a:r>
                        <a:rPr lang="en-US" sz="1400" u="none" strike="noStrike" kern="1200" dirty="0">
                          <a:effectLst/>
                        </a:rPr>
                        <a:t>Centrality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Betweenness</a:t>
                      </a:r>
                      <a:r>
                        <a:rPr lang="en-US" sz="1400" u="none" strike="noStrike" dirty="0">
                          <a:effectLst/>
                        </a:rPr>
                        <a:t> Centrality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en-US" altLang="zh-CN" dirty="0" smtClean="0"/>
              <a:t>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1937</TotalTime>
  <Words>192</Words>
  <Application>Microsoft Macintosh PowerPoint</Application>
  <PresentationFormat>宽屏</PresentationFormat>
  <Paragraphs>170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Garamond</vt:lpstr>
      <vt:lpstr>方正舒体</vt:lpstr>
      <vt:lpstr>宋体</vt:lpstr>
      <vt:lpstr>Arial</vt:lpstr>
      <vt:lpstr>环保</vt:lpstr>
      <vt:lpstr>Recent Work</vt:lpstr>
      <vt:lpstr>Network Information   </vt:lpstr>
      <vt:lpstr>PowerPoint 演示文稿</vt:lpstr>
      <vt:lpstr>Weight &amp; Degree</vt:lpstr>
      <vt:lpstr>Traditional Centrality</vt:lpstr>
      <vt:lpstr>Traditional Centrality</vt:lpstr>
      <vt:lpstr>Covertness Centrality</vt:lpstr>
      <vt:lpstr>Covertness Centrality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58</cp:revision>
  <dcterms:created xsi:type="dcterms:W3CDTF">2016-11-26T06:55:49Z</dcterms:created>
  <dcterms:modified xsi:type="dcterms:W3CDTF">2016-11-27T15:12:49Z</dcterms:modified>
</cp:coreProperties>
</file>