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0FF"/>
    <a:srgbClr val="FCD702"/>
    <a:srgbClr val="F97801"/>
    <a:srgbClr val="0195FF"/>
    <a:srgbClr val="F7CD02"/>
    <a:srgbClr val="008FFF"/>
    <a:srgbClr val="FAC902"/>
    <a:srgbClr val="99F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D2869-2239-49E1-A2EE-A0AB7AB2F787}" v="20" dt="2023-08-24T16:40:20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ora Griesser" userId="5f3909ed-8a30-4212-b263-2dce74779b23" providerId="ADAL" clId="{5ACD2869-2239-49E1-A2EE-A0AB7AB2F787}"/>
    <pc:docChg chg="undo redo custSel addSld modSld sldOrd">
      <pc:chgData name="Elora Griesser" userId="5f3909ed-8a30-4212-b263-2dce74779b23" providerId="ADAL" clId="{5ACD2869-2239-49E1-A2EE-A0AB7AB2F787}" dt="2023-08-25T12:31:51.757" v="1705" actId="20577"/>
      <pc:docMkLst>
        <pc:docMk/>
      </pc:docMkLst>
      <pc:sldChg chg="addSp modSp mod setBg">
        <pc:chgData name="Elora Griesser" userId="5f3909ed-8a30-4212-b263-2dce74779b23" providerId="ADAL" clId="{5ACD2869-2239-49E1-A2EE-A0AB7AB2F787}" dt="2023-08-24T08:36:45.073" v="34" actId="404"/>
        <pc:sldMkLst>
          <pc:docMk/>
          <pc:sldMk cId="819573449" sldId="256"/>
        </pc:sldMkLst>
        <pc:spChg chg="mod">
          <ac:chgData name="Elora Griesser" userId="5f3909ed-8a30-4212-b263-2dce74779b23" providerId="ADAL" clId="{5ACD2869-2239-49E1-A2EE-A0AB7AB2F787}" dt="2023-08-24T08:36:27.806" v="31" actId="113"/>
          <ac:spMkLst>
            <pc:docMk/>
            <pc:sldMk cId="819573449" sldId="256"/>
            <ac:spMk id="2" creationId="{C473A251-2F49-478F-AEC5-1F5F352B83B8}"/>
          </ac:spMkLst>
        </pc:spChg>
        <pc:spChg chg="mod">
          <ac:chgData name="Elora Griesser" userId="5f3909ed-8a30-4212-b263-2dce74779b23" providerId="ADAL" clId="{5ACD2869-2239-49E1-A2EE-A0AB7AB2F787}" dt="2023-08-24T08:36:45.073" v="34" actId="404"/>
          <ac:spMkLst>
            <pc:docMk/>
            <pc:sldMk cId="819573449" sldId="256"/>
            <ac:spMk id="3" creationId="{C0C8B23E-08A3-487D-9277-48B1B10FBABC}"/>
          </ac:spMkLst>
        </pc:spChg>
        <pc:spChg chg="add">
          <ac:chgData name="Elora Griesser" userId="5f3909ed-8a30-4212-b263-2dce74779b23" providerId="ADAL" clId="{5ACD2869-2239-49E1-A2EE-A0AB7AB2F787}" dt="2023-08-24T08:35:43.455" v="3" actId="26606"/>
          <ac:spMkLst>
            <pc:docMk/>
            <pc:sldMk cId="819573449" sldId="256"/>
            <ac:spMk id="10" creationId="{06DA9DF9-31F7-4056-B42E-878CC92417B8}"/>
          </ac:spMkLst>
        </pc:spChg>
        <pc:picChg chg="add mod">
          <ac:chgData name="Elora Griesser" userId="5f3909ed-8a30-4212-b263-2dce74779b23" providerId="ADAL" clId="{5ACD2869-2239-49E1-A2EE-A0AB7AB2F787}" dt="2023-08-24T08:36:09.650" v="27" actId="1038"/>
          <ac:picMkLst>
            <pc:docMk/>
            <pc:sldMk cId="819573449" sldId="256"/>
            <ac:picMk id="5" creationId="{32D82889-525B-7638-3CE2-BC7234A25532}"/>
          </ac:picMkLst>
        </pc:picChg>
      </pc:sldChg>
      <pc:sldChg chg="addSp delSp modSp new mod">
        <pc:chgData name="Elora Griesser" userId="5f3909ed-8a30-4212-b263-2dce74779b23" providerId="ADAL" clId="{5ACD2869-2239-49E1-A2EE-A0AB7AB2F787}" dt="2023-08-24T16:36:28.383" v="1607" actId="12"/>
        <pc:sldMkLst>
          <pc:docMk/>
          <pc:sldMk cId="3742922165" sldId="257"/>
        </pc:sldMkLst>
        <pc:spChg chg="mod">
          <ac:chgData name="Elora Griesser" userId="5f3909ed-8a30-4212-b263-2dce74779b23" providerId="ADAL" clId="{5ACD2869-2239-49E1-A2EE-A0AB7AB2F787}" dt="2023-08-24T16:36:21.093" v="1606" actId="207"/>
          <ac:spMkLst>
            <pc:docMk/>
            <pc:sldMk cId="3742922165" sldId="257"/>
            <ac:spMk id="2" creationId="{E97070DE-E4BC-01BE-E068-C65AB6F20248}"/>
          </ac:spMkLst>
        </pc:spChg>
        <pc:spChg chg="del">
          <ac:chgData name="Elora Griesser" userId="5f3909ed-8a30-4212-b263-2dce74779b23" providerId="ADAL" clId="{5ACD2869-2239-49E1-A2EE-A0AB7AB2F787}" dt="2023-08-24T08:37:10.946" v="45" actId="931"/>
          <ac:spMkLst>
            <pc:docMk/>
            <pc:sldMk cId="3742922165" sldId="257"/>
            <ac:spMk id="3" creationId="{8663DD31-D757-7131-F653-C9244AAD4EA7}"/>
          </ac:spMkLst>
        </pc:spChg>
        <pc:spChg chg="add mod">
          <ac:chgData name="Elora Griesser" userId="5f3909ed-8a30-4212-b263-2dce74779b23" providerId="ADAL" clId="{5ACD2869-2239-49E1-A2EE-A0AB7AB2F787}" dt="2023-08-24T16:36:28.383" v="1607" actId="12"/>
          <ac:spMkLst>
            <pc:docMk/>
            <pc:sldMk cId="3742922165" sldId="257"/>
            <ac:spMk id="7" creationId="{3B2A1B1D-716B-B21C-7DC0-A7CB4FA7796D}"/>
          </ac:spMkLst>
        </pc:spChg>
        <pc:spChg chg="add del mod">
          <ac:chgData name="Elora Griesser" userId="5f3909ed-8a30-4212-b263-2dce74779b23" providerId="ADAL" clId="{5ACD2869-2239-49E1-A2EE-A0AB7AB2F787}" dt="2023-08-24T08:42:30.036" v="162" actId="478"/>
          <ac:spMkLst>
            <pc:docMk/>
            <pc:sldMk cId="3742922165" sldId="257"/>
            <ac:spMk id="10" creationId="{E7B28E8B-060B-8FB2-F71B-C571165ACBD9}"/>
          </ac:spMkLst>
        </pc:spChg>
        <pc:picChg chg="add del mod">
          <ac:chgData name="Elora Griesser" userId="5f3909ed-8a30-4212-b263-2dce74779b23" providerId="ADAL" clId="{5ACD2869-2239-49E1-A2EE-A0AB7AB2F787}" dt="2023-08-24T08:37:29.776" v="52" actId="478"/>
          <ac:picMkLst>
            <pc:docMk/>
            <pc:sldMk cId="3742922165" sldId="257"/>
            <ac:picMk id="5" creationId="{7A4E2FFB-FF8F-8CB8-2D3D-7EB80F3C8E77}"/>
          </ac:picMkLst>
        </pc:picChg>
        <pc:picChg chg="add del mod">
          <ac:chgData name="Elora Griesser" userId="5f3909ed-8a30-4212-b263-2dce74779b23" providerId="ADAL" clId="{5ACD2869-2239-49E1-A2EE-A0AB7AB2F787}" dt="2023-08-24T08:38:22.828" v="59" actId="478"/>
          <ac:picMkLst>
            <pc:docMk/>
            <pc:sldMk cId="3742922165" sldId="257"/>
            <ac:picMk id="8" creationId="{021485B5-2055-5D6F-DE77-6DF700894610}"/>
          </ac:picMkLst>
        </pc:picChg>
        <pc:picChg chg="add mod">
          <ac:chgData name="Elora Griesser" userId="5f3909ed-8a30-4212-b263-2dce74779b23" providerId="ADAL" clId="{5ACD2869-2239-49E1-A2EE-A0AB7AB2F787}" dt="2023-08-24T08:44:10.141" v="180" actId="14100"/>
          <ac:picMkLst>
            <pc:docMk/>
            <pc:sldMk cId="3742922165" sldId="257"/>
            <ac:picMk id="9" creationId="{915D8B4D-6944-89FA-23F6-FFB62D264394}"/>
          </ac:picMkLst>
        </pc:picChg>
        <pc:picChg chg="add del mod modCrop">
          <ac:chgData name="Elora Griesser" userId="5f3909ed-8a30-4212-b263-2dce74779b23" providerId="ADAL" clId="{5ACD2869-2239-49E1-A2EE-A0AB7AB2F787}" dt="2023-08-24T08:42:23.685" v="161" actId="478"/>
          <ac:picMkLst>
            <pc:docMk/>
            <pc:sldMk cId="3742922165" sldId="257"/>
            <ac:picMk id="12" creationId="{29F0D95C-F8F2-6453-4932-1230BD8702B5}"/>
          </ac:picMkLst>
        </pc:picChg>
      </pc:sldChg>
      <pc:sldChg chg="addSp delSp modSp add mod">
        <pc:chgData name="Elora Griesser" userId="5f3909ed-8a30-4212-b263-2dce74779b23" providerId="ADAL" clId="{5ACD2869-2239-49E1-A2EE-A0AB7AB2F787}" dt="2023-08-24T16:43:17.593" v="1703" actId="20577"/>
        <pc:sldMkLst>
          <pc:docMk/>
          <pc:sldMk cId="1833483449" sldId="258"/>
        </pc:sldMkLst>
        <pc:spChg chg="mod">
          <ac:chgData name="Elora Griesser" userId="5f3909ed-8a30-4212-b263-2dce74779b23" providerId="ADAL" clId="{5ACD2869-2239-49E1-A2EE-A0AB7AB2F787}" dt="2023-08-24T15:34:46.079" v="262"/>
          <ac:spMkLst>
            <pc:docMk/>
            <pc:sldMk cId="1833483449" sldId="258"/>
            <ac:spMk id="2" creationId="{E97070DE-E4BC-01BE-E068-C65AB6F20248}"/>
          </ac:spMkLst>
        </pc:spChg>
        <pc:spChg chg="del mod">
          <ac:chgData name="Elora Griesser" userId="5f3909ed-8a30-4212-b263-2dce74779b23" providerId="ADAL" clId="{5ACD2869-2239-49E1-A2EE-A0AB7AB2F787}" dt="2023-08-24T15:43:52.027" v="488" actId="478"/>
          <ac:spMkLst>
            <pc:docMk/>
            <pc:sldMk cId="1833483449" sldId="258"/>
            <ac:spMk id="7" creationId="{3B2A1B1D-716B-B21C-7DC0-A7CB4FA7796D}"/>
          </ac:spMkLst>
        </pc:spChg>
        <pc:spChg chg="add del mod">
          <ac:chgData name="Elora Griesser" userId="5f3909ed-8a30-4212-b263-2dce74779b23" providerId="ADAL" clId="{5ACD2869-2239-49E1-A2EE-A0AB7AB2F787}" dt="2023-08-24T15:42:44.708" v="465" actId="47"/>
          <ac:spMkLst>
            <pc:docMk/>
            <pc:sldMk cId="1833483449" sldId="258"/>
            <ac:spMk id="13" creationId="{5E918E39-0395-F1EA-F1A7-E14F42AFB2D1}"/>
          </ac:spMkLst>
        </pc:spChg>
        <pc:spChg chg="add mod">
          <ac:chgData name="Elora Griesser" userId="5f3909ed-8a30-4212-b263-2dce74779b23" providerId="ADAL" clId="{5ACD2869-2239-49E1-A2EE-A0AB7AB2F787}" dt="2023-08-24T16:43:17.593" v="1703" actId="20577"/>
          <ac:spMkLst>
            <pc:docMk/>
            <pc:sldMk cId="1833483449" sldId="258"/>
            <ac:spMk id="14" creationId="{527AA803-FEF0-AF2D-4DD0-A922484130A4}"/>
          </ac:spMkLst>
        </pc:spChg>
        <pc:spChg chg="add del mod">
          <ac:chgData name="Elora Griesser" userId="5f3909ed-8a30-4212-b263-2dce74779b23" providerId="ADAL" clId="{5ACD2869-2239-49E1-A2EE-A0AB7AB2F787}" dt="2023-08-24T15:44:00.055" v="490" actId="478"/>
          <ac:spMkLst>
            <pc:docMk/>
            <pc:sldMk cId="1833483449" sldId="258"/>
            <ac:spMk id="16" creationId="{DF84E5F6-7E64-F493-4715-F41DD3AEC968}"/>
          </ac:spMkLst>
        </pc:spChg>
        <pc:spChg chg="add del mod ord">
          <ac:chgData name="Elora Griesser" userId="5f3909ed-8a30-4212-b263-2dce74779b23" providerId="ADAL" clId="{5ACD2869-2239-49E1-A2EE-A0AB7AB2F787}" dt="2023-08-24T16:38:23.837" v="1635" actId="478"/>
          <ac:spMkLst>
            <pc:docMk/>
            <pc:sldMk cId="1833483449" sldId="258"/>
            <ac:spMk id="23" creationId="{6668CB30-86E2-5984-D273-CF9987F7B53D}"/>
          </ac:spMkLst>
        </pc:spChg>
        <pc:picChg chg="add mod">
          <ac:chgData name="Elora Griesser" userId="5f3909ed-8a30-4212-b263-2dce74779b23" providerId="ADAL" clId="{5ACD2869-2239-49E1-A2EE-A0AB7AB2F787}" dt="2023-08-24T16:36:43.539" v="1608" actId="207"/>
          <ac:picMkLst>
            <pc:docMk/>
            <pc:sldMk cId="1833483449" sldId="258"/>
            <ac:picMk id="4" creationId="{4C7E86A7-0C1E-4E96-7034-CCA487DAFD4E}"/>
          </ac:picMkLst>
        </pc:picChg>
        <pc:picChg chg="add mod">
          <ac:chgData name="Elora Griesser" userId="5f3909ed-8a30-4212-b263-2dce74779b23" providerId="ADAL" clId="{5ACD2869-2239-49E1-A2EE-A0AB7AB2F787}" dt="2023-08-24T16:38:17.445" v="1625" actId="207"/>
          <ac:picMkLst>
            <pc:docMk/>
            <pc:sldMk cId="1833483449" sldId="258"/>
            <ac:picMk id="6" creationId="{EC81CD4F-263E-7C0D-7223-4845AA2C0CA9}"/>
          </ac:picMkLst>
        </pc:picChg>
        <pc:picChg chg="add del mod">
          <ac:chgData name="Elora Griesser" userId="5f3909ed-8a30-4212-b263-2dce74779b23" providerId="ADAL" clId="{5ACD2869-2239-49E1-A2EE-A0AB7AB2F787}" dt="2023-08-24T15:38:57.337" v="364" actId="478"/>
          <ac:picMkLst>
            <pc:docMk/>
            <pc:sldMk cId="1833483449" sldId="258"/>
            <ac:picMk id="10" creationId="{00DADC14-8823-DF27-278B-6CEF433EA338}"/>
          </ac:picMkLst>
        </pc:picChg>
        <pc:picChg chg="add del mod">
          <ac:chgData name="Elora Griesser" userId="5f3909ed-8a30-4212-b263-2dce74779b23" providerId="ADAL" clId="{5ACD2869-2239-49E1-A2EE-A0AB7AB2F787}" dt="2023-08-24T15:38:56.453" v="363" actId="478"/>
          <ac:picMkLst>
            <pc:docMk/>
            <pc:sldMk cId="1833483449" sldId="258"/>
            <ac:picMk id="12" creationId="{A20600A1-21C9-347F-94A3-44297D3A22A4}"/>
          </ac:picMkLst>
        </pc:picChg>
        <pc:picChg chg="add del mod">
          <ac:chgData name="Elora Griesser" userId="5f3909ed-8a30-4212-b263-2dce74779b23" providerId="ADAL" clId="{5ACD2869-2239-49E1-A2EE-A0AB7AB2F787}" dt="2023-08-24T15:45:14.921" v="512" actId="478"/>
          <ac:picMkLst>
            <pc:docMk/>
            <pc:sldMk cId="1833483449" sldId="258"/>
            <ac:picMk id="18" creationId="{B220C776-3370-7572-B0D9-2C40CBC09ED9}"/>
          </ac:picMkLst>
        </pc:picChg>
        <pc:picChg chg="add mod">
          <ac:chgData name="Elora Griesser" userId="5f3909ed-8a30-4212-b263-2dce74779b23" providerId="ADAL" clId="{5ACD2869-2239-49E1-A2EE-A0AB7AB2F787}" dt="2023-08-24T16:39:16.821" v="1640" actId="207"/>
          <ac:picMkLst>
            <pc:docMk/>
            <pc:sldMk cId="1833483449" sldId="258"/>
            <ac:picMk id="20" creationId="{8C58D0BE-B7B7-1A88-73CB-FF385B45BFDF}"/>
          </ac:picMkLst>
        </pc:picChg>
        <pc:picChg chg="add mod">
          <ac:chgData name="Elora Griesser" userId="5f3909ed-8a30-4212-b263-2dce74779b23" providerId="ADAL" clId="{5ACD2869-2239-49E1-A2EE-A0AB7AB2F787}" dt="2023-08-24T15:46:17.568" v="535" actId="571"/>
          <ac:picMkLst>
            <pc:docMk/>
            <pc:sldMk cId="1833483449" sldId="258"/>
            <ac:picMk id="21" creationId="{BFAC3DD1-92EB-250C-8B0F-4D3381A70C36}"/>
          </ac:picMkLst>
        </pc:picChg>
        <pc:picChg chg="add mod">
          <ac:chgData name="Elora Griesser" userId="5f3909ed-8a30-4212-b263-2dce74779b23" providerId="ADAL" clId="{5ACD2869-2239-49E1-A2EE-A0AB7AB2F787}" dt="2023-08-24T15:46:17.568" v="535" actId="571"/>
          <ac:picMkLst>
            <pc:docMk/>
            <pc:sldMk cId="1833483449" sldId="258"/>
            <ac:picMk id="22" creationId="{549690FC-DB06-3888-560C-ED366C17A339}"/>
          </ac:picMkLst>
        </pc:picChg>
      </pc:sldChg>
      <pc:sldChg chg="addSp delSp modSp add mod">
        <pc:chgData name="Elora Griesser" userId="5f3909ed-8a30-4212-b263-2dce74779b23" providerId="ADAL" clId="{5ACD2869-2239-49E1-A2EE-A0AB7AB2F787}" dt="2023-08-24T16:41:47.400" v="1691" actId="12"/>
        <pc:sldMkLst>
          <pc:docMk/>
          <pc:sldMk cId="3876799174" sldId="259"/>
        </pc:sldMkLst>
        <pc:spChg chg="mod">
          <ac:chgData name="Elora Griesser" userId="5f3909ed-8a30-4212-b263-2dce74779b23" providerId="ADAL" clId="{5ACD2869-2239-49E1-A2EE-A0AB7AB2F787}" dt="2023-08-24T15:48:05.355" v="611" actId="20577"/>
          <ac:spMkLst>
            <pc:docMk/>
            <pc:sldMk cId="3876799174" sldId="259"/>
            <ac:spMk id="2" creationId="{E97070DE-E4BC-01BE-E068-C65AB6F20248}"/>
          </ac:spMkLst>
        </pc:spChg>
        <pc:spChg chg="mod">
          <ac:chgData name="Elora Griesser" userId="5f3909ed-8a30-4212-b263-2dce74779b23" providerId="ADAL" clId="{5ACD2869-2239-49E1-A2EE-A0AB7AB2F787}" dt="2023-08-24T16:41:40.529" v="1690" actId="12"/>
          <ac:spMkLst>
            <pc:docMk/>
            <pc:sldMk cId="3876799174" sldId="259"/>
            <ac:spMk id="7" creationId="{3B2A1B1D-716B-B21C-7DC0-A7CB4FA7796D}"/>
          </ac:spMkLst>
        </pc:spChg>
        <pc:spChg chg="add mod">
          <ac:chgData name="Elora Griesser" userId="5f3909ed-8a30-4212-b263-2dce74779b23" providerId="ADAL" clId="{5ACD2869-2239-49E1-A2EE-A0AB7AB2F787}" dt="2023-08-24T16:41:47.400" v="1691" actId="12"/>
          <ac:spMkLst>
            <pc:docMk/>
            <pc:sldMk cId="3876799174" sldId="259"/>
            <ac:spMk id="22" creationId="{1B98B9A4-2735-0318-419D-4B631F0B2D07}"/>
          </ac:spMkLst>
        </pc:spChg>
        <pc:spChg chg="add del">
          <ac:chgData name="Elora Griesser" userId="5f3909ed-8a30-4212-b263-2dce74779b23" providerId="ADAL" clId="{5ACD2869-2239-49E1-A2EE-A0AB7AB2F787}" dt="2023-08-24T16:13:11.977" v="1155" actId="478"/>
          <ac:spMkLst>
            <pc:docMk/>
            <pc:sldMk cId="3876799174" sldId="259"/>
            <ac:spMk id="24" creationId="{E9094DA6-87EA-C2E6-CDC2-57AA109B4A9C}"/>
          </ac:spMkLst>
        </pc:spChg>
        <pc:picChg chg="add del mod">
          <ac:chgData name="Elora Griesser" userId="5f3909ed-8a30-4212-b263-2dce74779b23" providerId="ADAL" clId="{5ACD2869-2239-49E1-A2EE-A0AB7AB2F787}" dt="2023-08-24T16:03:09.446" v="944" actId="478"/>
          <ac:picMkLst>
            <pc:docMk/>
            <pc:sldMk cId="3876799174" sldId="259"/>
            <ac:picMk id="4" creationId="{EF154249-A1DE-3CE0-C414-E0EEBD0E8FE1}"/>
          </ac:picMkLst>
        </pc:picChg>
        <pc:picChg chg="add mod">
          <ac:chgData name="Elora Griesser" userId="5f3909ed-8a30-4212-b263-2dce74779b23" providerId="ADAL" clId="{5ACD2869-2239-49E1-A2EE-A0AB7AB2F787}" dt="2023-08-24T16:07:06.805" v="1009" actId="1035"/>
          <ac:picMkLst>
            <pc:docMk/>
            <pc:sldMk cId="3876799174" sldId="259"/>
            <ac:picMk id="6" creationId="{1792EA0D-6335-5A1E-9B02-C6E7DCC45E8F}"/>
          </ac:picMkLst>
        </pc:picChg>
        <pc:picChg chg="add mod">
          <ac:chgData name="Elora Griesser" userId="5f3909ed-8a30-4212-b263-2dce74779b23" providerId="ADAL" clId="{5ACD2869-2239-49E1-A2EE-A0AB7AB2F787}" dt="2023-08-24T16:05:39.925" v="984" actId="1076"/>
          <ac:picMkLst>
            <pc:docMk/>
            <pc:sldMk cId="3876799174" sldId="259"/>
            <ac:picMk id="10" creationId="{3BF2046E-D76B-DDA9-4837-6410FF17B750}"/>
          </ac:picMkLst>
        </pc:picChg>
        <pc:picChg chg="add del mod">
          <ac:chgData name="Elora Griesser" userId="5f3909ed-8a30-4212-b263-2dce74779b23" providerId="ADAL" clId="{5ACD2869-2239-49E1-A2EE-A0AB7AB2F787}" dt="2023-08-24T16:03:10.159" v="945" actId="478"/>
          <ac:picMkLst>
            <pc:docMk/>
            <pc:sldMk cId="3876799174" sldId="259"/>
            <ac:picMk id="12" creationId="{1D10F4CF-6E37-69E7-3415-EC2F352B33ED}"/>
          </ac:picMkLst>
        </pc:picChg>
        <pc:picChg chg="add del mod">
          <ac:chgData name="Elora Griesser" userId="5f3909ed-8a30-4212-b263-2dce74779b23" providerId="ADAL" clId="{5ACD2869-2239-49E1-A2EE-A0AB7AB2F787}" dt="2023-08-24T16:03:08.642" v="943" actId="478"/>
          <ac:picMkLst>
            <pc:docMk/>
            <pc:sldMk cId="3876799174" sldId="259"/>
            <ac:picMk id="14" creationId="{AD639604-6358-C54D-F69D-34F35486BF1C}"/>
          </ac:picMkLst>
        </pc:picChg>
        <pc:picChg chg="add mod">
          <ac:chgData name="Elora Griesser" userId="5f3909ed-8a30-4212-b263-2dce74779b23" providerId="ADAL" clId="{5ACD2869-2239-49E1-A2EE-A0AB7AB2F787}" dt="2023-08-24T16:07:01.840" v="1007" actId="1035"/>
          <ac:picMkLst>
            <pc:docMk/>
            <pc:sldMk cId="3876799174" sldId="259"/>
            <ac:picMk id="16" creationId="{2C35FC6E-061B-7E3A-7F3E-9C26F001F6A2}"/>
          </ac:picMkLst>
        </pc:picChg>
        <pc:picChg chg="add mod">
          <ac:chgData name="Elora Griesser" userId="5f3909ed-8a30-4212-b263-2dce74779b23" providerId="ADAL" clId="{5ACD2869-2239-49E1-A2EE-A0AB7AB2F787}" dt="2023-08-24T16:06:51.771" v="1003" actId="1036"/>
          <ac:picMkLst>
            <pc:docMk/>
            <pc:sldMk cId="3876799174" sldId="259"/>
            <ac:picMk id="18" creationId="{48B300C3-B1E5-CFDC-428B-698C1619C9FC}"/>
          </ac:picMkLst>
        </pc:picChg>
        <pc:picChg chg="add mod">
          <ac:chgData name="Elora Griesser" userId="5f3909ed-8a30-4212-b263-2dce74779b23" providerId="ADAL" clId="{5ACD2869-2239-49E1-A2EE-A0AB7AB2F787}" dt="2023-08-24T16:06:38.214" v="994" actId="1035"/>
          <ac:picMkLst>
            <pc:docMk/>
            <pc:sldMk cId="3876799174" sldId="259"/>
            <ac:picMk id="20" creationId="{8BE5F66F-802C-8E62-E488-3E82998C9DFC}"/>
          </ac:picMkLst>
        </pc:picChg>
        <pc:picChg chg="add mod">
          <ac:chgData name="Elora Griesser" userId="5f3909ed-8a30-4212-b263-2dce74779b23" providerId="ADAL" clId="{5ACD2869-2239-49E1-A2EE-A0AB7AB2F787}" dt="2023-08-24T16:39:51.246" v="1665" actId="1035"/>
          <ac:picMkLst>
            <pc:docMk/>
            <pc:sldMk cId="3876799174" sldId="259"/>
            <ac:picMk id="26" creationId="{AFA67B9A-FFC3-AD89-C2FA-B04DB7106C8C}"/>
          </ac:picMkLst>
        </pc:picChg>
        <pc:picChg chg="add mod">
          <ac:chgData name="Elora Griesser" userId="5f3909ed-8a30-4212-b263-2dce74779b23" providerId="ADAL" clId="{5ACD2869-2239-49E1-A2EE-A0AB7AB2F787}" dt="2023-08-24T16:39:51.246" v="1665" actId="1035"/>
          <ac:picMkLst>
            <pc:docMk/>
            <pc:sldMk cId="3876799174" sldId="259"/>
            <ac:picMk id="28" creationId="{A6FA2603-F51A-F9E0-3098-07DD9703C966}"/>
          </ac:picMkLst>
        </pc:picChg>
        <pc:picChg chg="add mod">
          <ac:chgData name="Elora Griesser" userId="5f3909ed-8a30-4212-b263-2dce74779b23" providerId="ADAL" clId="{5ACD2869-2239-49E1-A2EE-A0AB7AB2F787}" dt="2023-08-24T16:39:51.246" v="1665" actId="1035"/>
          <ac:picMkLst>
            <pc:docMk/>
            <pc:sldMk cId="3876799174" sldId="259"/>
            <ac:picMk id="30" creationId="{CF7D197B-FC74-C0D2-C284-D4BDA5DF4B6F}"/>
          </ac:picMkLst>
        </pc:picChg>
      </pc:sldChg>
      <pc:sldChg chg="addSp delSp modSp add mod ord">
        <pc:chgData name="Elora Griesser" userId="5f3909ed-8a30-4212-b263-2dce74779b23" providerId="ADAL" clId="{5ACD2869-2239-49E1-A2EE-A0AB7AB2F787}" dt="2023-08-24T16:41:03.963" v="1686" actId="1076"/>
        <pc:sldMkLst>
          <pc:docMk/>
          <pc:sldMk cId="1359906901" sldId="260"/>
        </pc:sldMkLst>
        <pc:spChg chg="mod">
          <ac:chgData name="Elora Griesser" userId="5f3909ed-8a30-4212-b263-2dce74779b23" providerId="ADAL" clId="{5ACD2869-2239-49E1-A2EE-A0AB7AB2F787}" dt="2023-08-24T16:18:49.725" v="1242" actId="20577"/>
          <ac:spMkLst>
            <pc:docMk/>
            <pc:sldMk cId="1359906901" sldId="260"/>
            <ac:spMk id="2" creationId="{E97070DE-E4BC-01BE-E068-C65AB6F20248}"/>
          </ac:spMkLst>
        </pc:spChg>
        <pc:spChg chg="del mod">
          <ac:chgData name="Elora Griesser" userId="5f3909ed-8a30-4212-b263-2dce74779b23" providerId="ADAL" clId="{5ACD2869-2239-49E1-A2EE-A0AB7AB2F787}" dt="2023-08-24T16:18:19.279" v="1211" actId="478"/>
          <ac:spMkLst>
            <pc:docMk/>
            <pc:sldMk cId="1359906901" sldId="260"/>
            <ac:spMk id="7" creationId="{3B2A1B1D-716B-B21C-7DC0-A7CB4FA7796D}"/>
          </ac:spMkLst>
        </pc:spChg>
        <pc:spChg chg="add mod">
          <ac:chgData name="Elora Griesser" userId="5f3909ed-8a30-4212-b263-2dce74779b23" providerId="ADAL" clId="{5ACD2869-2239-49E1-A2EE-A0AB7AB2F787}" dt="2023-08-24T16:28:57.643" v="1545" actId="14100"/>
          <ac:spMkLst>
            <pc:docMk/>
            <pc:sldMk cId="1359906901" sldId="260"/>
            <ac:spMk id="10" creationId="{FEEA71BE-8ABC-1745-3892-849AA58BB090}"/>
          </ac:spMkLst>
        </pc:spChg>
        <pc:picChg chg="add del mod">
          <ac:chgData name="Elora Griesser" userId="5f3909ed-8a30-4212-b263-2dce74779b23" providerId="ADAL" clId="{5ACD2869-2239-49E1-A2EE-A0AB7AB2F787}" dt="2023-08-24T16:18:26.895" v="1213" actId="478"/>
          <ac:picMkLst>
            <pc:docMk/>
            <pc:sldMk cId="1359906901" sldId="260"/>
            <ac:picMk id="4" creationId="{9850FA00-7063-D89C-107D-595EDE182950}"/>
          </ac:picMkLst>
        </pc:picChg>
        <pc:picChg chg="add del mod">
          <ac:chgData name="Elora Griesser" userId="5f3909ed-8a30-4212-b263-2dce74779b23" providerId="ADAL" clId="{5ACD2869-2239-49E1-A2EE-A0AB7AB2F787}" dt="2023-08-24T16:17:32.294" v="1201" actId="478"/>
          <ac:picMkLst>
            <pc:docMk/>
            <pc:sldMk cId="1359906901" sldId="260"/>
            <ac:picMk id="6" creationId="{698936B0-42B3-40EE-0B56-D63F94355805}"/>
          </ac:picMkLst>
        </pc:picChg>
        <pc:picChg chg="add del mod">
          <ac:chgData name="Elora Griesser" userId="5f3909ed-8a30-4212-b263-2dce74779b23" providerId="ADAL" clId="{5ACD2869-2239-49E1-A2EE-A0AB7AB2F787}" dt="2023-08-24T16:40:29.374" v="1670" actId="478"/>
          <ac:picMkLst>
            <pc:docMk/>
            <pc:sldMk cId="1359906901" sldId="260"/>
            <ac:picMk id="12" creationId="{82B39CE4-4687-5E82-6F2F-E8B95BFD2187}"/>
          </ac:picMkLst>
        </pc:picChg>
        <pc:picChg chg="add del mod">
          <ac:chgData name="Elora Griesser" userId="5f3909ed-8a30-4212-b263-2dce74779b23" providerId="ADAL" clId="{5ACD2869-2239-49E1-A2EE-A0AB7AB2F787}" dt="2023-08-24T16:40:24.741" v="1668" actId="478"/>
          <ac:picMkLst>
            <pc:docMk/>
            <pc:sldMk cId="1359906901" sldId="260"/>
            <ac:picMk id="14" creationId="{77921B8D-1856-E370-14AA-36E3B01ACD94}"/>
          </ac:picMkLst>
        </pc:picChg>
        <pc:picChg chg="add mod">
          <ac:chgData name="Elora Griesser" userId="5f3909ed-8a30-4212-b263-2dce74779b23" providerId="ADAL" clId="{5ACD2869-2239-49E1-A2EE-A0AB7AB2F787}" dt="2023-08-24T16:40:57.076" v="1685" actId="1036"/>
          <ac:picMkLst>
            <pc:docMk/>
            <pc:sldMk cId="1359906901" sldId="260"/>
            <ac:picMk id="16" creationId="{E6B01AF5-8945-CCC4-4947-72E2D85F384C}"/>
          </ac:picMkLst>
        </pc:picChg>
        <pc:picChg chg="add mod">
          <ac:chgData name="Elora Griesser" userId="5f3909ed-8a30-4212-b263-2dce74779b23" providerId="ADAL" clId="{5ACD2869-2239-49E1-A2EE-A0AB7AB2F787}" dt="2023-08-24T16:41:03.963" v="1686" actId="1076"/>
          <ac:picMkLst>
            <pc:docMk/>
            <pc:sldMk cId="1359906901" sldId="260"/>
            <ac:picMk id="18" creationId="{FA370215-E995-8FB4-7DFD-D71F0C48F139}"/>
          </ac:picMkLst>
        </pc:picChg>
      </pc:sldChg>
      <pc:sldChg chg="modSp add mod">
        <pc:chgData name="Elora Griesser" userId="5f3909ed-8a30-4212-b263-2dce74779b23" providerId="ADAL" clId="{5ACD2869-2239-49E1-A2EE-A0AB7AB2F787}" dt="2023-08-24T16:51:24.586" v="1704" actId="207"/>
        <pc:sldMkLst>
          <pc:docMk/>
          <pc:sldMk cId="1166304761" sldId="261"/>
        </pc:sldMkLst>
        <pc:picChg chg="mod">
          <ac:chgData name="Elora Griesser" userId="5f3909ed-8a30-4212-b263-2dce74779b23" providerId="ADAL" clId="{5ACD2869-2239-49E1-A2EE-A0AB7AB2F787}" dt="2023-08-24T16:51:24.586" v="1704" actId="207"/>
          <ac:picMkLst>
            <pc:docMk/>
            <pc:sldMk cId="1166304761" sldId="261"/>
            <ac:picMk id="4" creationId="{9850FA00-7063-D89C-107D-595EDE182950}"/>
          </ac:picMkLst>
        </pc:picChg>
      </pc:sldChg>
      <pc:sldChg chg="addSp delSp modSp add mod">
        <pc:chgData name="Elora Griesser" userId="5f3909ed-8a30-4212-b263-2dce74779b23" providerId="ADAL" clId="{5ACD2869-2239-49E1-A2EE-A0AB7AB2F787}" dt="2023-08-25T12:31:51.757" v="1705" actId="20577"/>
        <pc:sldMkLst>
          <pc:docMk/>
          <pc:sldMk cId="2629720585" sldId="262"/>
        </pc:sldMkLst>
        <pc:spChg chg="mod">
          <ac:chgData name="Elora Griesser" userId="5f3909ed-8a30-4212-b263-2dce74779b23" providerId="ADAL" clId="{5ACD2869-2239-49E1-A2EE-A0AB7AB2F787}" dt="2023-08-24T16:28:33.116" v="1510" actId="20577"/>
          <ac:spMkLst>
            <pc:docMk/>
            <pc:sldMk cId="2629720585" sldId="262"/>
            <ac:spMk id="2" creationId="{E97070DE-E4BC-01BE-E068-C65AB6F20248}"/>
          </ac:spMkLst>
        </pc:spChg>
        <pc:spChg chg="mod">
          <ac:chgData name="Elora Griesser" userId="5f3909ed-8a30-4212-b263-2dce74779b23" providerId="ADAL" clId="{5ACD2869-2239-49E1-A2EE-A0AB7AB2F787}" dt="2023-08-25T12:31:51.757" v="1705" actId="20577"/>
          <ac:spMkLst>
            <pc:docMk/>
            <pc:sldMk cId="2629720585" sldId="262"/>
            <ac:spMk id="10" creationId="{FEEA71BE-8ABC-1745-3892-849AA58BB090}"/>
          </ac:spMkLst>
        </pc:spChg>
        <pc:picChg chg="add mod">
          <ac:chgData name="Elora Griesser" userId="5f3909ed-8a30-4212-b263-2dce74779b23" providerId="ADAL" clId="{5ACD2869-2239-49E1-A2EE-A0AB7AB2F787}" dt="2023-08-24T16:32:02.541" v="1602" actId="1076"/>
          <ac:picMkLst>
            <pc:docMk/>
            <pc:sldMk cId="2629720585" sldId="262"/>
            <ac:picMk id="4" creationId="{B3368882-998C-950B-19F1-4CEAFE53E758}"/>
          </ac:picMkLst>
        </pc:picChg>
        <pc:picChg chg="del">
          <ac:chgData name="Elora Griesser" userId="5f3909ed-8a30-4212-b263-2dce74779b23" providerId="ADAL" clId="{5ACD2869-2239-49E1-A2EE-A0AB7AB2F787}" dt="2023-08-24T16:28:27.504" v="1508" actId="478"/>
          <ac:picMkLst>
            <pc:docMk/>
            <pc:sldMk cId="2629720585" sldId="262"/>
            <ac:picMk id="12" creationId="{82B39CE4-4687-5E82-6F2F-E8B95BFD2187}"/>
          </ac:picMkLst>
        </pc:picChg>
        <pc:picChg chg="del">
          <ac:chgData name="Elora Griesser" userId="5f3909ed-8a30-4212-b263-2dce74779b23" providerId="ADAL" clId="{5ACD2869-2239-49E1-A2EE-A0AB7AB2F787}" dt="2023-08-24T16:28:26.767" v="1507" actId="478"/>
          <ac:picMkLst>
            <pc:docMk/>
            <pc:sldMk cId="2629720585" sldId="262"/>
            <ac:picMk id="14" creationId="{77921B8D-1856-E370-14AA-36E3B01ACD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FD0AE-A9E7-4F09-86EB-4B3338B15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A6F90F-5A6B-40C2-A420-3B3F9C75A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7318D2-57CE-4E25-9A8C-1C9FF205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9417-6640-4F72-BECA-DB75DE610ADC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5E7392-DDF3-478C-A53F-E209C456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8A7CBF-1A22-4C3A-BDC5-3F3747A8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EF6D-3398-4006-BE24-4C276A422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63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8F5C2-F308-42C9-B9D5-0AC03F7F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FB040F-A07A-4571-83FE-ABE388E5F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48A36-729E-488C-8C85-60729366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9417-6640-4F72-BECA-DB75DE610ADC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D19414-798B-4BCC-A43F-844EBDD8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9F8767-1827-4147-9B7F-9D862CBE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EF6D-3398-4006-BE24-4C276A422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4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B3D940-47E3-4F08-924E-78EBD4C59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BAD339-2777-4384-A719-F4E6D0BD3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62E152-63F8-4EFD-8EDC-D459F246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9417-6640-4F72-BECA-DB75DE610ADC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625791-AE4A-4883-B8B4-E6EB895B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95BC4D-0E1B-4422-9ACE-28A4941C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EF6D-3398-4006-BE24-4C276A422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80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B6445-82AD-4F9F-830B-9142B17C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9DDDF7-BF03-431A-867A-1B26F8E69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B69889-086E-433E-B286-5458D233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9417-6640-4F72-BECA-DB75DE610ADC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59CB13-815B-48F9-AFB9-2B895AE6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FFAF45-63DB-488B-BA1B-C8A4D7DA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EF6D-3398-4006-BE24-4C276A422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45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DF209-E1F9-4602-BC33-3F6E0A8E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11C52A-9AE0-4311-96E0-1F623EB50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E40441-B706-4B20-9AAF-0EDB3C0B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9417-6640-4F72-BECA-DB75DE610ADC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7511C5-EFBC-4ECE-941F-CC8B0688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C8FF6D-2A6D-4664-9D8C-D2A3CA53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EF6D-3398-4006-BE24-4C276A422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03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17CE0-E767-42B9-A707-A516FFE9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C38CE3-133B-4E86-963B-10B99907D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0100C0-8638-4B9D-9841-190CF2186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CCCCCC-83C1-4AA8-8D50-6D375839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9417-6640-4F72-BECA-DB75DE610ADC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FEDC5F-1C88-49EF-9C83-B63DDF2B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6A3DEE-FDDA-463B-9C7F-7FC34804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EF6D-3398-4006-BE24-4C276A422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81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0082B-C336-4E0F-B570-DD947FC3B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82B1BF-0357-46C6-A427-48E46CC15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9CF868-F567-4F9B-A1DA-A6C7A849B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ED2892-DCD4-498C-8658-05D85F3F1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8D7E72E-2CAE-40EB-BB7D-1FEAE5FA1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B0214F4-DEFB-4A10-BD01-13B6FE5C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9417-6640-4F72-BECA-DB75DE610ADC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0E164D5-D5EF-4910-B4A3-9C76027A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144CF49-F5A9-4A51-AFE7-4D28FF2A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EF6D-3398-4006-BE24-4C276A422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47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BE5EA-CFB5-4336-BEB1-F1527479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87A2DD-CDAF-4249-9CD7-46CE2E09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9417-6640-4F72-BECA-DB75DE610ADC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D12E9F-F36B-4E05-BF29-46952B82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498BDF-898F-43F4-BA02-B19F3C51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EF6D-3398-4006-BE24-4C276A422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28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33D5BF-39F1-465D-80E9-FF35A209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9417-6640-4F72-BECA-DB75DE610ADC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BE8450-A375-4334-AEC0-0D71AFD8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4121DE-180E-4A74-A149-7AFF8DB4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EF6D-3398-4006-BE24-4C276A422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80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FD770-0405-4573-A219-1F0D2B64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AAB66A-8ECF-4D4C-B7A2-D45E37E7C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1DF298-19CD-42FE-8614-11010D678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BEF3FB-5D41-418F-9B75-2DD37DBD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9417-6640-4F72-BECA-DB75DE610ADC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E641E7-8640-4D34-9D8D-4FD91CE5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6753F5-321A-4235-97D7-CDC1D4A5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EF6D-3398-4006-BE24-4C276A422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91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8E0D3-4F7B-492E-A8A6-FCEA396F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EB44630-F71E-41F6-B79D-827FD1F14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6179C7-A58F-4B93-87E5-68EED6166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8D5626-A5A2-4C6B-830E-C4C26338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9417-6640-4F72-BECA-DB75DE610ADC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03C259-7D48-4F53-8122-8EDADD0D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F7F690-2410-4274-8589-233D1066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EF6D-3398-4006-BE24-4C276A422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61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7AD3FB-53E6-42A8-92BD-D0C0B1C8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A4752D-2730-4B57-A5F5-9A282CBF1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549F9B-87F9-4977-98ED-43940429F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9417-6640-4F72-BECA-DB75DE610ADC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CDD7DA-7C74-41EE-A64D-34AA04269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720F04-A420-4DD0-A55B-47829EB2A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AEF6D-3398-4006-BE24-4C276A422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62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1.jp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73A251-2F49-478F-AEC5-1F5F352B8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5400" b="1" dirty="0"/>
              <a:t>Kontakte 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C8B23E-08A3-487D-9277-48B1B10FB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sz="1600" dirty="0"/>
              <a:t>Von Steven Zieske, Mert Güney, Elora Grießer</a:t>
            </a:r>
          </a:p>
        </p:txBody>
      </p:sp>
      <p:pic>
        <p:nvPicPr>
          <p:cNvPr id="5" name="Grafik 4" descr="Ein Bild, das Farbigkeit, Kunst enthält.&#10;&#10;Automatisch generierte Beschreibung">
            <a:extLst>
              <a:ext uri="{FF2B5EF4-FFF2-40B4-BE49-F238E27FC236}">
                <a16:creationId xmlns:a16="http://schemas.microsoft.com/office/drawing/2014/main" id="{32D82889-525B-7638-3CE2-BC7234A255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" r="11089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957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070DE-E4BC-01BE-E068-C65AB6F2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720" y="102800"/>
            <a:ext cx="10234435" cy="1325563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2A1B1D-716B-B21C-7DC0-A7CB4FA77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  <a:buClr>
                <a:srgbClr val="0270FF"/>
              </a:buClr>
              <a:buFont typeface="Arial" panose="020B0604020202020204" pitchFamily="34" charset="0"/>
              <a:buChar char="►"/>
            </a:pPr>
            <a:r>
              <a:rPr lang="de-DE" dirty="0"/>
              <a:t>Plattform &amp; Schnittstellen</a:t>
            </a:r>
          </a:p>
          <a:p>
            <a:pPr>
              <a:lnSpc>
                <a:spcPct val="200000"/>
              </a:lnSpc>
              <a:buClr>
                <a:srgbClr val="0270FF"/>
              </a:buClr>
              <a:buFont typeface="Arial" panose="020B0604020202020204" pitchFamily="34" charset="0"/>
              <a:buChar char="►"/>
            </a:pPr>
            <a:r>
              <a:rPr lang="de-DE" dirty="0"/>
              <a:t>Funktionen</a:t>
            </a:r>
          </a:p>
          <a:p>
            <a:pPr>
              <a:lnSpc>
                <a:spcPct val="200000"/>
              </a:lnSpc>
              <a:buClr>
                <a:srgbClr val="0270FF"/>
              </a:buClr>
              <a:buFont typeface="Arial" panose="020B0604020202020204" pitchFamily="34" charset="0"/>
              <a:buChar char="►"/>
            </a:pPr>
            <a:r>
              <a:rPr lang="de-DE" dirty="0"/>
              <a:t>Live Demo</a:t>
            </a:r>
          </a:p>
          <a:p>
            <a:pPr>
              <a:lnSpc>
                <a:spcPct val="200000"/>
              </a:lnSpc>
              <a:buClr>
                <a:srgbClr val="0270FF"/>
              </a:buClr>
              <a:buFont typeface="Arial" panose="020B0604020202020204" pitchFamily="34" charset="0"/>
              <a:buChar char="►"/>
            </a:pPr>
            <a:r>
              <a:rPr lang="de-DE" dirty="0"/>
              <a:t>Probleme &amp; Lösungen</a:t>
            </a:r>
          </a:p>
          <a:p>
            <a:pPr>
              <a:lnSpc>
                <a:spcPct val="200000"/>
              </a:lnSpc>
              <a:buClr>
                <a:srgbClr val="0270FF"/>
              </a:buClr>
              <a:buFont typeface="Arial" panose="020B0604020202020204" pitchFamily="34" charset="0"/>
              <a:buChar char="►"/>
            </a:pPr>
            <a:r>
              <a:rPr lang="de-DE" dirty="0"/>
              <a:t>Zu Beachten</a:t>
            </a:r>
          </a:p>
        </p:txBody>
      </p:sp>
      <p:pic>
        <p:nvPicPr>
          <p:cNvPr id="9" name="Grafik 8" descr="Ein Bild, das Farbigkeit, Kunst enthält.&#10;&#10;Automatisch generierte Beschreibung">
            <a:extLst>
              <a:ext uri="{FF2B5EF4-FFF2-40B4-BE49-F238E27FC236}">
                <a16:creationId xmlns:a16="http://schemas.microsoft.com/office/drawing/2014/main" id="{915D8B4D-6944-89FA-23F6-FFB62D2643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" r="11089"/>
          <a:stretch/>
        </p:blipFill>
        <p:spPr>
          <a:xfrm flipH="1">
            <a:off x="0" y="1"/>
            <a:ext cx="1262270" cy="1428362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292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070DE-E4BC-01BE-E068-C65AB6F2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720" y="102800"/>
            <a:ext cx="10234435" cy="1325563"/>
          </a:xfrm>
        </p:spPr>
        <p:txBody>
          <a:bodyPr/>
          <a:lstStyle/>
          <a:p>
            <a:r>
              <a:rPr lang="de-DE" dirty="0"/>
              <a:t>Plattform &amp; Schnittstellen</a:t>
            </a:r>
          </a:p>
        </p:txBody>
      </p:sp>
      <p:pic>
        <p:nvPicPr>
          <p:cNvPr id="9" name="Grafik 8" descr="Ein Bild, das Farbigkeit, Kunst enthält.&#10;&#10;Automatisch generierte Beschreibung">
            <a:extLst>
              <a:ext uri="{FF2B5EF4-FFF2-40B4-BE49-F238E27FC236}">
                <a16:creationId xmlns:a16="http://schemas.microsoft.com/office/drawing/2014/main" id="{915D8B4D-6944-89FA-23F6-FFB62D2643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" r="11089"/>
          <a:stretch/>
        </p:blipFill>
        <p:spPr>
          <a:xfrm flipH="1">
            <a:off x="0" y="1"/>
            <a:ext cx="1262270" cy="1428362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4" name="Grafik 3" descr="Smartphone Silhouette">
            <a:extLst>
              <a:ext uri="{FF2B5EF4-FFF2-40B4-BE49-F238E27FC236}">
                <a16:creationId xmlns:a16="http://schemas.microsoft.com/office/drawing/2014/main" id="{4C7E86A7-0C1E-4E96-7034-CCA487DA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6254" y="3540356"/>
            <a:ext cx="930744" cy="930744"/>
          </a:xfrm>
          <a:prstGeom prst="rect">
            <a:avLst/>
          </a:prstGeom>
        </p:spPr>
      </p:pic>
      <p:pic>
        <p:nvPicPr>
          <p:cNvPr id="6" name="Grafik 5" descr="Internet Silhouette">
            <a:extLst>
              <a:ext uri="{FF2B5EF4-FFF2-40B4-BE49-F238E27FC236}">
                <a16:creationId xmlns:a16="http://schemas.microsoft.com/office/drawing/2014/main" id="{EC81CD4F-263E-7C0D-7223-4845AA2C0C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1434" y="1810860"/>
            <a:ext cx="1058378" cy="105837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E918E39-0395-F1EA-F1A7-E14F42AFB2D1}"/>
              </a:ext>
            </a:extLst>
          </p:cNvPr>
          <p:cNvSpPr txBox="1"/>
          <p:nvPr/>
        </p:nvSpPr>
        <p:spPr>
          <a:xfrm>
            <a:off x="7812350" y="2561642"/>
            <a:ext cx="139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4" name="Inhaltsplatzhalter 6">
            <a:extLst>
              <a:ext uri="{FF2B5EF4-FFF2-40B4-BE49-F238E27FC236}">
                <a16:creationId xmlns:a16="http://schemas.microsoft.com/office/drawing/2014/main" id="{527AA803-FEF0-AF2D-4DD0-A922484130A4}"/>
              </a:ext>
            </a:extLst>
          </p:cNvPr>
          <p:cNvSpPr txBox="1">
            <a:spLocks/>
          </p:cNvSpPr>
          <p:nvPr/>
        </p:nvSpPr>
        <p:spPr>
          <a:xfrm>
            <a:off x="2375057" y="1829911"/>
            <a:ext cx="5429340" cy="4951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dirty="0"/>
              <a:t>Virtuell getestet auf:		</a:t>
            </a:r>
          </a:p>
          <a:p>
            <a:pPr lvl="1">
              <a:buClr>
                <a:srgbClr val="0270FF"/>
              </a:buClr>
              <a:buFont typeface="Arial" panose="020B0604020202020204" pitchFamily="34" charset="0"/>
              <a:buChar char="►"/>
            </a:pPr>
            <a:r>
              <a:rPr lang="de-DE" sz="2000" dirty="0"/>
              <a:t> IOS</a:t>
            </a:r>
          </a:p>
          <a:p>
            <a:pPr lvl="1">
              <a:buClr>
                <a:srgbClr val="0270FF"/>
              </a:buClr>
              <a:buFont typeface="Arial" panose="020B0604020202020204" pitchFamily="34" charset="0"/>
              <a:buChar char="►"/>
            </a:pPr>
            <a:r>
              <a:rPr lang="de-DE" sz="2000" dirty="0"/>
              <a:t> Android</a:t>
            </a:r>
          </a:p>
          <a:p>
            <a:pPr lvl="1"/>
            <a:endParaRPr lang="de-DE" sz="2000" dirty="0"/>
          </a:p>
          <a:p>
            <a:pPr lvl="1"/>
            <a:endParaRPr lang="de-DE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dirty="0"/>
              <a:t>Physisch getestet auf:</a:t>
            </a:r>
          </a:p>
          <a:p>
            <a:pPr lvl="1">
              <a:buClr>
                <a:srgbClr val="0270FF"/>
              </a:buClr>
              <a:buFont typeface="Arial" panose="020B0604020202020204" pitchFamily="34" charset="0"/>
              <a:buChar char="►"/>
            </a:pPr>
            <a:r>
              <a:rPr lang="de-DE" sz="2000" dirty="0"/>
              <a:t> IOS</a:t>
            </a:r>
          </a:p>
          <a:p>
            <a:pPr lvl="1"/>
            <a:endParaRPr lang="de-DE" sz="2000" dirty="0"/>
          </a:p>
          <a:p>
            <a:pPr lvl="1"/>
            <a:endParaRPr lang="de-DE" sz="2000" dirty="0"/>
          </a:p>
          <a:p>
            <a:pPr marL="0" indent="0">
              <a:buNone/>
            </a:pPr>
            <a:r>
              <a:rPr lang="de-DE" sz="2400" dirty="0"/>
              <a:t>Verwendete Schnittstellen:		</a:t>
            </a:r>
          </a:p>
          <a:p>
            <a:pPr lvl="1">
              <a:buClr>
                <a:srgbClr val="0270FF"/>
              </a:buClr>
              <a:buFont typeface="Arial" panose="020B0604020202020204" pitchFamily="34" charset="0"/>
              <a:buChar char="►"/>
            </a:pPr>
            <a:r>
              <a:rPr lang="de-DE" sz="2000" dirty="0"/>
              <a:t> @capacitor-community/contacts</a:t>
            </a:r>
          </a:p>
          <a:p>
            <a:pPr lvl="1">
              <a:buClr>
                <a:srgbClr val="0270FF"/>
              </a:buClr>
              <a:buFont typeface="Arial" panose="020B0604020202020204" pitchFamily="34" charset="0"/>
              <a:buChar char="►"/>
            </a:pPr>
            <a:r>
              <a:rPr lang="de-DE" sz="2000" dirty="0"/>
              <a:t> @capacitor/clipboard</a:t>
            </a:r>
          </a:p>
          <a:p>
            <a:pPr lvl="1">
              <a:buClr>
                <a:srgbClr val="0270FF"/>
              </a:buClr>
              <a:buFont typeface="Arial" panose="020B0604020202020204" pitchFamily="34" charset="0"/>
              <a:buChar char="►"/>
            </a:pPr>
            <a:r>
              <a:rPr lang="de-DE" sz="2000" dirty="0"/>
              <a:t> </a:t>
            </a:r>
            <a:r>
              <a:rPr lang="de-DE" sz="2000" dirty="0" err="1"/>
              <a:t>capacitor</a:t>
            </a:r>
            <a:r>
              <a:rPr lang="de-DE" sz="2000" dirty="0"/>
              <a:t>-native-settings</a:t>
            </a:r>
          </a:p>
          <a:p>
            <a:endParaRPr lang="de-DE" sz="2400" dirty="0"/>
          </a:p>
        </p:txBody>
      </p:sp>
      <p:pic>
        <p:nvPicPr>
          <p:cNvPr id="20" name="Grafik 19" descr="Link Silhouette">
            <a:extLst>
              <a:ext uri="{FF2B5EF4-FFF2-40B4-BE49-F238E27FC236}">
                <a16:creationId xmlns:a16="http://schemas.microsoft.com/office/drawing/2014/main" id="{8C58D0BE-B7B7-1A88-73CB-FF385B45BF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22437" y="5142218"/>
            <a:ext cx="1058378" cy="105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8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070DE-E4BC-01BE-E068-C65AB6F2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720" y="102800"/>
            <a:ext cx="10234435" cy="1325563"/>
          </a:xfrm>
        </p:spPr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2A1B1D-716B-B21C-7DC0-A7CB4FA77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028" y="1691551"/>
            <a:ext cx="5741538" cy="46106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rgbClr val="0270FF"/>
              </a:buClr>
              <a:buFont typeface="Arial" panose="020B0604020202020204" pitchFamily="34" charset="0"/>
              <a:buChar char="►"/>
            </a:pPr>
            <a:r>
              <a:rPr lang="de-DE" sz="2400" dirty="0"/>
              <a:t> App zeigt alle Kontakte des Geräts an</a:t>
            </a:r>
          </a:p>
          <a:p>
            <a:pPr>
              <a:lnSpc>
                <a:spcPct val="150000"/>
              </a:lnSpc>
              <a:buClr>
                <a:srgbClr val="0270FF"/>
              </a:buClr>
              <a:buFont typeface="Arial" panose="020B0604020202020204" pitchFamily="34" charset="0"/>
              <a:buChar char="►"/>
            </a:pPr>
            <a:endParaRPr lang="de-DE" sz="1000" dirty="0"/>
          </a:p>
          <a:p>
            <a:pPr>
              <a:lnSpc>
                <a:spcPct val="150000"/>
              </a:lnSpc>
              <a:buClr>
                <a:srgbClr val="0270FF"/>
              </a:buClr>
              <a:buFont typeface="Arial" panose="020B0604020202020204" pitchFamily="34" charset="0"/>
              <a:buChar char="►"/>
            </a:pPr>
            <a:r>
              <a:rPr lang="de-DE" sz="2400" dirty="0"/>
              <a:t> Kontakte können…</a:t>
            </a:r>
          </a:p>
          <a:p>
            <a:pPr lvl="1">
              <a:lnSpc>
                <a:spcPct val="200000"/>
              </a:lnSpc>
              <a:buClr>
                <a:srgbClr val="0270FF"/>
              </a:buClr>
              <a:buFont typeface="Symbol" panose="05050102010706020507" pitchFamily="18" charset="2"/>
              <a:buChar char=""/>
            </a:pPr>
            <a:r>
              <a:rPr lang="de-DE" sz="2000" dirty="0"/>
              <a:t>gesucht</a:t>
            </a:r>
          </a:p>
          <a:p>
            <a:pPr lvl="1">
              <a:lnSpc>
                <a:spcPct val="200000"/>
              </a:lnSpc>
              <a:buClr>
                <a:srgbClr val="0270FF"/>
              </a:buClr>
              <a:buFont typeface="Symbol" panose="05050102010706020507" pitchFamily="18" charset="2"/>
              <a:buChar char=""/>
            </a:pPr>
            <a:r>
              <a:rPr lang="de-DE" sz="2000" dirty="0"/>
              <a:t>hinzugefügt</a:t>
            </a:r>
          </a:p>
          <a:p>
            <a:pPr lvl="1">
              <a:lnSpc>
                <a:spcPct val="200000"/>
              </a:lnSpc>
              <a:buClr>
                <a:srgbClr val="0270FF"/>
              </a:buClr>
              <a:buFont typeface="Symbol" panose="05050102010706020507" pitchFamily="18" charset="2"/>
              <a:buChar char=""/>
            </a:pPr>
            <a:r>
              <a:rPr lang="de-DE" sz="2000" dirty="0"/>
              <a:t>angezeigt</a:t>
            </a:r>
          </a:p>
          <a:p>
            <a:pPr lvl="1">
              <a:lnSpc>
                <a:spcPct val="200000"/>
              </a:lnSpc>
              <a:buClr>
                <a:srgbClr val="0270FF"/>
              </a:buClr>
              <a:buFont typeface="Symbol" panose="05050102010706020507" pitchFamily="18" charset="2"/>
              <a:buChar char=""/>
            </a:pPr>
            <a:r>
              <a:rPr lang="de-DE" sz="2000" dirty="0"/>
              <a:t>gelöscht werden</a:t>
            </a:r>
          </a:p>
        </p:txBody>
      </p:sp>
      <p:pic>
        <p:nvPicPr>
          <p:cNvPr id="9" name="Grafik 8" descr="Ein Bild, das Farbigkeit, Kunst enthält.&#10;&#10;Automatisch generierte Beschreibung">
            <a:extLst>
              <a:ext uri="{FF2B5EF4-FFF2-40B4-BE49-F238E27FC236}">
                <a16:creationId xmlns:a16="http://schemas.microsoft.com/office/drawing/2014/main" id="{915D8B4D-6944-89FA-23F6-FFB62D2643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" r="11089"/>
          <a:stretch/>
        </p:blipFill>
        <p:spPr>
          <a:xfrm flipH="1">
            <a:off x="0" y="1"/>
            <a:ext cx="1262270" cy="1428362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6" name="Grafik 5" descr="Abfall Silhouette">
            <a:extLst>
              <a:ext uri="{FF2B5EF4-FFF2-40B4-BE49-F238E27FC236}">
                <a16:creationId xmlns:a16="http://schemas.microsoft.com/office/drawing/2014/main" id="{1792EA0D-6335-5A1E-9B02-C6E7DCC45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1644" y="5474357"/>
            <a:ext cx="505545" cy="505545"/>
          </a:xfrm>
          <a:prstGeom prst="rect">
            <a:avLst/>
          </a:prstGeom>
        </p:spPr>
      </p:pic>
      <p:pic>
        <p:nvPicPr>
          <p:cNvPr id="10" name="Grafik 9" descr="Adressbuch Silhouette">
            <a:extLst>
              <a:ext uri="{FF2B5EF4-FFF2-40B4-BE49-F238E27FC236}">
                <a16:creationId xmlns:a16="http://schemas.microsoft.com/office/drawing/2014/main" id="{3BF2046E-D76B-DDA9-4837-6410FF17B7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1135" y="1654010"/>
            <a:ext cx="774671" cy="774671"/>
          </a:xfrm>
          <a:prstGeom prst="rect">
            <a:avLst/>
          </a:prstGeom>
        </p:spPr>
      </p:pic>
      <p:pic>
        <p:nvPicPr>
          <p:cNvPr id="16" name="Grafik 15" descr="Prüfliste Silhouette">
            <a:extLst>
              <a:ext uri="{FF2B5EF4-FFF2-40B4-BE49-F238E27FC236}">
                <a16:creationId xmlns:a16="http://schemas.microsoft.com/office/drawing/2014/main" id="{2C35FC6E-061B-7E3A-7F3E-9C26F001F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95028" y="4761011"/>
            <a:ext cx="538776" cy="538776"/>
          </a:xfrm>
          <a:prstGeom prst="rect">
            <a:avLst/>
          </a:prstGeom>
        </p:spPr>
      </p:pic>
      <p:pic>
        <p:nvPicPr>
          <p:cNvPr id="18" name="Grafik 17" descr="Folgen Silhouette">
            <a:extLst>
              <a:ext uri="{FF2B5EF4-FFF2-40B4-BE49-F238E27FC236}">
                <a16:creationId xmlns:a16="http://schemas.microsoft.com/office/drawing/2014/main" id="{48B300C3-B1E5-CFDC-428B-698C1619C9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05806" y="4047665"/>
            <a:ext cx="538776" cy="538776"/>
          </a:xfrm>
          <a:prstGeom prst="rect">
            <a:avLst/>
          </a:prstGeom>
        </p:spPr>
      </p:pic>
      <p:pic>
        <p:nvPicPr>
          <p:cNvPr id="20" name="Grafik 19" descr="Lupe Silhouette">
            <a:extLst>
              <a:ext uri="{FF2B5EF4-FFF2-40B4-BE49-F238E27FC236}">
                <a16:creationId xmlns:a16="http://schemas.microsoft.com/office/drawing/2014/main" id="{8BE5F66F-802C-8E62-E488-3E82998C9D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26515" y="3508123"/>
            <a:ext cx="497358" cy="497358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1B98B9A4-2735-0318-419D-4B631F0B2D07}"/>
              </a:ext>
            </a:extLst>
          </p:cNvPr>
          <p:cNvSpPr txBox="1"/>
          <p:nvPr/>
        </p:nvSpPr>
        <p:spPr>
          <a:xfrm>
            <a:off x="5519883" y="2718088"/>
            <a:ext cx="5720975" cy="2397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270FF"/>
              </a:buClr>
              <a:buFont typeface="Arial" panose="020B0604020202020204" pitchFamily="34" charset="0"/>
              <a:buChar char="►"/>
            </a:pPr>
            <a:r>
              <a:rPr lang="de-DE" sz="2400" dirty="0"/>
              <a:t> Telefonnummern/E-Mails können…</a:t>
            </a:r>
          </a:p>
          <a:p>
            <a:pPr lvl="1">
              <a:lnSpc>
                <a:spcPct val="200000"/>
              </a:lnSpc>
              <a:buClr>
                <a:srgbClr val="0270FF"/>
              </a:buClr>
              <a:buFont typeface="Symbol" panose="05050102010706020507" pitchFamily="18" charset="2"/>
              <a:buChar char=""/>
            </a:pPr>
            <a:r>
              <a:rPr lang="de-DE" sz="2000" dirty="0"/>
              <a:t>kopiert</a:t>
            </a:r>
          </a:p>
          <a:p>
            <a:pPr lvl="1">
              <a:lnSpc>
                <a:spcPct val="200000"/>
              </a:lnSpc>
              <a:buClr>
                <a:srgbClr val="0270FF"/>
              </a:buClr>
              <a:buFont typeface="Symbol" panose="05050102010706020507" pitchFamily="18" charset="2"/>
              <a:buChar char=""/>
            </a:pPr>
            <a:r>
              <a:rPr lang="de-DE" sz="2000" dirty="0"/>
              <a:t>angerufen</a:t>
            </a:r>
          </a:p>
          <a:p>
            <a:pPr lvl="1">
              <a:lnSpc>
                <a:spcPct val="200000"/>
              </a:lnSpc>
              <a:buClr>
                <a:srgbClr val="0270FF"/>
              </a:buClr>
              <a:buFont typeface="Symbol" panose="05050102010706020507" pitchFamily="18" charset="2"/>
              <a:buChar char=""/>
            </a:pPr>
            <a:r>
              <a:rPr lang="de-DE" sz="2000" dirty="0"/>
              <a:t>in der </a:t>
            </a:r>
            <a:r>
              <a:rPr lang="de-DE" sz="2000" dirty="0" err="1"/>
              <a:t>standard</a:t>
            </a:r>
            <a:r>
              <a:rPr lang="de-DE" sz="2000" dirty="0"/>
              <a:t> Mail-App geöffnet werden</a:t>
            </a:r>
          </a:p>
        </p:txBody>
      </p:sp>
      <p:pic>
        <p:nvPicPr>
          <p:cNvPr id="26" name="Grafik 25" descr="E-Mail Silhouette">
            <a:extLst>
              <a:ext uri="{FF2B5EF4-FFF2-40B4-BE49-F238E27FC236}">
                <a16:creationId xmlns:a16="http://schemas.microsoft.com/office/drawing/2014/main" id="{AFA67B9A-FFC3-AD89-C2FA-B04DB7106C8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60488" y="4614807"/>
            <a:ext cx="499395" cy="499395"/>
          </a:xfrm>
          <a:prstGeom prst="rect">
            <a:avLst/>
          </a:prstGeom>
        </p:spPr>
      </p:pic>
      <p:pic>
        <p:nvPicPr>
          <p:cNvPr id="28" name="Grafik 27" descr="Ebenen (Design) Silhouette">
            <a:extLst>
              <a:ext uri="{FF2B5EF4-FFF2-40B4-BE49-F238E27FC236}">
                <a16:creationId xmlns:a16="http://schemas.microsoft.com/office/drawing/2014/main" id="{A6FA2603-F51A-F9E0-3098-07DD9703C9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46012" y="3427265"/>
            <a:ext cx="499395" cy="499395"/>
          </a:xfrm>
          <a:prstGeom prst="rect">
            <a:avLst/>
          </a:prstGeom>
        </p:spPr>
      </p:pic>
      <p:pic>
        <p:nvPicPr>
          <p:cNvPr id="30" name="Grafik 29" descr="Receiver Silhouette">
            <a:extLst>
              <a:ext uri="{FF2B5EF4-FFF2-40B4-BE49-F238E27FC236}">
                <a16:creationId xmlns:a16="http://schemas.microsoft.com/office/drawing/2014/main" id="{CF7D197B-FC74-C0D2-C284-D4BDA5DF4B6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566316" y="4014651"/>
            <a:ext cx="458789" cy="45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9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070DE-E4BC-01BE-E068-C65AB6F2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720" y="102800"/>
            <a:ext cx="10234435" cy="13255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2A1B1D-716B-B21C-7DC0-A7CB4FA77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8006"/>
            <a:ext cx="10515600" cy="15123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8800" b="1" dirty="0"/>
              <a:t>Live Demo</a:t>
            </a:r>
          </a:p>
          <a:p>
            <a:endParaRPr lang="de-DE" sz="5400" b="1" dirty="0"/>
          </a:p>
        </p:txBody>
      </p:sp>
      <p:pic>
        <p:nvPicPr>
          <p:cNvPr id="9" name="Grafik 8" descr="Ein Bild, das Farbigkeit, Kunst enthält.&#10;&#10;Automatisch generierte Beschreibung">
            <a:extLst>
              <a:ext uri="{FF2B5EF4-FFF2-40B4-BE49-F238E27FC236}">
                <a16:creationId xmlns:a16="http://schemas.microsoft.com/office/drawing/2014/main" id="{915D8B4D-6944-89FA-23F6-FFB62D2643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" r="11089"/>
          <a:stretch/>
        </p:blipFill>
        <p:spPr>
          <a:xfrm flipH="1">
            <a:off x="0" y="1"/>
            <a:ext cx="1262270" cy="1428362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4" name="Grafik 3" descr="Smartphone mit einfarbiger Füllung">
            <a:extLst>
              <a:ext uri="{FF2B5EF4-FFF2-40B4-BE49-F238E27FC236}">
                <a16:creationId xmlns:a16="http://schemas.microsoft.com/office/drawing/2014/main" id="{9850FA00-7063-D89C-107D-595EDE182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9654" y="3660385"/>
            <a:ext cx="2016515" cy="201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0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070DE-E4BC-01BE-E068-C65AB6F2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720" y="102800"/>
            <a:ext cx="10234435" cy="1325563"/>
          </a:xfrm>
        </p:spPr>
        <p:txBody>
          <a:bodyPr/>
          <a:lstStyle/>
          <a:p>
            <a:r>
              <a:rPr lang="de-DE" dirty="0"/>
              <a:t>Probleme &amp; Lösungen</a:t>
            </a:r>
          </a:p>
        </p:txBody>
      </p:sp>
      <p:pic>
        <p:nvPicPr>
          <p:cNvPr id="9" name="Grafik 8" descr="Ein Bild, das Farbigkeit, Kunst enthält.&#10;&#10;Automatisch generierte Beschreibung">
            <a:extLst>
              <a:ext uri="{FF2B5EF4-FFF2-40B4-BE49-F238E27FC236}">
                <a16:creationId xmlns:a16="http://schemas.microsoft.com/office/drawing/2014/main" id="{915D8B4D-6944-89FA-23F6-FFB62D2643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" r="11089"/>
          <a:stretch/>
        </p:blipFill>
        <p:spPr>
          <a:xfrm flipH="1">
            <a:off x="0" y="1"/>
            <a:ext cx="1262270" cy="1428362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FEEA71BE-8ABC-1745-3892-849AA58BB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20" y="2398299"/>
            <a:ext cx="9916355" cy="293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Nach Entzug der Berechtigung um auf die Kontakte zuzugreifen wird nicht erneut nach der Berechtigung gefragt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Ein Alert Fenster wird geöffnet, um direkt zu den Einstellungen der App zu gelangen → dort können die Berechtigung manuell vergeben werden</a:t>
            </a:r>
          </a:p>
        </p:txBody>
      </p:sp>
      <p:pic>
        <p:nvPicPr>
          <p:cNvPr id="16" name="Grafik 15" descr="Kennzeichen mit einfarbiger Füllung">
            <a:extLst>
              <a:ext uri="{FF2B5EF4-FFF2-40B4-BE49-F238E27FC236}">
                <a16:creationId xmlns:a16="http://schemas.microsoft.com/office/drawing/2014/main" id="{E6B01AF5-8945-CCC4-4947-72E2D85F3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135" y="4347668"/>
            <a:ext cx="914400" cy="914400"/>
          </a:xfrm>
          <a:prstGeom prst="rect">
            <a:avLst/>
          </a:prstGeom>
        </p:spPr>
      </p:pic>
      <p:pic>
        <p:nvPicPr>
          <p:cNvPr id="18" name="Grafik 17" descr="Blitz mit einfarbiger Füllung">
            <a:extLst>
              <a:ext uri="{FF2B5EF4-FFF2-40B4-BE49-F238E27FC236}">
                <a16:creationId xmlns:a16="http://schemas.microsoft.com/office/drawing/2014/main" id="{FA370215-E995-8FB4-7DFD-D71F0C48F1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305" y="2293771"/>
            <a:ext cx="1004059" cy="100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0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070DE-E4BC-01BE-E068-C65AB6F2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720" y="102800"/>
            <a:ext cx="10234435" cy="1325563"/>
          </a:xfrm>
        </p:spPr>
        <p:txBody>
          <a:bodyPr/>
          <a:lstStyle/>
          <a:p>
            <a:r>
              <a:rPr lang="de-DE" dirty="0"/>
              <a:t>Zu Beachten</a:t>
            </a:r>
          </a:p>
        </p:txBody>
      </p:sp>
      <p:pic>
        <p:nvPicPr>
          <p:cNvPr id="9" name="Grafik 8" descr="Ein Bild, das Farbigkeit, Kunst enthält.&#10;&#10;Automatisch generierte Beschreibung">
            <a:extLst>
              <a:ext uri="{FF2B5EF4-FFF2-40B4-BE49-F238E27FC236}">
                <a16:creationId xmlns:a16="http://schemas.microsoft.com/office/drawing/2014/main" id="{915D8B4D-6944-89FA-23F6-FFB62D2643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" r="11089"/>
          <a:stretch/>
        </p:blipFill>
        <p:spPr>
          <a:xfrm flipH="1">
            <a:off x="0" y="1"/>
            <a:ext cx="1262270" cy="1428362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FEEA71BE-8ABC-1745-3892-849AA58BB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20" y="1799262"/>
            <a:ext cx="10515600" cy="1505914"/>
          </a:xfrm>
        </p:spPr>
        <p:txBody>
          <a:bodyPr>
            <a:normAutofit/>
          </a:bodyPr>
          <a:lstStyle/>
          <a:p>
            <a:pPr>
              <a:buClr>
                <a:srgbClr val="0270FF"/>
              </a:buClr>
              <a:buFont typeface="Arial" panose="020B0604020202020204" pitchFamily="34" charset="0"/>
              <a:buChar char="►"/>
            </a:pPr>
            <a:r>
              <a:rPr lang="de-DE" sz="2400" dirty="0"/>
              <a:t> Einfache Implementierung der Telefonnummer/E-Mail   "tel:0176XXXXXXXX", mailto:XXXXXXXXX</a:t>
            </a:r>
          </a:p>
          <a:p>
            <a:pPr lvl="1">
              <a:lnSpc>
                <a:spcPct val="150000"/>
              </a:lnSpc>
              <a:buClr>
                <a:srgbClr val="0270FF"/>
              </a:buClr>
              <a:buFont typeface="Arial" panose="020B0604020202020204" pitchFamily="34" charset="0"/>
              <a:buChar char="›"/>
            </a:pPr>
            <a:r>
              <a:rPr lang="de-DE" sz="2000" dirty="0"/>
              <a:t>Mittels </a:t>
            </a:r>
            <a:r>
              <a:rPr lang="de-DE" sz="2000" dirty="0" err="1"/>
              <a:t>methode</a:t>
            </a:r>
            <a:r>
              <a:rPr lang="de-DE" sz="2000" dirty="0"/>
              <a:t> </a:t>
            </a:r>
            <a:r>
              <a:rPr lang="de-DE" sz="2000" dirty="0" err="1"/>
              <a:t>window.open</a:t>
            </a:r>
            <a:r>
              <a:rPr lang="de-DE" sz="2000" dirty="0"/>
              <a:t>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3368882-998C-950B-19F1-4CEAFE53E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597" y="3305176"/>
            <a:ext cx="7872794" cy="271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20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7FDC39C7-AD8F-48FA-8B1B-DA4F1FEC9E80}" vid="{14FE3A82-6549-4154-A3BE-EE372427B4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158</Words>
  <Application>Microsoft Office PowerPoint</Application>
  <PresentationFormat>Breitbild</PresentationFormat>
  <Paragraphs>44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Symbol</vt:lpstr>
      <vt:lpstr>Office</vt:lpstr>
      <vt:lpstr>Kontakte App</vt:lpstr>
      <vt:lpstr>Gliederung</vt:lpstr>
      <vt:lpstr>Plattform &amp; Schnittstellen</vt:lpstr>
      <vt:lpstr>Funktionen</vt:lpstr>
      <vt:lpstr>PowerPoint-Präsentation</vt:lpstr>
      <vt:lpstr>Probleme &amp; Lösungen</vt:lpstr>
      <vt:lpstr>Zu Beachten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Kontakte App</dc:title>
  <dc:creator>Elora Griesser</dc:creator>
  <cp:lastModifiedBy>Elora Griesser</cp:lastModifiedBy>
  <cp:revision>1</cp:revision>
  <dcterms:created xsi:type="dcterms:W3CDTF">2023-08-24T08:33:11Z</dcterms:created>
  <dcterms:modified xsi:type="dcterms:W3CDTF">2023-08-25T12:32:05Z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d8cad6c-9ab5-4995-adbc-1936d45cc877_Enabled">
    <vt:lpwstr>true</vt:lpwstr>
  </property>
  <property fmtid="{D5CDD505-2E9C-101B-9397-08002B2CF9AE}" pid="3" name="MSIP_Label_0d8cad6c-9ab5-4995-adbc-1936d45cc877_SetDate">
    <vt:lpwstr>2023-08-24T08:34:50Z</vt:lpwstr>
  </property>
  <property fmtid="{D5CDD505-2E9C-101B-9397-08002B2CF9AE}" pid="4" name="MSIP_Label_0d8cad6c-9ab5-4995-adbc-1936d45cc877_Method">
    <vt:lpwstr>Standard</vt:lpwstr>
  </property>
  <property fmtid="{D5CDD505-2E9C-101B-9397-08002B2CF9AE}" pid="5" name="MSIP_Label_0d8cad6c-9ab5-4995-adbc-1936d45cc877_Name">
    <vt:lpwstr>0d8cad6c-9ab5-4995-adbc-1936d45cc877</vt:lpwstr>
  </property>
  <property fmtid="{D5CDD505-2E9C-101B-9397-08002B2CF9AE}" pid="6" name="MSIP_Label_0d8cad6c-9ab5-4995-adbc-1936d45cc877_SiteId">
    <vt:lpwstr>9f6513af-b5bf-4193-ba55-a22f3f083010</vt:lpwstr>
  </property>
  <property fmtid="{D5CDD505-2E9C-101B-9397-08002B2CF9AE}" pid="7" name="MSIP_Label_0d8cad6c-9ab5-4995-adbc-1936d45cc877_ActionId">
    <vt:lpwstr>7024b461-03a7-4f46-8c52-6e2a390261c4</vt:lpwstr>
  </property>
  <property fmtid="{D5CDD505-2E9C-101B-9397-08002B2CF9AE}" pid="8" name="MSIP_Label_0d8cad6c-9ab5-4995-adbc-1936d45cc877_ContentBits">
    <vt:lpwstr>0</vt:lpwstr>
  </property>
</Properties>
</file>