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39288f37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39288f37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a45bd92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a45bd92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39288f37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39288f37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4203a23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4203a23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a45bd92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a45bd92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4203a23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4203a23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4203a23f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4203a23f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a45bd92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a45bd92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939288f37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939288f37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a45bd92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a45bd92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ogodownload.org/wp-content/uploads/2014/09/twitter-logo-4.png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24" y="588400"/>
            <a:ext cx="6597600" cy="53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03375" y="2138855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Steven Zych</a:t>
            </a:r>
            <a:r>
              <a:rPr b="1" lang="en">
                <a:solidFill>
                  <a:srgbClr val="FFFFFF"/>
                </a:solidFill>
              </a:rPr>
              <a:t> - October </a:t>
            </a:r>
            <a:r>
              <a:rPr b="1" lang="en">
                <a:solidFill>
                  <a:srgbClr val="FFFFFF"/>
                </a:solidFill>
              </a:rPr>
              <a:t>2020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203375" y="350550"/>
            <a:ext cx="8222100" cy="17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Not Another Twitter Project: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FFFF"/>
                </a:solidFill>
              </a:rPr>
              <a:t>Automated Live Streaming</a:t>
            </a:r>
            <a:endParaRPr b="1" i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FFFFFF"/>
                </a:solidFill>
              </a:rPr>
              <a:t>And User Outreach</a:t>
            </a:r>
            <a:endParaRPr b="1" i="1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ogodownload.org/wp-content/uploads/2014/09/twitter-logo-4.png"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324" y="588400"/>
            <a:ext cx="6597600" cy="53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ctrTitle"/>
          </p:nvPr>
        </p:nvSpPr>
        <p:spPr>
          <a:xfrm>
            <a:off x="203375" y="350550"/>
            <a:ext cx="8222100" cy="17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Thank you!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</a:rPr>
              <a:t>An extra thank you to </a:t>
            </a:r>
            <a:r>
              <a:rPr b="1" i="1" lang="en" sz="1400">
                <a:solidFill>
                  <a:srgbClr val="FFFFFF"/>
                </a:solidFill>
              </a:rPr>
              <a:t>Abhineet Kulkarni </a:t>
            </a:r>
            <a:r>
              <a:rPr i="1" lang="en" sz="1400">
                <a:solidFill>
                  <a:srgbClr val="FFFFFF"/>
                </a:solidFill>
              </a:rPr>
              <a:t>and my</a:t>
            </a:r>
            <a:endParaRPr i="1"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FFFF"/>
                </a:solidFill>
              </a:rPr>
              <a:t>Flatiron School cohort </a:t>
            </a:r>
            <a:r>
              <a:rPr i="1" lang="en" sz="1400">
                <a:solidFill>
                  <a:srgbClr val="FFFFFF"/>
                </a:solidFill>
              </a:rPr>
              <a:t>for enduring support.</a:t>
            </a:r>
            <a:endParaRPr i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pic>
        <p:nvPicPr>
          <p:cNvPr descr="https://logodownload.org/wp-content/uploads/2014/09/twitter-logo-4.png"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25" y="1009529"/>
            <a:ext cx="471900" cy="38394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This project looks at using </a:t>
            </a:r>
            <a:r>
              <a:rPr b="1" lang="en" sz="2400">
                <a:solidFill>
                  <a:srgbClr val="000000"/>
                </a:solidFill>
              </a:rPr>
              <a:t>sentiment analysis, Twitter streaming,</a:t>
            </a:r>
            <a:r>
              <a:rPr lang="en" sz="2400">
                <a:solidFill>
                  <a:srgbClr val="000000"/>
                </a:solidFill>
              </a:rPr>
              <a:t> and a </a:t>
            </a:r>
            <a:r>
              <a:rPr b="1" lang="en" sz="2400">
                <a:solidFill>
                  <a:srgbClr val="000000"/>
                </a:solidFill>
              </a:rPr>
              <a:t>chatbot </a:t>
            </a:r>
            <a:r>
              <a:rPr lang="en" sz="2400">
                <a:solidFill>
                  <a:srgbClr val="000000"/>
                </a:solidFill>
              </a:rPr>
              <a:t>to enable hands-free user outreach and engagement.</a:t>
            </a:r>
            <a:endParaRPr b="1" sz="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The data used in this project contains over </a:t>
            </a:r>
            <a:r>
              <a:rPr b="1" lang="en" sz="2400">
                <a:solidFill>
                  <a:srgbClr val="000000"/>
                </a:solidFill>
              </a:rPr>
              <a:t>10,000 tweets</a:t>
            </a:r>
            <a:r>
              <a:rPr lang="en" sz="2400">
                <a:solidFill>
                  <a:srgbClr val="000000"/>
                </a:solidFill>
              </a:rPr>
              <a:t> about </a:t>
            </a:r>
            <a:r>
              <a:rPr b="1" lang="en" sz="2400">
                <a:solidFill>
                  <a:srgbClr val="000000"/>
                </a:solidFill>
              </a:rPr>
              <a:t>Amazon, </a:t>
            </a:r>
            <a:r>
              <a:rPr lang="en" sz="2400">
                <a:solidFill>
                  <a:srgbClr val="000000"/>
                </a:solidFill>
              </a:rPr>
              <a:t>which I sourced myself.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Disclaimer:</a:t>
            </a:r>
            <a:r>
              <a:rPr i="1" lang="en" sz="1200">
                <a:solidFill>
                  <a:srgbClr val="000000"/>
                </a:solidFill>
              </a:rPr>
              <a:t> I have no relationship with Amazon (or any brand), data on them is just plentiful.</a:t>
            </a:r>
            <a:endParaRPr i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88" y="152400"/>
            <a:ext cx="7379813" cy="48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5260275" y="759375"/>
            <a:ext cx="3095700" cy="4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Twitter streamer sees </a:t>
            </a:r>
            <a:r>
              <a:rPr b="1" lang="en">
                <a:solidFill>
                  <a:srgbClr val="000000"/>
                </a:solidFill>
              </a:rPr>
              <a:t>everything </a:t>
            </a:r>
            <a:r>
              <a:rPr lang="en">
                <a:solidFill>
                  <a:srgbClr val="000000"/>
                </a:solidFill>
              </a:rPr>
              <a:t>being tweeted </a:t>
            </a:r>
            <a:r>
              <a:rPr b="1" i="1" lang="en">
                <a:solidFill>
                  <a:srgbClr val="000000"/>
                </a:solidFill>
              </a:rPr>
              <a:t>right now.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 </a:t>
            </a:r>
            <a:r>
              <a:rPr b="1" lang="en">
                <a:solidFill>
                  <a:srgbClr val="000000"/>
                </a:solidFill>
              </a:rPr>
              <a:t>sorts</a:t>
            </a:r>
            <a:r>
              <a:rPr lang="en">
                <a:solidFill>
                  <a:srgbClr val="000000"/>
                </a:solidFill>
              </a:rPr>
              <a:t> based on </a:t>
            </a:r>
            <a:r>
              <a:rPr b="1" lang="en">
                <a:solidFill>
                  <a:srgbClr val="000000"/>
                </a:solidFill>
              </a:rPr>
              <a:t>my criteria: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Tweets in </a:t>
            </a:r>
            <a:r>
              <a:rPr b="1" lang="en" sz="1400">
                <a:solidFill>
                  <a:srgbClr val="000000"/>
                </a:solidFill>
              </a:rPr>
              <a:t>English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Tweets about </a:t>
            </a:r>
            <a:r>
              <a:rPr b="1" lang="en" sz="1400">
                <a:solidFill>
                  <a:srgbClr val="000000"/>
                </a:solidFill>
              </a:rPr>
              <a:t>Amazon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Only </a:t>
            </a:r>
            <a:r>
              <a:rPr b="1" lang="en" sz="1400">
                <a:solidFill>
                  <a:srgbClr val="000000"/>
                </a:solidFill>
              </a:rPr>
              <a:t>extended </a:t>
            </a:r>
            <a:r>
              <a:rPr lang="en" sz="1400">
                <a:solidFill>
                  <a:srgbClr val="000000"/>
                </a:solidFill>
              </a:rPr>
              <a:t>messages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No </a:t>
            </a:r>
            <a:r>
              <a:rPr b="1" lang="en" sz="1400">
                <a:solidFill>
                  <a:srgbClr val="000000"/>
                </a:solidFill>
              </a:rPr>
              <a:t>retweets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163125" y="0"/>
            <a:ext cx="19239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Stream</a:t>
            </a:r>
            <a:endParaRPr b="1" sz="2400"/>
          </a:p>
        </p:txBody>
      </p:sp>
      <p:pic>
        <p:nvPicPr>
          <p:cNvPr descr="https://logodownload.org/wp-content/uploads/2014/09/twitter-logo-4.png"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050" y="160225"/>
            <a:ext cx="325149" cy="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75" y="915462"/>
            <a:ext cx="4245649" cy="39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5260275" y="759375"/>
            <a:ext cx="3095700" cy="4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neural network is passed a </a:t>
            </a:r>
            <a:r>
              <a:rPr b="1" lang="en">
                <a:solidFill>
                  <a:srgbClr val="000000"/>
                </a:solidFill>
              </a:rPr>
              <a:t>tweet it can read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000000"/>
                </a:solidFill>
              </a:rPr>
              <a:t>predicts its sentiment.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</a:t>
            </a:r>
            <a:r>
              <a:rPr b="1" lang="en">
                <a:solidFill>
                  <a:srgbClr val="000000"/>
                </a:solidFill>
              </a:rPr>
              <a:t>brand sentiment is positive </a:t>
            </a:r>
            <a:r>
              <a:rPr lang="en">
                <a:solidFill>
                  <a:srgbClr val="000000"/>
                </a:solidFill>
              </a:rPr>
              <a:t>and the user has </a:t>
            </a:r>
            <a:r>
              <a:rPr b="1" lang="en">
                <a:solidFill>
                  <a:srgbClr val="000000"/>
                </a:solidFill>
              </a:rPr>
              <a:t>enough followers: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They get the </a:t>
            </a:r>
            <a:r>
              <a:rPr b="1" lang="en" sz="1400">
                <a:solidFill>
                  <a:srgbClr val="000000"/>
                </a:solidFill>
              </a:rPr>
              <a:t>OK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A </a:t>
            </a:r>
            <a:r>
              <a:rPr b="1" lang="en" sz="1400">
                <a:solidFill>
                  <a:srgbClr val="000000"/>
                </a:solidFill>
              </a:rPr>
              <a:t>conversation begins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163125" y="0"/>
            <a:ext cx="3314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Neural Network</a:t>
            </a:r>
            <a:endParaRPr b="1" sz="2400"/>
          </a:p>
        </p:txBody>
      </p:sp>
      <p:pic>
        <p:nvPicPr>
          <p:cNvPr descr="https://logodownload.org/wp-content/uploads/2014/09/twitter-logo-4.png"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75" y="215850"/>
            <a:ext cx="325149" cy="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25" y="1317375"/>
            <a:ext cx="4955475" cy="29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5260275" y="911175"/>
            <a:ext cx="3095700" cy="41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Each </a:t>
            </a:r>
            <a:r>
              <a:rPr b="1" lang="en">
                <a:solidFill>
                  <a:srgbClr val="000000"/>
                </a:solidFill>
              </a:rPr>
              <a:t>conversation is unique </a:t>
            </a:r>
            <a:r>
              <a:rPr lang="en">
                <a:solidFill>
                  <a:srgbClr val="000000"/>
                </a:solidFill>
              </a:rPr>
              <a:t>to the user. Allows for a more </a:t>
            </a:r>
            <a:r>
              <a:rPr b="1" lang="en">
                <a:solidFill>
                  <a:srgbClr val="000000"/>
                </a:solidFill>
              </a:rPr>
              <a:t>stable relationship.</a:t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conversation </a:t>
            </a:r>
            <a:r>
              <a:rPr b="1" lang="en">
                <a:solidFill>
                  <a:srgbClr val="000000"/>
                </a:solidFill>
              </a:rPr>
              <a:t>follows the protocol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Send user a </a:t>
            </a:r>
            <a:r>
              <a:rPr b="1" lang="en" sz="1400">
                <a:solidFill>
                  <a:srgbClr val="000000"/>
                </a:solidFill>
              </a:rPr>
              <a:t>greeting</a:t>
            </a:r>
            <a:r>
              <a:rPr lang="en" sz="1400">
                <a:solidFill>
                  <a:srgbClr val="000000"/>
                </a:solidFill>
              </a:rPr>
              <a:t> and </a:t>
            </a:r>
            <a:r>
              <a:rPr b="1" lang="en" sz="1400">
                <a:solidFill>
                  <a:srgbClr val="000000"/>
                </a:solidFill>
              </a:rPr>
              <a:t>invitation to work together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Wait </a:t>
            </a:r>
            <a:r>
              <a:rPr lang="en" sz="1400">
                <a:solidFill>
                  <a:srgbClr val="000000"/>
                </a:solidFill>
              </a:rPr>
              <a:t>for user to reply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Save</a:t>
            </a:r>
            <a:r>
              <a:rPr lang="en" sz="1400">
                <a:solidFill>
                  <a:srgbClr val="000000"/>
                </a:solidFill>
              </a:rPr>
              <a:t> any new direct messages to </a:t>
            </a:r>
            <a:r>
              <a:rPr b="1" lang="en" sz="1400">
                <a:solidFill>
                  <a:srgbClr val="000000"/>
                </a:solidFill>
              </a:rPr>
              <a:t>local copy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>
                <a:solidFill>
                  <a:srgbClr val="000000"/>
                </a:solidFill>
              </a:rPr>
              <a:t>Make the messages </a:t>
            </a:r>
            <a:r>
              <a:rPr b="1" lang="en" sz="1400">
                <a:solidFill>
                  <a:srgbClr val="000000"/>
                </a:solidFill>
              </a:rPr>
              <a:t>computer-readable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Reply</a:t>
            </a:r>
            <a:r>
              <a:rPr lang="en" sz="1400">
                <a:solidFill>
                  <a:srgbClr val="000000"/>
                </a:solidFill>
              </a:rPr>
              <a:t> to the new message(s)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en" sz="1400">
                <a:solidFill>
                  <a:srgbClr val="000000"/>
                </a:solidFill>
              </a:rPr>
              <a:t>Repeat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163125" y="0"/>
            <a:ext cx="3314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The Conversation</a:t>
            </a:r>
            <a:endParaRPr b="1" sz="2400"/>
          </a:p>
        </p:txBody>
      </p:sp>
      <p:pic>
        <p:nvPicPr>
          <p:cNvPr descr="https://logodownload.org/wp-content/uploads/2014/09/twitter-logo-4.png"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75" y="215850"/>
            <a:ext cx="325149" cy="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75" y="759975"/>
            <a:ext cx="3828329" cy="425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163125" y="817150"/>
            <a:ext cx="8840100" cy="11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network used for this project suffered from </a:t>
            </a:r>
            <a:r>
              <a:rPr b="1" lang="en">
                <a:solidFill>
                  <a:srgbClr val="000000"/>
                </a:solidFill>
              </a:rPr>
              <a:t>overfitting. </a:t>
            </a:r>
            <a:r>
              <a:rPr lang="en">
                <a:solidFill>
                  <a:srgbClr val="000000"/>
                </a:solidFill>
              </a:rPr>
              <a:t>A final accuracy of </a:t>
            </a:r>
            <a:r>
              <a:rPr b="1" lang="en">
                <a:solidFill>
                  <a:srgbClr val="000000"/>
                </a:solidFill>
              </a:rPr>
              <a:t>73% </a:t>
            </a:r>
            <a:r>
              <a:rPr lang="en">
                <a:solidFill>
                  <a:srgbClr val="000000"/>
                </a:solidFill>
              </a:rPr>
              <a:t>was achieved.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i="1" lang="en">
                <a:solidFill>
                  <a:srgbClr val="666666"/>
                </a:solidFill>
              </a:rPr>
              <a:t>(More labeled data</a:t>
            </a:r>
            <a:r>
              <a:rPr b="1" i="1" lang="en">
                <a:solidFill>
                  <a:srgbClr val="666666"/>
                </a:solidFill>
              </a:rPr>
              <a:t> </a:t>
            </a:r>
            <a:r>
              <a:rPr i="1" lang="en">
                <a:solidFill>
                  <a:srgbClr val="666666"/>
                </a:solidFill>
              </a:rPr>
              <a:t>will greatly improve performance.)</a:t>
            </a:r>
            <a:endParaRPr i="1">
              <a:solidFill>
                <a:srgbClr val="666666"/>
              </a:solidFill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63125" y="0"/>
            <a:ext cx="8222100" cy="58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Neural Network Performance</a:t>
            </a:r>
            <a:endParaRPr b="1" sz="2400"/>
          </a:p>
        </p:txBody>
      </p:sp>
      <p:pic>
        <p:nvPicPr>
          <p:cNvPr descr="https://logodownload.org/wp-content/uploads/2014/09/twitter-logo-4.png"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925" y="160225"/>
            <a:ext cx="325149" cy="2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438" y="2022450"/>
            <a:ext cx="3881280" cy="2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293" y="2104375"/>
            <a:ext cx="3928882" cy="2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Re-train </a:t>
            </a:r>
            <a:r>
              <a:rPr b="1" lang="en" sz="1800">
                <a:solidFill>
                  <a:srgbClr val="000000"/>
                </a:solidFill>
              </a:rPr>
              <a:t>neural net </a:t>
            </a:r>
            <a:r>
              <a:rPr lang="en" sz="1800">
                <a:solidFill>
                  <a:srgbClr val="000000"/>
                </a:solidFill>
              </a:rPr>
              <a:t>and deploy for targeted </a:t>
            </a:r>
            <a:r>
              <a:rPr b="1" lang="en" sz="1800">
                <a:solidFill>
                  <a:srgbClr val="000000"/>
                </a:solidFill>
              </a:rPr>
              <a:t>social resources </a:t>
            </a:r>
            <a:r>
              <a:rPr lang="en" sz="1800">
                <a:solidFill>
                  <a:srgbClr val="000000"/>
                </a:solidFill>
              </a:rPr>
              <a:t>based on location.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Reach out to </a:t>
            </a:r>
            <a:r>
              <a:rPr b="1" lang="en" sz="1800">
                <a:solidFill>
                  <a:srgbClr val="000000"/>
                </a:solidFill>
              </a:rPr>
              <a:t>negative</a:t>
            </a:r>
            <a:r>
              <a:rPr lang="en" sz="1800">
                <a:solidFill>
                  <a:srgbClr val="000000"/>
                </a:solidFill>
              </a:rPr>
              <a:t> users to initiate </a:t>
            </a:r>
            <a:r>
              <a:rPr b="1" lang="en" sz="1800">
                <a:solidFill>
                  <a:srgbClr val="000000"/>
                </a:solidFill>
              </a:rPr>
              <a:t>customer service.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Uses</a:t>
            </a:r>
            <a:endParaRPr b="1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Contact </a:t>
            </a:r>
            <a:r>
              <a:rPr b="1" lang="en" sz="1800">
                <a:solidFill>
                  <a:srgbClr val="000000"/>
                </a:solidFill>
              </a:rPr>
              <a:t>positive </a:t>
            </a:r>
            <a:r>
              <a:rPr lang="en" sz="1800">
                <a:solidFill>
                  <a:srgbClr val="000000"/>
                </a:solidFill>
              </a:rPr>
              <a:t>users to initiate </a:t>
            </a:r>
            <a:r>
              <a:rPr b="1" lang="en" sz="1800">
                <a:solidFill>
                  <a:srgbClr val="000000"/>
                </a:solidFill>
              </a:rPr>
              <a:t>brand outreach </a:t>
            </a:r>
            <a:r>
              <a:rPr lang="en" sz="1800">
                <a:solidFill>
                  <a:srgbClr val="000000"/>
                </a:solidFill>
              </a:rPr>
              <a:t>for potential </a:t>
            </a:r>
            <a:r>
              <a:rPr b="1" lang="en" sz="1800">
                <a:solidFill>
                  <a:srgbClr val="000000"/>
                </a:solidFill>
              </a:rPr>
              <a:t>ad sponsorship </a:t>
            </a:r>
            <a:r>
              <a:rPr lang="en" sz="1800">
                <a:solidFill>
                  <a:srgbClr val="000000"/>
                </a:solidFill>
              </a:rPr>
              <a:t>or </a:t>
            </a:r>
            <a:r>
              <a:rPr b="1" lang="en" sz="1800">
                <a:solidFill>
                  <a:srgbClr val="000000"/>
                </a:solidFill>
              </a:rPr>
              <a:t>collaboration.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Gather </a:t>
            </a:r>
            <a:r>
              <a:rPr b="1" lang="en" sz="1800">
                <a:solidFill>
                  <a:srgbClr val="000000"/>
                </a:solidFill>
              </a:rPr>
              <a:t>data </a:t>
            </a:r>
            <a:r>
              <a:rPr lang="en" sz="1800">
                <a:solidFill>
                  <a:srgbClr val="000000"/>
                </a:solidFill>
              </a:rPr>
              <a:t>on </a:t>
            </a:r>
            <a:r>
              <a:rPr b="1" lang="en" sz="1800">
                <a:solidFill>
                  <a:srgbClr val="000000"/>
                </a:solidFill>
              </a:rPr>
              <a:t>user responses to chatbot </a:t>
            </a:r>
            <a:r>
              <a:rPr lang="en" sz="1800">
                <a:solidFill>
                  <a:srgbClr val="000000"/>
                </a:solidFill>
              </a:rPr>
              <a:t>to further improve its performance.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descr="https://logodownload.org/wp-content/uploads/2014/09/twitter-logo-4.png"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525" y="1013579"/>
            <a:ext cx="471900" cy="3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Make chatbot </a:t>
            </a:r>
            <a:r>
              <a:rPr b="1" lang="en" sz="1800">
                <a:solidFill>
                  <a:srgbClr val="000000"/>
                </a:solidFill>
              </a:rPr>
              <a:t>send emails </a:t>
            </a:r>
            <a:r>
              <a:rPr lang="en" sz="1800">
                <a:solidFill>
                  <a:srgbClr val="000000"/>
                </a:solidFill>
              </a:rPr>
              <a:t>to </a:t>
            </a:r>
            <a:r>
              <a:rPr b="1" lang="en" sz="1800">
                <a:solidFill>
                  <a:srgbClr val="000000"/>
                </a:solidFill>
              </a:rPr>
              <a:t>human employees </a:t>
            </a:r>
            <a:r>
              <a:rPr lang="en" sz="1800">
                <a:solidFill>
                  <a:srgbClr val="000000"/>
                </a:solidFill>
              </a:rPr>
              <a:t>when passing on a task.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Research asynchronous execution to have </a:t>
            </a:r>
            <a:r>
              <a:rPr b="1" lang="en" sz="1800">
                <a:solidFill>
                  <a:srgbClr val="000000"/>
                </a:solidFill>
              </a:rPr>
              <a:t>multiple streams and convos at once.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Further Research And Coming Updates</a:t>
            </a:r>
            <a:endParaRPr b="1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Neural network support</a:t>
            </a:r>
            <a:r>
              <a:rPr lang="en" sz="1800">
                <a:solidFill>
                  <a:srgbClr val="000000"/>
                </a:solidFill>
              </a:rPr>
              <a:t> on </a:t>
            </a:r>
            <a:r>
              <a:rPr b="1" lang="en" sz="1800">
                <a:solidFill>
                  <a:srgbClr val="000000"/>
                </a:solidFill>
              </a:rPr>
              <a:t>chatbot replies,</a:t>
            </a:r>
            <a:r>
              <a:rPr lang="en" sz="1800">
                <a:solidFill>
                  <a:srgbClr val="000000"/>
                </a:solidFill>
              </a:rPr>
              <a:t> as well as maintaining hard-coded ones.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1800">
                <a:solidFill>
                  <a:srgbClr val="000000"/>
                </a:solidFill>
              </a:rPr>
              <a:t>Increase</a:t>
            </a:r>
            <a:r>
              <a:rPr lang="en" sz="1800">
                <a:solidFill>
                  <a:srgbClr val="000000"/>
                </a:solidFill>
              </a:rPr>
              <a:t> amount of </a:t>
            </a:r>
            <a:r>
              <a:rPr b="1" lang="en" sz="1800">
                <a:solidFill>
                  <a:srgbClr val="000000"/>
                </a:solidFill>
              </a:rPr>
              <a:t>manually- labeled data, </a:t>
            </a:r>
            <a:r>
              <a:rPr lang="en" sz="1800">
                <a:solidFill>
                  <a:srgbClr val="000000"/>
                </a:solidFill>
              </a:rPr>
              <a:t>as well as dataset as a whole.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descr="https://logodownload.org/wp-content/uploads/2014/09/twitter-logo-4.png"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750" y="1009529"/>
            <a:ext cx="471900" cy="38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