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756"/>
  </p:normalViewPr>
  <p:slideViewPr>
    <p:cSldViewPr snapToGrid="0" snapToObjects="1">
      <p:cViewPr>
        <p:scale>
          <a:sx n="145" d="100"/>
          <a:sy n="145" d="100"/>
        </p:scale>
        <p:origin x="1080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143F-8B11-3B47-A06B-7479D2D4FF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D04F-8082-F040-B8AF-90A3E8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57" y="704199"/>
            <a:ext cx="461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BrainStation</a:t>
            </a:r>
            <a:r>
              <a:rPr lang="en-US" b="1" dirty="0" smtClean="0"/>
              <a:t> Final Project Scope </a:t>
            </a:r>
            <a:r>
              <a:rPr lang="mr-IN" b="1" dirty="0" smtClean="0"/>
              <a:t>–</a:t>
            </a:r>
            <a:r>
              <a:rPr lang="en-US" b="1" dirty="0" smtClean="0"/>
              <a:t> Steve O’Neil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8216" y="1408866"/>
            <a:ext cx="99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Overview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8216" y="1648811"/>
            <a:ext cx="5548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</a:t>
            </a:r>
            <a:r>
              <a:rPr lang="en-US" sz="1100" dirty="0" smtClean="0"/>
              <a:t>e a functional user interface (using React) that allows members of the St. George’s Golf Club to interact with their personal “Score Posting Record”.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78216" y="4206825"/>
            <a:ext cx="5548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will come from a pre-populated source (file to start, then PostgreSQL </a:t>
            </a:r>
            <a:r>
              <a:rPr lang="en-US" sz="1100" dirty="0" err="1" smtClean="0"/>
              <a:t>db</a:t>
            </a:r>
            <a:r>
              <a:rPr lang="en-US" sz="1100" dirty="0" smtClean="0"/>
              <a:t>) for the 3 main components: Member details, Rounds Played, and Scores Posted. The primary output is a ”Score Posting Report” (or SPR) listing for all members to see.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78216" y="3913418"/>
            <a:ext cx="1628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 and Reporting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0030" y="2296842"/>
            <a:ext cx="99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Scope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78216" y="2560069"/>
            <a:ext cx="554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Given the fact that I only have a couple of days for this project, my scope is very </a:t>
            </a:r>
            <a:r>
              <a:rPr lang="en-US" sz="1100" dirty="0" smtClean="0"/>
              <a:t>limited. For this Thursday, this is only a front-end dev project, focused only on member UI. </a:t>
            </a:r>
            <a:r>
              <a:rPr lang="en-US" sz="1100" dirty="0" smtClean="0"/>
              <a:t>If time permits, I will add some functionality </a:t>
            </a:r>
            <a:r>
              <a:rPr lang="en-US" sz="1100" dirty="0" smtClean="0"/>
              <a:t>to create </a:t>
            </a:r>
            <a:r>
              <a:rPr lang="en-US" sz="1100" dirty="0" smtClean="0"/>
              <a:t>an admin UI</a:t>
            </a:r>
            <a:r>
              <a:rPr lang="en-US" sz="1100" dirty="0" smtClean="0"/>
              <a:t>. </a:t>
            </a:r>
            <a:r>
              <a:rPr lang="en-US" sz="1100" dirty="0" smtClean="0"/>
              <a:t>The continuation of this project is is full-stack in scope as in encompasses data integration (currently manually loaded from Excel spreadsheets), and the potential integration of a web services API to Golf Canada’s Score Centre application.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78216" y="5495845"/>
            <a:ext cx="52960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basic sequence of development effort will be as follows</a:t>
            </a:r>
            <a:r>
              <a:rPr lang="en-US" sz="110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build data structures to handle the 3 primary data sources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create basic display of member’s SPR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build member’s display of their personal score record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add ability for members to submit adjustments to their record</a:t>
            </a:r>
          </a:p>
          <a:p>
            <a:r>
              <a:rPr lang="en-US" sz="1100" dirty="0" smtClean="0"/>
              <a:t>Follow-on dev priorities: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build admin interface for the Pro Shop to: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add/update member details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make adjustments to members score record (in bulk preferably)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build back-end data integration: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saving to relational (Postgres) database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wire up import of data from course management system (rounds played) and Golf Canada (scores entered) direct from Excel, and ultimately hooking into web services API</a:t>
            </a:r>
          </a:p>
          <a:p>
            <a:pPr marL="171450" indent="-171450">
              <a:buFont typeface="Arial" charset="0"/>
              <a:buChar char="•"/>
            </a:pPr>
            <a:endParaRPr lang="en-US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8216" y="5192011"/>
            <a:ext cx="1788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Development Priority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33305" y="22750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Mar 13, 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68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835" y="3708425"/>
            <a:ext cx="1939637" cy="1660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11823" y="3886729"/>
            <a:ext cx="1604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/>
              <a:t>St. George’s Score Posting Reporting System</a:t>
            </a:r>
            <a:endParaRPr lang="en-US" sz="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4216" y="4193941"/>
            <a:ext cx="684803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View Men’s SPR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216" y="4501153"/>
            <a:ext cx="686406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View Ladies SPR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4215" y="4808365"/>
            <a:ext cx="761747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View Personal SPR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787" y="3696376"/>
            <a:ext cx="1939637" cy="2268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17964" y="3877889"/>
            <a:ext cx="12763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/>
              <a:t>St. George’s Score Posting Report</a:t>
            </a:r>
            <a:endParaRPr lang="en-US" sz="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19084" y="4076057"/>
            <a:ext cx="18790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Member Name    Rounds    </a:t>
            </a:r>
            <a:r>
              <a:rPr lang="en-US" sz="600" smtClean="0"/>
              <a:t>Scores    Adjustment   SPR</a:t>
            </a:r>
            <a:r>
              <a:rPr lang="en-US" sz="600" dirty="0" smtClean="0"/>
              <a:t>%</a:t>
            </a:r>
            <a:endParaRPr 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3719084" y="4247002"/>
            <a:ext cx="18902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Eric Lindros              23             18               3               90%</a:t>
            </a:r>
            <a:endParaRPr lang="en-US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9084" y="4397207"/>
            <a:ext cx="1880643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John </a:t>
            </a:r>
            <a:r>
              <a:rPr lang="en-US" sz="600" dirty="0" err="1" smtClean="0">
                <a:solidFill>
                  <a:schemeClr val="bg1"/>
                </a:solidFill>
              </a:rPr>
              <a:t>Tavaras</a:t>
            </a:r>
            <a:r>
              <a:rPr lang="en-US" sz="600" dirty="0" smtClean="0">
                <a:solidFill>
                  <a:schemeClr val="bg1"/>
                </a:solidFill>
              </a:rPr>
              <a:t>            16             10               </a:t>
            </a:r>
            <a:r>
              <a:rPr lang="en-US" sz="600" dirty="0">
                <a:solidFill>
                  <a:schemeClr val="bg1"/>
                </a:solidFill>
              </a:rPr>
              <a:t>1</a:t>
            </a:r>
            <a:r>
              <a:rPr lang="en-US" sz="600" dirty="0" smtClean="0">
                <a:solidFill>
                  <a:schemeClr val="bg1"/>
                </a:solidFill>
              </a:rPr>
              <a:t>               67%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623" y="4585114"/>
            <a:ext cx="18549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John Doe                  23             18               3               90%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28623" y="4735319"/>
            <a:ext cx="1885453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Ted Duffer.               16             10               </a:t>
            </a:r>
            <a:r>
              <a:rPr lang="en-US" sz="600" dirty="0">
                <a:solidFill>
                  <a:schemeClr val="bg1"/>
                </a:solidFill>
              </a:rPr>
              <a:t>1</a:t>
            </a:r>
            <a:r>
              <a:rPr lang="en-US" sz="600" dirty="0" smtClean="0">
                <a:solidFill>
                  <a:schemeClr val="bg1"/>
                </a:solidFill>
              </a:rPr>
              <a:t>               67%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8623" y="4931033"/>
            <a:ext cx="18549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John Doe                  23             18               3               90%</a:t>
            </a:r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8623" y="5081238"/>
            <a:ext cx="1885453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Ted Duffer.               16             10               </a:t>
            </a:r>
            <a:r>
              <a:rPr lang="en-US" sz="600" dirty="0">
                <a:solidFill>
                  <a:schemeClr val="bg1"/>
                </a:solidFill>
              </a:rPr>
              <a:t>1</a:t>
            </a:r>
            <a:r>
              <a:rPr lang="en-US" sz="600" dirty="0" smtClean="0">
                <a:solidFill>
                  <a:schemeClr val="bg1"/>
                </a:solidFill>
              </a:rPr>
              <a:t>               67%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8623" y="5271192"/>
            <a:ext cx="18549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John Doe                  23             18               3               90%</a:t>
            </a:r>
            <a:endParaRPr lang="en-US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28623" y="5421397"/>
            <a:ext cx="1885453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Ted Duffer.               16             10               </a:t>
            </a:r>
            <a:r>
              <a:rPr lang="en-US" sz="600" dirty="0">
                <a:solidFill>
                  <a:schemeClr val="bg1"/>
                </a:solidFill>
              </a:rPr>
              <a:t>1</a:t>
            </a:r>
            <a:r>
              <a:rPr lang="en-US" sz="600" dirty="0" smtClean="0">
                <a:solidFill>
                  <a:schemeClr val="bg1"/>
                </a:solidFill>
              </a:rPr>
              <a:t>               67%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1193" y="5663935"/>
            <a:ext cx="9156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                                . . . . .</a:t>
            </a:r>
            <a:endParaRPr lang="en-US" sz="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55982" y="4441656"/>
            <a:ext cx="1283083" cy="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6835" y="5775729"/>
            <a:ext cx="1939637" cy="2268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03631" y="5965881"/>
            <a:ext cx="1592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/>
              <a:t>Personal Score Posting Report </a:t>
            </a:r>
            <a:r>
              <a:rPr lang="mr-IN" sz="600" b="1" dirty="0" smtClean="0"/>
              <a:t>–</a:t>
            </a:r>
            <a:r>
              <a:rPr lang="en-US" sz="600" b="1" dirty="0" smtClean="0"/>
              <a:t> Eric Lindros</a:t>
            </a:r>
            <a:endParaRPr lang="en-US" sz="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26835" y="6170625"/>
            <a:ext cx="20024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Date of Round      Score Posted?    Adjustment?     Reason</a:t>
            </a:r>
            <a:endParaRPr lang="en-US" sz="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7132" y="6326355"/>
            <a:ext cx="2031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May 12, 2016              YES                          -                    -	</a:t>
            </a:r>
            <a:endParaRPr lang="en-US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57132" y="6476560"/>
            <a:ext cx="1827744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June 2, 2016                YES                          -                    -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5147" y="6675047"/>
            <a:ext cx="2031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June 10, 2016              NO                  YES       Thunderstorm	</a:t>
            </a:r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1155147" y="6825252"/>
            <a:ext cx="1863011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June 22, 2016              YES                          -                    -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9347" y="7018973"/>
            <a:ext cx="2031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July 6, 2016                  NO                                               -	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1169347" y="7169178"/>
            <a:ext cx="1837362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July 29, 2016               YES                          -                    -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362" y="7367665"/>
            <a:ext cx="2031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Aug 1, 2016                 NO                 YES       Scramble </a:t>
            </a:r>
            <a:r>
              <a:rPr lang="en-US" sz="600" dirty="0" err="1" smtClean="0"/>
              <a:t>Tourn</a:t>
            </a:r>
            <a:r>
              <a:rPr lang="en-US" sz="600" dirty="0" smtClean="0"/>
              <a:t>. 	</a:t>
            </a:r>
            <a:endParaRPr lang="en-US" sz="600" dirty="0"/>
          </a:p>
        </p:txBody>
      </p:sp>
      <p:sp>
        <p:nvSpPr>
          <p:cNvPr id="30" name="TextBox 29"/>
          <p:cNvSpPr txBox="1"/>
          <p:nvPr/>
        </p:nvSpPr>
        <p:spPr>
          <a:xfrm>
            <a:off x="2114286" y="7014284"/>
            <a:ext cx="705007" cy="169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chemeClr val="bg1"/>
                </a:solidFill>
              </a:rPr>
              <a:t>Submit Adjustment</a:t>
            </a:r>
            <a:endParaRPr lang="en-US" sz="5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83389" y="5071645"/>
            <a:ext cx="41205" cy="85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92398" y="7073134"/>
            <a:ext cx="624595" cy="2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80836" y="6366110"/>
            <a:ext cx="1939637" cy="1660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21074" y="6553961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/>
              <a:t>St. George’s SPR Adjustment</a:t>
            </a:r>
            <a:endParaRPr lang="en-US" sz="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969380" y="6844423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Date: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89996" y="7610203"/>
            <a:ext cx="404278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bg1"/>
                </a:solidFill>
              </a:rPr>
              <a:t>Submit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3496" y="6882144"/>
            <a:ext cx="48790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View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53495" y="7169178"/>
            <a:ext cx="7407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View M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SPR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72717" y="714700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Reason: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233714" y="7652159"/>
            <a:ext cx="1706742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b="1" dirty="0" err="1" smtClean="0"/>
              <a:t>TotalsRounds</a:t>
            </a:r>
            <a:r>
              <a:rPr lang="en-US" sz="600" b="1" dirty="0" smtClean="0"/>
              <a:t>      </a:t>
            </a:r>
            <a:r>
              <a:rPr lang="en-US" sz="600" b="1" dirty="0" smtClean="0"/>
              <a:t>Scores   </a:t>
            </a:r>
            <a:r>
              <a:rPr lang="en-US" sz="600" b="1" dirty="0" smtClean="0"/>
              <a:t>   Adjustments     SPR</a:t>
            </a:r>
            <a:r>
              <a:rPr lang="en-US" sz="600" b="1" dirty="0" smtClean="0"/>
              <a:t>%</a:t>
            </a:r>
            <a:endParaRPr lang="en-US" sz="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33714" y="7783902"/>
            <a:ext cx="1706741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                </a:t>
            </a:r>
            <a:r>
              <a:rPr lang="en-US" sz="600" dirty="0" smtClean="0"/>
              <a:t>16           </a:t>
            </a:r>
            <a:r>
              <a:rPr lang="en-US" sz="600" dirty="0" smtClean="0"/>
              <a:t>    </a:t>
            </a:r>
            <a:r>
              <a:rPr lang="en-US" sz="600" dirty="0" smtClean="0"/>
              <a:t>10           </a:t>
            </a:r>
            <a:r>
              <a:rPr lang="en-US" sz="600" dirty="0" smtClean="0"/>
              <a:t>          </a:t>
            </a:r>
            <a:r>
              <a:rPr lang="en-US" sz="600" dirty="0"/>
              <a:t>1</a:t>
            </a:r>
            <a:r>
              <a:rPr lang="en-US" sz="600" dirty="0" smtClean="0"/>
              <a:t>               67%</a:t>
            </a:r>
            <a:endParaRPr 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0461" y="3164747"/>
            <a:ext cx="184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Basic Member UI Flow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1916" y="5360201"/>
            <a:ext cx="143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Membership Number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Required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058" y="1339647"/>
            <a:ext cx="52960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member should </a:t>
            </a:r>
            <a:r>
              <a:rPr lang="en-US" sz="1100" dirty="0" smtClean="0"/>
              <a:t>be: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/>
              <a:t>a</a:t>
            </a:r>
            <a:r>
              <a:rPr lang="en-US" sz="1100" dirty="0" smtClean="0"/>
              <a:t>ble to select </a:t>
            </a:r>
            <a:r>
              <a:rPr lang="en-US" sz="1100" dirty="0" smtClean="0"/>
              <a:t>to view an SPR listing (for either Men or Women) with no special </a:t>
            </a:r>
            <a:r>
              <a:rPr lang="en-US" sz="1100" dirty="0" smtClean="0"/>
              <a:t>credentials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/>
              <a:t>a</a:t>
            </a:r>
            <a:r>
              <a:rPr lang="en-US" sz="1100" dirty="0" smtClean="0"/>
              <a:t>ble view </a:t>
            </a:r>
            <a:r>
              <a:rPr lang="en-US" sz="1100" dirty="0"/>
              <a:t>the details that make up their personal Score Posting </a:t>
            </a:r>
            <a:r>
              <a:rPr lang="en-US" sz="1100" dirty="0" smtClean="0"/>
              <a:t>Record (requires entry of their semi-secure</a:t>
            </a:r>
            <a:r>
              <a:rPr lang="en-US" sz="1100" dirty="0" smtClean="0"/>
              <a:t> </a:t>
            </a:r>
            <a:r>
              <a:rPr lang="en-US" sz="1100" dirty="0" smtClean="0"/>
              <a:t>membership </a:t>
            </a:r>
            <a:r>
              <a:rPr lang="en-US" sz="1100" dirty="0" smtClean="0"/>
              <a:t>number)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given </a:t>
            </a:r>
            <a:r>
              <a:rPr lang="en-US" sz="1100" dirty="0" smtClean="0"/>
              <a:t>the option to submit an </a:t>
            </a:r>
            <a:r>
              <a:rPr lang="en-US" sz="1100" dirty="0" smtClean="0"/>
              <a:t>adjustment to their SPR and state a reason</a:t>
            </a:r>
          </a:p>
          <a:p>
            <a:r>
              <a:rPr lang="en-US" sz="1100" dirty="0" smtClean="0"/>
              <a:t>(see diagrams below)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891058" y="1052747"/>
            <a:ext cx="82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49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569</Words>
  <Application>Microsoft Macintosh PowerPoint</Application>
  <PresentationFormat>Letter Paper (8.5x11 in)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ONeil</dc:creator>
  <cp:lastModifiedBy>Steve ONeil</cp:lastModifiedBy>
  <cp:revision>20</cp:revision>
  <dcterms:created xsi:type="dcterms:W3CDTF">2017-03-13T14:58:22Z</dcterms:created>
  <dcterms:modified xsi:type="dcterms:W3CDTF">2017-03-13T18:47:49Z</dcterms:modified>
</cp:coreProperties>
</file>