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0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1B675C4-C6A9-481A-BDE8-41CF89BD06AF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4AECD34-F449-4EE7-B292-FC21845ADFAC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b="0" i="0" baseline="0"/>
            <a:t>Private method </a:t>
          </a:r>
          <a:r>
            <a:rPr lang="de-DE" b="1" i="0" baseline="0"/>
            <a:t>loadTimeSeries Data</a:t>
          </a:r>
          <a:r>
            <a:rPr lang="de-DE" b="0" i="0" baseline="0"/>
            <a:t> loads CSV files into Spark DataFrames.</a:t>
          </a:r>
          <a:endParaRPr lang="en-US"/>
        </a:p>
      </dgm:t>
    </dgm:pt>
    <dgm:pt modelId="{81FF5D5A-93B1-422A-9981-2F8A866C549D}" type="parTrans" cxnId="{E015BDE1-FD38-421E-AFEC-82EEAD0C5634}">
      <dgm:prSet/>
      <dgm:spPr/>
      <dgm:t>
        <a:bodyPr/>
        <a:lstStyle/>
        <a:p>
          <a:endParaRPr lang="en-US"/>
        </a:p>
      </dgm:t>
    </dgm:pt>
    <dgm:pt modelId="{2561BF74-A918-40F5-B265-A6DF98BEE8E9}" type="sibTrans" cxnId="{E015BDE1-FD38-421E-AFEC-82EEAD0C5634}">
      <dgm:prSet/>
      <dgm:spPr/>
      <dgm:t>
        <a:bodyPr/>
        <a:lstStyle/>
        <a:p>
          <a:endParaRPr lang="en-US"/>
        </a:p>
      </dgm:t>
    </dgm:pt>
    <dgm:pt modelId="{E443871A-FFAB-469E-A837-B1FDC1F72A00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b="0" i="0" baseline="0" dirty="0"/>
            <a:t>Schema is inferred during loading.</a:t>
          </a:r>
          <a:endParaRPr lang="en-US" dirty="0"/>
        </a:p>
      </dgm:t>
    </dgm:pt>
    <dgm:pt modelId="{7B3E0232-33C9-4724-BA1D-35F5069BF0DD}" type="parTrans" cxnId="{08ED95E9-2964-45DF-9A4E-7D48DBA600E0}">
      <dgm:prSet/>
      <dgm:spPr/>
      <dgm:t>
        <a:bodyPr/>
        <a:lstStyle/>
        <a:p>
          <a:endParaRPr lang="en-US"/>
        </a:p>
      </dgm:t>
    </dgm:pt>
    <dgm:pt modelId="{906F57E5-BCAD-4840-9DFF-08822130D4E6}" type="sibTrans" cxnId="{08ED95E9-2964-45DF-9A4E-7D48DBA600E0}">
      <dgm:prSet/>
      <dgm:spPr/>
      <dgm:t>
        <a:bodyPr/>
        <a:lstStyle/>
        <a:p>
          <a:endParaRPr lang="en-US"/>
        </a:p>
      </dgm:t>
    </dgm:pt>
    <dgm:pt modelId="{CE248839-1607-46BC-869D-70DDD2EB2DAB}" type="pres">
      <dgm:prSet presAssocID="{61B675C4-C6A9-481A-BDE8-41CF89BD06AF}" presName="root" presStyleCnt="0">
        <dgm:presLayoutVars>
          <dgm:dir/>
          <dgm:resizeHandles val="exact"/>
        </dgm:presLayoutVars>
      </dgm:prSet>
      <dgm:spPr/>
    </dgm:pt>
    <dgm:pt modelId="{A01E63CD-3F7F-4E70-BE94-F603D12DF0E3}" type="pres">
      <dgm:prSet presAssocID="{54AECD34-F449-4EE7-B292-FC21845ADFAC}" presName="compNode" presStyleCnt="0"/>
      <dgm:spPr/>
    </dgm:pt>
    <dgm:pt modelId="{D9ED42DA-BDF2-4861-B77A-BA8B85873F7D}" type="pres">
      <dgm:prSet presAssocID="{54AECD34-F449-4EE7-B292-FC21845ADFAC}" presName="bgRect" presStyleLbl="bgShp" presStyleIdx="0" presStyleCnt="2"/>
      <dgm:spPr/>
    </dgm:pt>
    <dgm:pt modelId="{71C9712E-E4DC-4571-9B75-C8381231B216}" type="pres">
      <dgm:prSet presAssocID="{54AECD34-F449-4EE7-B292-FC21845ADFA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C000EC26-B3EA-48C9-A856-40D679F66201}" type="pres">
      <dgm:prSet presAssocID="{54AECD34-F449-4EE7-B292-FC21845ADFAC}" presName="spaceRect" presStyleCnt="0"/>
      <dgm:spPr/>
    </dgm:pt>
    <dgm:pt modelId="{735DF7F7-60B8-4A2E-B825-5F9F8B71BE61}" type="pres">
      <dgm:prSet presAssocID="{54AECD34-F449-4EE7-B292-FC21845ADFAC}" presName="parTx" presStyleLbl="revTx" presStyleIdx="0" presStyleCnt="2">
        <dgm:presLayoutVars>
          <dgm:chMax val="0"/>
          <dgm:chPref val="0"/>
        </dgm:presLayoutVars>
      </dgm:prSet>
      <dgm:spPr/>
    </dgm:pt>
    <dgm:pt modelId="{409C884F-65E4-43FD-8E03-98735292F52E}" type="pres">
      <dgm:prSet presAssocID="{2561BF74-A918-40F5-B265-A6DF98BEE8E9}" presName="sibTrans" presStyleCnt="0"/>
      <dgm:spPr/>
    </dgm:pt>
    <dgm:pt modelId="{7E2CD66E-6D7D-4857-B768-027BE3E53690}" type="pres">
      <dgm:prSet presAssocID="{E443871A-FFAB-469E-A837-B1FDC1F72A00}" presName="compNode" presStyleCnt="0"/>
      <dgm:spPr/>
    </dgm:pt>
    <dgm:pt modelId="{80B8101D-79F6-464C-A06F-8A8A5CCF7112}" type="pres">
      <dgm:prSet presAssocID="{E443871A-FFAB-469E-A837-B1FDC1F72A00}" presName="bgRect" presStyleLbl="bgShp" presStyleIdx="1" presStyleCnt="2"/>
      <dgm:spPr/>
    </dgm:pt>
    <dgm:pt modelId="{A40E6939-0F16-477C-BA81-CAF31CCC6385}" type="pres">
      <dgm:prSet presAssocID="{E443871A-FFAB-469E-A837-B1FDC1F72A0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hredder"/>
        </a:ext>
      </dgm:extLst>
    </dgm:pt>
    <dgm:pt modelId="{342B73BD-6175-427B-9696-B8FBD6D6DC42}" type="pres">
      <dgm:prSet presAssocID="{E443871A-FFAB-469E-A837-B1FDC1F72A00}" presName="spaceRect" presStyleCnt="0"/>
      <dgm:spPr/>
    </dgm:pt>
    <dgm:pt modelId="{988EAD12-0F95-4379-943D-FF6F51E1BF4D}" type="pres">
      <dgm:prSet presAssocID="{E443871A-FFAB-469E-A837-B1FDC1F72A00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FB1B5588-EBCB-4E82-8FFB-1CBD1BB140B9}" type="presOf" srcId="{61B675C4-C6A9-481A-BDE8-41CF89BD06AF}" destId="{CE248839-1607-46BC-869D-70DDD2EB2DAB}" srcOrd="0" destOrd="0" presId="urn:microsoft.com/office/officeart/2018/2/layout/IconVerticalSolidList"/>
    <dgm:cxn modelId="{BF8E618A-2D67-4E8E-93A0-E47AEC6B662B}" type="presOf" srcId="{54AECD34-F449-4EE7-B292-FC21845ADFAC}" destId="{735DF7F7-60B8-4A2E-B825-5F9F8B71BE61}" srcOrd="0" destOrd="0" presId="urn:microsoft.com/office/officeart/2018/2/layout/IconVerticalSolidList"/>
    <dgm:cxn modelId="{3BA2BAD4-DA71-4734-AAC7-1F96F644D21E}" type="presOf" srcId="{E443871A-FFAB-469E-A837-B1FDC1F72A00}" destId="{988EAD12-0F95-4379-943D-FF6F51E1BF4D}" srcOrd="0" destOrd="0" presId="urn:microsoft.com/office/officeart/2018/2/layout/IconVerticalSolidList"/>
    <dgm:cxn modelId="{E015BDE1-FD38-421E-AFEC-82EEAD0C5634}" srcId="{61B675C4-C6A9-481A-BDE8-41CF89BD06AF}" destId="{54AECD34-F449-4EE7-B292-FC21845ADFAC}" srcOrd="0" destOrd="0" parTransId="{81FF5D5A-93B1-422A-9981-2F8A866C549D}" sibTransId="{2561BF74-A918-40F5-B265-A6DF98BEE8E9}"/>
    <dgm:cxn modelId="{08ED95E9-2964-45DF-9A4E-7D48DBA600E0}" srcId="{61B675C4-C6A9-481A-BDE8-41CF89BD06AF}" destId="{E443871A-FFAB-469E-A837-B1FDC1F72A00}" srcOrd="1" destOrd="0" parTransId="{7B3E0232-33C9-4724-BA1D-35F5069BF0DD}" sibTransId="{906F57E5-BCAD-4840-9DFF-08822130D4E6}"/>
    <dgm:cxn modelId="{7A24E00C-D157-45FF-8E4A-D7263B772B45}" type="presParOf" srcId="{CE248839-1607-46BC-869D-70DDD2EB2DAB}" destId="{A01E63CD-3F7F-4E70-BE94-F603D12DF0E3}" srcOrd="0" destOrd="0" presId="urn:microsoft.com/office/officeart/2018/2/layout/IconVerticalSolidList"/>
    <dgm:cxn modelId="{EC6284ED-A7FF-40AA-A922-693F41743C64}" type="presParOf" srcId="{A01E63CD-3F7F-4E70-BE94-F603D12DF0E3}" destId="{D9ED42DA-BDF2-4861-B77A-BA8B85873F7D}" srcOrd="0" destOrd="0" presId="urn:microsoft.com/office/officeart/2018/2/layout/IconVerticalSolidList"/>
    <dgm:cxn modelId="{3D7BC4A0-66B5-4697-AFA0-D04939D54225}" type="presParOf" srcId="{A01E63CD-3F7F-4E70-BE94-F603D12DF0E3}" destId="{71C9712E-E4DC-4571-9B75-C8381231B216}" srcOrd="1" destOrd="0" presId="urn:microsoft.com/office/officeart/2018/2/layout/IconVerticalSolidList"/>
    <dgm:cxn modelId="{D1F2AC3C-85D0-4273-8993-51C5838C89B0}" type="presParOf" srcId="{A01E63CD-3F7F-4E70-BE94-F603D12DF0E3}" destId="{C000EC26-B3EA-48C9-A856-40D679F66201}" srcOrd="2" destOrd="0" presId="urn:microsoft.com/office/officeart/2018/2/layout/IconVerticalSolidList"/>
    <dgm:cxn modelId="{5D79E757-4E1F-4188-AC86-8653A36321F0}" type="presParOf" srcId="{A01E63CD-3F7F-4E70-BE94-F603D12DF0E3}" destId="{735DF7F7-60B8-4A2E-B825-5F9F8B71BE61}" srcOrd="3" destOrd="0" presId="urn:microsoft.com/office/officeart/2018/2/layout/IconVerticalSolidList"/>
    <dgm:cxn modelId="{32263FB8-BAFB-4045-90AF-AF5389E00382}" type="presParOf" srcId="{CE248839-1607-46BC-869D-70DDD2EB2DAB}" destId="{409C884F-65E4-43FD-8E03-98735292F52E}" srcOrd="1" destOrd="0" presId="urn:microsoft.com/office/officeart/2018/2/layout/IconVerticalSolidList"/>
    <dgm:cxn modelId="{8765147F-DFB4-4593-BF9B-E831F7FC08BF}" type="presParOf" srcId="{CE248839-1607-46BC-869D-70DDD2EB2DAB}" destId="{7E2CD66E-6D7D-4857-B768-027BE3E53690}" srcOrd="2" destOrd="0" presId="urn:microsoft.com/office/officeart/2018/2/layout/IconVerticalSolidList"/>
    <dgm:cxn modelId="{556AB0F3-2902-4526-96C4-14746AB76249}" type="presParOf" srcId="{7E2CD66E-6D7D-4857-B768-027BE3E53690}" destId="{80B8101D-79F6-464C-A06F-8A8A5CCF7112}" srcOrd="0" destOrd="0" presId="urn:microsoft.com/office/officeart/2018/2/layout/IconVerticalSolidList"/>
    <dgm:cxn modelId="{140B424A-248A-4E91-9701-F12203C30071}" type="presParOf" srcId="{7E2CD66E-6D7D-4857-B768-027BE3E53690}" destId="{A40E6939-0F16-477C-BA81-CAF31CCC6385}" srcOrd="1" destOrd="0" presId="urn:microsoft.com/office/officeart/2018/2/layout/IconVerticalSolidList"/>
    <dgm:cxn modelId="{1A73D60B-3A2F-48D9-A4D0-A36D7E8918D7}" type="presParOf" srcId="{7E2CD66E-6D7D-4857-B768-027BE3E53690}" destId="{342B73BD-6175-427B-9696-B8FBD6D6DC42}" srcOrd="2" destOrd="0" presId="urn:microsoft.com/office/officeart/2018/2/layout/IconVerticalSolidList"/>
    <dgm:cxn modelId="{BF349CEE-0DB6-4AE3-8F7B-5BEF754FB1D1}" type="presParOf" srcId="{7E2CD66E-6D7D-4857-B768-027BE3E53690}" destId="{988EAD12-0F95-4379-943D-FF6F51E1BF4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ED42DA-BDF2-4861-B77A-BA8B85873F7D}">
      <dsp:nvSpPr>
        <dsp:cNvPr id="0" name=""/>
        <dsp:cNvSpPr/>
      </dsp:nvSpPr>
      <dsp:spPr>
        <a:xfrm>
          <a:off x="0" y="707092"/>
          <a:ext cx="5181600" cy="13054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C9712E-E4DC-4571-9B75-C8381231B216}">
      <dsp:nvSpPr>
        <dsp:cNvPr id="0" name=""/>
        <dsp:cNvSpPr/>
      </dsp:nvSpPr>
      <dsp:spPr>
        <a:xfrm>
          <a:off x="394883" y="1000807"/>
          <a:ext cx="717970" cy="7179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5DF7F7-60B8-4A2E-B825-5F9F8B71BE61}">
      <dsp:nvSpPr>
        <dsp:cNvPr id="0" name=""/>
        <dsp:cNvSpPr/>
      </dsp:nvSpPr>
      <dsp:spPr>
        <a:xfrm>
          <a:off x="1507738" y="707092"/>
          <a:ext cx="3673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b="0" i="0" kern="1200" baseline="0"/>
            <a:t>Private method </a:t>
          </a:r>
          <a:r>
            <a:rPr lang="de-DE" sz="2100" b="1" i="0" kern="1200" baseline="0"/>
            <a:t>loadTimeSeries Data</a:t>
          </a:r>
          <a:r>
            <a:rPr lang="de-DE" sz="2100" b="0" i="0" kern="1200" baseline="0"/>
            <a:t> loads CSV files into Spark DataFrames.</a:t>
          </a:r>
          <a:endParaRPr lang="en-US" sz="2100" kern="1200"/>
        </a:p>
      </dsp:txBody>
      <dsp:txXfrm>
        <a:off x="1507738" y="707092"/>
        <a:ext cx="3673861" cy="1305401"/>
      </dsp:txXfrm>
    </dsp:sp>
    <dsp:sp modelId="{80B8101D-79F6-464C-A06F-8A8A5CCF7112}">
      <dsp:nvSpPr>
        <dsp:cNvPr id="0" name=""/>
        <dsp:cNvSpPr/>
      </dsp:nvSpPr>
      <dsp:spPr>
        <a:xfrm>
          <a:off x="0" y="2338844"/>
          <a:ext cx="5181600" cy="13054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0E6939-0F16-477C-BA81-CAF31CCC6385}">
      <dsp:nvSpPr>
        <dsp:cNvPr id="0" name=""/>
        <dsp:cNvSpPr/>
      </dsp:nvSpPr>
      <dsp:spPr>
        <a:xfrm>
          <a:off x="394883" y="2632559"/>
          <a:ext cx="717970" cy="7179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8EAD12-0F95-4379-943D-FF6F51E1BF4D}">
      <dsp:nvSpPr>
        <dsp:cNvPr id="0" name=""/>
        <dsp:cNvSpPr/>
      </dsp:nvSpPr>
      <dsp:spPr>
        <a:xfrm>
          <a:off x="1507738" y="2338844"/>
          <a:ext cx="3673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b="0" i="0" kern="1200" baseline="0" dirty="0"/>
            <a:t>Schema is inferred during loading.</a:t>
          </a:r>
          <a:endParaRPr lang="en-US" sz="2100" kern="1200" dirty="0"/>
        </a:p>
      </dsp:txBody>
      <dsp:txXfrm>
        <a:off x="1507738" y="2338844"/>
        <a:ext cx="3673861" cy="13054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CEF59-E557-7BBC-9EA6-7361EC6E0B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9DF041-5407-2AEE-930B-A067A04B76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9A66D0-47FE-AEC8-C770-65F8B504B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AB612-AB54-475A-BFE0-D38E56FED789}" type="datetimeFigureOut">
              <a:rPr lang="de-DE" smtClean="0"/>
              <a:t>05.02.2024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FF7C90-D4BF-EBAB-2A27-5BA4A6EA2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2B4DA4-65BF-8E3A-9144-876E87F41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3A5EC-14D4-468E-9F15-91362F29177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475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0880A-9256-FA42-E3FA-59AF79268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839645-AA85-3E4D-FEB9-132E3E2BD5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48D2EE-B42B-CF19-19C1-14F089AC6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AB612-AB54-475A-BFE0-D38E56FED789}" type="datetimeFigureOut">
              <a:rPr lang="de-DE" smtClean="0"/>
              <a:t>05.02.2024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DB7A28-8355-9778-1FF1-345CB7D5B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EED83E-51AB-0C98-F874-9F9C287C7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3A5EC-14D4-468E-9F15-91362F29177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871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FC36A0-19E4-4C2A-E9D5-84196FD80E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8570F0-E130-9193-E0D3-C790968F15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66D55-3B9D-F853-37A1-8FC38A7E2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AB612-AB54-475A-BFE0-D38E56FED789}" type="datetimeFigureOut">
              <a:rPr lang="de-DE" smtClean="0"/>
              <a:t>05.02.2024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6D23D4-5D3C-EE95-6A5D-4D5B66AA1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12909C-27BE-1811-FD1B-4C67DB5F1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3A5EC-14D4-468E-9F15-91362F29177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478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F52F9-48CB-D858-EDD4-9A90C567C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9E2FE-8981-9A07-C322-02DFFB8AA5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B01B8-225F-4125-4C02-2A9CAF746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AB612-AB54-475A-BFE0-D38E56FED789}" type="datetimeFigureOut">
              <a:rPr lang="de-DE" smtClean="0"/>
              <a:t>05.02.2024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FC49D7-B798-FD22-3E85-C3E302FD7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2F47CA-6053-F84F-A149-6F0700905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3A5EC-14D4-468E-9F15-91362F29177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6983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6CB73-D26B-0964-351B-B8A7CFB82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C56C6A-A736-220E-4085-8ABF5AD3A7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16F2FE-5159-DD07-B8BB-E76DD94AC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AB612-AB54-475A-BFE0-D38E56FED789}" type="datetimeFigureOut">
              <a:rPr lang="de-DE" smtClean="0"/>
              <a:t>05.02.2024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480BF5-0421-74AE-90D4-98F17E802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60CB07-8B7A-49CF-F55D-D12EB9F60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3A5EC-14D4-468E-9F15-91362F29177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4057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9175F-1A7F-EF12-261A-686C76AED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E1B25-3229-78A5-EDF4-61C7CD3809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222FB3-2458-DC5E-0884-8B026EF796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DBDB27-DD31-9074-FDF8-2F27AC9BE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AB612-AB54-475A-BFE0-D38E56FED789}" type="datetimeFigureOut">
              <a:rPr lang="de-DE" smtClean="0"/>
              <a:t>05.02.2024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4B23B8-DA50-F235-7E13-5FF469A57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5E9513-FDC7-9D9A-C731-22680C09C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3A5EC-14D4-468E-9F15-91362F29177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8183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8F2DA-DBB6-769E-7724-6AAFCC2B0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383545-03CB-9479-71EC-EB0CD5BD51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99699B-1345-1C4D-8E6A-CF8AC40472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933CDD-2E49-EFCE-9F50-B2A9ECE369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A4C171-0BFD-4ECB-E989-D511071321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9AEFA9-BA78-1EC3-C1E3-2A5B7FC7D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AB612-AB54-475A-BFE0-D38E56FED789}" type="datetimeFigureOut">
              <a:rPr lang="de-DE" smtClean="0"/>
              <a:t>05.02.2024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E15B25-2DDC-4698-D543-11D451AFA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92DE98-8F77-E6E6-01D3-AD6B93CB2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3A5EC-14D4-468E-9F15-91362F29177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8519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6DAE6-9D03-14E4-2091-25821F0E7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3B8F9A-D061-195D-34FB-59F19B036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AB612-AB54-475A-BFE0-D38E56FED789}" type="datetimeFigureOut">
              <a:rPr lang="de-DE" smtClean="0"/>
              <a:t>05.02.2024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CC23D6-ADCC-A835-17F2-328BD19D4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1B33B5-2F72-E6A1-09CF-2A534ED07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3A5EC-14D4-468E-9F15-91362F29177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8627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44DAB1-55A8-A8A7-75CF-3DDAE5F4B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AB612-AB54-475A-BFE0-D38E56FED789}" type="datetimeFigureOut">
              <a:rPr lang="de-DE" smtClean="0"/>
              <a:t>05.02.2024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898613-5BE7-88F1-2062-35169BC3F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23A1A5-57CE-8AD1-A95A-3C9BA0273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3A5EC-14D4-468E-9F15-91362F29177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8120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9C42D-B328-6262-97E5-358404D52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A4DD5-2499-3360-7A53-20775E09C1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EB899B-BA2E-0303-4F14-D1827FC74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D129FD-C6E1-9A8C-C40E-2BDC833C1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AB612-AB54-475A-BFE0-D38E56FED789}" type="datetimeFigureOut">
              <a:rPr lang="de-DE" smtClean="0"/>
              <a:t>05.02.2024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360A99-6B3A-5158-D27C-42D745CA8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F1B104-7F63-AF9A-2481-CCF454AEB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3A5EC-14D4-468E-9F15-91362F29177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8594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5D4FD-00B9-5F3C-91F2-74CBC385C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92A68F-4084-87C0-574B-52CD689ABF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0BAEF6-6822-51D0-3EF0-D1941B61FF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8296C0-D56C-2CBA-0CAF-FCE7D85C7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AB612-AB54-475A-BFE0-D38E56FED789}" type="datetimeFigureOut">
              <a:rPr lang="de-DE" smtClean="0"/>
              <a:t>05.02.2024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D81C28-7352-1FF9-0F4A-535E09675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E74259-E945-CAFA-409E-838AC5795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3A5EC-14D4-468E-9F15-91362F29177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1700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544B82-7CB3-0D3F-52F6-C49423268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FF9B7C-CECC-9404-B5FF-6C3A6608D0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C1F07F-DC06-3C62-A366-EE6388F622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CAB612-AB54-475A-BFE0-D38E56FED789}" type="datetimeFigureOut">
              <a:rPr lang="de-DE" smtClean="0"/>
              <a:t>05.02.2024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836B9-AB64-DE3E-1F7A-9D26F0CC0E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EDA13-0322-C79B-2888-400C7B0744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33A5EC-14D4-468E-9F15-91362F29177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8750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teveoscar12/Big-Data-with-Apache-Spark.git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7BF42CA-AD55-48B4-8949-C4DCA60A6A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6AE1D3D-3106-4CB2-AA7C-0C1642AC0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A31B6AF-B711-4CDB-8C2B-16E963DDC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8137" y="0"/>
            <a:ext cx="5646974" cy="6483075"/>
            <a:chOff x="-19221" y="0"/>
            <a:chExt cx="5646974" cy="6483075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A818331-E13C-49C6-B98D-A60AD0E85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16610"/>
              <a:ext cx="5535001" cy="6250127"/>
            </a:xfrm>
            <a:custGeom>
              <a:avLst/>
              <a:gdLst>
                <a:gd name="connsiteX0" fmla="*/ 2510242 w 5535001"/>
                <a:gd name="connsiteY0" fmla="*/ 174 h 6250127"/>
                <a:gd name="connsiteX1" fmla="*/ 2550551 w 5535001"/>
                <a:gd name="connsiteY1" fmla="*/ 510 h 6250127"/>
                <a:gd name="connsiteX2" fmla="*/ 2629490 w 5535001"/>
                <a:gd name="connsiteY2" fmla="*/ 3757 h 6250127"/>
                <a:gd name="connsiteX3" fmla="*/ 2708317 w 5535001"/>
                <a:gd name="connsiteY3" fmla="*/ 7229 h 6250127"/>
                <a:gd name="connsiteX4" fmla="*/ 2787256 w 5535001"/>
                <a:gd name="connsiteY4" fmla="*/ 14619 h 6250127"/>
                <a:gd name="connsiteX5" fmla="*/ 3408467 w 5535001"/>
                <a:gd name="connsiteY5" fmla="*/ 145064 h 6250127"/>
                <a:gd name="connsiteX6" fmla="*/ 3557723 w 5535001"/>
                <a:gd name="connsiteY6" fmla="*/ 199593 h 6250127"/>
                <a:gd name="connsiteX7" fmla="*/ 3594337 w 5535001"/>
                <a:gd name="connsiteY7" fmla="*/ 214597 h 6250127"/>
                <a:gd name="connsiteX8" fmla="*/ 3630616 w 5535001"/>
                <a:gd name="connsiteY8" fmla="*/ 230385 h 6250127"/>
                <a:gd name="connsiteX9" fmla="*/ 3703172 w 5535001"/>
                <a:gd name="connsiteY9" fmla="*/ 262073 h 6250127"/>
                <a:gd name="connsiteX10" fmla="*/ 3739003 w 5535001"/>
                <a:gd name="connsiteY10" fmla="*/ 278756 h 6250127"/>
                <a:gd name="connsiteX11" fmla="*/ 3756806 w 5535001"/>
                <a:gd name="connsiteY11" fmla="*/ 287266 h 6250127"/>
                <a:gd name="connsiteX12" fmla="*/ 3773714 w 5535001"/>
                <a:gd name="connsiteY12" fmla="*/ 297567 h 6250127"/>
                <a:gd name="connsiteX13" fmla="*/ 3840784 w 5535001"/>
                <a:gd name="connsiteY13" fmla="*/ 339332 h 6250127"/>
                <a:gd name="connsiteX14" fmla="*/ 3873927 w 5535001"/>
                <a:gd name="connsiteY14" fmla="*/ 360495 h 6250127"/>
                <a:gd name="connsiteX15" fmla="*/ 3906062 w 5535001"/>
                <a:gd name="connsiteY15" fmla="*/ 383001 h 6250127"/>
                <a:gd name="connsiteX16" fmla="*/ 3969662 w 5535001"/>
                <a:gd name="connsiteY16" fmla="*/ 428572 h 6250127"/>
                <a:gd name="connsiteX17" fmla="*/ 4423029 w 5535001"/>
                <a:gd name="connsiteY17" fmla="*/ 837600 h 6250127"/>
                <a:gd name="connsiteX18" fmla="*/ 4474647 w 5535001"/>
                <a:gd name="connsiteY18" fmla="*/ 891569 h 6250127"/>
                <a:gd name="connsiteX19" fmla="*/ 4524250 w 5535001"/>
                <a:gd name="connsiteY19" fmla="*/ 946883 h 6250127"/>
                <a:gd name="connsiteX20" fmla="*/ 4573965 w 5535001"/>
                <a:gd name="connsiteY20" fmla="*/ 1001748 h 6250127"/>
                <a:gd name="connsiteX21" fmla="*/ 4622224 w 5535001"/>
                <a:gd name="connsiteY21" fmla="*/ 1057509 h 6250127"/>
                <a:gd name="connsiteX22" fmla="*/ 4717510 w 5535001"/>
                <a:gd name="connsiteY22" fmla="*/ 1169143 h 6250127"/>
                <a:gd name="connsiteX23" fmla="*/ 4764986 w 5535001"/>
                <a:gd name="connsiteY23" fmla="*/ 1224681 h 6250127"/>
                <a:gd name="connsiteX24" fmla="*/ 4813021 w 5535001"/>
                <a:gd name="connsiteY24" fmla="*/ 1279994 h 6250127"/>
                <a:gd name="connsiteX25" fmla="*/ 5001915 w 5535001"/>
                <a:gd name="connsiteY25" fmla="*/ 1506846 h 6250127"/>
                <a:gd name="connsiteX26" fmla="*/ 5170542 w 5535001"/>
                <a:gd name="connsiteY26" fmla="*/ 1751165 h 6250127"/>
                <a:gd name="connsiteX27" fmla="*/ 5428969 w 5535001"/>
                <a:gd name="connsiteY27" fmla="*/ 2293660 h 6250127"/>
                <a:gd name="connsiteX28" fmla="*/ 5534893 w 5535001"/>
                <a:gd name="connsiteY28" fmla="*/ 2899307 h 6250127"/>
                <a:gd name="connsiteX29" fmla="*/ 5508804 w 5535001"/>
                <a:gd name="connsiteY29" fmla="*/ 3211144 h 6250127"/>
                <a:gd name="connsiteX30" fmla="*/ 5426282 w 5535001"/>
                <a:gd name="connsiteY30" fmla="*/ 3513352 h 6250127"/>
                <a:gd name="connsiteX31" fmla="*/ 5248250 w 5535001"/>
                <a:gd name="connsiteY31" fmla="*/ 4030542 h 6250127"/>
                <a:gd name="connsiteX32" fmla="*/ 5208612 w 5535001"/>
                <a:gd name="connsiteY32" fmla="*/ 4161771 h 6250127"/>
                <a:gd name="connsiteX33" fmla="*/ 5170318 w 5535001"/>
                <a:gd name="connsiteY33" fmla="*/ 4294680 h 6250127"/>
                <a:gd name="connsiteX34" fmla="*/ 5132248 w 5535001"/>
                <a:gd name="connsiteY34" fmla="*/ 4430164 h 6250127"/>
                <a:gd name="connsiteX35" fmla="*/ 5112765 w 5535001"/>
                <a:gd name="connsiteY35" fmla="*/ 4498914 h 6250127"/>
                <a:gd name="connsiteX36" fmla="*/ 5091715 w 5535001"/>
                <a:gd name="connsiteY36" fmla="*/ 4569119 h 6250127"/>
                <a:gd name="connsiteX37" fmla="*/ 5068985 w 5535001"/>
                <a:gd name="connsiteY37" fmla="*/ 4640220 h 6250127"/>
                <a:gd name="connsiteX38" fmla="*/ 5043904 w 5535001"/>
                <a:gd name="connsiteY38" fmla="*/ 4712105 h 6250127"/>
                <a:gd name="connsiteX39" fmla="*/ 5015799 w 5535001"/>
                <a:gd name="connsiteY39" fmla="*/ 4784438 h 6250127"/>
                <a:gd name="connsiteX40" fmla="*/ 4982880 w 5535001"/>
                <a:gd name="connsiteY40" fmla="*/ 4856435 h 6250127"/>
                <a:gd name="connsiteX41" fmla="*/ 4817276 w 5535001"/>
                <a:gd name="connsiteY41" fmla="*/ 5125275 h 6250127"/>
                <a:gd name="connsiteX42" fmla="*/ 4618753 w 5535001"/>
                <a:gd name="connsiteY42" fmla="*/ 5355374 h 6250127"/>
                <a:gd name="connsiteX43" fmla="*/ 4566575 w 5535001"/>
                <a:gd name="connsiteY43" fmla="*/ 5408560 h 6250127"/>
                <a:gd name="connsiteX44" fmla="*/ 4513837 w 5535001"/>
                <a:gd name="connsiteY44" fmla="*/ 5461186 h 6250127"/>
                <a:gd name="connsiteX45" fmla="*/ 4459531 w 5535001"/>
                <a:gd name="connsiteY45" fmla="*/ 5512580 h 6250127"/>
                <a:gd name="connsiteX46" fmla="*/ 4404554 w 5535001"/>
                <a:gd name="connsiteY46" fmla="*/ 5563526 h 6250127"/>
                <a:gd name="connsiteX47" fmla="*/ 4348009 w 5535001"/>
                <a:gd name="connsiteY47" fmla="*/ 5613017 h 6250127"/>
                <a:gd name="connsiteX48" fmla="*/ 4290568 w 5535001"/>
                <a:gd name="connsiteY48" fmla="*/ 5661948 h 6250127"/>
                <a:gd name="connsiteX49" fmla="*/ 4276124 w 5535001"/>
                <a:gd name="connsiteY49" fmla="*/ 5674153 h 6250127"/>
                <a:gd name="connsiteX50" fmla="*/ 4261120 w 5535001"/>
                <a:gd name="connsiteY50" fmla="*/ 5685798 h 6250127"/>
                <a:gd name="connsiteX51" fmla="*/ 4231112 w 5535001"/>
                <a:gd name="connsiteY51" fmla="*/ 5708976 h 6250127"/>
                <a:gd name="connsiteX52" fmla="*/ 4170984 w 5535001"/>
                <a:gd name="connsiteY52" fmla="*/ 5755443 h 6250127"/>
                <a:gd name="connsiteX53" fmla="*/ 4046025 w 5535001"/>
                <a:gd name="connsiteY53" fmla="*/ 5843228 h 6250127"/>
                <a:gd name="connsiteX54" fmla="*/ 3915356 w 5535001"/>
                <a:gd name="connsiteY54" fmla="*/ 5923735 h 6250127"/>
                <a:gd name="connsiteX55" fmla="*/ 3346323 w 5535001"/>
                <a:gd name="connsiteY55" fmla="*/ 6158872 h 6250127"/>
                <a:gd name="connsiteX56" fmla="*/ 2743476 w 5535001"/>
                <a:gd name="connsiteY56" fmla="*/ 6247328 h 6250127"/>
                <a:gd name="connsiteX57" fmla="*/ 2668120 w 5535001"/>
                <a:gd name="connsiteY57" fmla="*/ 6249344 h 6250127"/>
                <a:gd name="connsiteX58" fmla="*/ 2630498 w 5535001"/>
                <a:gd name="connsiteY58" fmla="*/ 6250127 h 6250127"/>
                <a:gd name="connsiteX59" fmla="*/ 2592988 w 5535001"/>
                <a:gd name="connsiteY59" fmla="*/ 6249568 h 6250127"/>
                <a:gd name="connsiteX60" fmla="*/ 2518080 w 5535001"/>
                <a:gd name="connsiteY60" fmla="*/ 6247777 h 6250127"/>
                <a:gd name="connsiteX61" fmla="*/ 2442948 w 5535001"/>
                <a:gd name="connsiteY61" fmla="*/ 6244529 h 6250127"/>
                <a:gd name="connsiteX62" fmla="*/ 2291676 w 5535001"/>
                <a:gd name="connsiteY62" fmla="*/ 6232213 h 6250127"/>
                <a:gd name="connsiteX63" fmla="*/ 2141412 w 5535001"/>
                <a:gd name="connsiteY63" fmla="*/ 6212394 h 6250127"/>
                <a:gd name="connsiteX64" fmla="*/ 1992715 w 5535001"/>
                <a:gd name="connsiteY64" fmla="*/ 6184961 h 6250127"/>
                <a:gd name="connsiteX65" fmla="*/ 1845811 w 5535001"/>
                <a:gd name="connsiteY65" fmla="*/ 6151034 h 6250127"/>
                <a:gd name="connsiteX66" fmla="*/ 1701033 w 5535001"/>
                <a:gd name="connsiteY66" fmla="*/ 6110724 h 6250127"/>
                <a:gd name="connsiteX67" fmla="*/ 1629484 w 5535001"/>
                <a:gd name="connsiteY67" fmla="*/ 6088219 h 6250127"/>
                <a:gd name="connsiteX68" fmla="*/ 1558383 w 5535001"/>
                <a:gd name="connsiteY68" fmla="*/ 6064929 h 6250127"/>
                <a:gd name="connsiteX69" fmla="*/ 1011968 w 5535001"/>
                <a:gd name="connsiteY69" fmla="*/ 5828896 h 6250127"/>
                <a:gd name="connsiteX70" fmla="*/ 511237 w 5535001"/>
                <a:gd name="connsiteY70" fmla="*/ 5512356 h 6250127"/>
                <a:gd name="connsiteX71" fmla="*/ 395572 w 5535001"/>
                <a:gd name="connsiteY71" fmla="*/ 5419757 h 6250127"/>
                <a:gd name="connsiteX72" fmla="*/ 284722 w 5535001"/>
                <a:gd name="connsiteY72" fmla="*/ 5321559 h 6250127"/>
                <a:gd name="connsiteX73" fmla="*/ 257513 w 5535001"/>
                <a:gd name="connsiteY73" fmla="*/ 5296477 h 6250127"/>
                <a:gd name="connsiteX74" fmla="*/ 243853 w 5535001"/>
                <a:gd name="connsiteY74" fmla="*/ 5283937 h 6250127"/>
                <a:gd name="connsiteX75" fmla="*/ 230752 w 5535001"/>
                <a:gd name="connsiteY75" fmla="*/ 5270836 h 6250127"/>
                <a:gd name="connsiteX76" fmla="*/ 178574 w 5535001"/>
                <a:gd name="connsiteY76" fmla="*/ 5218322 h 6250127"/>
                <a:gd name="connsiteX77" fmla="*/ 126508 w 5535001"/>
                <a:gd name="connsiteY77" fmla="*/ 5165584 h 6250127"/>
                <a:gd name="connsiteX78" fmla="*/ 76345 w 5535001"/>
                <a:gd name="connsiteY78" fmla="*/ 5111167 h 6250127"/>
                <a:gd name="connsiteX79" fmla="*/ 26407 w 5535001"/>
                <a:gd name="connsiteY79" fmla="*/ 5056413 h 6250127"/>
                <a:gd name="connsiteX80" fmla="*/ 0 w 5535001"/>
                <a:gd name="connsiteY80" fmla="*/ 5024776 h 6250127"/>
                <a:gd name="connsiteX81" fmla="*/ 0 w 5535001"/>
                <a:gd name="connsiteY81" fmla="*/ 4492798 h 6250127"/>
                <a:gd name="connsiteX82" fmla="*/ 28534 w 5535001"/>
                <a:gd name="connsiteY82" fmla="*/ 4537879 h 6250127"/>
                <a:gd name="connsiteX83" fmla="*/ 66604 w 5535001"/>
                <a:gd name="connsiteY83" fmla="*/ 4592745 h 6250127"/>
                <a:gd name="connsiteX84" fmla="*/ 104114 w 5535001"/>
                <a:gd name="connsiteY84" fmla="*/ 4647834 h 6250127"/>
                <a:gd name="connsiteX85" fmla="*/ 143751 w 5535001"/>
                <a:gd name="connsiteY85" fmla="*/ 4701580 h 6250127"/>
                <a:gd name="connsiteX86" fmla="*/ 182717 w 5535001"/>
                <a:gd name="connsiteY86" fmla="*/ 4755773 h 6250127"/>
                <a:gd name="connsiteX87" fmla="*/ 223810 w 5535001"/>
                <a:gd name="connsiteY87" fmla="*/ 4808399 h 6250127"/>
                <a:gd name="connsiteX88" fmla="*/ 264679 w 5535001"/>
                <a:gd name="connsiteY88" fmla="*/ 4861249 h 6250127"/>
                <a:gd name="connsiteX89" fmla="*/ 307788 w 5535001"/>
                <a:gd name="connsiteY89" fmla="*/ 4912420 h 6250127"/>
                <a:gd name="connsiteX90" fmla="*/ 351232 w 5535001"/>
                <a:gd name="connsiteY90" fmla="*/ 4963254 h 6250127"/>
                <a:gd name="connsiteX91" fmla="*/ 397028 w 5535001"/>
                <a:gd name="connsiteY91" fmla="*/ 5012185 h 6250127"/>
                <a:gd name="connsiteX92" fmla="*/ 443496 w 5535001"/>
                <a:gd name="connsiteY92" fmla="*/ 5060444 h 6250127"/>
                <a:gd name="connsiteX93" fmla="*/ 455140 w 5535001"/>
                <a:gd name="connsiteY93" fmla="*/ 5072537 h 6250127"/>
                <a:gd name="connsiteX94" fmla="*/ 467345 w 5535001"/>
                <a:gd name="connsiteY94" fmla="*/ 5083958 h 6250127"/>
                <a:gd name="connsiteX95" fmla="*/ 491755 w 5535001"/>
                <a:gd name="connsiteY95" fmla="*/ 5106912 h 6250127"/>
                <a:gd name="connsiteX96" fmla="*/ 540686 w 5535001"/>
                <a:gd name="connsiteY96" fmla="*/ 5152819 h 6250127"/>
                <a:gd name="connsiteX97" fmla="*/ 552890 w 5535001"/>
                <a:gd name="connsiteY97" fmla="*/ 5164353 h 6250127"/>
                <a:gd name="connsiteX98" fmla="*/ 565655 w 5535001"/>
                <a:gd name="connsiteY98" fmla="*/ 5175214 h 6250127"/>
                <a:gd name="connsiteX99" fmla="*/ 591072 w 5535001"/>
                <a:gd name="connsiteY99" fmla="*/ 5197048 h 6250127"/>
                <a:gd name="connsiteX100" fmla="*/ 694197 w 5535001"/>
                <a:gd name="connsiteY100" fmla="*/ 5283041 h 6250127"/>
                <a:gd name="connsiteX101" fmla="*/ 1146221 w 5535001"/>
                <a:gd name="connsiteY101" fmla="*/ 5573716 h 6250127"/>
                <a:gd name="connsiteX102" fmla="*/ 1650982 w 5535001"/>
                <a:gd name="connsiteY102" fmla="*/ 5758130 h 6250127"/>
                <a:gd name="connsiteX103" fmla="*/ 1716485 w 5535001"/>
                <a:gd name="connsiteY103" fmla="*/ 5772798 h 6250127"/>
                <a:gd name="connsiteX104" fmla="*/ 1782211 w 5535001"/>
                <a:gd name="connsiteY104" fmla="*/ 5786235 h 6250127"/>
                <a:gd name="connsiteX105" fmla="*/ 1848386 w 5535001"/>
                <a:gd name="connsiteY105" fmla="*/ 5796984 h 6250127"/>
                <a:gd name="connsiteX106" fmla="*/ 1881417 w 5535001"/>
                <a:gd name="connsiteY106" fmla="*/ 5802359 h 6250127"/>
                <a:gd name="connsiteX107" fmla="*/ 1914560 w 5535001"/>
                <a:gd name="connsiteY107" fmla="*/ 5807061 h 6250127"/>
                <a:gd name="connsiteX108" fmla="*/ 2047469 w 5535001"/>
                <a:gd name="connsiteY108" fmla="*/ 5821282 h 6250127"/>
                <a:gd name="connsiteX109" fmla="*/ 2180601 w 5535001"/>
                <a:gd name="connsiteY109" fmla="*/ 5828896 h 6250127"/>
                <a:gd name="connsiteX110" fmla="*/ 2313622 w 5535001"/>
                <a:gd name="connsiteY110" fmla="*/ 5830463 h 6250127"/>
                <a:gd name="connsiteX111" fmla="*/ 2380021 w 5535001"/>
                <a:gd name="connsiteY111" fmla="*/ 5828448 h 6250127"/>
                <a:gd name="connsiteX112" fmla="*/ 2446195 w 5535001"/>
                <a:gd name="connsiteY112" fmla="*/ 5826433 h 6250127"/>
                <a:gd name="connsiteX113" fmla="*/ 2513041 w 5535001"/>
                <a:gd name="connsiteY113" fmla="*/ 5822737 h 6250127"/>
                <a:gd name="connsiteX114" fmla="*/ 2580111 w 5535001"/>
                <a:gd name="connsiteY114" fmla="*/ 5818258 h 6250127"/>
                <a:gd name="connsiteX115" fmla="*/ 2613590 w 5535001"/>
                <a:gd name="connsiteY115" fmla="*/ 5816355 h 6250127"/>
                <a:gd name="connsiteX116" fmla="*/ 2646845 w 5535001"/>
                <a:gd name="connsiteY116" fmla="*/ 5813108 h 6250127"/>
                <a:gd name="connsiteX117" fmla="*/ 2713244 w 5535001"/>
                <a:gd name="connsiteY117" fmla="*/ 5806838 h 6250127"/>
                <a:gd name="connsiteX118" fmla="*/ 3230882 w 5535001"/>
                <a:gd name="connsiteY118" fmla="*/ 5721292 h 6250127"/>
                <a:gd name="connsiteX119" fmla="*/ 3720416 w 5535001"/>
                <a:gd name="connsiteY119" fmla="*/ 5556472 h 6250127"/>
                <a:gd name="connsiteX120" fmla="*/ 3837425 w 5535001"/>
                <a:gd name="connsiteY120" fmla="*/ 5499927 h 6250127"/>
                <a:gd name="connsiteX121" fmla="*/ 3951634 w 5535001"/>
                <a:gd name="connsiteY121" fmla="*/ 5436552 h 6250127"/>
                <a:gd name="connsiteX122" fmla="*/ 4007284 w 5535001"/>
                <a:gd name="connsiteY122" fmla="*/ 5401841 h 6250127"/>
                <a:gd name="connsiteX123" fmla="*/ 4035164 w 5535001"/>
                <a:gd name="connsiteY123" fmla="*/ 5384374 h 6250127"/>
                <a:gd name="connsiteX124" fmla="*/ 4049049 w 5535001"/>
                <a:gd name="connsiteY124" fmla="*/ 5375640 h 6250127"/>
                <a:gd name="connsiteX125" fmla="*/ 4062485 w 5535001"/>
                <a:gd name="connsiteY125" fmla="*/ 5366123 h 6250127"/>
                <a:gd name="connsiteX126" fmla="*/ 4116567 w 5535001"/>
                <a:gd name="connsiteY126" fmla="*/ 5328277 h 6250127"/>
                <a:gd name="connsiteX127" fmla="*/ 4169976 w 5535001"/>
                <a:gd name="connsiteY127" fmla="*/ 5289199 h 6250127"/>
                <a:gd name="connsiteX128" fmla="*/ 4222042 w 5535001"/>
                <a:gd name="connsiteY128" fmla="*/ 5247994 h 6250127"/>
                <a:gd name="connsiteX129" fmla="*/ 4273213 w 5535001"/>
                <a:gd name="connsiteY129" fmla="*/ 5205558 h 6250127"/>
                <a:gd name="connsiteX130" fmla="*/ 4323151 w 5535001"/>
                <a:gd name="connsiteY130" fmla="*/ 5161329 h 6250127"/>
                <a:gd name="connsiteX131" fmla="*/ 4371971 w 5535001"/>
                <a:gd name="connsiteY131" fmla="*/ 5116093 h 6250127"/>
                <a:gd name="connsiteX132" fmla="*/ 4546868 w 5535001"/>
                <a:gd name="connsiteY132" fmla="*/ 4924400 h 6250127"/>
                <a:gd name="connsiteX133" fmla="*/ 4675634 w 5535001"/>
                <a:gd name="connsiteY133" fmla="*/ 4715352 h 6250127"/>
                <a:gd name="connsiteX134" fmla="*/ 4700155 w 5535001"/>
                <a:gd name="connsiteY134" fmla="*/ 4659255 h 6250127"/>
                <a:gd name="connsiteX135" fmla="*/ 4721206 w 5535001"/>
                <a:gd name="connsiteY135" fmla="*/ 4600135 h 6250127"/>
                <a:gd name="connsiteX136" fmla="*/ 4740465 w 5535001"/>
                <a:gd name="connsiteY136" fmla="*/ 4538887 h 6250127"/>
                <a:gd name="connsiteX137" fmla="*/ 4758492 w 5535001"/>
                <a:gd name="connsiteY137" fmla="*/ 4475848 h 6250127"/>
                <a:gd name="connsiteX138" fmla="*/ 4891288 w 5535001"/>
                <a:gd name="connsiteY138" fmla="*/ 3930329 h 6250127"/>
                <a:gd name="connsiteX139" fmla="*/ 5066298 w 5535001"/>
                <a:gd name="connsiteY139" fmla="*/ 3382235 h 6250127"/>
                <a:gd name="connsiteX140" fmla="*/ 5156994 w 5535001"/>
                <a:gd name="connsiteY140" fmla="*/ 2898635 h 6250127"/>
                <a:gd name="connsiteX141" fmla="*/ 5083317 w 5535001"/>
                <a:gd name="connsiteY141" fmla="*/ 2402047 h 6250127"/>
                <a:gd name="connsiteX142" fmla="*/ 4871022 w 5535001"/>
                <a:gd name="connsiteY142" fmla="*/ 1926958 h 6250127"/>
                <a:gd name="connsiteX143" fmla="*/ 4727028 w 5535001"/>
                <a:gd name="connsiteY143" fmla="*/ 1703577 h 6250127"/>
                <a:gd name="connsiteX144" fmla="*/ 4563776 w 5535001"/>
                <a:gd name="connsiteY144" fmla="*/ 1490834 h 6250127"/>
                <a:gd name="connsiteX145" fmla="*/ 4370291 w 5535001"/>
                <a:gd name="connsiteY145" fmla="*/ 1300596 h 6250127"/>
                <a:gd name="connsiteX146" fmla="*/ 4266046 w 5535001"/>
                <a:gd name="connsiteY146" fmla="*/ 1214491 h 6250127"/>
                <a:gd name="connsiteX147" fmla="*/ 4212973 w 5535001"/>
                <a:gd name="connsiteY147" fmla="*/ 1173062 h 6250127"/>
                <a:gd name="connsiteX148" fmla="*/ 4157995 w 5535001"/>
                <a:gd name="connsiteY148" fmla="*/ 1134545 h 6250127"/>
                <a:gd name="connsiteX149" fmla="*/ 3697126 w 5535001"/>
                <a:gd name="connsiteY149" fmla="*/ 881044 h 6250127"/>
                <a:gd name="connsiteX150" fmla="*/ 3637670 w 5535001"/>
                <a:gd name="connsiteY150" fmla="*/ 856747 h 6250127"/>
                <a:gd name="connsiteX151" fmla="*/ 3608222 w 5535001"/>
                <a:gd name="connsiteY151" fmla="*/ 844318 h 6250127"/>
                <a:gd name="connsiteX152" fmla="*/ 3578214 w 5535001"/>
                <a:gd name="connsiteY152" fmla="*/ 833457 h 6250127"/>
                <a:gd name="connsiteX153" fmla="*/ 3518309 w 5535001"/>
                <a:gd name="connsiteY153" fmla="*/ 812294 h 6250127"/>
                <a:gd name="connsiteX154" fmla="*/ 3503417 w 5535001"/>
                <a:gd name="connsiteY154" fmla="*/ 806920 h 6250127"/>
                <a:gd name="connsiteX155" fmla="*/ 3489533 w 5535001"/>
                <a:gd name="connsiteY155" fmla="*/ 799642 h 6250127"/>
                <a:gd name="connsiteX156" fmla="*/ 3460869 w 5535001"/>
                <a:gd name="connsiteY156" fmla="*/ 787101 h 6250127"/>
                <a:gd name="connsiteX157" fmla="*/ 3402980 w 5535001"/>
                <a:gd name="connsiteY157" fmla="*/ 763475 h 6250127"/>
                <a:gd name="connsiteX158" fmla="*/ 3374092 w 5535001"/>
                <a:gd name="connsiteY158" fmla="*/ 751606 h 6250127"/>
                <a:gd name="connsiteX159" fmla="*/ 3344980 w 5535001"/>
                <a:gd name="connsiteY159" fmla="*/ 740409 h 6250127"/>
                <a:gd name="connsiteX160" fmla="*/ 3226627 w 5535001"/>
                <a:gd name="connsiteY160" fmla="*/ 700772 h 6250127"/>
                <a:gd name="connsiteX161" fmla="*/ 2735750 w 5535001"/>
                <a:gd name="connsiteY161" fmla="*/ 614667 h 6250127"/>
                <a:gd name="connsiteX162" fmla="*/ 2673158 w 5535001"/>
                <a:gd name="connsiteY162" fmla="*/ 610412 h 6250127"/>
                <a:gd name="connsiteX163" fmla="*/ 2610119 w 5535001"/>
                <a:gd name="connsiteY163" fmla="*/ 609628 h 6250127"/>
                <a:gd name="connsiteX164" fmla="*/ 2547080 w 5535001"/>
                <a:gd name="connsiteY164" fmla="*/ 608620 h 6250127"/>
                <a:gd name="connsiteX165" fmla="*/ 2516400 w 5535001"/>
                <a:gd name="connsiteY165" fmla="*/ 608844 h 6250127"/>
                <a:gd name="connsiteX166" fmla="*/ 2486280 w 5535001"/>
                <a:gd name="connsiteY166" fmla="*/ 609740 h 6250127"/>
                <a:gd name="connsiteX167" fmla="*/ 2426376 w 5535001"/>
                <a:gd name="connsiteY167" fmla="*/ 613099 h 6250127"/>
                <a:gd name="connsiteX168" fmla="*/ 2366920 w 5535001"/>
                <a:gd name="connsiteY168" fmla="*/ 618474 h 6250127"/>
                <a:gd name="connsiteX169" fmla="*/ 2337248 w 5535001"/>
                <a:gd name="connsiteY169" fmla="*/ 621497 h 6250127"/>
                <a:gd name="connsiteX170" fmla="*/ 2307800 w 5535001"/>
                <a:gd name="connsiteY170" fmla="*/ 625528 h 6250127"/>
                <a:gd name="connsiteX171" fmla="*/ 2278351 w 5535001"/>
                <a:gd name="connsiteY171" fmla="*/ 629559 h 6250127"/>
                <a:gd name="connsiteX172" fmla="*/ 2249127 w 5535001"/>
                <a:gd name="connsiteY172" fmla="*/ 634710 h 6250127"/>
                <a:gd name="connsiteX173" fmla="*/ 1796096 w 5535001"/>
                <a:gd name="connsiteY173" fmla="*/ 781726 h 6250127"/>
                <a:gd name="connsiteX174" fmla="*/ 1370833 w 5535001"/>
                <a:gd name="connsiteY174" fmla="*/ 1048663 h 6250127"/>
                <a:gd name="connsiteX175" fmla="*/ 959790 w 5535001"/>
                <a:gd name="connsiteY175" fmla="*/ 1390844 h 6250127"/>
                <a:gd name="connsiteX176" fmla="*/ 749062 w 5535001"/>
                <a:gd name="connsiteY176" fmla="*/ 1577611 h 6250127"/>
                <a:gd name="connsiteX177" fmla="*/ 524786 w 5535001"/>
                <a:gd name="connsiteY177" fmla="*/ 1763145 h 6250127"/>
                <a:gd name="connsiteX178" fmla="*/ 84071 w 5535001"/>
                <a:gd name="connsiteY178" fmla="*/ 2098496 h 6250127"/>
                <a:gd name="connsiteX179" fmla="*/ 0 w 5535001"/>
                <a:gd name="connsiteY179" fmla="*/ 2168094 h 6250127"/>
                <a:gd name="connsiteX180" fmla="*/ 0 w 5535001"/>
                <a:gd name="connsiteY180" fmla="*/ 1576676 h 6250127"/>
                <a:gd name="connsiteX181" fmla="*/ 174655 w 5535001"/>
                <a:gd name="connsiteY181" fmla="*/ 1387597 h 6250127"/>
                <a:gd name="connsiteX182" fmla="*/ 363661 w 5535001"/>
                <a:gd name="connsiteY182" fmla="*/ 1188626 h 6250127"/>
                <a:gd name="connsiteX183" fmla="*/ 458052 w 5535001"/>
                <a:gd name="connsiteY183" fmla="*/ 1086397 h 6250127"/>
                <a:gd name="connsiteX184" fmla="*/ 557257 w 5535001"/>
                <a:gd name="connsiteY184" fmla="*/ 981593 h 6250127"/>
                <a:gd name="connsiteX185" fmla="*/ 994165 w 5535001"/>
                <a:gd name="connsiteY185" fmla="*/ 578389 h 6250127"/>
                <a:gd name="connsiteX186" fmla="*/ 1520873 w 5535001"/>
                <a:gd name="connsiteY186" fmla="*/ 237215 h 6250127"/>
                <a:gd name="connsiteX187" fmla="*/ 2141748 w 5535001"/>
                <a:gd name="connsiteY187" fmla="*/ 31190 h 6250127"/>
                <a:gd name="connsiteX188" fmla="*/ 2182505 w 5535001"/>
                <a:gd name="connsiteY188" fmla="*/ 24360 h 6250127"/>
                <a:gd name="connsiteX189" fmla="*/ 2223374 w 5535001"/>
                <a:gd name="connsiteY189" fmla="*/ 18873 h 6250127"/>
                <a:gd name="connsiteX190" fmla="*/ 2264355 w 5535001"/>
                <a:gd name="connsiteY190" fmla="*/ 13611 h 6250127"/>
                <a:gd name="connsiteX191" fmla="*/ 2305336 w 5535001"/>
                <a:gd name="connsiteY191" fmla="*/ 9580 h 6250127"/>
                <a:gd name="connsiteX192" fmla="*/ 2387410 w 5535001"/>
                <a:gd name="connsiteY192" fmla="*/ 3645 h 6250127"/>
                <a:gd name="connsiteX193" fmla="*/ 2469373 w 5535001"/>
                <a:gd name="connsiteY193" fmla="*/ 622 h 6250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5535001" h="6250127">
                  <a:moveTo>
                    <a:pt x="2510242" y="174"/>
                  </a:moveTo>
                  <a:cubicBezTo>
                    <a:pt x="2523902" y="-50"/>
                    <a:pt x="2537562" y="-162"/>
                    <a:pt x="2550551" y="510"/>
                  </a:cubicBezTo>
                  <a:lnTo>
                    <a:pt x="2629490" y="3757"/>
                  </a:lnTo>
                  <a:lnTo>
                    <a:pt x="2708317" y="7229"/>
                  </a:lnTo>
                  <a:cubicBezTo>
                    <a:pt x="2734630" y="8572"/>
                    <a:pt x="2760943" y="12155"/>
                    <a:pt x="2787256" y="14619"/>
                  </a:cubicBezTo>
                  <a:cubicBezTo>
                    <a:pt x="2997536" y="34885"/>
                    <a:pt x="3207144" y="77994"/>
                    <a:pt x="3408467" y="145064"/>
                  </a:cubicBezTo>
                  <a:lnTo>
                    <a:pt x="3557723" y="199593"/>
                  </a:lnTo>
                  <a:cubicBezTo>
                    <a:pt x="3570264" y="203848"/>
                    <a:pt x="3582245" y="209447"/>
                    <a:pt x="3594337" y="214597"/>
                  </a:cubicBezTo>
                  <a:lnTo>
                    <a:pt x="3630616" y="230385"/>
                  </a:lnTo>
                  <a:lnTo>
                    <a:pt x="3703172" y="262073"/>
                  </a:lnTo>
                  <a:cubicBezTo>
                    <a:pt x="3715265" y="267335"/>
                    <a:pt x="3727358" y="272598"/>
                    <a:pt x="3739003" y="278756"/>
                  </a:cubicBezTo>
                  <a:cubicBezTo>
                    <a:pt x="3744937" y="281667"/>
                    <a:pt x="3750984" y="284131"/>
                    <a:pt x="3756806" y="287266"/>
                  </a:cubicBezTo>
                  <a:cubicBezTo>
                    <a:pt x="3762517" y="290513"/>
                    <a:pt x="3768115" y="294208"/>
                    <a:pt x="3773714" y="297567"/>
                  </a:cubicBezTo>
                  <a:lnTo>
                    <a:pt x="3840784" y="339332"/>
                  </a:lnTo>
                  <a:cubicBezTo>
                    <a:pt x="3851869" y="346386"/>
                    <a:pt x="3863290" y="352881"/>
                    <a:pt x="3873927" y="360495"/>
                  </a:cubicBezTo>
                  <a:lnTo>
                    <a:pt x="3906062" y="383001"/>
                  </a:lnTo>
                  <a:lnTo>
                    <a:pt x="3969662" y="428572"/>
                  </a:lnTo>
                  <a:cubicBezTo>
                    <a:pt x="4137281" y="552188"/>
                    <a:pt x="4285417" y="693270"/>
                    <a:pt x="4423029" y="837600"/>
                  </a:cubicBezTo>
                  <a:cubicBezTo>
                    <a:pt x="4440160" y="855739"/>
                    <a:pt x="4457404" y="873766"/>
                    <a:pt x="4474647" y="891569"/>
                  </a:cubicBezTo>
                  <a:lnTo>
                    <a:pt x="4524250" y="946883"/>
                  </a:lnTo>
                  <a:lnTo>
                    <a:pt x="4573965" y="1001748"/>
                  </a:lnTo>
                  <a:cubicBezTo>
                    <a:pt x="4590760" y="1019887"/>
                    <a:pt x="4605988" y="1039146"/>
                    <a:pt x="4622224" y="1057509"/>
                  </a:cubicBezTo>
                  <a:cubicBezTo>
                    <a:pt x="4653911" y="1094907"/>
                    <a:pt x="4686831" y="1131409"/>
                    <a:pt x="4717510" y="1169143"/>
                  </a:cubicBezTo>
                  <a:cubicBezTo>
                    <a:pt x="4733186" y="1187730"/>
                    <a:pt x="4748862" y="1206430"/>
                    <a:pt x="4764986" y="1224681"/>
                  </a:cubicBezTo>
                  <a:cubicBezTo>
                    <a:pt x="4780886" y="1243044"/>
                    <a:pt x="4797233" y="1261071"/>
                    <a:pt x="4813021" y="1279994"/>
                  </a:cubicBezTo>
                  <a:cubicBezTo>
                    <a:pt x="4877292" y="1354230"/>
                    <a:pt x="4941339" y="1428914"/>
                    <a:pt x="5001915" y="1506846"/>
                  </a:cubicBezTo>
                  <a:cubicBezTo>
                    <a:pt x="5062603" y="1584665"/>
                    <a:pt x="5118252" y="1666739"/>
                    <a:pt x="5170542" y="1751165"/>
                  </a:cubicBezTo>
                  <a:cubicBezTo>
                    <a:pt x="5274898" y="1920240"/>
                    <a:pt x="5363579" y="2101295"/>
                    <a:pt x="5428969" y="2293660"/>
                  </a:cubicBezTo>
                  <a:cubicBezTo>
                    <a:pt x="5494136" y="2485801"/>
                    <a:pt x="5533102" y="2690819"/>
                    <a:pt x="5534893" y="2899307"/>
                  </a:cubicBezTo>
                  <a:cubicBezTo>
                    <a:pt x="5536124" y="3003439"/>
                    <a:pt x="5526831" y="3108132"/>
                    <a:pt x="5508804" y="3211144"/>
                  </a:cubicBezTo>
                  <a:cubicBezTo>
                    <a:pt x="5490441" y="3314157"/>
                    <a:pt x="5462336" y="3415490"/>
                    <a:pt x="5426282" y="3513352"/>
                  </a:cubicBezTo>
                  <a:cubicBezTo>
                    <a:pt x="5363355" y="3684890"/>
                    <a:pt x="5302219" y="3856428"/>
                    <a:pt x="5248250" y="4030542"/>
                  </a:cubicBezTo>
                  <a:lnTo>
                    <a:pt x="5208612" y="4161771"/>
                  </a:lnTo>
                  <a:lnTo>
                    <a:pt x="5170318" y="4294680"/>
                  </a:lnTo>
                  <a:lnTo>
                    <a:pt x="5132248" y="4430164"/>
                  </a:lnTo>
                  <a:lnTo>
                    <a:pt x="5112765" y="4498914"/>
                  </a:lnTo>
                  <a:lnTo>
                    <a:pt x="5091715" y="4569119"/>
                  </a:lnTo>
                  <a:cubicBezTo>
                    <a:pt x="5085221" y="4592297"/>
                    <a:pt x="5076823" y="4616482"/>
                    <a:pt x="5068985" y="4640220"/>
                  </a:cubicBezTo>
                  <a:cubicBezTo>
                    <a:pt x="5060699" y="4664182"/>
                    <a:pt x="5053981" y="4687807"/>
                    <a:pt x="5043904" y="4712105"/>
                  </a:cubicBezTo>
                  <a:lnTo>
                    <a:pt x="5015799" y="4784438"/>
                  </a:lnTo>
                  <a:cubicBezTo>
                    <a:pt x="5005274" y="4808511"/>
                    <a:pt x="4993965" y="4832473"/>
                    <a:pt x="4982880" y="4856435"/>
                  </a:cubicBezTo>
                  <a:cubicBezTo>
                    <a:pt x="4936524" y="4951273"/>
                    <a:pt x="4881099" y="5044096"/>
                    <a:pt x="4817276" y="5125275"/>
                  </a:cubicBezTo>
                  <a:cubicBezTo>
                    <a:pt x="4755244" y="5208805"/>
                    <a:pt x="4686943" y="5282817"/>
                    <a:pt x="4618753" y="5355374"/>
                  </a:cubicBezTo>
                  <a:cubicBezTo>
                    <a:pt x="4602069" y="5374073"/>
                    <a:pt x="4584154" y="5391092"/>
                    <a:pt x="4566575" y="5408560"/>
                  </a:cubicBezTo>
                  <a:lnTo>
                    <a:pt x="4513837" y="5461186"/>
                  </a:lnTo>
                  <a:cubicBezTo>
                    <a:pt x="4496593" y="5479101"/>
                    <a:pt x="4477894" y="5495560"/>
                    <a:pt x="4459531" y="5512580"/>
                  </a:cubicBezTo>
                  <a:lnTo>
                    <a:pt x="4404554" y="5563526"/>
                  </a:lnTo>
                  <a:cubicBezTo>
                    <a:pt x="4386527" y="5580770"/>
                    <a:pt x="4366932" y="5596670"/>
                    <a:pt x="4348009" y="5613017"/>
                  </a:cubicBezTo>
                  <a:lnTo>
                    <a:pt x="4290568" y="5661948"/>
                  </a:lnTo>
                  <a:lnTo>
                    <a:pt x="4276124" y="5674153"/>
                  </a:lnTo>
                  <a:lnTo>
                    <a:pt x="4261120" y="5685798"/>
                  </a:lnTo>
                  <a:lnTo>
                    <a:pt x="4231112" y="5708976"/>
                  </a:lnTo>
                  <a:lnTo>
                    <a:pt x="4170984" y="5755443"/>
                  </a:lnTo>
                  <a:cubicBezTo>
                    <a:pt x="4130227" y="5785563"/>
                    <a:pt x="4087790" y="5813892"/>
                    <a:pt x="4046025" y="5843228"/>
                  </a:cubicBezTo>
                  <a:cubicBezTo>
                    <a:pt x="4002917" y="5870437"/>
                    <a:pt x="3959248" y="5897309"/>
                    <a:pt x="3915356" y="5923735"/>
                  </a:cubicBezTo>
                  <a:cubicBezTo>
                    <a:pt x="3737659" y="6026299"/>
                    <a:pt x="3544847" y="6106022"/>
                    <a:pt x="3346323" y="6158872"/>
                  </a:cubicBezTo>
                  <a:cubicBezTo>
                    <a:pt x="3147800" y="6211946"/>
                    <a:pt x="2944462" y="6239714"/>
                    <a:pt x="2743476" y="6247328"/>
                  </a:cubicBezTo>
                  <a:lnTo>
                    <a:pt x="2668120" y="6249344"/>
                  </a:lnTo>
                  <a:lnTo>
                    <a:pt x="2630498" y="6250127"/>
                  </a:lnTo>
                  <a:lnTo>
                    <a:pt x="2592988" y="6249568"/>
                  </a:lnTo>
                  <a:lnTo>
                    <a:pt x="2518080" y="6247777"/>
                  </a:lnTo>
                  <a:cubicBezTo>
                    <a:pt x="2493110" y="6247105"/>
                    <a:pt x="2468365" y="6246881"/>
                    <a:pt x="2442948" y="6244529"/>
                  </a:cubicBezTo>
                  <a:cubicBezTo>
                    <a:pt x="2392337" y="6240722"/>
                    <a:pt x="2341950" y="6237699"/>
                    <a:pt x="2291676" y="6232213"/>
                  </a:cubicBezTo>
                  <a:lnTo>
                    <a:pt x="2141412" y="6212394"/>
                  </a:lnTo>
                  <a:lnTo>
                    <a:pt x="1992715" y="6184961"/>
                  </a:lnTo>
                  <a:cubicBezTo>
                    <a:pt x="1943561" y="6173988"/>
                    <a:pt x="1894630" y="6162231"/>
                    <a:pt x="1845811" y="6151034"/>
                  </a:cubicBezTo>
                  <a:cubicBezTo>
                    <a:pt x="1797215" y="6138829"/>
                    <a:pt x="1749180" y="6123938"/>
                    <a:pt x="1701033" y="6110724"/>
                  </a:cubicBezTo>
                  <a:cubicBezTo>
                    <a:pt x="1676847" y="6104566"/>
                    <a:pt x="1653334" y="6095833"/>
                    <a:pt x="1629484" y="6088219"/>
                  </a:cubicBezTo>
                  <a:lnTo>
                    <a:pt x="1558383" y="6064929"/>
                  </a:lnTo>
                  <a:cubicBezTo>
                    <a:pt x="1369713" y="6000210"/>
                    <a:pt x="1186978" y="5921271"/>
                    <a:pt x="1011968" y="5828896"/>
                  </a:cubicBezTo>
                  <a:cubicBezTo>
                    <a:pt x="837071" y="5736408"/>
                    <a:pt x="668556" y="5631940"/>
                    <a:pt x="511237" y="5512356"/>
                  </a:cubicBezTo>
                  <a:cubicBezTo>
                    <a:pt x="471152" y="5483468"/>
                    <a:pt x="433642" y="5451220"/>
                    <a:pt x="395572" y="5419757"/>
                  </a:cubicBezTo>
                  <a:cubicBezTo>
                    <a:pt x="356831" y="5388965"/>
                    <a:pt x="321112" y="5354926"/>
                    <a:pt x="284722" y="5321559"/>
                  </a:cubicBezTo>
                  <a:lnTo>
                    <a:pt x="257513" y="5296477"/>
                  </a:lnTo>
                  <a:lnTo>
                    <a:pt x="243853" y="5283937"/>
                  </a:lnTo>
                  <a:lnTo>
                    <a:pt x="230752" y="5270836"/>
                  </a:lnTo>
                  <a:lnTo>
                    <a:pt x="178574" y="5218322"/>
                  </a:lnTo>
                  <a:cubicBezTo>
                    <a:pt x="161331" y="5200631"/>
                    <a:pt x="143191" y="5183948"/>
                    <a:pt x="126508" y="5165584"/>
                  </a:cubicBezTo>
                  <a:lnTo>
                    <a:pt x="76345" y="5111167"/>
                  </a:lnTo>
                  <a:cubicBezTo>
                    <a:pt x="59774" y="5092916"/>
                    <a:pt x="42530" y="5075112"/>
                    <a:pt x="26407" y="5056413"/>
                  </a:cubicBezTo>
                  <a:lnTo>
                    <a:pt x="0" y="5024776"/>
                  </a:lnTo>
                  <a:lnTo>
                    <a:pt x="0" y="4492798"/>
                  </a:lnTo>
                  <a:lnTo>
                    <a:pt x="28534" y="4537879"/>
                  </a:lnTo>
                  <a:cubicBezTo>
                    <a:pt x="41299" y="4556130"/>
                    <a:pt x="54175" y="4574382"/>
                    <a:pt x="66604" y="4592745"/>
                  </a:cubicBezTo>
                  <a:lnTo>
                    <a:pt x="104114" y="4647834"/>
                  </a:lnTo>
                  <a:lnTo>
                    <a:pt x="143751" y="4701580"/>
                  </a:lnTo>
                  <a:cubicBezTo>
                    <a:pt x="156964" y="4719495"/>
                    <a:pt x="169728" y="4737746"/>
                    <a:pt x="182717" y="4755773"/>
                  </a:cubicBezTo>
                  <a:lnTo>
                    <a:pt x="223810" y="4808399"/>
                  </a:lnTo>
                  <a:lnTo>
                    <a:pt x="264679" y="4861249"/>
                  </a:lnTo>
                  <a:cubicBezTo>
                    <a:pt x="278563" y="4878717"/>
                    <a:pt x="293455" y="4895288"/>
                    <a:pt x="307788" y="4912420"/>
                  </a:cubicBezTo>
                  <a:lnTo>
                    <a:pt x="351232" y="4963254"/>
                  </a:lnTo>
                  <a:cubicBezTo>
                    <a:pt x="365788" y="4980162"/>
                    <a:pt x="381688" y="4995837"/>
                    <a:pt x="397028" y="5012185"/>
                  </a:cubicBezTo>
                  <a:lnTo>
                    <a:pt x="443496" y="5060444"/>
                  </a:lnTo>
                  <a:lnTo>
                    <a:pt x="455140" y="5072537"/>
                  </a:lnTo>
                  <a:lnTo>
                    <a:pt x="467345" y="5083958"/>
                  </a:lnTo>
                  <a:lnTo>
                    <a:pt x="491755" y="5106912"/>
                  </a:lnTo>
                  <a:lnTo>
                    <a:pt x="540686" y="5152819"/>
                  </a:lnTo>
                  <a:lnTo>
                    <a:pt x="552890" y="5164353"/>
                  </a:lnTo>
                  <a:lnTo>
                    <a:pt x="565655" y="5175214"/>
                  </a:lnTo>
                  <a:lnTo>
                    <a:pt x="591072" y="5197048"/>
                  </a:lnTo>
                  <a:cubicBezTo>
                    <a:pt x="624999" y="5226160"/>
                    <a:pt x="658366" y="5256056"/>
                    <a:pt x="694197" y="5283041"/>
                  </a:cubicBezTo>
                  <a:cubicBezTo>
                    <a:pt x="834272" y="5394675"/>
                    <a:pt x="985207" y="5493881"/>
                    <a:pt x="1146221" y="5573716"/>
                  </a:cubicBezTo>
                  <a:cubicBezTo>
                    <a:pt x="1307122" y="5653774"/>
                    <a:pt x="1476869" y="5715918"/>
                    <a:pt x="1650982" y="5758130"/>
                  </a:cubicBezTo>
                  <a:lnTo>
                    <a:pt x="1716485" y="5772798"/>
                  </a:lnTo>
                  <a:cubicBezTo>
                    <a:pt x="1738431" y="5777390"/>
                    <a:pt x="1759929" y="5783100"/>
                    <a:pt x="1782211" y="5786235"/>
                  </a:cubicBezTo>
                  <a:lnTo>
                    <a:pt x="1848386" y="5796984"/>
                  </a:lnTo>
                  <a:lnTo>
                    <a:pt x="1881417" y="5802359"/>
                  </a:lnTo>
                  <a:cubicBezTo>
                    <a:pt x="1892390" y="5804151"/>
                    <a:pt x="1903363" y="5806054"/>
                    <a:pt x="1914560" y="5807061"/>
                  </a:cubicBezTo>
                  <a:cubicBezTo>
                    <a:pt x="1959012" y="5811765"/>
                    <a:pt x="2003241" y="5817251"/>
                    <a:pt x="2047469" y="5821282"/>
                  </a:cubicBezTo>
                  <a:lnTo>
                    <a:pt x="2180601" y="5828896"/>
                  </a:lnTo>
                  <a:lnTo>
                    <a:pt x="2313622" y="5830463"/>
                  </a:lnTo>
                  <a:cubicBezTo>
                    <a:pt x="2335680" y="5830799"/>
                    <a:pt x="2357962" y="5829008"/>
                    <a:pt x="2380021" y="5828448"/>
                  </a:cubicBezTo>
                  <a:lnTo>
                    <a:pt x="2446195" y="5826433"/>
                  </a:lnTo>
                  <a:cubicBezTo>
                    <a:pt x="2468029" y="5826208"/>
                    <a:pt x="2490647" y="5824193"/>
                    <a:pt x="2513041" y="5822737"/>
                  </a:cubicBezTo>
                  <a:lnTo>
                    <a:pt x="2580111" y="5818258"/>
                  </a:lnTo>
                  <a:lnTo>
                    <a:pt x="2613590" y="5816355"/>
                  </a:lnTo>
                  <a:lnTo>
                    <a:pt x="2646845" y="5813108"/>
                  </a:lnTo>
                  <a:cubicBezTo>
                    <a:pt x="2669016" y="5810869"/>
                    <a:pt x="2691074" y="5808741"/>
                    <a:pt x="2713244" y="5806838"/>
                  </a:cubicBezTo>
                  <a:cubicBezTo>
                    <a:pt x="2889933" y="5789371"/>
                    <a:pt x="3062815" y="5762050"/>
                    <a:pt x="3230882" y="5721292"/>
                  </a:cubicBezTo>
                  <a:cubicBezTo>
                    <a:pt x="3398837" y="5680423"/>
                    <a:pt x="3562426" y="5626902"/>
                    <a:pt x="3720416" y="5556472"/>
                  </a:cubicBezTo>
                  <a:cubicBezTo>
                    <a:pt x="3759381" y="5537997"/>
                    <a:pt x="3798347" y="5518962"/>
                    <a:pt x="3837425" y="5499927"/>
                  </a:cubicBezTo>
                  <a:cubicBezTo>
                    <a:pt x="3875271" y="5478765"/>
                    <a:pt x="3913900" y="5458610"/>
                    <a:pt x="3951634" y="5436552"/>
                  </a:cubicBezTo>
                  <a:lnTo>
                    <a:pt x="4007284" y="5401841"/>
                  </a:lnTo>
                  <a:lnTo>
                    <a:pt x="4035164" y="5384374"/>
                  </a:lnTo>
                  <a:lnTo>
                    <a:pt x="4049049" y="5375640"/>
                  </a:lnTo>
                  <a:lnTo>
                    <a:pt x="4062485" y="5366123"/>
                  </a:lnTo>
                  <a:lnTo>
                    <a:pt x="4116567" y="5328277"/>
                  </a:lnTo>
                  <a:cubicBezTo>
                    <a:pt x="4134594" y="5315624"/>
                    <a:pt x="4152957" y="5303420"/>
                    <a:pt x="4169976" y="5289199"/>
                  </a:cubicBezTo>
                  <a:lnTo>
                    <a:pt x="4222042" y="5247994"/>
                  </a:lnTo>
                  <a:cubicBezTo>
                    <a:pt x="4239398" y="5234222"/>
                    <a:pt x="4256865" y="5220562"/>
                    <a:pt x="4273213" y="5205558"/>
                  </a:cubicBezTo>
                  <a:lnTo>
                    <a:pt x="4323151" y="5161329"/>
                  </a:lnTo>
                  <a:cubicBezTo>
                    <a:pt x="4339611" y="5146437"/>
                    <a:pt x="4356631" y="5131881"/>
                    <a:pt x="4371971" y="5116093"/>
                  </a:cubicBezTo>
                  <a:cubicBezTo>
                    <a:pt x="4435457" y="5054398"/>
                    <a:pt x="4496258" y="4991135"/>
                    <a:pt x="4546868" y="4924400"/>
                  </a:cubicBezTo>
                  <a:cubicBezTo>
                    <a:pt x="4600054" y="4858450"/>
                    <a:pt x="4640699" y="4788916"/>
                    <a:pt x="4675634" y="4715352"/>
                  </a:cubicBezTo>
                  <a:lnTo>
                    <a:pt x="4700155" y="4659255"/>
                  </a:lnTo>
                  <a:lnTo>
                    <a:pt x="4721206" y="4600135"/>
                  </a:lnTo>
                  <a:cubicBezTo>
                    <a:pt x="4728707" y="4580988"/>
                    <a:pt x="4733970" y="4559266"/>
                    <a:pt x="4740465" y="4538887"/>
                  </a:cubicBezTo>
                  <a:cubicBezTo>
                    <a:pt x="4746623" y="4518061"/>
                    <a:pt x="4753005" y="4497906"/>
                    <a:pt x="4758492" y="4475848"/>
                  </a:cubicBezTo>
                  <a:cubicBezTo>
                    <a:pt x="4803168" y="4303637"/>
                    <a:pt x="4840902" y="4115080"/>
                    <a:pt x="4891288" y="3930329"/>
                  </a:cubicBezTo>
                  <a:cubicBezTo>
                    <a:pt x="4940891" y="3744906"/>
                    <a:pt x="5000235" y="3562059"/>
                    <a:pt x="5066298" y="3382235"/>
                  </a:cubicBezTo>
                  <a:cubicBezTo>
                    <a:pt x="5124186" y="3226932"/>
                    <a:pt x="5154530" y="3064015"/>
                    <a:pt x="5156994" y="2898635"/>
                  </a:cubicBezTo>
                  <a:cubicBezTo>
                    <a:pt x="5159681" y="2733255"/>
                    <a:pt x="5132920" y="2565636"/>
                    <a:pt x="5083317" y="2402047"/>
                  </a:cubicBezTo>
                  <a:cubicBezTo>
                    <a:pt x="5033938" y="2238123"/>
                    <a:pt x="4960150" y="2079013"/>
                    <a:pt x="4871022" y="1926958"/>
                  </a:cubicBezTo>
                  <a:cubicBezTo>
                    <a:pt x="4826570" y="1850818"/>
                    <a:pt x="4777415" y="1776918"/>
                    <a:pt x="4727028" y="1703577"/>
                  </a:cubicBezTo>
                  <a:cubicBezTo>
                    <a:pt x="4676418" y="1630349"/>
                    <a:pt x="4622784" y="1558464"/>
                    <a:pt x="4563776" y="1490834"/>
                  </a:cubicBezTo>
                  <a:cubicBezTo>
                    <a:pt x="4503647" y="1423764"/>
                    <a:pt x="4439041" y="1359157"/>
                    <a:pt x="4370291" y="1300596"/>
                  </a:cubicBezTo>
                  <a:cubicBezTo>
                    <a:pt x="4336812" y="1270141"/>
                    <a:pt x="4301541" y="1242148"/>
                    <a:pt x="4266046" y="1214491"/>
                  </a:cubicBezTo>
                  <a:cubicBezTo>
                    <a:pt x="4248355" y="1200607"/>
                    <a:pt x="4230776" y="1186611"/>
                    <a:pt x="4212973" y="1173062"/>
                  </a:cubicBezTo>
                  <a:cubicBezTo>
                    <a:pt x="4194722" y="1160074"/>
                    <a:pt x="4176359" y="1147197"/>
                    <a:pt x="4157995" y="1134545"/>
                  </a:cubicBezTo>
                  <a:cubicBezTo>
                    <a:pt x="4011426" y="1031980"/>
                    <a:pt x="3855004" y="948562"/>
                    <a:pt x="3697126" y="881044"/>
                  </a:cubicBezTo>
                  <a:lnTo>
                    <a:pt x="3637670" y="856747"/>
                  </a:lnTo>
                  <a:lnTo>
                    <a:pt x="3608222" y="844318"/>
                  </a:lnTo>
                  <a:cubicBezTo>
                    <a:pt x="3598480" y="840063"/>
                    <a:pt x="3588179" y="837040"/>
                    <a:pt x="3578214" y="833457"/>
                  </a:cubicBezTo>
                  <a:lnTo>
                    <a:pt x="3518309" y="812294"/>
                  </a:lnTo>
                  <a:cubicBezTo>
                    <a:pt x="3513383" y="810503"/>
                    <a:pt x="3508344" y="808823"/>
                    <a:pt x="3503417" y="806920"/>
                  </a:cubicBezTo>
                  <a:cubicBezTo>
                    <a:pt x="3498603" y="804792"/>
                    <a:pt x="3494236" y="801993"/>
                    <a:pt x="3489533" y="799642"/>
                  </a:cubicBezTo>
                  <a:cubicBezTo>
                    <a:pt x="3480240" y="794827"/>
                    <a:pt x="3470498" y="791020"/>
                    <a:pt x="3460869" y="787101"/>
                  </a:cubicBezTo>
                  <a:lnTo>
                    <a:pt x="3402980" y="763475"/>
                  </a:lnTo>
                  <a:lnTo>
                    <a:pt x="3374092" y="751606"/>
                  </a:lnTo>
                  <a:cubicBezTo>
                    <a:pt x="3364462" y="747688"/>
                    <a:pt x="3354945" y="743433"/>
                    <a:pt x="3344980" y="740409"/>
                  </a:cubicBezTo>
                  <a:lnTo>
                    <a:pt x="3226627" y="700772"/>
                  </a:lnTo>
                  <a:cubicBezTo>
                    <a:pt x="3067405" y="652849"/>
                    <a:pt x="2902697" y="625192"/>
                    <a:pt x="2735750" y="614667"/>
                  </a:cubicBezTo>
                  <a:cubicBezTo>
                    <a:pt x="2714811" y="613435"/>
                    <a:pt x="2694209" y="610860"/>
                    <a:pt x="2673158" y="610412"/>
                  </a:cubicBezTo>
                  <a:lnTo>
                    <a:pt x="2610119" y="609628"/>
                  </a:lnTo>
                  <a:lnTo>
                    <a:pt x="2547080" y="608620"/>
                  </a:lnTo>
                  <a:cubicBezTo>
                    <a:pt x="2536443" y="608173"/>
                    <a:pt x="2526365" y="608397"/>
                    <a:pt x="2516400" y="608844"/>
                  </a:cubicBezTo>
                  <a:lnTo>
                    <a:pt x="2486280" y="609740"/>
                  </a:lnTo>
                  <a:cubicBezTo>
                    <a:pt x="2466125" y="609852"/>
                    <a:pt x="2446307" y="611868"/>
                    <a:pt x="2426376" y="613099"/>
                  </a:cubicBezTo>
                  <a:cubicBezTo>
                    <a:pt x="2406333" y="613995"/>
                    <a:pt x="2386627" y="616458"/>
                    <a:pt x="2366920" y="618474"/>
                  </a:cubicBezTo>
                  <a:cubicBezTo>
                    <a:pt x="2357066" y="619482"/>
                    <a:pt x="2347101" y="620153"/>
                    <a:pt x="2337248" y="621497"/>
                  </a:cubicBezTo>
                  <a:lnTo>
                    <a:pt x="2307800" y="625528"/>
                  </a:lnTo>
                  <a:lnTo>
                    <a:pt x="2278351" y="629559"/>
                  </a:lnTo>
                  <a:lnTo>
                    <a:pt x="2249127" y="634710"/>
                  </a:lnTo>
                  <a:cubicBezTo>
                    <a:pt x="2093377" y="661918"/>
                    <a:pt x="1942329" y="710849"/>
                    <a:pt x="1796096" y="781726"/>
                  </a:cubicBezTo>
                  <a:cubicBezTo>
                    <a:pt x="1649751" y="852268"/>
                    <a:pt x="1508892" y="944307"/>
                    <a:pt x="1370833" y="1048663"/>
                  </a:cubicBezTo>
                  <a:cubicBezTo>
                    <a:pt x="1232774" y="1153244"/>
                    <a:pt x="1097290" y="1269917"/>
                    <a:pt x="959790" y="1390844"/>
                  </a:cubicBezTo>
                  <a:lnTo>
                    <a:pt x="749062" y="1577611"/>
                  </a:lnTo>
                  <a:cubicBezTo>
                    <a:pt x="674602" y="1642329"/>
                    <a:pt x="599806" y="1704137"/>
                    <a:pt x="524786" y="1763145"/>
                  </a:cubicBezTo>
                  <a:cubicBezTo>
                    <a:pt x="374858" y="1881498"/>
                    <a:pt x="223810" y="1987422"/>
                    <a:pt x="84071" y="2098496"/>
                  </a:cubicBezTo>
                  <a:lnTo>
                    <a:pt x="0" y="2168094"/>
                  </a:lnTo>
                  <a:lnTo>
                    <a:pt x="0" y="1576676"/>
                  </a:lnTo>
                  <a:lnTo>
                    <a:pt x="174655" y="1387597"/>
                  </a:lnTo>
                  <a:cubicBezTo>
                    <a:pt x="238926" y="1320079"/>
                    <a:pt x="302749" y="1254577"/>
                    <a:pt x="363661" y="1188626"/>
                  </a:cubicBezTo>
                  <a:lnTo>
                    <a:pt x="458052" y="1086397"/>
                  </a:lnTo>
                  <a:cubicBezTo>
                    <a:pt x="490635" y="1051351"/>
                    <a:pt x="523666" y="1016416"/>
                    <a:pt x="557257" y="981593"/>
                  </a:cubicBezTo>
                  <a:cubicBezTo>
                    <a:pt x="691510" y="842414"/>
                    <a:pt x="835055" y="705699"/>
                    <a:pt x="994165" y="578389"/>
                  </a:cubicBezTo>
                  <a:cubicBezTo>
                    <a:pt x="1152939" y="451190"/>
                    <a:pt x="1328060" y="333398"/>
                    <a:pt x="1520873" y="237215"/>
                  </a:cubicBezTo>
                  <a:cubicBezTo>
                    <a:pt x="1713238" y="141033"/>
                    <a:pt x="1924302" y="68028"/>
                    <a:pt x="2141748" y="31190"/>
                  </a:cubicBezTo>
                  <a:lnTo>
                    <a:pt x="2182505" y="24360"/>
                  </a:lnTo>
                  <a:cubicBezTo>
                    <a:pt x="2196165" y="22344"/>
                    <a:pt x="2209826" y="20665"/>
                    <a:pt x="2223374" y="18873"/>
                  </a:cubicBezTo>
                  <a:lnTo>
                    <a:pt x="2264355" y="13611"/>
                  </a:lnTo>
                  <a:cubicBezTo>
                    <a:pt x="2278015" y="11931"/>
                    <a:pt x="2291676" y="10924"/>
                    <a:pt x="2305336" y="9580"/>
                  </a:cubicBezTo>
                  <a:cubicBezTo>
                    <a:pt x="2332657" y="7229"/>
                    <a:pt x="2360090" y="4653"/>
                    <a:pt x="2387410" y="3645"/>
                  </a:cubicBezTo>
                  <a:cubicBezTo>
                    <a:pt x="2414731" y="2414"/>
                    <a:pt x="2442164" y="510"/>
                    <a:pt x="2469373" y="622"/>
                  </a:cubicBezTo>
                  <a:close/>
                </a:path>
              </a:pathLst>
            </a:custGeom>
            <a:gradFill>
              <a:gsLst>
                <a:gs pos="37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7C4629D-4AB7-48D4-A61B-1AE1837A78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646908" cy="6130481"/>
            </a:xfrm>
            <a:custGeom>
              <a:avLst/>
              <a:gdLst>
                <a:gd name="connsiteX0" fmla="*/ 2616837 w 5646908"/>
                <a:gd name="connsiteY0" fmla="*/ 0 h 6130481"/>
                <a:gd name="connsiteX1" fmla="*/ 4918721 w 5646908"/>
                <a:gd name="connsiteY1" fmla="*/ 1134258 h 6130481"/>
                <a:gd name="connsiteX2" fmla="*/ 5539036 w 5646908"/>
                <a:gd name="connsiteY2" fmla="*/ 3362353 h 6130481"/>
                <a:gd name="connsiteX3" fmla="*/ 4712024 w 5646908"/>
                <a:gd name="connsiteY3" fmla="*/ 5293280 h 6130481"/>
                <a:gd name="connsiteX4" fmla="*/ 2547864 w 5646908"/>
                <a:gd name="connsiteY4" fmla="*/ 6130481 h 6130481"/>
                <a:gd name="connsiteX5" fmla="*/ 263223 w 5646908"/>
                <a:gd name="connsiteY5" fmla="*/ 5212325 h 6130481"/>
                <a:gd name="connsiteX6" fmla="*/ 49974 w 5646908"/>
                <a:gd name="connsiteY6" fmla="*/ 4985345 h 6130481"/>
                <a:gd name="connsiteX7" fmla="*/ 0 w 5646908"/>
                <a:gd name="connsiteY7" fmla="*/ 4920618 h 6130481"/>
                <a:gd name="connsiteX8" fmla="*/ 0 w 5646908"/>
                <a:gd name="connsiteY8" fmla="*/ 3760303 h 6130481"/>
                <a:gd name="connsiteX9" fmla="*/ 80488 w 5646908"/>
                <a:gd name="connsiteY9" fmla="*/ 3974159 h 6130481"/>
                <a:gd name="connsiteX10" fmla="*/ 664748 w 5646908"/>
                <a:gd name="connsiteY10" fmla="*/ 4813600 h 6130481"/>
                <a:gd name="connsiteX11" fmla="*/ 2548087 w 5646908"/>
                <a:gd name="connsiteY11" fmla="*/ 5570406 h 6130481"/>
                <a:gd name="connsiteX12" fmla="*/ 3536561 w 5646908"/>
                <a:gd name="connsiteY12" fmla="*/ 5407153 h 6130481"/>
                <a:gd name="connsiteX13" fmla="*/ 4308035 w 5646908"/>
                <a:gd name="connsiteY13" fmla="*/ 4897241 h 6130481"/>
                <a:gd name="connsiteX14" fmla="*/ 4569038 w 5646908"/>
                <a:gd name="connsiteY14" fmla="*/ 4564802 h 6130481"/>
                <a:gd name="connsiteX15" fmla="*/ 4699147 w 5646908"/>
                <a:gd name="connsiteY15" fmla="*/ 4149952 h 6130481"/>
                <a:gd name="connsiteX16" fmla="*/ 5003034 w 5646908"/>
                <a:gd name="connsiteY16" fmla="*/ 3168421 h 6130481"/>
                <a:gd name="connsiteX17" fmla="*/ 4994189 w 5646908"/>
                <a:gd name="connsiteY17" fmla="*/ 2321590 h 6130481"/>
                <a:gd name="connsiteX18" fmla="*/ 4487860 w 5646908"/>
                <a:gd name="connsiteY18" fmla="*/ 1501856 h 6130481"/>
                <a:gd name="connsiteX19" fmla="*/ 3640469 w 5646908"/>
                <a:gd name="connsiteY19" fmla="*/ 808425 h 6130481"/>
                <a:gd name="connsiteX20" fmla="*/ 2616837 w 5646908"/>
                <a:gd name="connsiteY20" fmla="*/ 559851 h 6130481"/>
                <a:gd name="connsiteX21" fmla="*/ 1762952 w 5646908"/>
                <a:gd name="connsiteY21" fmla="*/ 812008 h 6130481"/>
                <a:gd name="connsiteX22" fmla="*/ 939635 w 5646908"/>
                <a:gd name="connsiteY22" fmla="*/ 1502976 h 6130481"/>
                <a:gd name="connsiteX23" fmla="*/ 585250 w 5646908"/>
                <a:gd name="connsiteY23" fmla="*/ 1831049 h 6130481"/>
                <a:gd name="connsiteX24" fmla="*/ 40403 w 5646908"/>
                <a:gd name="connsiteY24" fmla="*/ 2389556 h 6130481"/>
                <a:gd name="connsiteX25" fmla="*/ 0 w 5646908"/>
                <a:gd name="connsiteY25" fmla="*/ 2456747 h 6130481"/>
                <a:gd name="connsiteX26" fmla="*/ 0 w 5646908"/>
                <a:gd name="connsiteY26" fmla="*/ 1601114 h 6130481"/>
                <a:gd name="connsiteX27" fmla="*/ 93200 w 5646908"/>
                <a:gd name="connsiteY27" fmla="*/ 1513741 h 6130481"/>
                <a:gd name="connsiteX28" fmla="*/ 535423 w 5646908"/>
                <a:gd name="connsiteY28" fmla="*/ 1107273 h 6130481"/>
                <a:gd name="connsiteX29" fmla="*/ 2616837 w 5646908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646908" h="6130481">
                  <a:moveTo>
                    <a:pt x="2616837" y="0"/>
                  </a:moveTo>
                  <a:cubicBezTo>
                    <a:pt x="3596241" y="0"/>
                    <a:pt x="4322479" y="463445"/>
                    <a:pt x="4918721" y="1134258"/>
                  </a:cubicBezTo>
                  <a:cubicBezTo>
                    <a:pt x="5416317" y="1694109"/>
                    <a:pt x="5857703" y="2516643"/>
                    <a:pt x="5539036" y="3362353"/>
                  </a:cubicBezTo>
                  <a:cubicBezTo>
                    <a:pt x="5111758" y="4496612"/>
                    <a:pt x="5300763" y="4716633"/>
                    <a:pt x="4712024" y="5293280"/>
                  </a:cubicBezTo>
                  <a:cubicBezTo>
                    <a:pt x="4123284" y="5869926"/>
                    <a:pt x="3446201" y="6130481"/>
                    <a:pt x="2547864" y="6130481"/>
                  </a:cubicBezTo>
                  <a:cubicBezTo>
                    <a:pt x="1657476" y="6130481"/>
                    <a:pt x="850619" y="5780127"/>
                    <a:pt x="263223" y="5212325"/>
                  </a:cubicBezTo>
                  <a:cubicBezTo>
                    <a:pt x="188497" y="5140091"/>
                    <a:pt x="117321" y="5064339"/>
                    <a:pt x="49974" y="4985345"/>
                  </a:cubicBezTo>
                  <a:lnTo>
                    <a:pt x="0" y="4920618"/>
                  </a:lnTo>
                  <a:lnTo>
                    <a:pt x="0" y="3760303"/>
                  </a:lnTo>
                  <a:lnTo>
                    <a:pt x="80488" y="3974159"/>
                  </a:lnTo>
                  <a:cubicBezTo>
                    <a:pt x="217875" y="4289243"/>
                    <a:pt x="414383" y="4571632"/>
                    <a:pt x="664748" y="4813600"/>
                  </a:cubicBezTo>
                  <a:cubicBezTo>
                    <a:pt x="1169734" y="5301566"/>
                    <a:pt x="1838644" y="5570406"/>
                    <a:pt x="2548087" y="5570406"/>
                  </a:cubicBezTo>
                  <a:cubicBezTo>
                    <a:pt x="2928786" y="5570406"/>
                    <a:pt x="3252156" y="5516996"/>
                    <a:pt x="3536561" y="5407153"/>
                  </a:cubicBezTo>
                  <a:cubicBezTo>
                    <a:pt x="3815366" y="5299438"/>
                    <a:pt x="4067747" y="5132603"/>
                    <a:pt x="4308035" y="4897241"/>
                  </a:cubicBezTo>
                  <a:cubicBezTo>
                    <a:pt x="4475095" y="4733653"/>
                    <a:pt x="4533767" y="4637358"/>
                    <a:pt x="4569038" y="4564802"/>
                  </a:cubicBezTo>
                  <a:cubicBezTo>
                    <a:pt x="4619313" y="4461453"/>
                    <a:pt x="4652792" y="4330784"/>
                    <a:pt x="4699147" y="4149952"/>
                  </a:cubicBezTo>
                  <a:cubicBezTo>
                    <a:pt x="4758491" y="3918846"/>
                    <a:pt x="4839558" y="3602194"/>
                    <a:pt x="5003034" y="3168421"/>
                  </a:cubicBezTo>
                  <a:cubicBezTo>
                    <a:pt x="5103024" y="2902940"/>
                    <a:pt x="5100112" y="2626037"/>
                    <a:pt x="4994189" y="2321590"/>
                  </a:cubicBezTo>
                  <a:cubicBezTo>
                    <a:pt x="4900470" y="2052526"/>
                    <a:pt x="4725460" y="1769129"/>
                    <a:pt x="4487860" y="1501856"/>
                  </a:cubicBezTo>
                  <a:cubicBezTo>
                    <a:pt x="4210285" y="1189683"/>
                    <a:pt x="3933047" y="962832"/>
                    <a:pt x="3640469" y="808425"/>
                  </a:cubicBezTo>
                  <a:cubicBezTo>
                    <a:pt x="3323369" y="641141"/>
                    <a:pt x="2988578" y="559851"/>
                    <a:pt x="2616837" y="559851"/>
                  </a:cubicBezTo>
                  <a:cubicBezTo>
                    <a:pt x="2315413" y="559851"/>
                    <a:pt x="2044110" y="640134"/>
                    <a:pt x="1762952" y="812008"/>
                  </a:cubicBezTo>
                  <a:cubicBezTo>
                    <a:pt x="1472838" y="989593"/>
                    <a:pt x="1197167" y="1250707"/>
                    <a:pt x="939635" y="1502976"/>
                  </a:cubicBezTo>
                  <a:cubicBezTo>
                    <a:pt x="819379" y="1620769"/>
                    <a:pt x="700355" y="1727700"/>
                    <a:pt x="585250" y="1831049"/>
                  </a:cubicBezTo>
                  <a:cubicBezTo>
                    <a:pt x="362317" y="2031140"/>
                    <a:pt x="169840" y="2204022"/>
                    <a:pt x="40403" y="2389556"/>
                  </a:cubicBezTo>
                  <a:lnTo>
                    <a:pt x="0" y="2456747"/>
                  </a:lnTo>
                  <a:lnTo>
                    <a:pt x="0" y="1601114"/>
                  </a:lnTo>
                  <a:lnTo>
                    <a:pt x="93200" y="1513741"/>
                  </a:lnTo>
                  <a:cubicBezTo>
                    <a:pt x="237107" y="1383294"/>
                    <a:pt x="388238" y="1251435"/>
                    <a:pt x="535423" y="1107273"/>
                  </a:cubicBezTo>
                  <a:cubicBezTo>
                    <a:pt x="1124050" y="530627"/>
                    <a:pt x="1718500" y="0"/>
                    <a:pt x="2616837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54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1E30050-9FC4-4CC7-8C0B-BF5EFD106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517522" cy="6130481"/>
            </a:xfrm>
            <a:custGeom>
              <a:avLst/>
              <a:gdLst>
                <a:gd name="connsiteX0" fmla="*/ 2549095 w 5517522"/>
                <a:gd name="connsiteY0" fmla="*/ 0 h 6130481"/>
                <a:gd name="connsiteX1" fmla="*/ 4804175 w 5517522"/>
                <a:gd name="connsiteY1" fmla="*/ 1134258 h 6130481"/>
                <a:gd name="connsiteX2" fmla="*/ 5411838 w 5517522"/>
                <a:gd name="connsiteY2" fmla="*/ 3362353 h 6130481"/>
                <a:gd name="connsiteX3" fmla="*/ 4601621 w 5517522"/>
                <a:gd name="connsiteY3" fmla="*/ 5293280 h 6130481"/>
                <a:gd name="connsiteX4" fmla="*/ 2481577 w 5517522"/>
                <a:gd name="connsiteY4" fmla="*/ 6130481 h 6130481"/>
                <a:gd name="connsiteX5" fmla="*/ 243517 w 5517522"/>
                <a:gd name="connsiteY5" fmla="*/ 5212325 h 6130481"/>
                <a:gd name="connsiteX6" fmla="*/ 34587 w 5517522"/>
                <a:gd name="connsiteY6" fmla="*/ 4985345 h 6130481"/>
                <a:gd name="connsiteX7" fmla="*/ 0 w 5517522"/>
                <a:gd name="connsiteY7" fmla="*/ 4939620 h 6130481"/>
                <a:gd name="connsiteX8" fmla="*/ 0 w 5517522"/>
                <a:gd name="connsiteY8" fmla="*/ 3335329 h 6130481"/>
                <a:gd name="connsiteX9" fmla="*/ 17141 w 5517522"/>
                <a:gd name="connsiteY9" fmla="*/ 3448738 h 6130481"/>
                <a:gd name="connsiteX10" fmla="*/ 167489 w 5517522"/>
                <a:gd name="connsiteY10" fmla="*/ 3930490 h 6130481"/>
                <a:gd name="connsiteX11" fmla="*/ 715471 w 5517522"/>
                <a:gd name="connsiteY11" fmla="*/ 4734212 h 6130481"/>
                <a:gd name="connsiteX12" fmla="*/ 2481689 w 5517522"/>
                <a:gd name="connsiteY12" fmla="*/ 5458772 h 6130481"/>
                <a:gd name="connsiteX13" fmla="*/ 4126644 w 5517522"/>
                <a:gd name="connsiteY13" fmla="*/ 4818302 h 6130481"/>
                <a:gd name="connsiteX14" fmla="*/ 4360437 w 5517522"/>
                <a:gd name="connsiteY14" fmla="*/ 4516766 h 6130481"/>
                <a:gd name="connsiteX15" fmla="*/ 4480357 w 5517522"/>
                <a:gd name="connsiteY15" fmla="*/ 4122855 h 6130481"/>
                <a:gd name="connsiteX16" fmla="*/ 4781557 w 5517522"/>
                <a:gd name="connsiteY16" fmla="*/ 3129791 h 6130481"/>
                <a:gd name="connsiteX17" fmla="*/ 4771928 w 5517522"/>
                <a:gd name="connsiteY17" fmla="*/ 2357869 h 6130481"/>
                <a:gd name="connsiteX18" fmla="*/ 4297510 w 5517522"/>
                <a:gd name="connsiteY18" fmla="*/ 1575533 h 6130481"/>
                <a:gd name="connsiteX19" fmla="*/ 3498715 w 5517522"/>
                <a:gd name="connsiteY19" fmla="*/ 907071 h 6130481"/>
                <a:gd name="connsiteX20" fmla="*/ 2549095 w 5517522"/>
                <a:gd name="connsiteY20" fmla="*/ 671821 h 6130481"/>
                <a:gd name="connsiteX21" fmla="*/ 985319 w 5517522"/>
                <a:gd name="connsiteY21" fmla="*/ 1582475 h 6130481"/>
                <a:gd name="connsiteX22" fmla="*/ 634628 w 5517522"/>
                <a:gd name="connsiteY22" fmla="*/ 1913907 h 6130481"/>
                <a:gd name="connsiteX23" fmla="*/ 117662 w 5517522"/>
                <a:gd name="connsiteY23" fmla="*/ 2453044 h 6130481"/>
                <a:gd name="connsiteX24" fmla="*/ 2515 w 5517522"/>
                <a:gd name="connsiteY24" fmla="*/ 2685494 h 6130481"/>
                <a:gd name="connsiteX25" fmla="*/ 0 w 5517522"/>
                <a:gd name="connsiteY25" fmla="*/ 2696965 h 6130481"/>
                <a:gd name="connsiteX26" fmla="*/ 0 w 5517522"/>
                <a:gd name="connsiteY26" fmla="*/ 1587383 h 6130481"/>
                <a:gd name="connsiteX27" fmla="*/ 76951 w 5517522"/>
                <a:gd name="connsiteY27" fmla="*/ 1513741 h 6130481"/>
                <a:gd name="connsiteX28" fmla="*/ 510118 w 5517522"/>
                <a:gd name="connsiteY28" fmla="*/ 1107273 h 6130481"/>
                <a:gd name="connsiteX29" fmla="*/ 2549095 w 5517522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522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4011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335329"/>
                  </a:lnTo>
                  <a:lnTo>
                    <a:pt x="17141" y="3448738"/>
                  </a:lnTo>
                  <a:cubicBezTo>
                    <a:pt x="50676" y="3613558"/>
                    <a:pt x="100867" y="3774516"/>
                    <a:pt x="167489" y="3930490"/>
                  </a:cubicBezTo>
                  <a:cubicBezTo>
                    <a:pt x="296255" y="4232138"/>
                    <a:pt x="480670" y="4502546"/>
                    <a:pt x="715471" y="4734212"/>
                  </a:cubicBezTo>
                  <a:cubicBezTo>
                    <a:pt x="1188993" y="5201464"/>
                    <a:pt x="1816250" y="5458772"/>
                    <a:pt x="2481689" y="5458772"/>
                  </a:cubicBezTo>
                  <a:cubicBezTo>
                    <a:pt x="3185758" y="5458772"/>
                    <a:pt x="3677755" y="5267191"/>
                    <a:pt x="4126644" y="4818302"/>
                  </a:cubicBezTo>
                  <a:cubicBezTo>
                    <a:pt x="4278363" y="4666583"/>
                    <a:pt x="4329982" y="4580701"/>
                    <a:pt x="4360437" y="4516766"/>
                  </a:cubicBezTo>
                  <a:cubicBezTo>
                    <a:pt x="4404890" y="4423495"/>
                    <a:pt x="4436577" y="4297417"/>
                    <a:pt x="4480357" y="4122855"/>
                  </a:cubicBezTo>
                  <a:cubicBezTo>
                    <a:pt x="4539030" y="3889285"/>
                    <a:pt x="4619425" y="3569275"/>
                    <a:pt x="4781557" y="3129791"/>
                  </a:cubicBezTo>
                  <a:cubicBezTo>
                    <a:pt x="4870238" y="2889503"/>
                    <a:pt x="4867103" y="2637010"/>
                    <a:pt x="4771928" y="2357869"/>
                  </a:cubicBezTo>
                  <a:cubicBezTo>
                    <a:pt x="4684815" y="2102465"/>
                    <a:pt x="4520779" y="1831945"/>
                    <a:pt x="4297510" y="1575533"/>
                  </a:cubicBezTo>
                  <a:cubicBezTo>
                    <a:pt x="4034492" y="1273549"/>
                    <a:pt x="3773266" y="1054983"/>
                    <a:pt x="3498715" y="907071"/>
                  </a:cubicBezTo>
                  <a:cubicBezTo>
                    <a:pt x="3204905" y="748745"/>
                    <a:pt x="2894187" y="671821"/>
                    <a:pt x="2549095" y="671821"/>
                  </a:cubicBezTo>
                  <a:cubicBezTo>
                    <a:pt x="1942553" y="671821"/>
                    <a:pt x="1518298" y="1049273"/>
                    <a:pt x="985319" y="1582475"/>
                  </a:cubicBezTo>
                  <a:cubicBezTo>
                    <a:pt x="865735" y="1702059"/>
                    <a:pt x="748278" y="1809774"/>
                    <a:pt x="634628" y="1913907"/>
                  </a:cubicBezTo>
                  <a:cubicBezTo>
                    <a:pt x="421325" y="2109407"/>
                    <a:pt x="237134" y="2278146"/>
                    <a:pt x="117662" y="2453044"/>
                  </a:cubicBezTo>
                  <a:cubicBezTo>
                    <a:pt x="64756" y="2530415"/>
                    <a:pt x="27022" y="2605799"/>
                    <a:pt x="2515" y="2685494"/>
                  </a:cubicBezTo>
                  <a:lnTo>
                    <a:pt x="0" y="2696965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7E03733-50FD-49A6-B226-40F6A0AD45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76241"/>
              <a:ext cx="5517475" cy="6130481"/>
            </a:xfrm>
            <a:custGeom>
              <a:avLst/>
              <a:gdLst>
                <a:gd name="connsiteX0" fmla="*/ 2549095 w 5517475"/>
                <a:gd name="connsiteY0" fmla="*/ 0 h 6130481"/>
                <a:gd name="connsiteX1" fmla="*/ 4804175 w 5517475"/>
                <a:gd name="connsiteY1" fmla="*/ 1134258 h 6130481"/>
                <a:gd name="connsiteX2" fmla="*/ 5411838 w 5517475"/>
                <a:gd name="connsiteY2" fmla="*/ 3362353 h 6130481"/>
                <a:gd name="connsiteX3" fmla="*/ 4601621 w 5517475"/>
                <a:gd name="connsiteY3" fmla="*/ 5293280 h 6130481"/>
                <a:gd name="connsiteX4" fmla="*/ 2481577 w 5517475"/>
                <a:gd name="connsiteY4" fmla="*/ 6130481 h 6130481"/>
                <a:gd name="connsiteX5" fmla="*/ 243517 w 5517475"/>
                <a:gd name="connsiteY5" fmla="*/ 5212325 h 6130481"/>
                <a:gd name="connsiteX6" fmla="*/ 34587 w 5517475"/>
                <a:gd name="connsiteY6" fmla="*/ 4985345 h 6130481"/>
                <a:gd name="connsiteX7" fmla="*/ 0 w 5517475"/>
                <a:gd name="connsiteY7" fmla="*/ 4939620 h 6130481"/>
                <a:gd name="connsiteX8" fmla="*/ 0 w 5517475"/>
                <a:gd name="connsiteY8" fmla="*/ 3799573 h 6130481"/>
                <a:gd name="connsiteX9" fmla="*/ 64364 w 5517475"/>
                <a:gd name="connsiteY9" fmla="*/ 3974159 h 6130481"/>
                <a:gd name="connsiteX10" fmla="*/ 636644 w 5517475"/>
                <a:gd name="connsiteY10" fmla="*/ 4813600 h 6130481"/>
                <a:gd name="connsiteX11" fmla="*/ 2481577 w 5517475"/>
                <a:gd name="connsiteY11" fmla="*/ 5570406 h 6130481"/>
                <a:gd name="connsiteX12" fmla="*/ 3449896 w 5517475"/>
                <a:gd name="connsiteY12" fmla="*/ 5407153 h 6130481"/>
                <a:gd name="connsiteX13" fmla="*/ 4205695 w 5517475"/>
                <a:gd name="connsiteY13" fmla="*/ 4897241 h 6130481"/>
                <a:gd name="connsiteX14" fmla="*/ 4461434 w 5517475"/>
                <a:gd name="connsiteY14" fmla="*/ 4564802 h 6130481"/>
                <a:gd name="connsiteX15" fmla="*/ 4588969 w 5517475"/>
                <a:gd name="connsiteY15" fmla="*/ 4149952 h 6130481"/>
                <a:gd name="connsiteX16" fmla="*/ 4886585 w 5517475"/>
                <a:gd name="connsiteY16" fmla="*/ 3168421 h 6130481"/>
                <a:gd name="connsiteX17" fmla="*/ 4877964 w 5517475"/>
                <a:gd name="connsiteY17" fmla="*/ 2321590 h 6130481"/>
                <a:gd name="connsiteX18" fmla="*/ 4382048 w 5517475"/>
                <a:gd name="connsiteY18" fmla="*/ 1501856 h 6130481"/>
                <a:gd name="connsiteX19" fmla="*/ 3551900 w 5517475"/>
                <a:gd name="connsiteY19" fmla="*/ 808425 h 6130481"/>
                <a:gd name="connsiteX20" fmla="*/ 2549095 w 5517475"/>
                <a:gd name="connsiteY20" fmla="*/ 559851 h 6130481"/>
                <a:gd name="connsiteX21" fmla="*/ 1712566 w 5517475"/>
                <a:gd name="connsiteY21" fmla="*/ 812008 h 6130481"/>
                <a:gd name="connsiteX22" fmla="*/ 906044 w 5517475"/>
                <a:gd name="connsiteY22" fmla="*/ 1502976 h 6130481"/>
                <a:gd name="connsiteX23" fmla="*/ 558825 w 5517475"/>
                <a:gd name="connsiteY23" fmla="*/ 1831049 h 6130481"/>
                <a:gd name="connsiteX24" fmla="*/ 25063 w 5517475"/>
                <a:gd name="connsiteY24" fmla="*/ 2389556 h 6130481"/>
                <a:gd name="connsiteX25" fmla="*/ 0 w 5517475"/>
                <a:gd name="connsiteY25" fmla="*/ 2432109 h 6130481"/>
                <a:gd name="connsiteX26" fmla="*/ 0 w 5517475"/>
                <a:gd name="connsiteY26" fmla="*/ 1587383 h 6130481"/>
                <a:gd name="connsiteX27" fmla="*/ 76951 w 5517475"/>
                <a:gd name="connsiteY27" fmla="*/ 1513741 h 6130481"/>
                <a:gd name="connsiteX28" fmla="*/ 510118 w 5517475"/>
                <a:gd name="connsiteY28" fmla="*/ 1107273 h 6130481"/>
                <a:gd name="connsiteX29" fmla="*/ 2549095 w 5517475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475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3899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799573"/>
                  </a:lnTo>
                  <a:lnTo>
                    <a:pt x="64364" y="3974159"/>
                  </a:lnTo>
                  <a:cubicBezTo>
                    <a:pt x="198841" y="4289243"/>
                    <a:pt x="391429" y="4571632"/>
                    <a:pt x="636644" y="4813600"/>
                  </a:cubicBezTo>
                  <a:cubicBezTo>
                    <a:pt x="1131328" y="5301566"/>
                    <a:pt x="1786578" y="5570406"/>
                    <a:pt x="2481577" y="5570406"/>
                  </a:cubicBezTo>
                  <a:cubicBezTo>
                    <a:pt x="2854550" y="5570406"/>
                    <a:pt x="3171314" y="5516996"/>
                    <a:pt x="3449896" y="5407153"/>
                  </a:cubicBezTo>
                  <a:cubicBezTo>
                    <a:pt x="3723103" y="5299438"/>
                    <a:pt x="3970333" y="5132603"/>
                    <a:pt x="4205695" y="4897241"/>
                  </a:cubicBezTo>
                  <a:cubicBezTo>
                    <a:pt x="4369395" y="4733653"/>
                    <a:pt x="4426836" y="4637358"/>
                    <a:pt x="4461434" y="4564802"/>
                  </a:cubicBezTo>
                  <a:cubicBezTo>
                    <a:pt x="4510701" y="4461453"/>
                    <a:pt x="4543509" y="4330784"/>
                    <a:pt x="4588969" y="4149952"/>
                  </a:cubicBezTo>
                  <a:cubicBezTo>
                    <a:pt x="4646969" y="3918846"/>
                    <a:pt x="4726468" y="3602194"/>
                    <a:pt x="4886585" y="3168421"/>
                  </a:cubicBezTo>
                  <a:cubicBezTo>
                    <a:pt x="4984560" y="2902940"/>
                    <a:pt x="4981760" y="2626037"/>
                    <a:pt x="4877964" y="2321590"/>
                  </a:cubicBezTo>
                  <a:cubicBezTo>
                    <a:pt x="4786260" y="2052526"/>
                    <a:pt x="4614834" y="1769129"/>
                    <a:pt x="4382048" y="1501856"/>
                  </a:cubicBezTo>
                  <a:cubicBezTo>
                    <a:pt x="4110072" y="1189683"/>
                    <a:pt x="3838544" y="962832"/>
                    <a:pt x="3551900" y="808425"/>
                  </a:cubicBezTo>
                  <a:cubicBezTo>
                    <a:pt x="3241183" y="641141"/>
                    <a:pt x="2913222" y="559851"/>
                    <a:pt x="2549095" y="559851"/>
                  </a:cubicBezTo>
                  <a:cubicBezTo>
                    <a:pt x="2253830" y="559851"/>
                    <a:pt x="1988013" y="640134"/>
                    <a:pt x="1712566" y="812008"/>
                  </a:cubicBezTo>
                  <a:cubicBezTo>
                    <a:pt x="1428385" y="989593"/>
                    <a:pt x="1158313" y="1250707"/>
                    <a:pt x="906044" y="1502976"/>
                  </a:cubicBezTo>
                  <a:cubicBezTo>
                    <a:pt x="788140" y="1620769"/>
                    <a:pt x="671579" y="1727700"/>
                    <a:pt x="558825" y="1831049"/>
                  </a:cubicBezTo>
                  <a:cubicBezTo>
                    <a:pt x="340371" y="2031140"/>
                    <a:pt x="151813" y="2204022"/>
                    <a:pt x="25063" y="2389556"/>
                  </a:cubicBezTo>
                  <a:lnTo>
                    <a:pt x="0" y="2432109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A614510-A9F4-41B6-B78E-F49E390C7E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0"/>
              <a:ext cx="5646974" cy="6483075"/>
            </a:xfrm>
            <a:custGeom>
              <a:avLst/>
              <a:gdLst>
                <a:gd name="connsiteX0" fmla="*/ 2405773 w 5646974"/>
                <a:gd name="connsiteY0" fmla="*/ 0 h 6483075"/>
                <a:gd name="connsiteX1" fmla="*/ 5646974 w 5646974"/>
                <a:gd name="connsiteY1" fmla="*/ 3241538 h 6483075"/>
                <a:gd name="connsiteX2" fmla="*/ 2405773 w 5646974"/>
                <a:gd name="connsiteY2" fmla="*/ 6483075 h 6483075"/>
                <a:gd name="connsiteX3" fmla="*/ 113897 w 5646974"/>
                <a:gd name="connsiteY3" fmla="*/ 5533666 h 6483075"/>
                <a:gd name="connsiteX4" fmla="*/ 0 w 5646974"/>
                <a:gd name="connsiteY4" fmla="*/ 5408336 h 6483075"/>
                <a:gd name="connsiteX5" fmla="*/ 0 w 5646974"/>
                <a:gd name="connsiteY5" fmla="*/ 4983659 h 6483075"/>
                <a:gd name="connsiteX6" fmla="*/ 155731 w 5646974"/>
                <a:gd name="connsiteY6" fmla="*/ 5176047 h 6483075"/>
                <a:gd name="connsiteX7" fmla="*/ 1093706 w 5646974"/>
                <a:gd name="connsiteY7" fmla="*/ 5866903 h 6483075"/>
                <a:gd name="connsiteX8" fmla="*/ 1639673 w 5646974"/>
                <a:gd name="connsiteY8" fmla="*/ 6059940 h 6483075"/>
                <a:gd name="connsiteX9" fmla="*/ 1709990 w 5646974"/>
                <a:gd name="connsiteY9" fmla="*/ 6076287 h 6483075"/>
                <a:gd name="connsiteX10" fmla="*/ 1780307 w 5646974"/>
                <a:gd name="connsiteY10" fmla="*/ 6091963 h 6483075"/>
                <a:gd name="connsiteX11" fmla="*/ 1851072 w 5646974"/>
                <a:gd name="connsiteY11" fmla="*/ 6105176 h 6483075"/>
                <a:gd name="connsiteX12" fmla="*/ 1886455 w 5646974"/>
                <a:gd name="connsiteY12" fmla="*/ 6111782 h 6483075"/>
                <a:gd name="connsiteX13" fmla="*/ 1921949 w 5646974"/>
                <a:gd name="connsiteY13" fmla="*/ 6117716 h 6483075"/>
                <a:gd name="connsiteX14" fmla="*/ 2064152 w 5646974"/>
                <a:gd name="connsiteY14" fmla="*/ 6137647 h 6483075"/>
                <a:gd name="connsiteX15" fmla="*/ 2206914 w 5646974"/>
                <a:gd name="connsiteY15" fmla="*/ 6151195 h 6483075"/>
                <a:gd name="connsiteX16" fmla="*/ 2350011 w 5646974"/>
                <a:gd name="connsiteY16" fmla="*/ 6158250 h 6483075"/>
                <a:gd name="connsiteX17" fmla="*/ 2493109 w 5646974"/>
                <a:gd name="connsiteY17" fmla="*/ 6159705 h 6483075"/>
                <a:gd name="connsiteX18" fmla="*/ 2781321 w 5646974"/>
                <a:gd name="connsiteY18" fmla="*/ 6147277 h 6483075"/>
                <a:gd name="connsiteX19" fmla="*/ 3345091 w 5646974"/>
                <a:gd name="connsiteY19" fmla="*/ 6060276 h 6483075"/>
                <a:gd name="connsiteX20" fmla="*/ 3878853 w 5646974"/>
                <a:gd name="connsiteY20" fmla="*/ 5871718 h 6483075"/>
                <a:gd name="connsiteX21" fmla="*/ 4367267 w 5646974"/>
                <a:gd name="connsiteY21" fmla="*/ 5573093 h 6483075"/>
                <a:gd name="connsiteX22" fmla="*/ 4424484 w 5646974"/>
                <a:gd name="connsiteY22" fmla="*/ 5528529 h 6483075"/>
                <a:gd name="connsiteX23" fmla="*/ 4481252 w 5646974"/>
                <a:gd name="connsiteY23" fmla="*/ 5483069 h 6483075"/>
                <a:gd name="connsiteX24" fmla="*/ 4536790 w 5646974"/>
                <a:gd name="connsiteY24" fmla="*/ 5435818 h 6483075"/>
                <a:gd name="connsiteX25" fmla="*/ 4591543 w 5646974"/>
                <a:gd name="connsiteY25" fmla="*/ 5387671 h 6483075"/>
                <a:gd name="connsiteX26" fmla="*/ 4794209 w 5646974"/>
                <a:gd name="connsiteY26" fmla="*/ 5181198 h 6483075"/>
                <a:gd name="connsiteX27" fmla="*/ 4956678 w 5646974"/>
                <a:gd name="connsiteY27" fmla="*/ 4945836 h 6483075"/>
                <a:gd name="connsiteX28" fmla="*/ 4989262 w 5646974"/>
                <a:gd name="connsiteY28" fmla="*/ 4881453 h 6483075"/>
                <a:gd name="connsiteX29" fmla="*/ 5017814 w 5646974"/>
                <a:gd name="connsiteY29" fmla="*/ 4814607 h 6483075"/>
                <a:gd name="connsiteX30" fmla="*/ 5044127 w 5646974"/>
                <a:gd name="connsiteY30" fmla="*/ 4746193 h 6483075"/>
                <a:gd name="connsiteX31" fmla="*/ 5068425 w 5646974"/>
                <a:gd name="connsiteY31" fmla="*/ 4676436 h 6483075"/>
                <a:gd name="connsiteX32" fmla="*/ 5154641 w 5646974"/>
                <a:gd name="connsiteY32" fmla="*/ 4390352 h 6483075"/>
                <a:gd name="connsiteX33" fmla="*/ 5196854 w 5646974"/>
                <a:gd name="connsiteY33" fmla="*/ 4246134 h 6483075"/>
                <a:gd name="connsiteX34" fmla="*/ 5240299 w 5646974"/>
                <a:gd name="connsiteY34" fmla="*/ 4102140 h 6483075"/>
                <a:gd name="connsiteX35" fmla="*/ 5432440 w 5646974"/>
                <a:gd name="connsiteY35" fmla="*/ 3532884 h 6483075"/>
                <a:gd name="connsiteX36" fmla="*/ 5528846 w 5646974"/>
                <a:gd name="connsiteY36" fmla="*/ 2951647 h 6483075"/>
                <a:gd name="connsiteX37" fmla="*/ 5495927 w 5646974"/>
                <a:gd name="connsiteY37" fmla="*/ 2658733 h 6483075"/>
                <a:gd name="connsiteX38" fmla="*/ 5480027 w 5646974"/>
                <a:gd name="connsiteY38" fmla="*/ 2586848 h 6483075"/>
                <a:gd name="connsiteX39" fmla="*/ 5461328 w 5646974"/>
                <a:gd name="connsiteY39" fmla="*/ 2515635 h 6483075"/>
                <a:gd name="connsiteX40" fmla="*/ 5439605 w 5646974"/>
                <a:gd name="connsiteY40" fmla="*/ 2445317 h 6483075"/>
                <a:gd name="connsiteX41" fmla="*/ 5415532 w 5646974"/>
                <a:gd name="connsiteY41" fmla="*/ 2375896 h 6483075"/>
                <a:gd name="connsiteX42" fmla="*/ 5144564 w 5646974"/>
                <a:gd name="connsiteY42" fmla="*/ 1857138 h 6483075"/>
                <a:gd name="connsiteX43" fmla="*/ 4774838 w 5646974"/>
                <a:gd name="connsiteY43" fmla="*/ 1405450 h 6483075"/>
                <a:gd name="connsiteX44" fmla="*/ 4345769 w 5646974"/>
                <a:gd name="connsiteY44" fmla="*/ 1012323 h 6483075"/>
                <a:gd name="connsiteX45" fmla="*/ 4115334 w 5646974"/>
                <a:gd name="connsiteY45" fmla="*/ 841344 h 6483075"/>
                <a:gd name="connsiteX46" fmla="*/ 3874038 w 5646974"/>
                <a:gd name="connsiteY46" fmla="*/ 691528 h 6483075"/>
                <a:gd name="connsiteX47" fmla="*/ 3359535 w 5646974"/>
                <a:gd name="connsiteY47" fmla="*/ 468819 h 6483075"/>
                <a:gd name="connsiteX48" fmla="*/ 2811105 w 5646974"/>
                <a:gd name="connsiteY48" fmla="*/ 366031 h 6483075"/>
                <a:gd name="connsiteX49" fmla="*/ 2741124 w 5646974"/>
                <a:gd name="connsiteY49" fmla="*/ 361440 h 6483075"/>
                <a:gd name="connsiteX50" fmla="*/ 2671030 w 5646974"/>
                <a:gd name="connsiteY50" fmla="*/ 358417 h 6483075"/>
                <a:gd name="connsiteX51" fmla="*/ 2600713 w 5646974"/>
                <a:gd name="connsiteY51" fmla="*/ 357521 h 6483075"/>
                <a:gd name="connsiteX52" fmla="*/ 2531739 w 5646974"/>
                <a:gd name="connsiteY52" fmla="*/ 358529 h 6483075"/>
                <a:gd name="connsiteX53" fmla="*/ 2259988 w 5646974"/>
                <a:gd name="connsiteY53" fmla="*/ 385289 h 6483075"/>
                <a:gd name="connsiteX54" fmla="*/ 1740670 w 5646974"/>
                <a:gd name="connsiteY54" fmla="*/ 553917 h 6483075"/>
                <a:gd name="connsiteX55" fmla="*/ 1264124 w 5646974"/>
                <a:gd name="connsiteY55" fmla="*/ 853549 h 6483075"/>
                <a:gd name="connsiteX56" fmla="*/ 823074 w 5646974"/>
                <a:gd name="connsiteY56" fmla="*/ 1234136 h 6483075"/>
                <a:gd name="connsiteX57" fmla="*/ 715694 w 5646974"/>
                <a:gd name="connsiteY57" fmla="*/ 1336252 h 6483075"/>
                <a:gd name="connsiteX58" fmla="*/ 606859 w 5646974"/>
                <a:gd name="connsiteY58" fmla="*/ 1440945 h 6483075"/>
                <a:gd name="connsiteX59" fmla="*/ 382023 w 5646974"/>
                <a:gd name="connsiteY59" fmla="*/ 1646074 h 6483075"/>
                <a:gd name="connsiteX60" fmla="*/ 158531 w 5646974"/>
                <a:gd name="connsiteY60" fmla="*/ 1843813 h 6483075"/>
                <a:gd name="connsiteX61" fmla="*/ 0 w 5646974"/>
                <a:gd name="connsiteY61" fmla="*/ 1991775 h 6483075"/>
                <a:gd name="connsiteX62" fmla="*/ 0 w 5646974"/>
                <a:gd name="connsiteY62" fmla="*/ 1074740 h 6483075"/>
                <a:gd name="connsiteX63" fmla="*/ 113897 w 5646974"/>
                <a:gd name="connsiteY63" fmla="*/ 949410 h 6483075"/>
                <a:gd name="connsiteX64" fmla="*/ 2405773 w 5646974"/>
                <a:gd name="connsiteY64" fmla="*/ 0 h 648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646974" h="6483075">
                  <a:moveTo>
                    <a:pt x="2405773" y="0"/>
                  </a:moveTo>
                  <a:cubicBezTo>
                    <a:pt x="4195841" y="0"/>
                    <a:pt x="5646974" y="1451246"/>
                    <a:pt x="5646974" y="3241538"/>
                  </a:cubicBezTo>
                  <a:cubicBezTo>
                    <a:pt x="5646974" y="5031830"/>
                    <a:pt x="4195841" y="6483075"/>
                    <a:pt x="2405773" y="6483075"/>
                  </a:cubicBezTo>
                  <a:cubicBezTo>
                    <a:pt x="1510739" y="6483075"/>
                    <a:pt x="700439" y="6120264"/>
                    <a:pt x="113897" y="5533666"/>
                  </a:cubicBezTo>
                  <a:lnTo>
                    <a:pt x="0" y="5408336"/>
                  </a:lnTo>
                  <a:lnTo>
                    <a:pt x="0" y="4983659"/>
                  </a:lnTo>
                  <a:lnTo>
                    <a:pt x="155731" y="5176047"/>
                  </a:lnTo>
                  <a:cubicBezTo>
                    <a:pt x="417742" y="5469073"/>
                    <a:pt x="741224" y="5704211"/>
                    <a:pt x="1093706" y="5866903"/>
                  </a:cubicBezTo>
                  <a:cubicBezTo>
                    <a:pt x="1269947" y="5948418"/>
                    <a:pt x="1453018" y="6013137"/>
                    <a:pt x="1639673" y="6059940"/>
                  </a:cubicBezTo>
                  <a:lnTo>
                    <a:pt x="1709990" y="6076287"/>
                  </a:lnTo>
                  <a:cubicBezTo>
                    <a:pt x="1733504" y="6081550"/>
                    <a:pt x="1756570" y="6088156"/>
                    <a:pt x="1780307" y="6091963"/>
                  </a:cubicBezTo>
                  <a:lnTo>
                    <a:pt x="1851072" y="6105176"/>
                  </a:lnTo>
                  <a:lnTo>
                    <a:pt x="1886455" y="6111782"/>
                  </a:lnTo>
                  <a:cubicBezTo>
                    <a:pt x="1898212" y="6114021"/>
                    <a:pt x="1909969" y="6116373"/>
                    <a:pt x="1921949" y="6117716"/>
                  </a:cubicBezTo>
                  <a:cubicBezTo>
                    <a:pt x="1969425" y="6124323"/>
                    <a:pt x="2016676" y="6131489"/>
                    <a:pt x="2064152" y="6137647"/>
                  </a:cubicBezTo>
                  <a:cubicBezTo>
                    <a:pt x="2111851" y="6141790"/>
                    <a:pt x="2159438" y="6146381"/>
                    <a:pt x="2206914" y="6151195"/>
                  </a:cubicBezTo>
                  <a:lnTo>
                    <a:pt x="2350011" y="6158250"/>
                  </a:lnTo>
                  <a:cubicBezTo>
                    <a:pt x="2397711" y="6159593"/>
                    <a:pt x="2445410" y="6159146"/>
                    <a:pt x="2493109" y="6159705"/>
                  </a:cubicBezTo>
                  <a:cubicBezTo>
                    <a:pt x="2589068" y="6158137"/>
                    <a:pt x="2685922" y="6154666"/>
                    <a:pt x="2781321" y="6147277"/>
                  </a:cubicBezTo>
                  <a:cubicBezTo>
                    <a:pt x="2972566" y="6132944"/>
                    <a:pt x="3161348" y="6105288"/>
                    <a:pt x="3345091" y="6060276"/>
                  </a:cubicBezTo>
                  <a:cubicBezTo>
                    <a:pt x="3528834" y="6015375"/>
                    <a:pt x="3707539" y="5952785"/>
                    <a:pt x="3878853" y="5871718"/>
                  </a:cubicBezTo>
                  <a:cubicBezTo>
                    <a:pt x="4050167" y="5790428"/>
                    <a:pt x="4213084" y="5689318"/>
                    <a:pt x="4367267" y="5573093"/>
                  </a:cubicBezTo>
                  <a:lnTo>
                    <a:pt x="4424484" y="5528529"/>
                  </a:lnTo>
                  <a:cubicBezTo>
                    <a:pt x="4443631" y="5513637"/>
                    <a:pt x="4463113" y="5499193"/>
                    <a:pt x="4481252" y="5483069"/>
                  </a:cubicBezTo>
                  <a:lnTo>
                    <a:pt x="4536790" y="5435818"/>
                  </a:lnTo>
                  <a:cubicBezTo>
                    <a:pt x="4555265" y="5419918"/>
                    <a:pt x="4574188" y="5404466"/>
                    <a:pt x="4591543" y="5387671"/>
                  </a:cubicBezTo>
                  <a:cubicBezTo>
                    <a:pt x="4662980" y="5321944"/>
                    <a:pt x="4733074" y="5254650"/>
                    <a:pt x="4794209" y="5181198"/>
                  </a:cubicBezTo>
                  <a:cubicBezTo>
                    <a:pt x="4857808" y="5109089"/>
                    <a:pt x="4910434" y="5029926"/>
                    <a:pt x="4956678" y="4945836"/>
                  </a:cubicBezTo>
                  <a:cubicBezTo>
                    <a:pt x="4967651" y="4924450"/>
                    <a:pt x="4978624" y="4903064"/>
                    <a:pt x="4989262" y="4881453"/>
                  </a:cubicBezTo>
                  <a:lnTo>
                    <a:pt x="5017814" y="4814607"/>
                  </a:lnTo>
                  <a:cubicBezTo>
                    <a:pt x="5027891" y="4792549"/>
                    <a:pt x="5035393" y="4769035"/>
                    <a:pt x="5044127" y="4746193"/>
                  </a:cubicBezTo>
                  <a:cubicBezTo>
                    <a:pt x="5052636" y="4723128"/>
                    <a:pt x="5061146" y="4700174"/>
                    <a:pt x="5068425" y="4676436"/>
                  </a:cubicBezTo>
                  <a:cubicBezTo>
                    <a:pt x="5099552" y="4582717"/>
                    <a:pt x="5126985" y="4486422"/>
                    <a:pt x="5154641" y="4390352"/>
                  </a:cubicBezTo>
                  <a:lnTo>
                    <a:pt x="5196854" y="4246134"/>
                  </a:lnTo>
                  <a:lnTo>
                    <a:pt x="5240299" y="4102140"/>
                  </a:lnTo>
                  <a:cubicBezTo>
                    <a:pt x="5299195" y="3910560"/>
                    <a:pt x="5364697" y="3721330"/>
                    <a:pt x="5432440" y="3532884"/>
                  </a:cubicBezTo>
                  <a:cubicBezTo>
                    <a:pt x="5500294" y="3346902"/>
                    <a:pt x="5533549" y="3148714"/>
                    <a:pt x="5528846" y="2951647"/>
                  </a:cubicBezTo>
                  <a:cubicBezTo>
                    <a:pt x="5526831" y="2853113"/>
                    <a:pt x="5515409" y="2755027"/>
                    <a:pt x="5495927" y="2658733"/>
                  </a:cubicBezTo>
                  <a:cubicBezTo>
                    <a:pt x="5491112" y="2634659"/>
                    <a:pt x="5486297" y="2610585"/>
                    <a:pt x="5480027" y="2586848"/>
                  </a:cubicBezTo>
                  <a:cubicBezTo>
                    <a:pt x="5474205" y="2562998"/>
                    <a:pt x="5468718" y="2539036"/>
                    <a:pt x="5461328" y="2515635"/>
                  </a:cubicBezTo>
                  <a:cubicBezTo>
                    <a:pt x="5454386" y="2492009"/>
                    <a:pt x="5447668" y="2468495"/>
                    <a:pt x="5439605" y="2445317"/>
                  </a:cubicBezTo>
                  <a:cubicBezTo>
                    <a:pt x="5431879" y="2422028"/>
                    <a:pt x="5424378" y="2398738"/>
                    <a:pt x="5415532" y="2375896"/>
                  </a:cubicBezTo>
                  <a:cubicBezTo>
                    <a:pt x="5347790" y="2191817"/>
                    <a:pt x="5254071" y="2018599"/>
                    <a:pt x="5144564" y="1857138"/>
                  </a:cubicBezTo>
                  <a:cubicBezTo>
                    <a:pt x="5034946" y="1695565"/>
                    <a:pt x="4909762" y="1545301"/>
                    <a:pt x="4774838" y="1405450"/>
                  </a:cubicBezTo>
                  <a:cubicBezTo>
                    <a:pt x="4638907" y="1265040"/>
                    <a:pt x="4496145" y="1132131"/>
                    <a:pt x="4345769" y="1012323"/>
                  </a:cubicBezTo>
                  <a:cubicBezTo>
                    <a:pt x="4270749" y="952195"/>
                    <a:pt x="4194273" y="894642"/>
                    <a:pt x="4115334" y="841344"/>
                  </a:cubicBezTo>
                  <a:cubicBezTo>
                    <a:pt x="4037067" y="787263"/>
                    <a:pt x="3956336" y="737548"/>
                    <a:pt x="3874038" y="691528"/>
                  </a:cubicBezTo>
                  <a:cubicBezTo>
                    <a:pt x="3709554" y="599712"/>
                    <a:pt x="3537792" y="523349"/>
                    <a:pt x="3359535" y="468819"/>
                  </a:cubicBezTo>
                  <a:cubicBezTo>
                    <a:pt x="3181278" y="414514"/>
                    <a:pt x="2997311" y="380699"/>
                    <a:pt x="2811105" y="366031"/>
                  </a:cubicBezTo>
                  <a:cubicBezTo>
                    <a:pt x="2787703" y="364575"/>
                    <a:pt x="2764525" y="362448"/>
                    <a:pt x="2741124" y="361440"/>
                  </a:cubicBezTo>
                  <a:lnTo>
                    <a:pt x="2671030" y="358417"/>
                  </a:lnTo>
                  <a:lnTo>
                    <a:pt x="2600713" y="357521"/>
                  </a:lnTo>
                  <a:cubicBezTo>
                    <a:pt x="2577087" y="356961"/>
                    <a:pt x="2554805" y="358305"/>
                    <a:pt x="2531739" y="358529"/>
                  </a:cubicBezTo>
                  <a:cubicBezTo>
                    <a:pt x="2440259" y="360992"/>
                    <a:pt x="2349564" y="370285"/>
                    <a:pt x="2259988" y="385289"/>
                  </a:cubicBezTo>
                  <a:cubicBezTo>
                    <a:pt x="2080723" y="415521"/>
                    <a:pt x="1906945" y="473634"/>
                    <a:pt x="1740670" y="553917"/>
                  </a:cubicBezTo>
                  <a:cubicBezTo>
                    <a:pt x="1574506" y="634647"/>
                    <a:pt x="1415844" y="737100"/>
                    <a:pt x="1264124" y="853549"/>
                  </a:cubicBezTo>
                  <a:cubicBezTo>
                    <a:pt x="1112181" y="969886"/>
                    <a:pt x="966508" y="1099212"/>
                    <a:pt x="823074" y="1234136"/>
                  </a:cubicBezTo>
                  <a:cubicBezTo>
                    <a:pt x="787131" y="1267951"/>
                    <a:pt x="751413" y="1301990"/>
                    <a:pt x="715694" y="1336252"/>
                  </a:cubicBezTo>
                  <a:lnTo>
                    <a:pt x="606859" y="1440945"/>
                  </a:lnTo>
                  <a:cubicBezTo>
                    <a:pt x="532623" y="1511374"/>
                    <a:pt x="457267" y="1579452"/>
                    <a:pt x="382023" y="1646074"/>
                  </a:cubicBezTo>
                  <a:lnTo>
                    <a:pt x="158531" y="1843813"/>
                  </a:lnTo>
                  <a:lnTo>
                    <a:pt x="0" y="1991775"/>
                  </a:lnTo>
                  <a:lnTo>
                    <a:pt x="0" y="1074740"/>
                  </a:lnTo>
                  <a:lnTo>
                    <a:pt x="113897" y="949410"/>
                  </a:lnTo>
                  <a:cubicBezTo>
                    <a:pt x="700439" y="362812"/>
                    <a:pt x="1510739" y="0"/>
                    <a:pt x="2405773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74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CAA2D3A-F54A-31C0-2322-071D3778A2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2053641"/>
            <a:ext cx="3669161" cy="276009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B5DFDE-D691-987C-4426-E50C385D9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0574" y="801866"/>
            <a:ext cx="5306084" cy="5230634"/>
          </a:xfr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b="0" i="0">
                <a:solidFill>
                  <a:schemeClr val="tx2"/>
                </a:solidFill>
                <a:effectLst/>
              </a:rPr>
              <a:t>Team Name: Xcess Denied</a:t>
            </a:r>
            <a:br>
              <a:rPr lang="en-US" sz="1800">
                <a:solidFill>
                  <a:schemeClr val="tx2"/>
                </a:solidFill>
              </a:rPr>
            </a:br>
            <a:br>
              <a:rPr lang="en-US" sz="1800">
                <a:solidFill>
                  <a:schemeClr val="tx2"/>
                </a:solidFill>
              </a:rPr>
            </a:br>
            <a:r>
              <a:rPr lang="en-US" sz="1800" b="0" i="0">
                <a:solidFill>
                  <a:schemeClr val="tx2"/>
                </a:solidFill>
                <a:effectLst/>
              </a:rPr>
              <a:t>2. GitHub repository link:</a:t>
            </a:r>
            <a:br>
              <a:rPr lang="en-US" sz="1800">
                <a:solidFill>
                  <a:schemeClr val="tx2"/>
                </a:solidFill>
              </a:rPr>
            </a:br>
            <a:r>
              <a:rPr lang="en-US" sz="1800" b="0" i="0" u="none" strike="noStrike">
                <a:solidFill>
                  <a:schemeClr val="tx2"/>
                </a:solidFill>
                <a:effectLst/>
                <a:hlinkClick r:id="rId2"/>
              </a:rPr>
              <a:t>https://github.com/steveoscar12/Big-Data-with-Apache-Spark.git</a:t>
            </a:r>
            <a:br>
              <a:rPr lang="en-US" sz="1800">
                <a:solidFill>
                  <a:schemeClr val="tx2"/>
                </a:solidFill>
              </a:rPr>
            </a:br>
            <a:endParaRPr lang="en-US" sz="18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1383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igital graphs and numbers in 3D">
            <a:extLst>
              <a:ext uri="{FF2B5EF4-FFF2-40B4-BE49-F238E27FC236}">
                <a16:creationId xmlns:a16="http://schemas.microsoft.com/office/drawing/2014/main" id="{22ADDE0E-D9D2-C163-E091-DEC20FD813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191" r="19150" b="-2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AED35B-FB55-3081-8426-3083093E7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317" y="405685"/>
            <a:ext cx="5464968" cy="1559301"/>
          </a:xfrm>
        </p:spPr>
        <p:txBody>
          <a:bodyPr>
            <a:normAutofit/>
          </a:bodyPr>
          <a:lstStyle/>
          <a:p>
            <a:r>
              <a:rPr lang="en-US" sz="1900" b="1" i="0">
                <a:effectLst/>
                <a:latin typeface="Söhne"/>
              </a:rPr>
              <a:t>Slide Title: SINDy Algorithm with Apache Spark</a:t>
            </a:r>
            <a:br>
              <a:rPr lang="en-US" sz="1900" b="1" i="0">
                <a:effectLst/>
                <a:latin typeface="Söhne"/>
              </a:rPr>
            </a:br>
            <a:r>
              <a:rPr lang="de-DE" sz="1900"/>
              <a:t>Objective:</a:t>
            </a:r>
            <a:br>
              <a:rPr lang="de-DE" sz="1900"/>
            </a:br>
            <a:br>
              <a:rPr lang="en-US" sz="1900"/>
            </a:br>
            <a:endParaRPr lang="de-DE" sz="19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92276-A39A-90C2-CB1F-6064B465B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317" y="2743200"/>
            <a:ext cx="5247340" cy="3496878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Implementing the </a:t>
            </a:r>
            <a:r>
              <a:rPr lang="de-DE" sz="2000" b="1" dirty="0"/>
              <a:t>SINDy (Sparse Identification of Nonlinear Dynamics) algorithm.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Technology: </a:t>
            </a:r>
            <a:r>
              <a:rPr lang="de-DE" sz="2000" b="1" dirty="0"/>
              <a:t>Utilizing Apache Spark for finding INDs.</a:t>
            </a:r>
          </a:p>
          <a:p>
            <a:pPr marL="0" indent="0">
              <a:buNone/>
            </a:pPr>
            <a:br>
              <a:rPr lang="de-DE" sz="2000" dirty="0"/>
            </a:b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2979137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C2244-73A2-5BE6-2C8A-0F63C4F78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1" i="0" baseline="0" dirty="0"/>
              <a:t>Data Loading:</a:t>
            </a:r>
            <a:br>
              <a:rPr lang="en-US" dirty="0"/>
            </a:br>
            <a:endParaRPr lang="de-DE" dirty="0"/>
          </a:p>
        </p:txBody>
      </p:sp>
      <p:graphicFrame>
        <p:nvGraphicFramePr>
          <p:cNvPr id="8" name="Rectangle 1">
            <a:extLst>
              <a:ext uri="{FF2B5EF4-FFF2-40B4-BE49-F238E27FC236}">
                <a16:creationId xmlns:a16="http://schemas.microsoft.com/office/drawing/2014/main" id="{7E33FC40-AA4C-F516-DECE-CD95B334963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714748818"/>
              </p:ext>
            </p:extLst>
          </p:nvPr>
        </p:nvGraphicFramePr>
        <p:xfrm>
          <a:off x="6172200" y="1825625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Content Placeholder 5" descr="A computer screen shot of a program code&#10;&#10;Description automatically generated">
            <a:extLst>
              <a:ext uri="{FF2B5EF4-FFF2-40B4-BE49-F238E27FC236}">
                <a16:creationId xmlns:a16="http://schemas.microsoft.com/office/drawing/2014/main" id="{3EF7BA1A-C775-C1FC-1D42-187EEA46F8D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7"/>
          <a:stretch>
            <a:fillRect/>
          </a:stretch>
        </p:blipFill>
        <p:spPr>
          <a:xfrm>
            <a:off x="838200" y="3207923"/>
            <a:ext cx="5181600" cy="1586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481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ED8F4-C4C1-3D47-73D8-272175ED6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3" y="741391"/>
            <a:ext cx="3455821" cy="161620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altLang="de-DE" dirty="0">
                <a:highlight>
                  <a:srgbClr val="FFFF00"/>
                </a:highlight>
                <a:latin typeface="Aharoni" panose="020F0502020204030204" pitchFamily="2" charset="-79"/>
                <a:cs typeface="Aharoni" panose="020F0502020204030204" pitchFamily="2" charset="-79"/>
              </a:rPr>
              <a:t>Apply </a:t>
            </a:r>
            <a:r>
              <a:rPr lang="en-US" altLang="de-DE">
                <a:highlight>
                  <a:srgbClr val="FFFF00"/>
                </a:highlight>
                <a:latin typeface="Aharoni" panose="020F0502020204030204" pitchFamily="2" charset="-79"/>
                <a:cs typeface="Aharoni" panose="020F0502020204030204" pitchFamily="2" charset="-79"/>
              </a:rPr>
              <a:t>SINDy </a:t>
            </a:r>
            <a:r>
              <a:rPr lang="en-US" altLang="de-DE" dirty="0">
                <a:highlight>
                  <a:srgbClr val="FFFF00"/>
                </a:highlight>
                <a:latin typeface="Aharoni" panose="020F0502020204030204" pitchFamily="2" charset="-79"/>
                <a:cs typeface="Aharoni" panose="020F0502020204030204" pitchFamily="2" charset="-79"/>
              </a:rPr>
              <a:t>Algorithm</a:t>
            </a:r>
            <a:endParaRPr lang="en-US" dirty="0">
              <a:highlight>
                <a:srgbClr val="FFFF00"/>
              </a:highlight>
              <a:latin typeface="Aharoni" panose="020F0502020204030204" pitchFamily="2" charset="-79"/>
              <a:cs typeface="Aharoni" panose="020F0502020204030204" pitchFamily="2" charset="-79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505AF113-72D1-941A-694E-69F72923ABEC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876693" y="2533476"/>
            <a:ext cx="3455821" cy="344783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marR="0" lvl="0" fontAlgn="base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endParaRPr kumimoji="0" lang="en-US" altLang="de-DE" sz="2000" b="0" i="0" u="none" strike="noStrike" cap="none" normalizeH="0" baseline="0" dirty="0">
              <a:ln>
                <a:noFill/>
              </a:ln>
              <a:effectLst/>
            </a:endParaRPr>
          </a:p>
          <a:p>
            <a:pPr marL="457200" marR="0" lvl="1" fontAlgn="base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de-DE" sz="2000" b="0" i="0" u="none" strike="noStrike" cap="none" normalizeH="0" baseline="0" dirty="0">
                <a:ln>
                  <a:noFill/>
                </a:ln>
                <a:effectLst/>
              </a:rPr>
              <a:t>Public method processes a list of input paths.</a:t>
            </a:r>
          </a:p>
          <a:p>
            <a:pPr marL="457200" marR="0" lvl="1" fontAlgn="base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de-DE" sz="2000" b="0" i="0" u="none" strike="noStrike" cap="none" normalizeH="0" baseline="0" dirty="0">
                <a:ln>
                  <a:noFill/>
                </a:ln>
                <a:effectLst/>
              </a:rPr>
              <a:t>Data from multiple paths is merged into a single </a:t>
            </a:r>
            <a:r>
              <a:rPr kumimoji="0" lang="en-US" altLang="de-DE" sz="2000" b="0" i="0" u="none" strike="noStrike" cap="none" normalizeH="0" baseline="0" dirty="0" err="1">
                <a:ln>
                  <a:noFill/>
                </a:ln>
                <a:effectLst/>
              </a:rPr>
              <a:t>DataFrame</a:t>
            </a:r>
            <a:r>
              <a:rPr kumimoji="0" lang="en-US" altLang="de-DE" sz="2000" b="0" i="0" u="none" strike="noStrike" cap="none" normalizeH="0" baseline="0" dirty="0">
                <a:ln>
                  <a:noFill/>
                </a:ln>
                <a:effectLst/>
              </a:rPr>
              <a:t> (</a:t>
            </a:r>
            <a:r>
              <a:rPr kumimoji="0" lang="en-US" altLang="de-DE" sz="2000" b="1" i="0" u="none" strike="noStrike" cap="none" normalizeH="0" baseline="0" dirty="0" err="1">
                <a:ln>
                  <a:noFill/>
                </a:ln>
                <a:effectLst/>
              </a:rPr>
              <a:t>combinedData</a:t>
            </a:r>
            <a:r>
              <a:rPr kumimoji="0" lang="en-US" altLang="de-DE" sz="2000" b="0" i="0" u="none" strike="noStrike" cap="none" normalizeH="0" baseline="0" dirty="0">
                <a:ln>
                  <a:noFill/>
                </a:ln>
                <a:effectLst/>
              </a:rPr>
              <a:t>).</a:t>
            </a:r>
          </a:p>
        </p:txBody>
      </p:sp>
      <p:pic>
        <p:nvPicPr>
          <p:cNvPr id="6" name="Content Placeholder 4" descr="A computer screen shot of a program code&#10;&#10;Description automatically generated">
            <a:extLst>
              <a:ext uri="{FF2B5EF4-FFF2-40B4-BE49-F238E27FC236}">
                <a16:creationId xmlns:a16="http://schemas.microsoft.com/office/drawing/2014/main" id="{9A59EFD2-3586-CAA3-6227-72E90C117F4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r="29148" b="-1"/>
          <a:stretch/>
        </p:blipFill>
        <p:spPr>
          <a:xfrm>
            <a:off x="4987672" y="1167891"/>
            <a:ext cx="6389346" cy="4531527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6258F736-B256-8039-9DC6-F4E49A5C5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0B4520A-996E-330C-99DA-69CA4D89E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C8FA945-E356-695F-18D6-CAD4EF34F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77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Aharoni</vt:lpstr>
      <vt:lpstr>Arial</vt:lpstr>
      <vt:lpstr>Calibri</vt:lpstr>
      <vt:lpstr>Calibri Light</vt:lpstr>
      <vt:lpstr>Söhne</vt:lpstr>
      <vt:lpstr>Office Theme</vt:lpstr>
      <vt:lpstr>Slide Title</vt:lpstr>
      <vt:lpstr>Slide Title: SINDy Algorithm with Apache Spark Objective:  </vt:lpstr>
      <vt:lpstr>Data Loading: </vt:lpstr>
      <vt:lpstr>Apply SINDy Algorithm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Title</dc:title>
  <dc:creator>Steve Oscar</dc:creator>
  <cp:lastModifiedBy>Steve Oscar</cp:lastModifiedBy>
  <cp:revision>2</cp:revision>
  <dcterms:created xsi:type="dcterms:W3CDTF">2024-02-05T17:25:14Z</dcterms:created>
  <dcterms:modified xsi:type="dcterms:W3CDTF">2024-02-05T17:36:41Z</dcterms:modified>
</cp:coreProperties>
</file>