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EF59-E557-7BBC-9EA6-7361EC6E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F041-5407-2AEE-930B-A067A04B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66D0-47FE-AEC8-C770-65F8B504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7C90-D4BF-EBAB-2A27-5BA4A6EA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4DA4-65BF-8E3A-9144-876E87F4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7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80A-9256-FA42-E3FA-59AF7926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9645-AA85-3E4D-FEB9-132E3E2B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D2EE-B42B-CF19-19C1-14F089AC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7A28-8355-9778-1FF1-345CB7D5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D83E-51AB-0C98-F874-9F9C287C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C36A0-19E4-4C2A-E9D5-84196FD8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570F0-E130-9193-E0D3-C790968F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6D55-3B9D-F853-37A1-8FC38A7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23D4-5D3C-EE95-6A5D-4D5B66AA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909C-27BE-1811-FD1B-4C67DB5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52F9-48CB-D858-EDD4-9A90C56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E2FE-8981-9A07-C322-02DFFB8A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01B8-225F-4125-4C02-2A9CAF74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49D7-B798-FD22-3E85-C3E302FD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47CA-6053-F84F-A149-6F070090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98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B73-D26B-0964-351B-B8A7CFB8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56C6A-A736-220E-4085-8ABF5AD3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F2FE-5159-DD07-B8BB-E76DD94A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0BF5-0421-74AE-90D4-98F17E80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CB07-8B7A-49CF-F55D-D12EB9F6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5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175F-1A7F-EF12-261A-686C76AE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1B25-3229-78A5-EDF4-61C7CD38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22FB3-2458-DC5E-0884-8B026EF7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DB27-DD31-9074-FDF8-2F27AC9B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B23B8-DA50-F235-7E13-5FF469A5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9513-FDC7-9D9A-C731-22680C0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18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F2DA-DBB6-769E-7724-6AAFCC2B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3545-03CB-9479-71EC-EB0CD5BD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9699B-1345-1C4D-8E6A-CF8AC404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33CDD-2E49-EFCE-9F50-B2A9ECE36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4C171-0BFD-4ECB-E989-D51107132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AEFA9-BA78-1EC3-C1E3-2A5B7FC7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15B25-2DDC-4698-D543-11D451AF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2DE98-8F77-E6E6-01D3-AD6B93CB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51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DAE6-9D03-14E4-2091-25821F0E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B8F9A-D061-195D-34FB-59F19B0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C23D6-ADCC-A835-17F2-328BD19D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33B5-2F72-E6A1-09CF-2A534ED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4DAB1-55A8-A8A7-75CF-3DDAE5F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98613-5BE7-88F1-2062-35169BC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A1A5-57CE-8AD1-A95A-3C9BA027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1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C42D-B328-6262-97E5-358404D5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4DD5-2499-3360-7A53-20775E09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899B-BA2E-0303-4F14-D1827FC7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29FD-C6E1-9A8C-C40E-2BDC833C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0A99-6B3A-5158-D27C-42D745CA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B104-7F63-AF9A-2481-CCF454A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5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D4FD-00B9-5F3C-91F2-74CBC385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2A68F-4084-87C0-574B-52CD689A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AEF6-6822-51D0-3EF0-D1941B61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96C0-D56C-2CBA-0CAF-FCE7D85C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81C28-7352-1FF9-0F4A-535E0967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4259-E945-CAFA-409E-838AC579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0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44B82-7CB3-0D3F-52F6-C4942326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9B7C-CECC-9404-B5FF-6C3A6608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F07F-DC06-3C62-A366-EE6388F62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36B9-AB64-DE3E-1F7A-9D26F0CC0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DA13-0322-C79B-2888-400C7B07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oscar12/Big-Data-with-Apache-Spark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AA2D3A-F54A-31C0-2322-071D3778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5DFDE-D691-987C-4426-E50C385D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</a:rPr>
              <a:t>Team Name: Xcess Denied</a:t>
            </a:r>
            <a:br>
              <a:rPr lang="en-US" sz="1800">
                <a:solidFill>
                  <a:schemeClr val="tx2"/>
                </a:solidFill>
              </a:rPr>
            </a:br>
            <a:br>
              <a:rPr lang="en-US" sz="1800">
                <a:solidFill>
                  <a:schemeClr val="tx2"/>
                </a:solidFill>
              </a:rPr>
            </a:br>
            <a:r>
              <a:rPr lang="en-US" sz="1800" b="0" i="0">
                <a:solidFill>
                  <a:schemeClr val="tx2"/>
                </a:solidFill>
                <a:effectLst/>
              </a:rPr>
              <a:t>2. GitHub repository link: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 b="0" i="0" u="none" strike="noStrike">
                <a:solidFill>
                  <a:schemeClr val="tx2"/>
                </a:solidFill>
                <a:effectLst/>
                <a:hlinkClick r:id="rId2"/>
              </a:rPr>
              <a:t>https://github.com/steveoscar12/Big-Data-with-Apache-Spark.git</a:t>
            </a:r>
            <a:br>
              <a:rPr lang="en-US" sz="1800">
                <a:solidFill>
                  <a:schemeClr val="tx2"/>
                </a:solidFill>
              </a:rPr>
            </a:b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8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22ADDE0E-D9D2-C163-E091-DEC20FD8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1" r="1915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ED35B-FB55-3081-8426-3083093E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1900" b="1" i="0">
                <a:effectLst/>
                <a:latin typeface="Söhne"/>
              </a:rPr>
              <a:t>Slide Title: SINDy Algorithm with Apache Spark</a:t>
            </a:r>
            <a:br>
              <a:rPr lang="en-US" sz="1900" b="1" i="0">
                <a:effectLst/>
                <a:latin typeface="Söhne"/>
              </a:rPr>
            </a:br>
            <a:r>
              <a:rPr lang="de-DE" sz="1900"/>
              <a:t>Objective:</a:t>
            </a:r>
            <a:br>
              <a:rPr lang="de-DE" sz="1900"/>
            </a:br>
            <a:br>
              <a:rPr lang="en-US" sz="1900"/>
            </a:br>
            <a:endParaRPr lang="de-DE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2276-A39A-90C2-CB1F-6064B465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Implementing the </a:t>
            </a:r>
            <a:r>
              <a:rPr lang="de-DE" sz="2000" b="1" dirty="0"/>
              <a:t>SINDy (Sparse Identification of Nonlinear Dynamics)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Technology: </a:t>
            </a:r>
            <a:r>
              <a:rPr lang="de-DE" sz="2000" b="1" dirty="0"/>
              <a:t>Utilizing Apache Spark for finding INDs.</a:t>
            </a:r>
          </a:p>
          <a:p>
            <a:pPr marL="0" indent="0">
              <a:buNone/>
            </a:pP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7913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C2244-73A2-5BE6-2C8A-0F63C4F7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Loading: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EF7BA1A-C775-C1FC-1D42-187EEA46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7870"/>
            <a:ext cx="5412186" cy="16573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026F46-5EDB-DB7F-1746-B16CE02474C7}"/>
              </a:ext>
            </a:extLst>
          </p:cNvPr>
          <p:cNvSpPr/>
          <p:nvPr/>
        </p:nvSpPr>
        <p:spPr>
          <a:xfrm>
            <a:off x="838200" y="3877500"/>
            <a:ext cx="5329825" cy="420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28BE2-2D61-7EDA-C9C1-151941CFA7E6}"/>
              </a:ext>
            </a:extLst>
          </p:cNvPr>
          <p:cNvSpPr txBox="1"/>
          <p:nvPr/>
        </p:nvSpPr>
        <p:spPr>
          <a:xfrm>
            <a:off x="838200" y="3907773"/>
            <a:ext cx="5761973" cy="70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de-DE" sz="169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loadTimeSeries Data</a:t>
            </a:r>
            <a:r>
              <a:rPr lang="de-DE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loads CSV files into Spark DataFrames.</a:t>
            </a:r>
          </a:p>
          <a:p>
            <a:pPr lvl="0">
              <a:spcAft>
                <a:spcPts val="600"/>
              </a:spcAft>
            </a:pPr>
            <a:endParaRPr lang="de-DE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E77814B-24DC-7086-5A64-9EAFBC30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123" y="2187057"/>
            <a:ext cx="4292714" cy="379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</a:pPr>
            <a:endParaRPr lang="de-DE" altLang="de-DE" sz="16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Introduction to </a:t>
            </a:r>
            <a:r>
              <a:rPr lang="de-DE" altLang="de-DE" sz="1692" b="1" kern="1200">
                <a:solidFill>
                  <a:srgbClr val="374151"/>
                </a:solidFill>
                <a:latin typeface="Söhne Mono"/>
                <a:ea typeface="+mn-ea"/>
                <a:cs typeface="+mn-cs"/>
              </a:rPr>
              <a:t>SINDyAlgorithm</a:t>
            </a: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Scala object.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692" b="1" kern="1200">
                <a:solidFill>
                  <a:srgbClr val="374151"/>
                </a:solidFill>
                <a:latin typeface="Söhne Mono"/>
                <a:ea typeface="+mn-ea"/>
                <a:cs typeface="+mn-cs"/>
              </a:rPr>
              <a:t>loadTimeSeriesData</a:t>
            </a: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method breakdown:</a:t>
            </a:r>
          </a:p>
          <a:p>
            <a:pPr marL="429768" lvl="1"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Private method for loading time series data.</a:t>
            </a:r>
          </a:p>
          <a:p>
            <a:pPr marL="429768" lvl="1"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Parameters: </a:t>
            </a:r>
            <a:r>
              <a:rPr lang="de-DE" altLang="de-DE" sz="1692" b="1" kern="1200">
                <a:solidFill>
                  <a:srgbClr val="374151"/>
                </a:solidFill>
                <a:latin typeface="Söhne Mono"/>
                <a:ea typeface="+mn-ea"/>
                <a:cs typeface="+mn-cs"/>
              </a:rPr>
              <a:t>inputPath</a:t>
            </a: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(String) and </a:t>
            </a:r>
            <a:r>
              <a:rPr lang="de-DE" altLang="de-DE" sz="1692" b="1" kern="1200">
                <a:solidFill>
                  <a:srgbClr val="374151"/>
                </a:solidFill>
                <a:latin typeface="Söhne Mono"/>
                <a:ea typeface="+mn-ea"/>
                <a:cs typeface="+mn-cs"/>
              </a:rPr>
              <a:t>spark</a:t>
            </a: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(SparkSession).</a:t>
            </a:r>
          </a:p>
          <a:p>
            <a:pPr marL="429768" lvl="1"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Returns: </a:t>
            </a:r>
            <a:r>
              <a:rPr lang="de-DE" altLang="de-DE" sz="1692" b="1" kern="1200">
                <a:solidFill>
                  <a:srgbClr val="374151"/>
                </a:solidFill>
                <a:latin typeface="Söhne Mono"/>
                <a:ea typeface="+mn-ea"/>
                <a:cs typeface="+mn-cs"/>
              </a:rPr>
              <a:t>Dataset[Row]</a:t>
            </a: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Utilizes Spark's </a:t>
            </a:r>
            <a:r>
              <a:rPr lang="de-DE" altLang="de-DE" sz="1692" b="1" kern="1200">
                <a:solidFill>
                  <a:srgbClr val="374151"/>
                </a:solidFill>
                <a:latin typeface="Söhne Mono"/>
                <a:ea typeface="+mn-ea"/>
                <a:cs typeface="+mn-cs"/>
              </a:rPr>
              <a:t>read</a:t>
            </a: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method to read data.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Options set: "inferSchema" set to "true" for schema inference.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Reads data from a CSV file specified by </a:t>
            </a:r>
            <a:r>
              <a:rPr lang="de-DE" altLang="de-DE" sz="1692" b="1" kern="1200">
                <a:solidFill>
                  <a:srgbClr val="374151"/>
                </a:solidFill>
                <a:latin typeface="Söhne Mono"/>
                <a:ea typeface="+mn-ea"/>
                <a:cs typeface="+mn-cs"/>
              </a:rPr>
              <a:t>inputPath</a:t>
            </a: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12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Assumes the CSV file has an inferable schema.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8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8F4-C4C1-3D47-73D8-272175ED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de-DE" dirty="0">
                <a:highlight>
                  <a:srgbClr val="FFFF00"/>
                </a:highlight>
                <a:latin typeface="Aharoni" panose="020F0502020204030204" pitchFamily="2" charset="-79"/>
                <a:cs typeface="Aharoni" panose="020F0502020204030204" pitchFamily="2" charset="-79"/>
              </a:rPr>
              <a:t>Apply </a:t>
            </a:r>
            <a:r>
              <a:rPr lang="en-US" altLang="de-DE">
                <a:highlight>
                  <a:srgbClr val="FFFF00"/>
                </a:highlight>
                <a:latin typeface="Aharoni" panose="020F0502020204030204" pitchFamily="2" charset="-79"/>
                <a:cs typeface="Aharoni" panose="020F0502020204030204" pitchFamily="2" charset="-79"/>
              </a:rPr>
              <a:t>SINDy </a:t>
            </a:r>
            <a:r>
              <a:rPr lang="en-US" altLang="de-DE" dirty="0">
                <a:highlight>
                  <a:srgbClr val="FFFF00"/>
                </a:highlight>
                <a:latin typeface="Aharoni" panose="020F0502020204030204" pitchFamily="2" charset="-79"/>
                <a:cs typeface="Aharoni" panose="020F0502020204030204" pitchFamily="2" charset="-79"/>
              </a:rPr>
              <a:t>Algorithm</a:t>
            </a:r>
            <a:endParaRPr lang="en-US" dirty="0">
              <a:highlight>
                <a:srgbClr val="FFFF00"/>
              </a:highlight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5AF113-72D1-941A-694E-69F72923AB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76693" y="2533476"/>
            <a:ext cx="3455821" cy="3447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Public method processes a list of input paths.</a:t>
            </a:r>
          </a:p>
          <a:p>
            <a:pPr marL="457200" marR="0" lvl="1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Data from multiple paths is merged into a single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combinedData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</p:txBody>
      </p:sp>
      <p:pic>
        <p:nvPicPr>
          <p:cNvPr id="6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A59EFD2-3586-CAA3-6227-72E90C117F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9148" b="-1"/>
          <a:stretch/>
        </p:blipFill>
        <p:spPr>
          <a:xfrm>
            <a:off x="4987672" y="1167891"/>
            <a:ext cx="6389346" cy="453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Söhne</vt:lpstr>
      <vt:lpstr>Söhne Mono</vt:lpstr>
      <vt:lpstr>Office Theme</vt:lpstr>
      <vt:lpstr>Slide Title</vt:lpstr>
      <vt:lpstr>Slide Title: SINDy Algorithm with Apache Spark Objective:  </vt:lpstr>
      <vt:lpstr>Data Loading: </vt:lpstr>
      <vt:lpstr>Apply SINDy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creator>Steve Oscar</dc:creator>
  <cp:lastModifiedBy>Steve Oscar</cp:lastModifiedBy>
  <cp:revision>3</cp:revision>
  <dcterms:created xsi:type="dcterms:W3CDTF">2024-02-05T17:25:14Z</dcterms:created>
  <dcterms:modified xsi:type="dcterms:W3CDTF">2024-02-05T20:17:07Z</dcterms:modified>
</cp:coreProperties>
</file>