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ntendo pessoa, ao ar livre, homem&#10;&#10;Descrição gerada com alta confiança">
            <a:extLst>
              <a:ext uri="{FF2B5EF4-FFF2-40B4-BE49-F238E27FC236}">
                <a16:creationId xmlns:a16="http://schemas.microsoft.com/office/drawing/2014/main" id="{C018A99E-0542-4B00-9ADC-3268A32C97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/>
          </a:blip>
          <a:srcRect t="19369" b="24370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D9C10B4-E6CF-4138-A430-ADE3DCF0F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59A08B30-802F-44BB-8817-40AAE17DB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FB93F8E6-40C5-4DF8-B869-00349BD46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A31DC3-B597-4A3B-8839-A00D8DF45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  <a:scene3d>
              <a:camera prst="perspectiveFront"/>
              <a:lightRig rig="threePt" dir="t"/>
            </a:scene3d>
          </a:bodyPr>
          <a:lstStyle/>
          <a:p>
            <a:r>
              <a:rPr lang="pt-BR" b="1" cap="none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6">
                      <a:lumMod val="50000"/>
                    </a:schemeClr>
                  </a:outerShdw>
                </a:effectLst>
              </a:rPr>
              <a:t>Estoicismo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FE1E6A-0076-48F7-BCBB-5340F2EA7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endParaRPr lang="pt-B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9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céu, brinquedo&#10;&#10;Descrição gerada com alta confiança">
            <a:extLst>
              <a:ext uri="{FF2B5EF4-FFF2-40B4-BE49-F238E27FC236}">
                <a16:creationId xmlns:a16="http://schemas.microsoft.com/office/drawing/2014/main" id="{661AC9E0-5DA0-49A5-8C63-CCFA5348F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53" r="1" b="22082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5DB8E8-3E03-4357-B1CF-6A12B8AA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2"/>
                </a:solidFill>
              </a:rPr>
              <a:t>Estoicismo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2B850F-71C1-40D4-B862-AB78E49C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2"/>
                </a:solidFill>
              </a:rPr>
              <a:t>O estoicismo foi uma escola de filosofia helenística fundada em Atenas por Zenão de Cítio no inicio do século III a.c.</a:t>
            </a:r>
          </a:p>
          <a:p>
            <a:r>
              <a:rPr lang="pt-BR">
                <a:solidFill>
                  <a:schemeClr val="bg2"/>
                </a:solidFill>
              </a:rPr>
              <a:t>Os estoicos ensinaram que as emoções destrutivas resultavam de erros de julgamentos, a relação ativa entre determinismo cósmico e liberdade humana e a crença de que é virtuoso manter uma vontade (chamada Prohairesis) que esta de acordo com a natureza </a:t>
            </a:r>
          </a:p>
          <a:p>
            <a:r>
              <a:rPr lang="pt-BR">
                <a:solidFill>
                  <a:schemeClr val="bg2"/>
                </a:solidFill>
              </a:rPr>
              <a:t>O estoicismo desenvolveu-se como um sistema integrado pela lógica, pela física e pela ética, articuladas por princípios comuns a ética estoica que teve maior influencia no desenvolvimento da tradição filosófica chegou a influenciar os primórdios do cristianismo.</a:t>
            </a:r>
          </a:p>
        </p:txBody>
      </p:sp>
    </p:spTree>
    <p:extLst>
      <p:ext uri="{BB962C8B-B14F-4D97-AF65-F5344CB8AC3E}">
        <p14:creationId xmlns:p14="http://schemas.microsoft.com/office/powerpoint/2010/main" val="215154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pessoa, mulher, céu, ao ar livre&#10;&#10;Descrição gerada com muito alta confiança">
            <a:extLst>
              <a:ext uri="{FF2B5EF4-FFF2-40B4-BE49-F238E27FC236}">
                <a16:creationId xmlns:a16="http://schemas.microsoft.com/office/drawing/2014/main" id="{30752BEE-8362-4677-B515-92A6904FA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34" r="1" b="27628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5DB8E8-3E03-4357-B1CF-6A12B8AA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2"/>
                </a:solidFill>
              </a:rPr>
              <a:t>Estoicismo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2B850F-71C1-40D4-B862-AB78E49C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2"/>
                </a:solidFill>
              </a:rPr>
              <a:t>Para o estoico, enquanto o animal é guiado pelo instinto; o homem é guiado pela razão. </a:t>
            </a:r>
          </a:p>
          <a:p>
            <a:r>
              <a:rPr lang="pt-BR">
                <a:solidFill>
                  <a:schemeClr val="bg2"/>
                </a:solidFill>
              </a:rPr>
              <a:t>O mundo que a razão apresenta ao homem é a natureza e não existe nada superior a ela. Deus, portanto, não está fora da Natureza mas impregnado nela </a:t>
            </a:r>
          </a:p>
          <a:p>
            <a:r>
              <a:rPr lang="pt-BR">
                <a:solidFill>
                  <a:schemeClr val="bg2"/>
                </a:solidFill>
              </a:rPr>
              <a:t>Uma vez que a natureza é governada pela razão divina, tudo tem um motivo para ser e nós não podemos mudar isso. Por conseguinte, a nossa atitude diante das adversidades e da própria morte deve ser de serena resignação. </a:t>
            </a:r>
          </a:p>
          <a:p>
            <a:r>
              <a:rPr lang="pt-BR">
                <a:solidFill>
                  <a:schemeClr val="bg2"/>
                </a:solidFill>
              </a:rPr>
              <a:t>Assim, o ideal do estoicismo é atingir a ataraxia ou apatia, ou seja, a indiferença em relação a todas as emoções, o que se alcança pela prática da virtude.</a:t>
            </a:r>
            <a:br>
              <a:rPr lang="pt-BR">
                <a:solidFill>
                  <a:schemeClr val="bg2"/>
                </a:solidFill>
              </a:rPr>
            </a:br>
            <a:endParaRPr lang="pt-B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12158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73</TotalTime>
  <Words>89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Franklin Gothic Book</vt:lpstr>
      <vt:lpstr>Cortar</vt:lpstr>
      <vt:lpstr>Estoicismo</vt:lpstr>
      <vt:lpstr>Estoicismo</vt:lpstr>
      <vt:lpstr>Estoicismo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GOMES DOS SANTOS</dc:creator>
  <cp:lastModifiedBy>FELIPE GOMES DOS SANTOS</cp:lastModifiedBy>
  <cp:revision>13</cp:revision>
  <dcterms:created xsi:type="dcterms:W3CDTF">2018-06-07T21:31:49Z</dcterms:created>
  <dcterms:modified xsi:type="dcterms:W3CDTF">2018-06-07T22:45:49Z</dcterms:modified>
</cp:coreProperties>
</file>