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9144000" cy="6858000" type="screen4x3"/>
  <p:notesSz cx="7010400" cy="9236075"/>
  <p:custDataLst>
    <p:tags r:id="rId5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040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CA" smtClean="0"/>
              <a:t>Plan d’action en conception et réalisation de projets de formation en ligne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AF700-9D97-4489-8A7D-C4BF38DAE0C7}" type="datetimeFigureOut">
              <a:rPr lang="fr-CA" smtClean="0"/>
              <a:t>2016-01-20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772525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970338" y="8772525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5FCDC-F93C-4C44-9A39-6947FBDE93B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953405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CA" smtClean="0"/>
              <a:t>Plan d’action en conception et réalisation de projets de formation en ligne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E5B76-D3F3-4A28-955F-40DF79C00BB3}" type="datetimeFigureOut">
              <a:rPr lang="fr-CA" smtClean="0"/>
              <a:t>2016-01-20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1675" y="4387850"/>
            <a:ext cx="5607050" cy="4156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772525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970338" y="8772525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08743-A785-4CE3-853B-686467513E2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6615790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08743-A785-4CE3-853B-686467513E25}" type="slidenum">
              <a:rPr lang="fr-CA" smtClean="0"/>
              <a:t>1</a:t>
            </a:fld>
            <a:endParaRPr lang="fr-CA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CA" smtClean="0"/>
              <a:t>Plan d’action en conception et réalisation de projets de formation en ligne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81230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E836D-0983-4112-BB23-4EF7637B7318}" type="datetime1">
              <a:rPr lang="fr-CA" smtClean="0"/>
              <a:t>2016-01-20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 smtClean="0"/>
              <a:t>Tousignant, S. (2014) adapté par Prud’Homme, S. et Melançon D. (2015)</a:t>
            </a: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19841-B4E6-4670-8D23-3CF79FEA9C02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51906-8D4D-4EE3-8F82-CE3D134EAC18}" type="datetime1">
              <a:rPr lang="fr-CA" smtClean="0"/>
              <a:t>2016-01-20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 smtClean="0"/>
              <a:t>Tousignant, S. (2014) adapté par Prud’Homme, S. et Melançon D. (2015)</a:t>
            </a: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19841-B4E6-4670-8D23-3CF79FEA9C02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4531-9BD5-42AF-AAA1-339A7FF655CC}" type="datetime1">
              <a:rPr lang="fr-CA" smtClean="0"/>
              <a:t>2016-01-20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 smtClean="0"/>
              <a:t>Tousignant, S. (2014) adapté par Prud’Homme, S. et Melançon D. (2015)</a:t>
            </a: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19841-B4E6-4670-8D23-3CF79FEA9C02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4F51-0724-4892-A021-19E35F154FCE}" type="datetime1">
              <a:rPr lang="fr-CA" smtClean="0"/>
              <a:t>2016-01-20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 smtClean="0"/>
              <a:t>Tousignant, S. (2014) adapté par Prud’Homme, S. et Melançon D. (2015)</a:t>
            </a: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19841-B4E6-4670-8D23-3CF79FEA9C02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65B2-3FDB-4392-84C8-CBD5839181EB}" type="datetime1">
              <a:rPr lang="fr-CA" smtClean="0"/>
              <a:t>2016-01-20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 smtClean="0"/>
              <a:t>Tousignant, S. (2014) adapté par Prud’Homme, S. et Melançon D. (2015)</a:t>
            </a: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19841-B4E6-4670-8D23-3CF79FEA9C02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63F95-F495-4DCE-B9FE-FCCA8052115C}" type="datetime1">
              <a:rPr lang="fr-CA" smtClean="0"/>
              <a:t>2016-01-20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 smtClean="0"/>
              <a:t>Tousignant, S. (2014) adapté par Prud’Homme, S. et Melançon D. (2015)</a:t>
            </a:r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19841-B4E6-4670-8D23-3CF79FEA9C02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363B-E0FC-4A6E-98C4-E644785FEC0E}" type="datetime1">
              <a:rPr lang="fr-CA" smtClean="0"/>
              <a:t>2016-01-20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 smtClean="0"/>
              <a:t>Tousignant, S. (2014) adapté par Prud’Homme, S. et Melançon D. (2015)</a:t>
            </a:r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19841-B4E6-4670-8D23-3CF79FEA9C02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B9DA-E28C-4F53-8E08-EDC37ADC918C}" type="datetime1">
              <a:rPr lang="fr-CA" smtClean="0"/>
              <a:t>2016-01-20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 smtClean="0"/>
              <a:t>Tousignant, S. (2014) adapté par Prud’Homme, S. et Melançon D. (2015)</a:t>
            </a:r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19841-B4E6-4670-8D23-3CF79FEA9C02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FDFF-B530-4D67-B824-58D480F5EC57}" type="datetime1">
              <a:rPr lang="fr-CA" smtClean="0"/>
              <a:t>2016-01-20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 smtClean="0"/>
              <a:t>Tousignant, S. (2014) adapté par Prud’Homme, S. et Melançon D. (2015)</a:t>
            </a:r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19841-B4E6-4670-8D23-3CF79FEA9C02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FDA3B-35EF-4AAE-A28F-1DF347212039}" type="datetime1">
              <a:rPr lang="fr-CA" smtClean="0"/>
              <a:t>2016-01-20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 smtClean="0"/>
              <a:t>Tousignant, S. (2014) adapté par Prud’Homme, S. et Melançon D. (2015)</a:t>
            </a:r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19841-B4E6-4670-8D23-3CF79FEA9C02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8228-51F2-4917-BCBD-2046A77D9899}" type="datetime1">
              <a:rPr lang="fr-CA" smtClean="0"/>
              <a:t>2016-01-20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 smtClean="0"/>
              <a:t>Tousignant, S. (2014) adapté par Prud’Homme, S. et Melançon D. (2015)</a:t>
            </a:r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19841-B4E6-4670-8D23-3CF79FEA9C02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132C2-EA44-4F19-8295-62E900C017EE}" type="datetime1">
              <a:rPr lang="fr-CA" smtClean="0"/>
              <a:t>2016-01-20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smtClean="0"/>
              <a:t>Tousignant, S. (2014) adapté par Prud’Homme, S. et Melançon D. (2015)</a:t>
            </a: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19841-B4E6-4670-8D23-3CF79FEA9C02}" type="slidenum">
              <a:rPr lang="fr-CA" smtClean="0"/>
              <a:pPr/>
              <a:t>‹N°›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Offre de prix pour le CFP de Laval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CA" dirty="0" smtClean="0"/>
              <a:t>OS n</a:t>
            </a:r>
            <a:r>
              <a:rPr lang="fr-CA" baseline="30000" dirty="0" smtClean="0"/>
              <a:t>o</a:t>
            </a:r>
            <a:r>
              <a:rPr lang="fr-CA" dirty="0" smtClean="0"/>
              <a:t>1 : </a:t>
            </a:r>
            <a:br>
              <a:rPr lang="fr-CA" dirty="0" smtClean="0"/>
            </a:br>
            <a:r>
              <a:rPr lang="fr-CA" dirty="0" smtClean="0"/>
              <a:t>Le </a:t>
            </a:r>
            <a:r>
              <a:rPr lang="fr-CA" dirty="0"/>
              <a:t>coût des travaux est de </a:t>
            </a:r>
            <a:r>
              <a:rPr lang="fr-CA" dirty="0" smtClean="0"/>
              <a:t>432 000$ </a:t>
            </a:r>
            <a:r>
              <a:rPr lang="fr-CA" dirty="0"/>
              <a:t>de l’heure de </a:t>
            </a:r>
            <a:r>
              <a:rPr lang="fr-CA" dirty="0" smtClean="0"/>
              <a:t>formation</a:t>
            </a:r>
            <a:r>
              <a:rPr lang="fr-CA" dirty="0"/>
              <a:t>, soit </a:t>
            </a:r>
            <a:r>
              <a:rPr lang="fr-CA" dirty="0" smtClean="0"/>
              <a:t>16 000</a:t>
            </a:r>
            <a:r>
              <a:rPr lang="fr-CA" dirty="0"/>
              <a:t>$ au total</a:t>
            </a:r>
            <a:r>
              <a:rPr lang="fr-CA" dirty="0" smtClean="0"/>
              <a:t>.</a:t>
            </a:r>
          </a:p>
          <a:p>
            <a:pPr>
              <a:buNone/>
            </a:pPr>
            <a:endParaRPr lang="fr-CA" dirty="0" smtClean="0"/>
          </a:p>
          <a:p>
            <a:r>
              <a:rPr lang="fr-CA" dirty="0" smtClean="0"/>
              <a:t>OS </a:t>
            </a:r>
            <a:r>
              <a:rPr lang="fr-CA" dirty="0"/>
              <a:t>n</a:t>
            </a:r>
            <a:r>
              <a:rPr lang="fr-CA" baseline="30000" dirty="0"/>
              <a:t>o</a:t>
            </a:r>
            <a:r>
              <a:rPr lang="fr-CA" dirty="0" smtClean="0"/>
              <a:t>2 : </a:t>
            </a:r>
            <a:br>
              <a:rPr lang="fr-CA" dirty="0" smtClean="0"/>
            </a:br>
            <a:r>
              <a:rPr lang="fr-CA" dirty="0" smtClean="0"/>
              <a:t>Le </a:t>
            </a:r>
            <a:r>
              <a:rPr lang="fr-CA" dirty="0"/>
              <a:t>coût des travaux est de </a:t>
            </a:r>
            <a:r>
              <a:rPr lang="fr-CA" dirty="0" smtClean="0"/>
              <a:t>35 000</a:t>
            </a:r>
            <a:r>
              <a:rPr lang="fr-CA" dirty="0"/>
              <a:t>$ de l’heure de formation en moyenne, montant total à confirmer </a:t>
            </a:r>
            <a:r>
              <a:rPr lang="fr-CA" dirty="0" smtClean="0"/>
              <a:t>d’après </a:t>
            </a:r>
            <a:r>
              <a:rPr lang="fr-CA" dirty="0"/>
              <a:t>l’analyse préliminaire. L’analyse préliminaire se détaille à </a:t>
            </a:r>
            <a:r>
              <a:rPr lang="fr-CA" dirty="0" smtClean="0"/>
              <a:t>216 000$. </a:t>
            </a:r>
            <a:r>
              <a:rPr lang="fr-CA" dirty="0"/>
              <a:t>Les frais de traduction se détaillent à 0,20$ le mot.  Il est possible pour le fournisseur d’éliminer les frais de l’analyse préliminaire </a:t>
            </a:r>
            <a:r>
              <a:rPr lang="fr-CA" dirty="0" smtClean="0"/>
              <a:t>si </a:t>
            </a:r>
            <a:r>
              <a:rPr lang="fr-CA" b="1" dirty="0" smtClean="0"/>
              <a:t>le CFP de Laval</a:t>
            </a:r>
            <a:r>
              <a:rPr lang="fr-CA" dirty="0" smtClean="0"/>
              <a:t> </a:t>
            </a:r>
            <a:r>
              <a:rPr lang="fr-CA" dirty="0"/>
              <a:t>décide de réaliser la totalité du mandat avec </a:t>
            </a:r>
            <a:r>
              <a:rPr lang="fr-CA" b="1" dirty="0"/>
              <a:t>l’entreprise </a:t>
            </a:r>
            <a:r>
              <a:rPr lang="fr-CA" b="1" dirty="0" smtClean="0"/>
              <a:t>n</a:t>
            </a:r>
            <a:r>
              <a:rPr lang="fr-CA" b="1" baseline="30000" dirty="0" smtClean="0"/>
              <a:t>o</a:t>
            </a:r>
            <a:r>
              <a:rPr lang="fr-CA" b="1" dirty="0" smtClean="0"/>
              <a:t>2</a:t>
            </a:r>
            <a:r>
              <a:rPr lang="fr-CA" dirty="0" smtClean="0"/>
              <a:t>.</a:t>
            </a:r>
          </a:p>
          <a:p>
            <a:pPr>
              <a:buNone/>
            </a:pPr>
            <a:endParaRPr lang="fr-CA" dirty="0" smtClean="0"/>
          </a:p>
          <a:p>
            <a:r>
              <a:rPr lang="fr-CA" dirty="0" smtClean="0"/>
              <a:t>OS </a:t>
            </a:r>
            <a:r>
              <a:rPr lang="fr-CA" dirty="0"/>
              <a:t>n</a:t>
            </a:r>
            <a:r>
              <a:rPr lang="fr-CA" baseline="30000" dirty="0"/>
              <a:t>o</a:t>
            </a:r>
            <a:r>
              <a:rPr lang="fr-CA" dirty="0" smtClean="0"/>
              <a:t>3 : </a:t>
            </a:r>
            <a:br>
              <a:rPr lang="fr-CA" dirty="0" smtClean="0"/>
            </a:br>
            <a:r>
              <a:rPr lang="fr-CA" dirty="0" smtClean="0"/>
              <a:t>Le </a:t>
            </a:r>
            <a:r>
              <a:rPr lang="fr-CA" dirty="0"/>
              <a:t>coût des travaux est de </a:t>
            </a:r>
            <a:r>
              <a:rPr lang="fr-CA" dirty="0" smtClean="0"/>
              <a:t>68 000</a:t>
            </a:r>
            <a:r>
              <a:rPr lang="fr-CA" dirty="0"/>
              <a:t>$ de l’heure de formation.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 smtClean="0"/>
              <a:t>Tousignant, S. (2014) adapté par Prud’Homme, S. et Melançon D. (2015)</a:t>
            </a:r>
            <a:endParaRPr lang="fr-CA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a481d4bd8fdcad33681b94c2150fec594f4c7e"/>
  <p:tag name="ARTICULATE_PROJECT_OPEN" val="0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44</Words>
  <Application>Microsoft Office PowerPoint</Application>
  <PresentationFormat>Affichage à l'écran (4:3)</PresentationFormat>
  <Paragraphs>9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Offre de prix pour le CFP de Laval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Offre de prix – offre de service pour Centre de formation Professionnelle de Laval</dc:title>
  <dc:creator>SPrudhomme@cslaval.qc.ca</dc:creator>
  <cp:lastModifiedBy>Steve Prud'Homme</cp:lastModifiedBy>
  <cp:revision>13</cp:revision>
  <cp:lastPrinted>2016-01-19T19:05:10Z</cp:lastPrinted>
  <dcterms:created xsi:type="dcterms:W3CDTF">2013-10-15T15:55:06Z</dcterms:created>
  <dcterms:modified xsi:type="dcterms:W3CDTF">2016-01-20T14:44:03Z</dcterms:modified>
</cp:coreProperties>
</file>