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83.0.75:808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LIMELIGHT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HELPING ACTOR FANS  AND MOVIE BUFFS ONE SEARCH AT A TIME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1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 descr="Screen Shot 2017-01-28 at 10.1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2"/>
            <a:ext cx="9144000" cy="48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FOR SEARCH FUNCTIONALITY</a:t>
            </a:r>
          </a:p>
          <a:p>
            <a:pPr lvl="1"/>
            <a:r>
              <a:rPr lang="en-US" dirty="0" smtClean="0"/>
              <a:t>USER LOOKUP OF FAVORITE ACTOR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COMBINATION OF IMDB AND YOUTUBE 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ACTOR BIROGRAPHY AND TRAILER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5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pic>
        <p:nvPicPr>
          <p:cNvPr id="4" name="Picture 3" descr="Screen Shot 2017-01-28 at 10.1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9144000" cy="34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5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pic>
        <p:nvPicPr>
          <p:cNvPr id="4" name="Picture 3" descr="Screen Shot 2017-01-28 at 10.1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141"/>
            <a:ext cx="9144000" cy="48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pic>
        <p:nvPicPr>
          <p:cNvPr id="4" name="Content Placeholder 3" descr="Screen Shot 2017-01-28 at 10.16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190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DISPLAY AND  EASE OF USE</a:t>
            </a:r>
          </a:p>
          <a:p>
            <a:r>
              <a:rPr lang="en-US" dirty="0" smtClean="0"/>
              <a:t>BUILD ON IMDB DATA PULL </a:t>
            </a:r>
          </a:p>
          <a:p>
            <a:r>
              <a:rPr lang="en-US" dirty="0" smtClean="0"/>
              <a:t>ADD ON OF ANOTHER API FOR USER CONVENIENCE</a:t>
            </a:r>
          </a:p>
          <a:p>
            <a:pPr lvl="1"/>
            <a:r>
              <a:rPr lang="en-US" dirty="0" smtClean="0"/>
              <a:t>FANDANGO</a:t>
            </a:r>
          </a:p>
          <a:p>
            <a:pPr lvl="1"/>
            <a:r>
              <a:rPr lang="en-US" dirty="0" smtClean="0"/>
              <a:t>ONLINE MOVIE STREAM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3452</TotalTime>
  <Words>67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LIMELIGHT </vt:lpstr>
      <vt:lpstr>INTRODUCTION</vt:lpstr>
      <vt:lpstr>OVERVIEW</vt:lpstr>
      <vt:lpstr>FUNCTIONALITY</vt:lpstr>
      <vt:lpstr>FUNCTIONALITY</vt:lpstr>
      <vt:lpstr>FUNCTIONALITY</vt:lpstr>
      <vt:lpstr>LIVE DEMO</vt:lpstr>
      <vt:lpstr>DEVELOPMENT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LIMELIGHT </dc:title>
  <dc:creator>Kevin Lawler</dc:creator>
  <cp:lastModifiedBy>Kevin Lawler</cp:lastModifiedBy>
  <cp:revision>7</cp:revision>
  <dcterms:created xsi:type="dcterms:W3CDTF">2017-01-28T15:09:39Z</dcterms:created>
  <dcterms:modified xsi:type="dcterms:W3CDTF">2017-01-31T00:42:02Z</dcterms:modified>
</cp:coreProperties>
</file>