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Cutive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utiv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63212d5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63212d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1.jpg"/><Relationship Id="rId6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908500" y="1122375"/>
            <a:ext cx="8759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Zero Friction Development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16425" y="3602050"/>
            <a:ext cx="108561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-US" sz="4000"/>
              <a:t>When we’re ready to code, nothing gets in our way.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Practices</a:t>
            </a:r>
            <a:endParaRPr sz="40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One-second Feedback: Make a change, see the feedback, keep working.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Know Your Editor: automated refactorings, keyboard shortcuts, code completion, navigation.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Reproducible builds: check out any commit and it works for any developer on any machine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Dependency management: dependencies are in the repository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Local builds: tests run entirely locally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Five-minute Integration: Fast, reliable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Control Complexity: beware of heavy frameworks, libraries.  Optimize for maintenance over initial development.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Automate Everything: </a:t>
            </a:r>
            <a:r>
              <a:rPr lang="en-US">
                <a:latin typeface="Cutive"/>
                <a:ea typeface="Cutive"/>
                <a:cs typeface="Cutive"/>
                <a:sym typeface="Cutive"/>
              </a:rPr>
              <a:t>build</a:t>
            </a:r>
            <a:r>
              <a:rPr lang="en-US"/>
              <a:t>, </a:t>
            </a:r>
            <a:r>
              <a:rPr lang="en-US">
                <a:latin typeface="Cutive"/>
                <a:ea typeface="Cutive"/>
                <a:cs typeface="Cutive"/>
                <a:sym typeface="Cutive"/>
              </a:rPr>
              <a:t>integrate</a:t>
            </a:r>
            <a:r>
              <a:rPr lang="en-US"/>
              <a:t>, </a:t>
            </a:r>
            <a:r>
              <a:rPr lang="en-US">
                <a:latin typeface="Cutive"/>
                <a:ea typeface="Cutive"/>
                <a:cs typeface="Cutive"/>
                <a:sym typeface="Cutive"/>
              </a:rPr>
              <a:t>deploy</a:t>
            </a:r>
            <a:r>
              <a:rPr lang="en-US"/>
              <a:t>, </a:t>
            </a:r>
            <a:r>
              <a:rPr lang="en-US">
                <a:latin typeface="Cutive"/>
                <a:ea typeface="Cutive"/>
                <a:cs typeface="Cutive"/>
                <a:sym typeface="Cutive"/>
              </a:rPr>
              <a:t>run</a:t>
            </a:r>
            <a:r>
              <a:rPr lang="en-US"/>
              <a:t> scripts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4525"/>
            <a:ext cx="3192649" cy="42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975" y="2347099"/>
            <a:ext cx="3192649" cy="4256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825" y="974725"/>
            <a:ext cx="3192649" cy="4256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5800" y="1557925"/>
            <a:ext cx="3301475" cy="440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381700" y="247000"/>
            <a:ext cx="357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Ask the Developers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