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2"/>
  </p:notesMasterIdLst>
  <p:sldIdLst>
    <p:sldId id="2147483045" r:id="rId5"/>
    <p:sldId id="2147483049" r:id="rId6"/>
    <p:sldId id="2147483059" r:id="rId7"/>
    <p:sldId id="2147483060" r:id="rId8"/>
    <p:sldId id="2408" r:id="rId9"/>
    <p:sldId id="2147483058" r:id="rId10"/>
    <p:sldId id="214748305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31A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30023-1336-1748-9BDD-B14DE2054FCA}" v="703" dt="2024-08-20T19:45:26.6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7"/>
  </p:normalViewPr>
  <p:slideViewPr>
    <p:cSldViewPr snapToGrid="0">
      <p:cViewPr>
        <p:scale>
          <a:sx n="116" d="100"/>
          <a:sy n="116" d="100"/>
        </p:scale>
        <p:origin x="65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ington, Craig" userId="08743e87-2146-4857-b1fd-719d9d8464d5" providerId="ADAL" clId="{30530023-1336-1748-9BDD-B14DE2054FCA}"/>
    <pc:docChg chg="undo custSel addSld delSld modSld sldOrd delMainMaster delSection modSection">
      <pc:chgData name="Carrington, Craig" userId="08743e87-2146-4857-b1fd-719d9d8464d5" providerId="ADAL" clId="{30530023-1336-1748-9BDD-B14DE2054FCA}" dt="2024-08-20T21:05:03.454" v="1470" actId="20577"/>
      <pc:docMkLst>
        <pc:docMk/>
      </pc:docMkLst>
      <pc:sldChg chg="del">
        <pc:chgData name="Carrington, Craig" userId="08743e87-2146-4857-b1fd-719d9d8464d5" providerId="ADAL" clId="{30530023-1336-1748-9BDD-B14DE2054FCA}" dt="2024-08-20T18:57:25.378" v="17" actId="2696"/>
        <pc:sldMkLst>
          <pc:docMk/>
          <pc:sldMk cId="1368541299" sldId="805"/>
        </pc:sldMkLst>
      </pc:sldChg>
      <pc:sldChg chg="addSp delSp modSp add mod">
        <pc:chgData name="Carrington, Craig" userId="08743e87-2146-4857-b1fd-719d9d8464d5" providerId="ADAL" clId="{30530023-1336-1748-9BDD-B14DE2054FCA}" dt="2024-08-20T21:03:53.849" v="1466" actId="108"/>
        <pc:sldMkLst>
          <pc:docMk/>
          <pc:sldMk cId="4267836416" sldId="2408"/>
        </pc:sldMkLst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2" creationId="{DF39B693-70DF-ECD6-AF44-43A0B2F538E4}"/>
          </ac:spMkLst>
        </pc:spChg>
        <pc:spChg chg="mod">
          <ac:chgData name="Carrington, Craig" userId="08743e87-2146-4857-b1fd-719d9d8464d5" providerId="ADAL" clId="{30530023-1336-1748-9BDD-B14DE2054FCA}" dt="2024-08-20T21:03:53.849" v="1466" actId="108"/>
          <ac:spMkLst>
            <pc:docMk/>
            <pc:sldMk cId="4267836416" sldId="2408"/>
            <ac:spMk id="3" creationId="{40E3B1F8-41C0-084C-9264-E57121ACA787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4" creationId="{D94576C1-70EA-3C48-BC83-21543112BAD3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5" creationId="{D3ACD912-BA96-5B4F-B12D-899FEF0683E7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6" creationId="{F565715F-710B-AE4D-B533-2CE4C6CAAB2B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7" creationId="{3B7AFA43-1F0E-7C4A-85C5-B00C2F8D898A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8" creationId="{820E697C-22D6-B74F-B529-0602FDA85179}"/>
          </ac:spMkLst>
        </pc:spChg>
        <pc:spChg chg="mod">
          <ac:chgData name="Carrington, Craig" userId="08743e87-2146-4857-b1fd-719d9d8464d5" providerId="ADAL" clId="{30530023-1336-1748-9BDD-B14DE2054FCA}" dt="2024-08-20T19:42:41.723" v="1246" actId="1076"/>
          <ac:spMkLst>
            <pc:docMk/>
            <pc:sldMk cId="4267836416" sldId="2408"/>
            <ac:spMk id="9" creationId="{1C6361B2-200F-1E43-8D72-D30FF3D7B7B3}"/>
          </ac:spMkLst>
        </pc:spChg>
        <pc:spChg chg="mod">
          <ac:chgData name="Carrington, Craig" userId="08743e87-2146-4857-b1fd-719d9d8464d5" providerId="ADAL" clId="{30530023-1336-1748-9BDD-B14DE2054FCA}" dt="2024-08-20T21:01:05.221" v="1430" actId="1036"/>
          <ac:spMkLst>
            <pc:docMk/>
            <pc:sldMk cId="4267836416" sldId="2408"/>
            <ac:spMk id="10" creationId="{00C70574-CB36-7A49-847F-838D48097C41}"/>
          </ac:spMkLst>
        </pc:spChg>
        <pc:spChg chg="mod">
          <ac:chgData name="Carrington, Craig" userId="08743e87-2146-4857-b1fd-719d9d8464d5" providerId="ADAL" clId="{30530023-1336-1748-9BDD-B14DE2054FCA}" dt="2024-08-20T21:01:05.221" v="1430" actId="1036"/>
          <ac:spMkLst>
            <pc:docMk/>
            <pc:sldMk cId="4267836416" sldId="2408"/>
            <ac:spMk id="11" creationId="{7F9A8036-3D44-9F4F-A0E2-C51C75910F4C}"/>
          </ac:spMkLst>
        </pc:spChg>
        <pc:spChg chg="mod">
          <ac:chgData name="Carrington, Craig" userId="08743e87-2146-4857-b1fd-719d9d8464d5" providerId="ADAL" clId="{30530023-1336-1748-9BDD-B14DE2054FCA}" dt="2024-08-20T21:01:05.221" v="1430" actId="1036"/>
          <ac:spMkLst>
            <pc:docMk/>
            <pc:sldMk cId="4267836416" sldId="2408"/>
            <ac:spMk id="12" creationId="{1ACC6B0B-D024-154F-8E17-72A54C34D21E}"/>
          </ac:spMkLst>
        </pc:spChg>
        <pc:spChg chg="mod">
          <ac:chgData name="Carrington, Craig" userId="08743e87-2146-4857-b1fd-719d9d8464d5" providerId="ADAL" clId="{30530023-1336-1748-9BDD-B14DE2054FCA}" dt="2024-08-20T21:01:05.221" v="1430" actId="1036"/>
          <ac:spMkLst>
            <pc:docMk/>
            <pc:sldMk cId="4267836416" sldId="2408"/>
            <ac:spMk id="13" creationId="{EDFA0876-50C1-1B4F-9094-00F202351CAD}"/>
          </ac:spMkLst>
        </pc:spChg>
        <pc:spChg chg="mod">
          <ac:chgData name="Carrington, Craig" userId="08743e87-2146-4857-b1fd-719d9d8464d5" providerId="ADAL" clId="{30530023-1336-1748-9BDD-B14DE2054FCA}" dt="2024-08-20T21:01:05.221" v="1430" actId="1036"/>
          <ac:spMkLst>
            <pc:docMk/>
            <pc:sldMk cId="4267836416" sldId="2408"/>
            <ac:spMk id="14" creationId="{A45E0B39-0972-034B-8B23-E6A11B7C6470}"/>
          </ac:spMkLst>
        </pc:spChg>
        <pc:spChg chg="mod">
          <ac:chgData name="Carrington, Craig" userId="08743e87-2146-4857-b1fd-719d9d8464d5" providerId="ADAL" clId="{30530023-1336-1748-9BDD-B14DE2054FCA}" dt="2024-08-20T21:02:40.297" v="1432" actId="1076"/>
          <ac:spMkLst>
            <pc:docMk/>
            <pc:sldMk cId="4267836416" sldId="2408"/>
            <ac:spMk id="15" creationId="{88E1062E-08EB-FD46-A7F4-BBF580046535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16" creationId="{AD525F28-9698-1799-F967-9FD2FDFAD425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18" creationId="{4DD6E113-1036-5038-7674-F1E9AFF60ED1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19" creationId="{3B2749DF-D67C-1735-F1C5-C5258F55325D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20" creationId="{2E04F5B8-41B7-F352-77F5-438924520939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21" creationId="{2385E631-98E5-A324-B408-5AA6A0A68577}"/>
          </ac:spMkLst>
        </pc:spChg>
        <pc:spChg chg="add del mod">
          <ac:chgData name="Carrington, Craig" userId="08743e87-2146-4857-b1fd-719d9d8464d5" providerId="ADAL" clId="{30530023-1336-1748-9BDD-B14DE2054FCA}" dt="2024-08-20T19:42:33.107" v="1244" actId="478"/>
          <ac:spMkLst>
            <pc:docMk/>
            <pc:sldMk cId="4267836416" sldId="2408"/>
            <ac:spMk id="22" creationId="{CBD9F396-555C-37D9-0407-0A28B878B989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25" creationId="{B717FBD6-10DA-2BC7-ACA2-5AD3C9FE29E7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26" creationId="{74E19B07-58B4-9BF5-8D8A-AF09E6F313C1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28" creationId="{EAFEDAA7-D2CA-2E95-2CD8-1CE120B9524B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29" creationId="{DC50F602-F220-E922-A4E1-ABA8BE7044CC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31" creationId="{EAB5A80C-1EAF-763E-F176-1DA414ABD4A0}"/>
          </ac:spMkLst>
        </pc:spChg>
        <pc:spChg chg="mod">
          <ac:chgData name="Carrington, Craig" userId="08743e87-2146-4857-b1fd-719d9d8464d5" providerId="ADAL" clId="{30530023-1336-1748-9BDD-B14DE2054FCA}" dt="2024-08-20T19:26:42.350" v="558"/>
          <ac:spMkLst>
            <pc:docMk/>
            <pc:sldMk cId="4267836416" sldId="2408"/>
            <ac:spMk id="32" creationId="{1E5DE143-1362-2F90-3B81-F98A60D75F60}"/>
          </ac:spMkLst>
        </pc:spChg>
        <pc:spChg chg="add del mod">
          <ac:chgData name="Carrington, Craig" userId="08743e87-2146-4857-b1fd-719d9d8464d5" providerId="ADAL" clId="{30530023-1336-1748-9BDD-B14DE2054FCA}" dt="2024-08-20T19:42:44.887" v="1247" actId="478"/>
          <ac:spMkLst>
            <pc:docMk/>
            <pc:sldMk cId="4267836416" sldId="2408"/>
            <ac:spMk id="33" creationId="{34816A24-E5DA-DAF9-43C7-F06BDF86C2F9}"/>
          </ac:spMkLst>
        </pc:spChg>
        <pc:grpChg chg="add del mod">
          <ac:chgData name="Carrington, Craig" userId="08743e87-2146-4857-b1fd-719d9d8464d5" providerId="ADAL" clId="{30530023-1336-1748-9BDD-B14DE2054FCA}" dt="2024-08-20T19:42:33.107" v="1244" actId="478"/>
          <ac:grpSpMkLst>
            <pc:docMk/>
            <pc:sldMk cId="4267836416" sldId="2408"/>
            <ac:grpSpMk id="24" creationId="{BFE95B7E-ADB7-1163-A1D3-A4AF5F5C75D5}"/>
          </ac:grpSpMkLst>
        </pc:grpChg>
        <pc:grpChg chg="add del mod">
          <ac:chgData name="Carrington, Craig" userId="08743e87-2146-4857-b1fd-719d9d8464d5" providerId="ADAL" clId="{30530023-1336-1748-9BDD-B14DE2054FCA}" dt="2024-08-20T19:42:33.107" v="1244" actId="478"/>
          <ac:grpSpMkLst>
            <pc:docMk/>
            <pc:sldMk cId="4267836416" sldId="2408"/>
            <ac:grpSpMk id="27" creationId="{0019A485-C3B6-1465-65C1-2B5F14AB53B9}"/>
          </ac:grpSpMkLst>
        </pc:grpChg>
        <pc:grpChg chg="add del mod">
          <ac:chgData name="Carrington, Craig" userId="08743e87-2146-4857-b1fd-719d9d8464d5" providerId="ADAL" clId="{30530023-1336-1748-9BDD-B14DE2054FCA}" dt="2024-08-20T19:42:33.107" v="1244" actId="478"/>
          <ac:grpSpMkLst>
            <pc:docMk/>
            <pc:sldMk cId="4267836416" sldId="2408"/>
            <ac:grpSpMk id="30" creationId="{0E3F72BE-191E-2609-3BD6-460952F956E9}"/>
          </ac:grpSpMkLst>
        </pc:grpChg>
        <pc:grpChg chg="mod">
          <ac:chgData name="Carrington, Craig" userId="08743e87-2146-4857-b1fd-719d9d8464d5" providerId="ADAL" clId="{30530023-1336-1748-9BDD-B14DE2054FCA}" dt="2024-08-20T21:01:18.722" v="1431" actId="14100"/>
          <ac:grpSpMkLst>
            <pc:docMk/>
            <pc:sldMk cId="4267836416" sldId="2408"/>
            <ac:grpSpMk id="38" creationId="{20FC0623-2E85-1E41-B1C8-E6714E0146AC}"/>
          </ac:grpSpMkLst>
        </pc:grpChg>
        <pc:grpChg chg="mod">
          <ac:chgData name="Carrington, Craig" userId="08743e87-2146-4857-b1fd-719d9d8464d5" providerId="ADAL" clId="{30530023-1336-1748-9BDD-B14DE2054FCA}" dt="2024-08-20T21:01:18.722" v="1431" actId="14100"/>
          <ac:grpSpMkLst>
            <pc:docMk/>
            <pc:sldMk cId="4267836416" sldId="2408"/>
            <ac:grpSpMk id="44" creationId="{6F49035F-033F-CC48-B34E-066D606A081F}"/>
          </ac:grpSpMkLst>
        </pc:grpChg>
        <pc:cxnChg chg="mod">
          <ac:chgData name="Carrington, Craig" userId="08743e87-2146-4857-b1fd-719d9d8464d5" providerId="ADAL" clId="{30530023-1336-1748-9BDD-B14DE2054FCA}" dt="2024-08-20T19:42:41.723" v="1246" actId="1076"/>
          <ac:cxnSpMkLst>
            <pc:docMk/>
            <pc:sldMk cId="4267836416" sldId="2408"/>
            <ac:cxnSpMk id="17" creationId="{6CCBBCF3-97C3-F44A-9A62-B2E324D153FD}"/>
          </ac:cxnSpMkLst>
        </pc:cxnChg>
        <pc:cxnChg chg="mod">
          <ac:chgData name="Carrington, Craig" userId="08743e87-2146-4857-b1fd-719d9d8464d5" providerId="ADAL" clId="{30530023-1336-1748-9BDD-B14DE2054FCA}" dt="2024-08-20T21:01:05.221" v="1430" actId="1036"/>
          <ac:cxnSpMkLst>
            <pc:docMk/>
            <pc:sldMk cId="4267836416" sldId="2408"/>
            <ac:cxnSpMk id="23" creationId="{A9BD0533-AF63-0044-8193-38B93864BB84}"/>
          </ac:cxnSpMkLst>
        </pc:cxnChg>
      </pc:sldChg>
      <pc:sldChg chg="modSp add del mod ord">
        <pc:chgData name="Carrington, Craig" userId="08743e87-2146-4857-b1fd-719d9d8464d5" providerId="ADAL" clId="{30530023-1336-1748-9BDD-B14DE2054FCA}" dt="2024-08-20T19:03:16.426" v="76" actId="2696"/>
        <pc:sldMkLst>
          <pc:docMk/>
          <pc:sldMk cId="464634467" sldId="2147137940"/>
        </pc:sldMkLst>
        <pc:spChg chg="mod">
          <ac:chgData name="Carrington, Craig" userId="08743e87-2146-4857-b1fd-719d9d8464d5" providerId="ADAL" clId="{30530023-1336-1748-9BDD-B14DE2054FCA}" dt="2024-08-20T19:01:00.032" v="26" actId="207"/>
          <ac:spMkLst>
            <pc:docMk/>
            <pc:sldMk cId="464634467" sldId="2147137940"/>
            <ac:spMk id="64" creationId="{58A767E3-CF9C-4312-A280-9C761B02D5A2}"/>
          </ac:spMkLst>
        </pc:spChg>
        <pc:spChg chg="mod">
          <ac:chgData name="Carrington, Craig" userId="08743e87-2146-4857-b1fd-719d9d8464d5" providerId="ADAL" clId="{30530023-1336-1748-9BDD-B14DE2054FCA}" dt="2024-08-20T19:01:18.785" v="30" actId="207"/>
          <ac:spMkLst>
            <pc:docMk/>
            <pc:sldMk cId="464634467" sldId="2147137940"/>
            <ac:spMk id="69" creationId="{8738D0D3-BA20-48DC-AA65-080AE528BBE3}"/>
          </ac:spMkLst>
        </pc:spChg>
      </pc:sldChg>
      <pc:sldChg chg="modSp mod">
        <pc:chgData name="Carrington, Craig" userId="08743e87-2146-4857-b1fd-719d9d8464d5" providerId="ADAL" clId="{30530023-1336-1748-9BDD-B14DE2054FCA}" dt="2024-08-20T19:01:42.858" v="33" actId="20577"/>
        <pc:sldMkLst>
          <pc:docMk/>
          <pc:sldMk cId="1879461884" sldId="2147483045"/>
        </pc:sldMkLst>
        <pc:spChg chg="mod">
          <ac:chgData name="Carrington, Craig" userId="08743e87-2146-4857-b1fd-719d9d8464d5" providerId="ADAL" clId="{30530023-1336-1748-9BDD-B14DE2054FCA}" dt="2024-08-20T19:01:42.858" v="33" actId="20577"/>
          <ac:spMkLst>
            <pc:docMk/>
            <pc:sldMk cId="1879461884" sldId="2147483045"/>
            <ac:spMk id="2" creationId="{6D27BA6B-3D6A-256C-9F24-8D3F0B0349FB}"/>
          </ac:spMkLst>
        </pc:spChg>
      </pc:sldChg>
      <pc:sldChg chg="modSp mod">
        <pc:chgData name="Carrington, Craig" userId="08743e87-2146-4857-b1fd-719d9d8464d5" providerId="ADAL" clId="{30530023-1336-1748-9BDD-B14DE2054FCA}" dt="2024-08-20T20:59:25.454" v="1400" actId="20577"/>
        <pc:sldMkLst>
          <pc:docMk/>
          <pc:sldMk cId="1904707246" sldId="2147483049"/>
        </pc:sldMkLst>
        <pc:spChg chg="mod">
          <ac:chgData name="Carrington, Craig" userId="08743e87-2146-4857-b1fd-719d9d8464d5" providerId="ADAL" clId="{30530023-1336-1748-9BDD-B14DE2054FCA}" dt="2024-08-20T20:59:25.454" v="1400" actId="20577"/>
          <ac:spMkLst>
            <pc:docMk/>
            <pc:sldMk cId="1904707246" sldId="2147483049"/>
            <ac:spMk id="2" creationId="{62EFB079-4D7B-21DE-BAA4-03DF9C0E273C}"/>
          </ac:spMkLst>
        </pc:spChg>
      </pc:sldChg>
      <pc:sldChg chg="del">
        <pc:chgData name="Carrington, Craig" userId="08743e87-2146-4857-b1fd-719d9d8464d5" providerId="ADAL" clId="{30530023-1336-1748-9BDD-B14DE2054FCA}" dt="2024-08-20T18:58:08.015" v="18" actId="2696"/>
        <pc:sldMkLst>
          <pc:docMk/>
          <pc:sldMk cId="3631661256" sldId="2147483055"/>
        </pc:sldMkLst>
      </pc:sldChg>
      <pc:sldChg chg="del">
        <pc:chgData name="Carrington, Craig" userId="08743e87-2146-4857-b1fd-719d9d8464d5" providerId="ADAL" clId="{30530023-1336-1748-9BDD-B14DE2054FCA}" dt="2024-08-20T18:58:08.015" v="18" actId="2696"/>
        <pc:sldMkLst>
          <pc:docMk/>
          <pc:sldMk cId="2828535009" sldId="2147483057"/>
        </pc:sldMkLst>
      </pc:sldChg>
      <pc:sldChg chg="delSp modSp mod">
        <pc:chgData name="Carrington, Craig" userId="08743e87-2146-4857-b1fd-719d9d8464d5" providerId="ADAL" clId="{30530023-1336-1748-9BDD-B14DE2054FCA}" dt="2024-08-20T21:05:03.454" v="1470" actId="20577"/>
        <pc:sldMkLst>
          <pc:docMk/>
          <pc:sldMk cId="1554391913" sldId="2147483058"/>
        </pc:sldMkLst>
        <pc:spChg chg="mod">
          <ac:chgData name="Carrington, Craig" userId="08743e87-2146-4857-b1fd-719d9d8464d5" providerId="ADAL" clId="{30530023-1336-1748-9BDD-B14DE2054FCA}" dt="2024-08-20T19:44:44.325" v="1350" actId="20577"/>
          <ac:spMkLst>
            <pc:docMk/>
            <pc:sldMk cId="1554391913" sldId="2147483058"/>
            <ac:spMk id="2" creationId="{BB5E705C-1DB2-AADE-9D09-004AED4C373B}"/>
          </ac:spMkLst>
        </pc:spChg>
        <pc:spChg chg="mod">
          <ac:chgData name="Carrington, Craig" userId="08743e87-2146-4857-b1fd-719d9d8464d5" providerId="ADAL" clId="{30530023-1336-1748-9BDD-B14DE2054FCA}" dt="2024-08-20T21:05:03.454" v="1470" actId="20577"/>
          <ac:spMkLst>
            <pc:docMk/>
            <pc:sldMk cId="1554391913" sldId="2147483058"/>
            <ac:spMk id="14" creationId="{96759511-4CD4-DB0D-67B1-A766261F731E}"/>
          </ac:spMkLst>
        </pc:spChg>
        <pc:spChg chg="del">
          <ac:chgData name="Carrington, Craig" userId="08743e87-2146-4857-b1fd-719d9d8464d5" providerId="ADAL" clId="{30530023-1336-1748-9BDD-B14DE2054FCA}" dt="2024-08-20T19:44:57.299" v="1353" actId="478"/>
          <ac:spMkLst>
            <pc:docMk/>
            <pc:sldMk cId="1554391913" sldId="2147483058"/>
            <ac:spMk id="19" creationId="{CD6E45F9-F9BC-242D-1F9A-AE8A6B3B8BA9}"/>
          </ac:spMkLst>
        </pc:spChg>
      </pc:sldChg>
      <pc:sldChg chg="addSp modSp new mod">
        <pc:chgData name="Carrington, Craig" userId="08743e87-2146-4857-b1fd-719d9d8464d5" providerId="ADAL" clId="{30530023-1336-1748-9BDD-B14DE2054FCA}" dt="2024-08-20T19:32:45.271" v="674" actId="20577"/>
        <pc:sldMkLst>
          <pc:docMk/>
          <pc:sldMk cId="4101861736" sldId="2147483059"/>
        </pc:sldMkLst>
        <pc:spChg chg="mod">
          <ac:chgData name="Carrington, Craig" userId="08743e87-2146-4857-b1fd-719d9d8464d5" providerId="ADAL" clId="{30530023-1336-1748-9BDD-B14DE2054FCA}" dt="2024-08-20T19:32:23.300" v="662" actId="20577"/>
          <ac:spMkLst>
            <pc:docMk/>
            <pc:sldMk cId="4101861736" sldId="2147483059"/>
            <ac:spMk id="2" creationId="{2E554C8C-BCD9-30A6-61AB-8E35D4FE3CCD}"/>
          </ac:spMkLst>
        </pc:spChg>
        <pc:spChg chg="add mod">
          <ac:chgData name="Carrington, Craig" userId="08743e87-2146-4857-b1fd-719d9d8464d5" providerId="ADAL" clId="{30530023-1336-1748-9BDD-B14DE2054FCA}" dt="2024-08-20T19:04:14.042" v="79" actId="207"/>
          <ac:spMkLst>
            <pc:docMk/>
            <pc:sldMk cId="4101861736" sldId="2147483059"/>
            <ac:spMk id="3" creationId="{ECDF40FE-621D-4CF1-DDEF-B6760A9A37AC}"/>
          </ac:spMkLst>
        </pc:spChg>
        <pc:spChg chg="add mod">
          <ac:chgData name="Carrington, Craig" userId="08743e87-2146-4857-b1fd-719d9d8464d5" providerId="ADAL" clId="{30530023-1336-1748-9BDD-B14DE2054FCA}" dt="2024-08-20T19:04:22.630" v="80" actId="207"/>
          <ac:spMkLst>
            <pc:docMk/>
            <pc:sldMk cId="4101861736" sldId="2147483059"/>
            <ac:spMk id="4" creationId="{22222E4F-1C91-71F0-490D-6D54EE402B02}"/>
          </ac:spMkLst>
        </pc:spChg>
        <pc:spChg chg="add mod">
          <ac:chgData name="Carrington, Craig" userId="08743e87-2146-4857-b1fd-719d9d8464d5" providerId="ADAL" clId="{30530023-1336-1748-9BDD-B14DE2054FCA}" dt="2024-08-20T19:32:32.400" v="672" actId="20577"/>
          <ac:spMkLst>
            <pc:docMk/>
            <pc:sldMk cId="4101861736" sldId="2147483059"/>
            <ac:spMk id="5" creationId="{32E8702E-AA8F-8B6C-87FA-22C30562B322}"/>
          </ac:spMkLst>
        </pc:spChg>
        <pc:spChg chg="add mod">
          <ac:chgData name="Carrington, Craig" userId="08743e87-2146-4857-b1fd-719d9d8464d5" providerId="ADAL" clId="{30530023-1336-1748-9BDD-B14DE2054FCA}" dt="2024-08-20T19:05:14.485" v="83" actId="20577"/>
          <ac:spMkLst>
            <pc:docMk/>
            <pc:sldMk cId="4101861736" sldId="2147483059"/>
            <ac:spMk id="6" creationId="{037D7242-F5F9-59AB-AD15-D53AA142694F}"/>
          </ac:spMkLst>
        </pc:spChg>
        <pc:spChg chg="add mod">
          <ac:chgData name="Carrington, Craig" userId="08743e87-2146-4857-b1fd-719d9d8464d5" providerId="ADAL" clId="{30530023-1336-1748-9BDD-B14DE2054FCA}" dt="2024-08-20T19:03:14.352" v="75"/>
          <ac:spMkLst>
            <pc:docMk/>
            <pc:sldMk cId="4101861736" sldId="2147483059"/>
            <ac:spMk id="7" creationId="{F9C22799-232E-F085-057D-3A24B6980CDD}"/>
          </ac:spMkLst>
        </pc:spChg>
        <pc:spChg chg="add mod">
          <ac:chgData name="Carrington, Craig" userId="08743e87-2146-4857-b1fd-719d9d8464d5" providerId="ADAL" clId="{30530023-1336-1748-9BDD-B14DE2054FCA}" dt="2024-08-20T19:03:14.352" v="75"/>
          <ac:spMkLst>
            <pc:docMk/>
            <pc:sldMk cId="4101861736" sldId="2147483059"/>
            <ac:spMk id="8" creationId="{AF264CB2-51AE-606E-AD08-0D5DEE168CCF}"/>
          </ac:spMkLst>
        </pc:spChg>
        <pc:spChg chg="add mod">
          <ac:chgData name="Carrington, Craig" userId="08743e87-2146-4857-b1fd-719d9d8464d5" providerId="ADAL" clId="{30530023-1336-1748-9BDD-B14DE2054FCA}" dt="2024-08-20T19:32:45.271" v="674" actId="20577"/>
          <ac:spMkLst>
            <pc:docMk/>
            <pc:sldMk cId="4101861736" sldId="2147483059"/>
            <ac:spMk id="9" creationId="{5C423185-88D2-350F-F51D-704F902F0030}"/>
          </ac:spMkLst>
        </pc:spChg>
      </pc:sldChg>
      <pc:sldChg chg="addSp delSp modSp new del mod">
        <pc:chgData name="Carrington, Craig" userId="08743e87-2146-4857-b1fd-719d9d8464d5" providerId="ADAL" clId="{30530023-1336-1748-9BDD-B14DE2054FCA}" dt="2024-08-20T19:29:58.056" v="648" actId="2696"/>
        <pc:sldMkLst>
          <pc:docMk/>
          <pc:sldMk cId="2576928934" sldId="2147483060"/>
        </pc:sldMkLst>
        <pc:spChg chg="del">
          <ac:chgData name="Carrington, Craig" userId="08743e87-2146-4857-b1fd-719d9d8464d5" providerId="ADAL" clId="{30530023-1336-1748-9BDD-B14DE2054FCA}" dt="2024-08-20T19:22:54.392" v="492" actId="478"/>
          <ac:spMkLst>
            <pc:docMk/>
            <pc:sldMk cId="2576928934" sldId="2147483060"/>
            <ac:spMk id="2" creationId="{6E1681AB-F383-5AFE-C7E3-87FC34958131}"/>
          </ac:spMkLst>
        </pc:spChg>
        <pc:spChg chg="add del mod">
          <ac:chgData name="Carrington, Craig" userId="08743e87-2146-4857-b1fd-719d9d8464d5" providerId="ADAL" clId="{30530023-1336-1748-9BDD-B14DE2054FCA}" dt="2024-08-20T19:22:00.490" v="488" actId="478"/>
          <ac:spMkLst>
            <pc:docMk/>
            <pc:sldMk cId="2576928934" sldId="2147483060"/>
            <ac:spMk id="3" creationId="{ED402944-92B6-83D5-7F7D-7206B67A199D}"/>
          </ac:spMkLst>
        </pc:spChg>
        <pc:spChg chg="add del mod">
          <ac:chgData name="Carrington, Craig" userId="08743e87-2146-4857-b1fd-719d9d8464d5" providerId="ADAL" clId="{30530023-1336-1748-9BDD-B14DE2054FCA}" dt="2024-08-20T19:22:00.490" v="488" actId="478"/>
          <ac:spMkLst>
            <pc:docMk/>
            <pc:sldMk cId="2576928934" sldId="2147483060"/>
            <ac:spMk id="4" creationId="{32DE16B5-6506-7C7C-23F1-4129D52F45FF}"/>
          </ac:spMkLst>
        </pc:spChg>
        <pc:spChg chg="add del mod">
          <ac:chgData name="Carrington, Craig" userId="08743e87-2146-4857-b1fd-719d9d8464d5" providerId="ADAL" clId="{30530023-1336-1748-9BDD-B14DE2054FCA}" dt="2024-08-20T19:22:00.490" v="488" actId="478"/>
          <ac:spMkLst>
            <pc:docMk/>
            <pc:sldMk cId="2576928934" sldId="2147483060"/>
            <ac:spMk id="5" creationId="{1DD43D6B-83B4-DE9D-A16C-5441F3105F1A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7" creationId="{A6ADD90D-CB1D-3F1D-B538-0B1C1D7D6130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8" creationId="{4B9F3EEC-DDCE-77C9-DA85-9209155B0032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10" creationId="{522C11DA-69B9-C648-F47A-570B325A9BFF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11" creationId="{1E68EE7D-3F91-AAE5-961F-689476133990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13" creationId="{39F17E8C-962F-3A36-593E-6A464D8A5CF3}"/>
          </ac:spMkLst>
        </pc:spChg>
        <pc:spChg chg="mod">
          <ac:chgData name="Carrington, Craig" userId="08743e87-2146-4857-b1fd-719d9d8464d5" providerId="ADAL" clId="{30530023-1336-1748-9BDD-B14DE2054FCA}" dt="2024-08-20T19:21:39.564" v="487"/>
          <ac:spMkLst>
            <pc:docMk/>
            <pc:sldMk cId="2576928934" sldId="2147483060"/>
            <ac:spMk id="14" creationId="{D124B576-46C5-43EC-6BA0-9203A903C5B4}"/>
          </ac:spMkLst>
        </pc:spChg>
        <pc:spChg chg="add mod">
          <ac:chgData name="Carrington, Craig" userId="08743e87-2146-4857-b1fd-719d9d8464d5" providerId="ADAL" clId="{30530023-1336-1748-9BDD-B14DE2054FCA}" dt="2024-08-20T19:25:05.386" v="507" actId="1076"/>
          <ac:spMkLst>
            <pc:docMk/>
            <pc:sldMk cId="2576928934" sldId="2147483060"/>
            <ac:spMk id="15" creationId="{FE163942-C9DA-FD8A-09A5-8ACCC5B6A002}"/>
          </ac:spMkLst>
        </pc:spChg>
        <pc:spChg chg="add mod">
          <ac:chgData name="Carrington, Craig" userId="08743e87-2146-4857-b1fd-719d9d8464d5" providerId="ADAL" clId="{30530023-1336-1748-9BDD-B14DE2054FCA}" dt="2024-08-20T19:24:42.055" v="502" actId="14100"/>
          <ac:spMkLst>
            <pc:docMk/>
            <pc:sldMk cId="2576928934" sldId="2147483060"/>
            <ac:spMk id="16" creationId="{462AFDFC-F51B-7B93-3B58-66754E2C9A89}"/>
          </ac:spMkLst>
        </pc:spChg>
        <pc:spChg chg="add mod">
          <ac:chgData name="Carrington, Craig" userId="08743e87-2146-4857-b1fd-719d9d8464d5" providerId="ADAL" clId="{30530023-1336-1748-9BDD-B14DE2054FCA}" dt="2024-08-20T19:24:42.055" v="502" actId="14100"/>
          <ac:spMkLst>
            <pc:docMk/>
            <pc:sldMk cId="2576928934" sldId="2147483060"/>
            <ac:spMk id="17" creationId="{AEF574A1-1B24-2D3C-ECC4-452FC413C5D0}"/>
          </ac:spMkLst>
        </pc:spChg>
        <pc:spChg chg="add mod">
          <ac:chgData name="Carrington, Craig" userId="08743e87-2146-4857-b1fd-719d9d8464d5" providerId="ADAL" clId="{30530023-1336-1748-9BDD-B14DE2054FCA}" dt="2024-08-20T19:25:22.050" v="529" actId="1036"/>
          <ac:spMkLst>
            <pc:docMk/>
            <pc:sldMk cId="2576928934" sldId="2147483060"/>
            <ac:spMk id="18" creationId="{470425B8-6606-ACB3-5D39-A1376D30FC3B}"/>
          </ac:spMkLst>
        </pc:spChg>
        <pc:spChg chg="add mod">
          <ac:chgData name="Carrington, Craig" userId="08743e87-2146-4857-b1fd-719d9d8464d5" providerId="ADAL" clId="{30530023-1336-1748-9BDD-B14DE2054FCA}" dt="2024-08-20T19:25:05.386" v="507" actId="1076"/>
          <ac:spMkLst>
            <pc:docMk/>
            <pc:sldMk cId="2576928934" sldId="2147483060"/>
            <ac:spMk id="19" creationId="{66E34AAC-585D-E331-2C7B-462754B33CC4}"/>
          </ac:spMkLst>
        </pc:spChg>
        <pc:spChg chg="add mod">
          <ac:chgData name="Carrington, Craig" userId="08743e87-2146-4857-b1fd-719d9d8464d5" providerId="ADAL" clId="{30530023-1336-1748-9BDD-B14DE2054FCA}" dt="2024-08-20T19:25:56.400" v="532" actId="1076"/>
          <ac:spMkLst>
            <pc:docMk/>
            <pc:sldMk cId="2576928934" sldId="2147483060"/>
            <ac:spMk id="20" creationId="{7EF8CF9A-9C4E-B3E0-47F7-EA7183CF216A}"/>
          </ac:spMkLst>
        </pc:spChg>
        <pc:spChg chg="add mod">
          <ac:chgData name="Carrington, Craig" userId="08743e87-2146-4857-b1fd-719d9d8464d5" providerId="ADAL" clId="{30530023-1336-1748-9BDD-B14DE2054FCA}" dt="2024-08-20T19:25:56.400" v="532" actId="1076"/>
          <ac:spMkLst>
            <pc:docMk/>
            <pc:sldMk cId="2576928934" sldId="2147483060"/>
            <ac:spMk id="21" creationId="{B369B82E-CCEE-3E2B-44DF-67F0DC1DDCF2}"/>
          </ac:spMkLst>
        </pc:spChg>
        <pc:spChg chg="mod">
          <ac:chgData name="Carrington, Craig" userId="08743e87-2146-4857-b1fd-719d9d8464d5" providerId="ADAL" clId="{30530023-1336-1748-9BDD-B14DE2054FCA}" dt="2024-08-20T19:23:37.859" v="496" actId="207"/>
          <ac:spMkLst>
            <pc:docMk/>
            <pc:sldMk cId="2576928934" sldId="2147483060"/>
            <ac:spMk id="23" creationId="{6ED9714C-BA40-66D7-BFC9-661FEB1DE84D}"/>
          </ac:spMkLst>
        </pc:spChg>
        <pc:spChg chg="mod">
          <ac:chgData name="Carrington, Craig" userId="08743e87-2146-4857-b1fd-719d9d8464d5" providerId="ADAL" clId="{30530023-1336-1748-9BDD-B14DE2054FCA}" dt="2024-08-20T19:23:55.132" v="498" actId="207"/>
          <ac:spMkLst>
            <pc:docMk/>
            <pc:sldMk cId="2576928934" sldId="2147483060"/>
            <ac:spMk id="24" creationId="{FA641937-F9BC-4281-4FD8-F1A182044336}"/>
          </ac:spMkLst>
        </pc:spChg>
        <pc:spChg chg="mod">
          <ac:chgData name="Carrington, Craig" userId="08743e87-2146-4857-b1fd-719d9d8464d5" providerId="ADAL" clId="{30530023-1336-1748-9BDD-B14DE2054FCA}" dt="2024-08-20T19:23:15.623" v="494" actId="207"/>
          <ac:spMkLst>
            <pc:docMk/>
            <pc:sldMk cId="2576928934" sldId="2147483060"/>
            <ac:spMk id="26" creationId="{4D40B91E-2F7B-650B-E60C-F9F6DFB01708}"/>
          </ac:spMkLst>
        </pc:spChg>
        <pc:spChg chg="mod">
          <ac:chgData name="Carrington, Craig" userId="08743e87-2146-4857-b1fd-719d9d8464d5" providerId="ADAL" clId="{30530023-1336-1748-9BDD-B14DE2054FCA}" dt="2024-08-20T19:23:15.623" v="494" actId="207"/>
          <ac:spMkLst>
            <pc:docMk/>
            <pc:sldMk cId="2576928934" sldId="2147483060"/>
            <ac:spMk id="27" creationId="{0B9CEF7B-86BD-0C42-E14A-B326731FFBEE}"/>
          </ac:spMkLst>
        </pc:spChg>
        <pc:spChg chg="mod">
          <ac:chgData name="Carrington, Craig" userId="08743e87-2146-4857-b1fd-719d9d8464d5" providerId="ADAL" clId="{30530023-1336-1748-9BDD-B14DE2054FCA}" dt="2024-08-20T19:23:37.859" v="496" actId="207"/>
          <ac:spMkLst>
            <pc:docMk/>
            <pc:sldMk cId="2576928934" sldId="2147483060"/>
            <ac:spMk id="29" creationId="{A53DEC5F-A7B9-7744-D247-E2BEE9461ECC}"/>
          </ac:spMkLst>
        </pc:spChg>
        <pc:spChg chg="mod">
          <ac:chgData name="Carrington, Craig" userId="08743e87-2146-4857-b1fd-719d9d8464d5" providerId="ADAL" clId="{30530023-1336-1748-9BDD-B14DE2054FCA}" dt="2024-08-20T19:23:58.774" v="499" actId="207"/>
          <ac:spMkLst>
            <pc:docMk/>
            <pc:sldMk cId="2576928934" sldId="2147483060"/>
            <ac:spMk id="30" creationId="{FFC655EB-DFD1-4124-6372-7C0E2D8D6E1C}"/>
          </ac:spMkLst>
        </pc:spChg>
        <pc:spChg chg="add mod">
          <ac:chgData name="Carrington, Craig" userId="08743e87-2146-4857-b1fd-719d9d8464d5" providerId="ADAL" clId="{30530023-1336-1748-9BDD-B14DE2054FCA}" dt="2024-08-20T19:22:50.195" v="491"/>
          <ac:spMkLst>
            <pc:docMk/>
            <pc:sldMk cId="2576928934" sldId="2147483060"/>
            <ac:spMk id="31" creationId="{390188DE-03AC-3998-6914-A4CE212191E3}"/>
          </ac:spMkLst>
        </pc:spChg>
        <pc:spChg chg="add mod">
          <ac:chgData name="Carrington, Craig" userId="08743e87-2146-4857-b1fd-719d9d8464d5" providerId="ADAL" clId="{30530023-1336-1748-9BDD-B14DE2054FCA}" dt="2024-08-20T19:22:50.195" v="491"/>
          <ac:spMkLst>
            <pc:docMk/>
            <pc:sldMk cId="2576928934" sldId="2147483060"/>
            <ac:spMk id="32" creationId="{386E534F-AC85-0AAE-81AD-AA5CFA429EE4}"/>
          </ac:spMkLst>
        </pc:spChg>
        <pc:grpChg chg="add del mod">
          <ac:chgData name="Carrington, Craig" userId="08743e87-2146-4857-b1fd-719d9d8464d5" providerId="ADAL" clId="{30530023-1336-1748-9BDD-B14DE2054FCA}" dt="2024-08-20T19:22:00.490" v="488" actId="478"/>
          <ac:grpSpMkLst>
            <pc:docMk/>
            <pc:sldMk cId="2576928934" sldId="2147483060"/>
            <ac:grpSpMk id="6" creationId="{63C6EB48-7EFA-7FB6-4574-44DBCF9E8BD7}"/>
          </ac:grpSpMkLst>
        </pc:grpChg>
        <pc:grpChg chg="add del mod">
          <ac:chgData name="Carrington, Craig" userId="08743e87-2146-4857-b1fd-719d9d8464d5" providerId="ADAL" clId="{30530023-1336-1748-9BDD-B14DE2054FCA}" dt="2024-08-20T19:22:00.490" v="488" actId="478"/>
          <ac:grpSpMkLst>
            <pc:docMk/>
            <pc:sldMk cId="2576928934" sldId="2147483060"/>
            <ac:grpSpMk id="9" creationId="{EE4BE0AD-028A-CF3B-8C4A-E600670F9A6B}"/>
          </ac:grpSpMkLst>
        </pc:grpChg>
        <pc:grpChg chg="add del mod">
          <ac:chgData name="Carrington, Craig" userId="08743e87-2146-4857-b1fd-719d9d8464d5" providerId="ADAL" clId="{30530023-1336-1748-9BDD-B14DE2054FCA}" dt="2024-08-20T19:22:00.490" v="488" actId="478"/>
          <ac:grpSpMkLst>
            <pc:docMk/>
            <pc:sldMk cId="2576928934" sldId="2147483060"/>
            <ac:grpSpMk id="12" creationId="{62DCE27E-F95E-8FEF-81DF-94C7866A2F3A}"/>
          </ac:grpSpMkLst>
        </pc:grpChg>
        <pc:grpChg chg="add mod">
          <ac:chgData name="Carrington, Craig" userId="08743e87-2146-4857-b1fd-719d9d8464d5" providerId="ADAL" clId="{30530023-1336-1748-9BDD-B14DE2054FCA}" dt="2024-08-20T19:25:32.609" v="530" actId="14100"/>
          <ac:grpSpMkLst>
            <pc:docMk/>
            <pc:sldMk cId="2576928934" sldId="2147483060"/>
            <ac:grpSpMk id="22" creationId="{72301BDF-C5FC-EE95-E8B5-45F61C27BBC4}"/>
          </ac:grpSpMkLst>
        </pc:grpChg>
        <pc:grpChg chg="add mod">
          <ac:chgData name="Carrington, Craig" userId="08743e87-2146-4857-b1fd-719d9d8464d5" providerId="ADAL" clId="{30530023-1336-1748-9BDD-B14DE2054FCA}" dt="2024-08-20T19:26:20.063" v="535" actId="1076"/>
          <ac:grpSpMkLst>
            <pc:docMk/>
            <pc:sldMk cId="2576928934" sldId="2147483060"/>
            <ac:grpSpMk id="25" creationId="{21086253-65EB-8A45-87E1-8911CF91679A}"/>
          </ac:grpSpMkLst>
        </pc:grpChg>
        <pc:grpChg chg="add mod">
          <ac:chgData name="Carrington, Craig" userId="08743e87-2146-4857-b1fd-719d9d8464d5" providerId="ADAL" clId="{30530023-1336-1748-9BDD-B14DE2054FCA}" dt="2024-08-20T19:26:12.417" v="534" actId="14100"/>
          <ac:grpSpMkLst>
            <pc:docMk/>
            <pc:sldMk cId="2576928934" sldId="2147483060"/>
            <ac:grpSpMk id="28" creationId="{82830CA9-2A2F-FEE5-BD49-09871F8EA9BC}"/>
          </ac:grpSpMkLst>
        </pc:grpChg>
      </pc:sldChg>
      <pc:sldChg chg="addSp modSp new mod">
        <pc:chgData name="Carrington, Craig" userId="08743e87-2146-4857-b1fd-719d9d8464d5" providerId="ADAL" clId="{30530023-1336-1748-9BDD-B14DE2054FCA}" dt="2024-08-20T21:03:38.570" v="1465" actId="20577"/>
        <pc:sldMkLst>
          <pc:docMk/>
          <pc:sldMk cId="3814872475" sldId="2147483060"/>
        </pc:sldMkLst>
        <pc:spChg chg="mod">
          <ac:chgData name="Carrington, Craig" userId="08743e87-2146-4857-b1fd-719d9d8464d5" providerId="ADAL" clId="{30530023-1336-1748-9BDD-B14DE2054FCA}" dt="2024-08-20T19:43:19.502" v="1271" actId="20577"/>
          <ac:spMkLst>
            <pc:docMk/>
            <pc:sldMk cId="3814872475" sldId="2147483060"/>
            <ac:spMk id="2" creationId="{09D89BC9-323B-EE7C-7D13-DAD8C1B04EDC}"/>
          </ac:spMkLst>
        </pc:spChg>
        <pc:spChg chg="add mod">
          <ac:chgData name="Carrington, Craig" userId="08743e87-2146-4857-b1fd-719d9d8464d5" providerId="ADAL" clId="{30530023-1336-1748-9BDD-B14DE2054FCA}" dt="2024-08-20T21:03:38.570" v="1465" actId="20577"/>
          <ac:spMkLst>
            <pc:docMk/>
            <pc:sldMk cId="3814872475" sldId="2147483060"/>
            <ac:spMk id="3" creationId="{D9F1F541-7362-CE66-A821-793AE1D9A474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4" creationId="{75BF72AF-91F9-B153-9291-380E8F026C7A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5" creationId="{CFC9B40D-455B-64A7-846D-0B9D70C468AE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6" creationId="{555AD9B3-D93E-A5EF-D792-A6BA296160AD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7" creationId="{E22B3A74-C98C-B049-325D-3AD2B5A518D9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8" creationId="{6F4614BA-D757-4570-5F7B-856D00058230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9" creationId="{7E84D9B0-E94D-B098-EB0F-530BF838D87D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10" creationId="{B3B7D7CF-F413-EC39-5F7D-FF44914BE217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2" creationId="{840BA72E-8C61-2B45-DA86-45946E6F1AD5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3" creationId="{1A04535A-DF26-1068-4B96-DB0DE80FC9C8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5" creationId="{45A86F35-BA8E-543B-AD0E-89225A0BFF9F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6" creationId="{0DAFFB16-DF37-943D-05DA-9D09321A8DD3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8" creationId="{A94D3A09-7962-F02B-3BBB-6BA46A2723EE}"/>
          </ac:spMkLst>
        </pc:spChg>
        <pc:spChg chg="mod">
          <ac:chgData name="Carrington, Craig" userId="08743e87-2146-4857-b1fd-719d9d8464d5" providerId="ADAL" clId="{30530023-1336-1748-9BDD-B14DE2054FCA}" dt="2024-08-20T19:40:20.511" v="1172"/>
          <ac:spMkLst>
            <pc:docMk/>
            <pc:sldMk cId="3814872475" sldId="2147483060"/>
            <ac:spMk id="19" creationId="{325A90DD-D7D6-2449-34EE-A7049172FA6C}"/>
          </ac:spMkLst>
        </pc:spChg>
        <pc:spChg chg="add mod">
          <ac:chgData name="Carrington, Craig" userId="08743e87-2146-4857-b1fd-719d9d8464d5" providerId="ADAL" clId="{30530023-1336-1748-9BDD-B14DE2054FCA}" dt="2024-08-20T19:42:54.105" v="1259" actId="1036"/>
          <ac:spMkLst>
            <pc:docMk/>
            <pc:sldMk cId="3814872475" sldId="2147483060"/>
            <ac:spMk id="20" creationId="{2ED31BE5-5256-CF96-0F72-092C841CDAEE}"/>
          </ac:spMkLst>
        </pc:spChg>
        <pc:grpChg chg="add mod">
          <ac:chgData name="Carrington, Craig" userId="08743e87-2146-4857-b1fd-719d9d8464d5" providerId="ADAL" clId="{30530023-1336-1748-9BDD-B14DE2054FCA}" dt="2024-08-20T19:42:54.105" v="1259" actId="1036"/>
          <ac:grpSpMkLst>
            <pc:docMk/>
            <pc:sldMk cId="3814872475" sldId="2147483060"/>
            <ac:grpSpMk id="11" creationId="{3BF3DA44-E78D-D9CE-CE3E-9C07FC63A377}"/>
          </ac:grpSpMkLst>
        </pc:grpChg>
        <pc:grpChg chg="add mod">
          <ac:chgData name="Carrington, Craig" userId="08743e87-2146-4857-b1fd-719d9d8464d5" providerId="ADAL" clId="{30530023-1336-1748-9BDD-B14DE2054FCA}" dt="2024-08-20T19:42:54.105" v="1259" actId="1036"/>
          <ac:grpSpMkLst>
            <pc:docMk/>
            <pc:sldMk cId="3814872475" sldId="2147483060"/>
            <ac:grpSpMk id="14" creationId="{50DD497A-FC52-6124-EA7A-890336083568}"/>
          </ac:grpSpMkLst>
        </pc:grpChg>
        <pc:grpChg chg="add mod">
          <ac:chgData name="Carrington, Craig" userId="08743e87-2146-4857-b1fd-719d9d8464d5" providerId="ADAL" clId="{30530023-1336-1748-9BDD-B14DE2054FCA}" dt="2024-08-20T19:42:54.105" v="1259" actId="1036"/>
          <ac:grpSpMkLst>
            <pc:docMk/>
            <pc:sldMk cId="3814872475" sldId="2147483060"/>
            <ac:grpSpMk id="17" creationId="{88E6548F-6E66-793D-DEBA-2A4B613F6FF8}"/>
          </ac:grpSpMkLst>
        </pc:grpChg>
        <pc:cxnChg chg="add mod">
          <ac:chgData name="Carrington, Craig" userId="08743e87-2146-4857-b1fd-719d9d8464d5" providerId="ADAL" clId="{30530023-1336-1748-9BDD-B14DE2054FCA}" dt="2024-08-20T19:42:54.105" v="1259" actId="1036"/>
          <ac:cxnSpMkLst>
            <pc:docMk/>
            <pc:sldMk cId="3814872475" sldId="2147483060"/>
            <ac:cxnSpMk id="22" creationId="{1894DBC2-6763-24BD-933D-594AEED66988}"/>
          </ac:cxnSpMkLst>
        </pc:cxnChg>
      </pc:sldChg>
      <pc:sldChg chg="del">
        <pc:chgData name="Carrington, Craig" userId="08743e87-2146-4857-b1fd-719d9d8464d5" providerId="ADAL" clId="{30530023-1336-1748-9BDD-B14DE2054FCA}" dt="2024-08-20T18:58:08.015" v="18" actId="2696"/>
        <pc:sldMkLst>
          <pc:docMk/>
          <pc:sldMk cId="188908620" sldId="2147483636"/>
        </pc:sldMkLst>
      </pc:sldChg>
      <pc:sldMasterChg chg="del">
        <pc:chgData name="Carrington, Craig" userId="08743e87-2146-4857-b1fd-719d9d8464d5" providerId="ADAL" clId="{30530023-1336-1748-9BDD-B14DE2054FCA}" dt="2024-08-20T18:58:52.768" v="19" actId="2696"/>
        <pc:sldMasterMkLst>
          <pc:docMk/>
          <pc:sldMasterMk cId="2487039052" sldId="2147483698"/>
        </pc:sldMasterMkLst>
      </pc:sldMasterChg>
      <pc:sldMasterChg chg="del">
        <pc:chgData name="Carrington, Craig" userId="08743e87-2146-4857-b1fd-719d9d8464d5" providerId="ADAL" clId="{30530023-1336-1748-9BDD-B14DE2054FCA}" dt="2024-08-20T18:58:56.938" v="20" actId="2696"/>
        <pc:sldMasterMkLst>
          <pc:docMk/>
          <pc:sldMasterMk cId="3447746594" sldId="2147483757"/>
        </pc:sldMasterMkLst>
      </pc:sldMasterChg>
      <pc:sldMasterChg chg="del">
        <pc:chgData name="Carrington, Craig" userId="08743e87-2146-4857-b1fd-719d9d8464d5" providerId="ADAL" clId="{30530023-1336-1748-9BDD-B14DE2054FCA}" dt="2024-08-20T18:59:02.655" v="21" actId="2696"/>
        <pc:sldMasterMkLst>
          <pc:docMk/>
          <pc:sldMasterMk cId="965328221" sldId="2147483807"/>
        </pc:sldMasterMkLst>
      </pc:sldMasterChg>
      <pc:sldMasterChg chg="del">
        <pc:chgData name="Carrington, Craig" userId="08743e87-2146-4857-b1fd-719d9d8464d5" providerId="ADAL" clId="{30530023-1336-1748-9BDD-B14DE2054FCA}" dt="2024-08-20T18:59:06.429" v="22" actId="2696"/>
        <pc:sldMasterMkLst>
          <pc:docMk/>
          <pc:sldMasterMk cId="1997130335" sldId="2147483840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72F73-8E29-4A65-BE85-1EA76A4853AD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7D1EF-50AE-42D1-9E37-984501599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1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000" y="4204926"/>
            <a:ext cx="7971108" cy="7239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D8143-A159-4278-916B-DB3850AD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429000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5323D-6831-4D66-AAB2-4C1920E0647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1738312"/>
            <a:ext cx="7969282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B66704-E0F5-0176-A4AD-E75D94C067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77122" y="6295991"/>
            <a:ext cx="1775971" cy="230878"/>
          </a:xfrm>
          <a:prstGeom prst="rect">
            <a:avLst/>
          </a:prstGeom>
        </p:spPr>
      </p:pic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B4B57DA-D85D-D650-8AA0-903DEE0DD5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" y="6154316"/>
            <a:ext cx="1221376" cy="32258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92FEB36-F203-A129-D972-5CA2D61F3055}"/>
              </a:ext>
            </a:extLst>
          </p:cNvPr>
          <p:cNvCxnSpPr>
            <a:cxnSpLocks/>
          </p:cNvCxnSpPr>
          <p:nvPr userDrawn="1"/>
        </p:nvCxnSpPr>
        <p:spPr>
          <a:xfrm>
            <a:off x="1668274" y="6206570"/>
            <a:ext cx="0" cy="36576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53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w/pattern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61E767C-1F50-4D42-AF6A-E15CED75F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338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w/photo half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D32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829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22707C3E-AA17-F74E-2CC0-F61663C5E36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3829050"/>
            <a:ext cx="5715000" cy="23431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80C7FB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80C7FB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EC10F5B-4C21-AEA3-115E-942A040690DC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0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1588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4FFD6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EE0513-2CC5-4407-B582-332F61D6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35CD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81EB6DF-C2AD-463C-A014-FD1AA6D95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720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green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4FFD6"/>
                </a:solidFill>
                <a:effectLst>
                  <a:glow rad="127000">
                    <a:srgbClr val="247554"/>
                  </a:glow>
                </a:effectLst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AEE0513-2CC5-4407-B582-332F61D6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37CC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81EB6DF-C2AD-463C-A014-FD1AA6D95B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9815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gre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0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4FFD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0"/>
            <a:ext cx="83820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6000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23750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green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0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4FFD6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6000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FF4B414-00F5-1172-09E9-197EF6C8CF8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11316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17DF1CB-5F39-48E0-B2DB-764E018FDB2D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4473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800100"/>
            <a:ext cx="4000500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0" y="2228850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0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0"/>
            <a:ext cx="3314700" cy="3314700"/>
          </a:xfrm>
          <a:prstGeom prst="rect">
            <a:avLst/>
          </a:prstGeom>
          <a:solidFill>
            <a:srgbClr val="E4FFD6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0C93A-C784-4B2F-A8F0-B35D5DE9A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35CD5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914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661" y="3438303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9FFF9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2914650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rgbClr val="9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70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w/photo half green">
    <p:bg>
      <p:bgPr>
        <a:solidFill>
          <a:srgbClr val="244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4755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829050"/>
            <a:ext cx="457200" cy="114300"/>
          </a:xfrm>
          <a:prstGeom prst="rect">
            <a:avLst/>
          </a:prstGeom>
          <a:solidFill>
            <a:srgbClr val="9FFF99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3829050"/>
            <a:ext cx="5715000" cy="23431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9FFF99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9FFF99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0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9FFF99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07401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FBEECE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DF9CD8-713A-4D3D-ABB1-066FD97F8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B30B3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A9B0FFD7-BFAD-41E7-9D7B-61B869FFD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50256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49A41B-9CF1-4CD6-B1E3-F736C63833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71" y="6172200"/>
            <a:ext cx="2743200" cy="35661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A67014B0-AEAB-4CC8-BCED-661FF1CA2731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000" y="4204926"/>
            <a:ext cx="7971108" cy="72390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D8143-A159-4278-916B-DB3850ADE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429000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7F5323D-6831-4D66-AAB2-4C1920E0647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1738312"/>
            <a:ext cx="7969282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effectLst>
                  <a:glow rad="127000">
                    <a:srgbClr val="0D32A4"/>
                  </a:glow>
                </a:effectLst>
                <a:latin typeface="Arial Nova Light" panose="020B0304020202020204" pitchFamily="34" charset="0"/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62298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FBEECE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0DF9CD8-713A-4D3D-ABB1-066FD97F8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A9B0FFD7-BFAD-41E7-9D7B-61B869FFD9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81177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r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36" y="800100"/>
            <a:ext cx="2267064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FBEECE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0"/>
            <a:ext cx="83820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154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1326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97045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red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936" y="800100"/>
            <a:ext cx="2267064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FBEECE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154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1326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AF0261D-3168-603A-763E-1A036640EF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39932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r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5CDF81-BCDC-4155-A36E-2E848EF6612B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691D3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83" y="800100"/>
            <a:ext cx="4056167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0" y="2228850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0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0"/>
            <a:ext cx="3314700" cy="3314700"/>
          </a:xfrm>
          <a:prstGeom prst="rect">
            <a:avLst/>
          </a:prstGeom>
          <a:solidFill>
            <a:srgbClr val="FBEECE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1E45A1-78E0-4520-916E-F5407FC0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1267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re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81" y="3438303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FBEEC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75981" y="29146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21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w/photo half red">
    <p:bg>
      <p:bgPr>
        <a:solidFill>
          <a:srgbClr val="691D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137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3829050"/>
            <a:ext cx="5715000" cy="23431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0"/>
            <a:ext cx="4800600" cy="57150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chemeClr val="accent3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829050"/>
            <a:ext cx="457200" cy="114300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212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8001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DEDD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EEE0E6-B40B-48FE-B61F-E4FEF9010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57C5113-2576-4463-9E20-05EC188AF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1050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purpl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  <a:effectLst>
            <a:glow rad="127000">
              <a:srgbClr val="612CB0"/>
            </a:glow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4343400"/>
            <a:ext cx="5715000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DEDD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EEE0E6-B40B-48FE-B61F-E4FEF9010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04949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F57C5113-2576-4463-9E20-05EC188AF6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6800" y="349478"/>
            <a:ext cx="497205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03346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pur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78" y="800100"/>
            <a:ext cx="228212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DEDD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0"/>
            <a:ext cx="83439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 userDrawn="1"/>
        </p:nvSpPr>
        <p:spPr>
          <a:xfrm>
            <a:off x="391723" y="400050"/>
            <a:ext cx="457200" cy="114300"/>
          </a:xfrm>
          <a:prstGeom prst="rect">
            <a:avLst/>
          </a:prstGeom>
          <a:solidFill>
            <a:srgbClr val="AA96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5562" y="2514600"/>
            <a:ext cx="2281606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2925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purple w/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878" y="800100"/>
            <a:ext cx="2282122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DEDD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 userDrawn="1"/>
        </p:nvSpPr>
        <p:spPr>
          <a:xfrm>
            <a:off x="391723" y="400050"/>
            <a:ext cx="457200" cy="114300"/>
          </a:xfrm>
          <a:prstGeom prst="rect">
            <a:avLst/>
          </a:prstGeom>
          <a:solidFill>
            <a:srgbClr val="AA96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5562" y="2514600"/>
            <a:ext cx="2281606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E2FDEF9-3FD6-AC6B-BD4C-4D538691DE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0482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59" y="5090333"/>
            <a:ext cx="9715500" cy="7478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90000"/>
              </a:lnSpc>
              <a:defRPr sz="540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00A8F-8F29-4705-8469-E9075A8C1B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43900" y="914400"/>
            <a:ext cx="3467100" cy="2514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defRPr sz="2000">
                <a:solidFill>
                  <a:schemeClr val="tx2"/>
                </a:solidFill>
              </a:defRPr>
            </a:lvl1pPr>
            <a:lvl2pPr marL="741363" indent="-284163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Arial" panose="020B0604020202020204" pitchFamily="34" charset="0"/>
              <a:buChar char="–"/>
              <a:defRPr sz="1800">
                <a:solidFill>
                  <a:schemeClr val="tx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92803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purp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1D998F-1CEA-4933-A37B-06244CD6DC67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2A145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0100"/>
            <a:ext cx="4000500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E5C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0" y="2228850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0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0"/>
            <a:ext cx="3314700" cy="3314700"/>
          </a:xfrm>
          <a:prstGeom prst="rect">
            <a:avLst/>
          </a:prstGeom>
          <a:solidFill>
            <a:srgbClr val="DEDD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018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purple">
    <p:bg>
      <p:bgPr>
        <a:solidFill>
          <a:srgbClr val="612C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79" y="3438303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87A85-65B5-4371-833A-AD6EFF69F5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79879" y="2914650"/>
            <a:ext cx="457200" cy="114300"/>
          </a:xfrm>
          <a:prstGeom prst="rect">
            <a:avLst/>
          </a:prstGeom>
          <a:solidFill>
            <a:srgbClr val="BE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3468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w/photo half purple">
    <p:bg>
      <p:bgPr>
        <a:solidFill>
          <a:srgbClr val="2A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ADD02D-4E86-18B9-EC0D-5EFAF43C6BBB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612CB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96F27EC7-A1F5-878A-4E9C-42D9EE7F3B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42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33FDC-55EF-42E8-40A1-2BDB05C1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3829050"/>
            <a:ext cx="457200" cy="114300"/>
          </a:xfrm>
          <a:prstGeom prst="rect">
            <a:avLst/>
          </a:prstGeom>
          <a:solidFill>
            <a:srgbClr val="BEA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accent6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69" y="4229100"/>
            <a:ext cx="4800600" cy="886397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lang="en-US" sz="3200" dirty="0">
                <a:solidFill>
                  <a:schemeClr val="tx2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BBD618F-8A85-084C-32A4-1A29A50E8E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3829050"/>
            <a:ext cx="5715000" cy="23431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0">
                <a:solidFill>
                  <a:schemeClr val="tx2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8E5CEF"/>
              </a:buClr>
              <a:buFont typeface="Arial" panose="020B0604020202020204" pitchFamily="34" charset="0"/>
              <a:buChar char="•"/>
              <a:defRPr sz="1600" b="0">
                <a:solidFill>
                  <a:schemeClr val="tx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8E5CEF"/>
              </a:buClr>
              <a:buFont typeface="Arial" panose="020B0604020202020204" pitchFamily="34" charset="0"/>
              <a:buChar char="–"/>
              <a:defRPr sz="1200" b="0">
                <a:solidFill>
                  <a:schemeClr val="tx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DA5B365-007E-1E32-CA95-9AA4910AA44A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5600700"/>
            <a:ext cx="4800600" cy="628650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>
                <a:solidFill>
                  <a:srgbClr val="BEAFFF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0047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1401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857250"/>
            <a:ext cx="114300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725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11430000" cy="45720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713992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1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86" y="857250"/>
            <a:ext cx="11425529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385486" y="1600200"/>
            <a:ext cx="11425529" cy="4572000"/>
          </a:xfrm>
          <a:prstGeom prst="rect">
            <a:avLst/>
          </a:prstGeom>
        </p:spPr>
        <p:txBody>
          <a:bodyPr lIns="0" tIns="0" rIns="0" bIns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989376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/>
          </p:nvPr>
        </p:nvSpPr>
        <p:spPr>
          <a:xfrm>
            <a:off x="381000" y="1600200"/>
            <a:ext cx="54864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324600" y="1600200"/>
            <a:ext cx="5486400" cy="457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2400">
                <a:solidFill>
                  <a:schemeClr val="bg2"/>
                </a:solidFill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</a:defRPr>
            </a:lvl2pPr>
            <a:lvl3pPr marL="1142971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4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963237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1CEAD-C06E-4DD6-958D-A69C28387D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4370"/>
            <a:ext cx="5486400" cy="4797829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0C49344-5A94-4BB8-B1F8-EC9EB43874D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4600" y="1374370"/>
            <a:ext cx="5486400" cy="4797829"/>
          </a:xfrm>
          <a:prstGeom prst="rect">
            <a:avLst/>
          </a:prstGeom>
        </p:spPr>
        <p:txBody>
          <a:bodyPr lIns="0" tIns="0" rIns="0" bIns="91440"/>
          <a:lstStyle>
            <a:lvl1pPr marL="0" indent="0">
              <a:lnSpc>
                <a:spcPct val="100000"/>
              </a:lnSpc>
              <a:spcBef>
                <a:spcPts val="1800"/>
              </a:spcBef>
              <a:buNone/>
              <a:defRPr sz="2000" b="1" baseline="0">
                <a:solidFill>
                  <a:schemeClr val="bg1"/>
                </a:solidFill>
              </a:defRPr>
            </a:lvl1pPr>
            <a:lvl2pPr marL="230712" indent="-230712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defRPr sz="1800">
                <a:solidFill>
                  <a:schemeClr val="bg2"/>
                </a:solidFill>
              </a:defRPr>
            </a:lvl2pPr>
            <a:lvl3pPr marL="685783" indent="-230712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400">
                <a:solidFill>
                  <a:schemeClr val="bg2"/>
                </a:solidFill>
              </a:defRPr>
            </a:lvl3pPr>
            <a:lvl4pPr marL="1140855" indent="-224361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Wingdings" panose="05000000000000000000" pitchFamily="2" charset="2"/>
              <a:buChar char="§"/>
              <a:defRPr sz="1200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Bef>
                <a:spcPts val="400"/>
              </a:spcBef>
              <a:buClr>
                <a:srgbClr val="808080"/>
              </a:buClr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27658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w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" name="Content Placeholder 9"/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C9CA1AB-E8E8-4338-8BB5-4C9F95D389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32836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B6586213-13AB-4801-9939-C1924B01D7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84230" y="1371600"/>
            <a:ext cx="3526327" cy="4800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800"/>
              </a:spcBef>
              <a:buClr>
                <a:srgbClr val="808080"/>
              </a:buClr>
              <a:buNone/>
              <a:defRPr sz="1800" b="1">
                <a:solidFill>
                  <a:schemeClr val="bg1"/>
                </a:solidFill>
              </a:defRPr>
            </a:lvl1pPr>
            <a:lvl2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1600">
                <a:solidFill>
                  <a:schemeClr val="bg2"/>
                </a:solidFill>
              </a:defRPr>
            </a:lvl2pPr>
            <a:lvl3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200">
                <a:solidFill>
                  <a:schemeClr val="bg2"/>
                </a:solidFill>
              </a:defRPr>
            </a:lvl3pPr>
            <a:lvl4pPr marL="1600160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4pPr>
            <a:lvl5pPr marL="2057349" indent="-228594">
              <a:buClr>
                <a:srgbClr val="808080"/>
              </a:buClr>
              <a:buFont typeface="Arial" panose="020B0604020202020204" pitchFamily="34" charset="0"/>
              <a:buChar char="–"/>
              <a:defRPr sz="1867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68614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4343400"/>
            <a:ext cx="8027894" cy="1495794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BFDB-C4BC-4E6F-8090-A00E82B4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0D4F-5FE4-4AA6-812B-A00AFC98112E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66799" y="349478"/>
            <a:ext cx="7315201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3196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1CDB-95CE-458B-A911-027A05894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7633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log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0B410-C7E4-4036-89E5-3C58E91B2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7200"/>
            <a:ext cx="10515600" cy="395816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BC7EE9C-562A-4519-B67A-EB99114D5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210" name="Picture 209">
            <a:extLst>
              <a:ext uri="{FF2B5EF4-FFF2-40B4-BE49-F238E27FC236}">
                <a16:creationId xmlns:a16="http://schemas.microsoft.com/office/drawing/2014/main" id="{9F395D62-9AFB-429C-85A8-BAAB83043A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171" y="6172200"/>
            <a:ext cx="2743200" cy="3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18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E029B6-CB79-C54C-9039-96842CE08C78}"/>
              </a:ext>
            </a:extLst>
          </p:cNvPr>
          <p:cNvSpPr txBox="1"/>
          <p:nvPr userDrawn="1"/>
        </p:nvSpPr>
        <p:spPr>
          <a:xfrm>
            <a:off x="9968163" y="6611353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7125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083" y="6451744"/>
            <a:ext cx="1438648" cy="18702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D3C83F-1685-4A4A-8993-74D3219027D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595503"/>
            <a:ext cx="4457700" cy="2243691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>
            <a:lvl1pPr>
              <a:defRPr lang="en-US" sz="5400" dirty="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0BFDB-C4BC-4E6F-8090-A00E82B41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30D4F-5FE4-4AA6-812B-A00AFC98112E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1066799" y="349478"/>
            <a:ext cx="3771901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buNone/>
              <a:defRPr sz="1400" cap="all" spc="300" baseline="0">
                <a:solidFill>
                  <a:schemeClr val="tx2"/>
                </a:solidFill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5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46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1183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5F8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7100" y="400050"/>
            <a:ext cx="8343900" cy="58293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228594" indent="-228594">
              <a:lnSpc>
                <a:spcPct val="100000"/>
              </a:lnSpc>
              <a:spcBef>
                <a:spcPts val="1200"/>
              </a:spcBef>
              <a:buClr>
                <a:srgbClr val="808080"/>
              </a:buClr>
              <a:buFont typeface="Arial" panose="020B0604020202020204" pitchFamily="34" charset="0"/>
              <a:buChar char="•"/>
              <a:defRPr sz="2400">
                <a:solidFill>
                  <a:schemeClr val="bg2"/>
                </a:solidFill>
                <a:latin typeface="Arial" panose="020B0604020202020204" pitchFamily="34" charset="0"/>
              </a:defRPr>
            </a:lvl1pPr>
            <a:lvl2pPr marL="685783" indent="-228594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–"/>
              <a:defRPr sz="1800">
                <a:solidFill>
                  <a:schemeClr val="bg2"/>
                </a:solidFill>
                <a:latin typeface="Arial" panose="020B0604020202020204" pitchFamily="34" charset="0"/>
              </a:defRPr>
            </a:lvl2pPr>
            <a:lvl3pPr marL="1066773" indent="-152396">
              <a:lnSpc>
                <a:spcPct val="100000"/>
              </a:lnSpc>
              <a:spcBef>
                <a:spcPts val="600"/>
              </a:spcBef>
              <a:buClr>
                <a:srgbClr val="808080"/>
              </a:buClr>
              <a:buFont typeface="Arial" panose="020B0604020202020204" pitchFamily="34" charset="0"/>
              <a:buChar char="▪"/>
              <a:defRPr sz="1400">
                <a:solidFill>
                  <a:schemeClr val="bg2"/>
                </a:solidFill>
                <a:latin typeface="Arial" panose="020B0604020202020204" pitchFamily="34" charset="0"/>
              </a:defRPr>
            </a:lvl3pPr>
            <a:lvl4pPr marL="1600160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4pPr>
            <a:lvl5pPr marL="2057349" indent="-228594">
              <a:lnSpc>
                <a:spcPct val="100000"/>
              </a:lnSpc>
              <a:spcBef>
                <a:spcPts val="400"/>
              </a:spcBef>
              <a:buClr>
                <a:schemeClr val="bg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6000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871113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ar blue w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01183"/>
            <a:ext cx="228600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rgbClr val="E5F8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E372F5-2EC7-4733-8384-2D4149AF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rgbClr val="80C7FB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D84B0B8-7C41-4C04-9E5E-65F06621721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81000" y="2514600"/>
            <a:ext cx="2286000" cy="37147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600">
                <a:solidFill>
                  <a:srgbClr val="80C7FB"/>
                </a:solidFill>
                <a:latin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8FAF2F2-81F0-496C-EB9C-AD35CB4996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009900" y="0"/>
            <a:ext cx="9182100" cy="6858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1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9122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370DD2-DBFE-499C-8B5D-257216661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0C31A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483" y="800100"/>
            <a:ext cx="3999017" cy="8863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F25C9EF-E3D6-4E9D-83B4-E16E0BAD9154}"/>
              </a:ext>
            </a:extLst>
          </p:cNvPr>
          <p:cNvSpPr>
            <a:spLocks noGrp="1" noChangeAspect="1"/>
          </p:cNvSpPr>
          <p:nvPr>
            <p:ph sz="quarter" idx="11"/>
          </p:nvPr>
        </p:nvSpPr>
        <p:spPr>
          <a:xfrm>
            <a:off x="4438650" y="2228850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CC9ADC35-0177-4D0A-A2B4-6BE8CB97A65E}"/>
              </a:ext>
            </a:extLst>
          </p:cNvPr>
          <p:cNvSpPr>
            <a:spLocks noGrp="1" noChangeAspect="1"/>
          </p:cNvSpPr>
          <p:nvPr>
            <p:ph sz="quarter" idx="12"/>
          </p:nvPr>
        </p:nvSpPr>
        <p:spPr>
          <a:xfrm>
            <a:off x="552450" y="2228850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87CCC8C-1CBB-4FA5-AC41-F8CE31E2C100}"/>
              </a:ext>
            </a:extLst>
          </p:cNvPr>
          <p:cNvSpPr>
            <a:spLocks noGrp="1" noChangeAspect="1"/>
          </p:cNvSpPr>
          <p:nvPr>
            <p:ph sz="quarter" idx="13"/>
          </p:nvPr>
        </p:nvSpPr>
        <p:spPr>
          <a:xfrm>
            <a:off x="8324850" y="2228850"/>
            <a:ext cx="3314700" cy="3314700"/>
          </a:xfrm>
          <a:prstGeom prst="rect">
            <a:avLst/>
          </a:prstGeom>
          <a:solidFill>
            <a:srgbClr val="E5F8FF"/>
          </a:solidFill>
        </p:spPr>
        <p:txBody>
          <a:bodyPr tIns="91440" bIns="91440" anchor="ctr" anchorCtr="0"/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E98A6F-4362-4A68-979C-B344868D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4000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7369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blue">
    <p:bg>
      <p:bgPr>
        <a:solidFill>
          <a:srgbClr val="0C3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95DA-6F2D-4DB9-A4B6-50D3D1C6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56" y="3438303"/>
            <a:ext cx="9201150" cy="2676747"/>
          </a:xfrm>
          <a:prstGeom prst="rect">
            <a:avLst/>
          </a:prstGeom>
        </p:spPr>
        <p:txBody>
          <a:bodyPr wrap="square" lIns="0" tIns="0" rIns="0" bIns="0" anchor="t" anchorCtr="0">
            <a:noAutofit/>
          </a:bodyPr>
          <a:lstStyle>
            <a:lvl1pPr>
              <a:lnSpc>
                <a:spcPct val="90000"/>
              </a:lnSpc>
              <a:defRPr sz="5400">
                <a:solidFill>
                  <a:srgbClr val="E5F8FF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CBAE8D-A442-4706-952E-6CCFA561B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98556" y="2914650"/>
            <a:ext cx="457200" cy="114300"/>
          </a:xfrm>
          <a:prstGeom prst="rect">
            <a:avLst/>
          </a:prstGeom>
          <a:solidFill>
            <a:srgbClr val="80C7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03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9"/>
          <p:cNvSpPr txBox="1"/>
          <p:nvPr userDrawn="1"/>
        </p:nvSpPr>
        <p:spPr>
          <a:xfrm>
            <a:off x="5120251" y="6702028"/>
            <a:ext cx="94577" cy="831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600" b="0" kern="1200" smtClean="0">
                <a:solidFill>
                  <a:srgbClr val="808080"/>
                </a:solidFill>
                <a:latin typeface="Arial" panose="020B0604020202020204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‹#›</a:t>
            </a:fld>
            <a:endParaRPr lang="en-US" sz="600" b="0" kern="1200" err="1">
              <a:solidFill>
                <a:srgbClr val="80808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7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  <p:sldLayoutId id="2147483739" r:id="rId25"/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  <p:sldLayoutId id="2147483752" r:id="rId38"/>
    <p:sldLayoutId id="2147483753" r:id="rId39"/>
    <p:sldLayoutId id="2147483754" r:id="rId40"/>
    <p:sldLayoutId id="2147483755" r:id="rId41"/>
    <p:sldLayoutId id="2147483756" r:id="rId4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D2EFD4-63C3-F2B2-163C-699D33DFBC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Helping to Build Pods Agility for Supply Chain Modernization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7BA6B-3D6A-256C-9F24-8D3F0B03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486209"/>
            <a:ext cx="7969282" cy="747897"/>
          </a:xfrm>
        </p:spPr>
        <p:txBody>
          <a:bodyPr/>
          <a:lstStyle/>
          <a:p>
            <a:r>
              <a:rPr lang="en-US" dirty="0"/>
              <a:t>Why Hyper Sprints?</a:t>
            </a:r>
          </a:p>
        </p:txBody>
      </p:sp>
    </p:spTree>
    <p:extLst>
      <p:ext uri="{BB962C8B-B14F-4D97-AF65-F5344CB8AC3E}">
        <p14:creationId xmlns:p14="http://schemas.microsoft.com/office/powerpoint/2010/main" val="187946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079-4D7B-21DE-BAA4-03DF9C0E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770" y="1790256"/>
            <a:ext cx="9201150" cy="2676747"/>
          </a:xfrm>
        </p:spPr>
        <p:txBody>
          <a:bodyPr/>
          <a:lstStyle/>
          <a:p>
            <a:r>
              <a:rPr lang="en-US" dirty="0"/>
              <a:t>The Opportunity to Reimagine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6FFF3B-2605-7BAA-9A5E-7C1CA4311F1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6770" y="3429000"/>
            <a:ext cx="11681816" cy="5829300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i="1">
                <a:solidFill>
                  <a:schemeClr val="tx2"/>
                </a:solidFill>
                <a:latin typeface="Arial"/>
                <a:cs typeface="Arial"/>
              </a:rPr>
              <a:t>“Agile enablement through Supply Chain Modernization is an opportunity to reimagine how we work and respond to customer expectations to deliver core products and services”</a:t>
            </a:r>
          </a:p>
          <a:p>
            <a:pPr marL="0" indent="0">
              <a:buNone/>
            </a:pPr>
            <a:endParaRPr lang="en-US" i="1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>
                <a:solidFill>
                  <a:schemeClr val="tx2"/>
                </a:solidFill>
                <a:latin typeface="Arial"/>
                <a:cs typeface="Arial"/>
              </a:rPr>
              <a:t>- Austin Welsh</a:t>
            </a:r>
            <a:endParaRPr lang="en-US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C4AB24-F9A6-BDAB-3DBA-A86612E63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432" y="6438986"/>
            <a:ext cx="1241779" cy="161431"/>
          </a:xfrm>
          <a:prstGeom prst="rect">
            <a:avLst/>
          </a:prstGeom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ABE1338-682C-901D-853D-12DB24236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0" y="6381836"/>
            <a:ext cx="761751" cy="20118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30D2C5-B1E0-99BC-E324-481C8F1D4952}"/>
              </a:ext>
            </a:extLst>
          </p:cNvPr>
          <p:cNvCxnSpPr>
            <a:cxnSpLocks/>
          </p:cNvCxnSpPr>
          <p:nvPr/>
        </p:nvCxnSpPr>
        <p:spPr>
          <a:xfrm>
            <a:off x="1224137" y="6419936"/>
            <a:ext cx="0" cy="18288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9">
            <a:extLst>
              <a:ext uri="{FF2B5EF4-FFF2-40B4-BE49-F238E27FC236}">
                <a16:creationId xmlns:a16="http://schemas.microsoft.com/office/drawing/2014/main" id="{86A5CE48-3942-75B4-4D3A-E2AF8FAAD040}"/>
              </a:ext>
            </a:extLst>
          </p:cNvPr>
          <p:cNvSpPr txBox="1"/>
          <p:nvPr/>
        </p:nvSpPr>
        <p:spPr>
          <a:xfrm>
            <a:off x="11548095" y="6438986"/>
            <a:ext cx="120225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Graphik" panose="020B0503030202060203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2</a:t>
            </a:fld>
            <a:endParaRPr lang="en-US" sz="800" b="0" kern="1200">
              <a:solidFill>
                <a:srgbClr val="808080"/>
              </a:solidFill>
              <a:latin typeface="Graphik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70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C8C-BCD9-30A6-61AB-8E35D4FE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 Sprints Values &amp; Benefits</a:t>
            </a:r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ECDF40FE-621D-4CF1-DDEF-B6760A9A37AC}"/>
              </a:ext>
            </a:extLst>
          </p:cNvPr>
          <p:cNvSpPr/>
          <p:nvPr/>
        </p:nvSpPr>
        <p:spPr>
          <a:xfrm>
            <a:off x="182881" y="1193074"/>
            <a:ext cx="5860870" cy="4911635"/>
          </a:xfrm>
          <a:prstGeom prst="roundRect">
            <a:avLst>
              <a:gd name="adj" fmla="val 2510"/>
            </a:avLst>
          </a:prstGeom>
          <a:gradFill flip="none" rotWithShape="1">
            <a:gsLst>
              <a:gs pos="0">
                <a:schemeClr val="bg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bg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bg1">
                  <a:lumMod val="40000"/>
                  <a:lumOff val="60000"/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53">
            <a:extLst>
              <a:ext uri="{FF2B5EF4-FFF2-40B4-BE49-F238E27FC236}">
                <a16:creationId xmlns:a16="http://schemas.microsoft.com/office/drawing/2014/main" id="{22222E4F-1C91-71F0-490D-6D54EE402B02}"/>
              </a:ext>
            </a:extLst>
          </p:cNvPr>
          <p:cNvSpPr/>
          <p:nvPr/>
        </p:nvSpPr>
        <p:spPr>
          <a:xfrm>
            <a:off x="6148251" y="1193074"/>
            <a:ext cx="5895703" cy="4911635"/>
          </a:xfrm>
          <a:prstGeom prst="roundRect">
            <a:avLst>
              <a:gd name="adj" fmla="val 2316"/>
            </a:avLst>
          </a:prstGeom>
          <a:gradFill flip="none" rotWithShape="1">
            <a:gsLst>
              <a:gs pos="0">
                <a:schemeClr val="bg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bg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bg1">
                  <a:lumMod val="40000"/>
                  <a:lumOff val="6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8702E-AA8F-8B6C-87FA-22C30562B322}"/>
              </a:ext>
            </a:extLst>
          </p:cNvPr>
          <p:cNvSpPr txBox="1"/>
          <p:nvPr/>
        </p:nvSpPr>
        <p:spPr>
          <a:xfrm>
            <a:off x="6482492" y="1258137"/>
            <a:ext cx="316432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 Black" panose="020B0A04020102020204" pitchFamily="34" charset="0"/>
              </a:rPr>
              <a:t>Hyper Sprints Benefits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D7242-F5F9-59AB-AD15-D53AA142694F}"/>
              </a:ext>
            </a:extLst>
          </p:cNvPr>
          <p:cNvSpPr txBox="1"/>
          <p:nvPr/>
        </p:nvSpPr>
        <p:spPr>
          <a:xfrm>
            <a:off x="299403" y="1258137"/>
            <a:ext cx="294010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7500C0"/>
                </a:solidFill>
                <a:latin typeface="Arial Black" panose="020B0A04020102020204" pitchFamily="34" charset="0"/>
              </a:rPr>
              <a:t>Hyper Sprints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C22799-232E-F085-057D-3A24B6980CDD}"/>
              </a:ext>
            </a:extLst>
          </p:cNvPr>
          <p:cNvSpPr txBox="1"/>
          <p:nvPr/>
        </p:nvSpPr>
        <p:spPr>
          <a:xfrm>
            <a:off x="6815911" y="2220598"/>
            <a:ext cx="474536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Transformation that Sticks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Drive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real behavior change to increase the value of the firm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through the application of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adult and immersive learning science.</a:t>
            </a:r>
          </a:p>
          <a:p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 through Doing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Identify and remove bottlenecks by delivering actual work, </a:t>
            </a: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seeking understanding and solutions early, and reducing risk of culture change burnout.</a:t>
            </a:r>
          </a:p>
          <a:p>
            <a:endParaRPr lang="en-US" sz="12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Speed to Value</a:t>
            </a:r>
          </a:p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 delivered more quickly by </a:t>
            </a:r>
            <a:r>
              <a:rPr lang="en-US" sz="12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activating</a:t>
            </a:r>
            <a:r>
              <a:rPr lang="en-US" sz="1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teams in the organization, resulting in fast, transparent results seen enterprise-wide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b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Focused and Custom Change</a:t>
            </a:r>
          </a:p>
          <a:p>
            <a:r>
              <a:rPr lang="en-US" sz="1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Targeted transformation for teams in the organization </a:t>
            </a:r>
            <a:r>
              <a:rPr lang="en-US" sz="1200" b="1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depending on their needs, skills, and capabilities</a:t>
            </a:r>
            <a:r>
              <a:rPr lang="en-US" sz="12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64CB2-51AE-606E-AD08-0D5DEE168CCF}"/>
              </a:ext>
            </a:extLst>
          </p:cNvPr>
          <p:cNvSpPr txBox="1"/>
          <p:nvPr/>
        </p:nvSpPr>
        <p:spPr>
          <a:xfrm>
            <a:off x="1044391" y="2819801"/>
            <a:ext cx="3964058" cy="203324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r>
              <a:rPr lang="en-US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Practice</a:t>
            </a:r>
            <a:r>
              <a:rPr lang="en-US" sz="1600">
                <a:solidFill>
                  <a:srgbClr val="75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r>
              <a:rPr lang="en-US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Experience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r>
              <a:rPr lang="en-US" b="1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Experimentation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Rigidity</a:t>
            </a: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>
              <a:lnSpc>
                <a:spcPct val="85000"/>
              </a:lnSpc>
              <a:spcAft>
                <a:spcPts val="600"/>
              </a:spcAft>
            </a:pPr>
            <a:r>
              <a:rPr lang="en-US" b="1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Accountability</a:t>
            </a:r>
            <a:r>
              <a:rPr lang="en-US" sz="1600" b="1">
                <a:solidFill>
                  <a:srgbClr val="7500C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>
                <a:latin typeface="Arial" panose="020B0604020202020204" pitchFamily="34" charset="0"/>
                <a:cs typeface="Arial" panose="020B0604020202020204" pitchFamily="34" charset="0"/>
              </a:rPr>
              <a:t>Responsibility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423185-88D2-350F-F51D-704F902F0030}"/>
              </a:ext>
            </a:extLst>
          </p:cNvPr>
          <p:cNvSpPr txBox="1"/>
          <p:nvPr/>
        </p:nvSpPr>
        <p:spPr>
          <a:xfrm>
            <a:off x="299403" y="1643354"/>
            <a:ext cx="5454034" cy="55399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Hyper Sprints is a new and exciting framework to start an agile transformation within your organization. The items on the right have value, but Hyper Sprints value items on the left more:</a:t>
            </a:r>
          </a:p>
        </p:txBody>
      </p:sp>
    </p:spTree>
    <p:extLst>
      <p:ext uri="{BB962C8B-B14F-4D97-AF65-F5344CB8AC3E}">
        <p14:creationId xmlns:p14="http://schemas.microsoft.com/office/powerpoint/2010/main" val="41018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9BC9-323B-EE7C-7D13-DAD8C1B04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2900"/>
            <a:ext cx="11430000" cy="443198"/>
          </a:xfrm>
        </p:spPr>
        <p:txBody>
          <a:bodyPr/>
          <a:lstStyle/>
          <a:p>
            <a:r>
              <a:rPr lang="en-US" dirty="0"/>
              <a:t>Pod Activation and Hyper Sprints - based on “Dojo”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F1F541-7362-CE66-A821-793AE1D9A474}"/>
              </a:ext>
            </a:extLst>
          </p:cNvPr>
          <p:cNvSpPr txBox="1"/>
          <p:nvPr/>
        </p:nvSpPr>
        <p:spPr>
          <a:xfrm>
            <a:off x="595687" y="1215929"/>
            <a:ext cx="9757395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Dojo / </a:t>
            </a:r>
            <a:r>
              <a:rPr lang="en-US" sz="2000" b="1" dirty="0" err="1">
                <a:solidFill>
                  <a:schemeClr val="bg2"/>
                </a:solidFill>
              </a:rPr>
              <a:t>dōjō</a:t>
            </a:r>
            <a:r>
              <a:rPr lang="en-US" sz="2000" b="1" dirty="0">
                <a:solidFill>
                  <a:schemeClr val="bg2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translates as “place of the Way” in Japanese.</a:t>
            </a:r>
          </a:p>
          <a:p>
            <a:endParaRPr lang="en-US" sz="2000" dirty="0">
              <a:solidFill>
                <a:schemeClr val="bg2"/>
              </a:solidFill>
            </a:endParaRPr>
          </a:p>
          <a:p>
            <a:r>
              <a:rPr lang="en-US" sz="2000" dirty="0">
                <a:solidFill>
                  <a:schemeClr val="bg2"/>
                </a:solidFill>
              </a:rPr>
              <a:t>In recent decades, “Dojo” has been adopted by organizations, working groups, and technology development teams all over the world to refer to a place set-aside and dedicated for immersive, experiential learning.</a:t>
            </a:r>
          </a:p>
        </p:txBody>
      </p:sp>
      <p:sp>
        <p:nvSpPr>
          <p:cNvPr id="4" name="Rectangle: Top Corners Rounded 4">
            <a:extLst>
              <a:ext uri="{FF2B5EF4-FFF2-40B4-BE49-F238E27FC236}">
                <a16:creationId xmlns:a16="http://schemas.microsoft.com/office/drawing/2014/main" id="{75BF72AF-91F9-B153-9291-380E8F026C7A}"/>
              </a:ext>
            </a:extLst>
          </p:cNvPr>
          <p:cNvSpPr txBox="1"/>
          <p:nvPr/>
        </p:nvSpPr>
        <p:spPr>
          <a:xfrm>
            <a:off x="4599740" y="4153870"/>
            <a:ext cx="5753342" cy="344538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28575" rIns="57150" bIns="28575" numCol="1" spcCol="1270" anchor="ctr" anchorCtr="0">
            <a:noAutofit/>
          </a:bodyPr>
          <a:lstStyle/>
          <a:p>
            <a:pPr marL="114300" lvl="1" indent="-114300" algn="l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sz="1500" kern="1200" dirty="0"/>
              <a:t>The Dojo is a place of high-energy and enthusiasm where learning and achievements are celebrated and fun is expected</a:t>
            </a:r>
          </a:p>
        </p:txBody>
      </p:sp>
      <p:sp>
        <p:nvSpPr>
          <p:cNvPr id="5" name="Rectangle: Rounded Corners 41">
            <a:extLst>
              <a:ext uri="{FF2B5EF4-FFF2-40B4-BE49-F238E27FC236}">
                <a16:creationId xmlns:a16="http://schemas.microsoft.com/office/drawing/2014/main" id="{CFC9B40D-455B-64A7-846D-0B9D70C468AE}"/>
              </a:ext>
            </a:extLst>
          </p:cNvPr>
          <p:cNvSpPr/>
          <p:nvPr/>
        </p:nvSpPr>
        <p:spPr>
          <a:xfrm>
            <a:off x="1298086" y="4037925"/>
            <a:ext cx="3259125" cy="514378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555AD9B3-D93E-A5EF-D792-A6BA296160AD}"/>
              </a:ext>
            </a:extLst>
          </p:cNvPr>
          <p:cNvSpPr txBox="1"/>
          <p:nvPr/>
        </p:nvSpPr>
        <p:spPr>
          <a:xfrm>
            <a:off x="1340615" y="4088748"/>
            <a:ext cx="3157477" cy="464158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80010" tIns="40005" rIns="80010" bIns="40005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HIGH ENERGY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2B3A74-C98C-B049-325D-3AD2B5A518D9}"/>
              </a:ext>
            </a:extLst>
          </p:cNvPr>
          <p:cNvSpPr/>
          <p:nvPr/>
        </p:nvSpPr>
        <p:spPr>
          <a:xfrm>
            <a:off x="5724727" y="5178445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8" name="Rectangle: Top Corners Rounded 43">
            <a:extLst>
              <a:ext uri="{FF2B5EF4-FFF2-40B4-BE49-F238E27FC236}">
                <a16:creationId xmlns:a16="http://schemas.microsoft.com/office/drawing/2014/main" id="{6F4614BA-D757-4570-5F7B-856D00058230}"/>
              </a:ext>
            </a:extLst>
          </p:cNvPr>
          <p:cNvSpPr/>
          <p:nvPr/>
        </p:nvSpPr>
        <p:spPr>
          <a:xfrm rot="5400000">
            <a:off x="7222132" y="1423223"/>
            <a:ext cx="464159" cy="5794001"/>
          </a:xfrm>
          <a:prstGeom prst="round2SameRect">
            <a:avLst/>
          </a:pr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: Top Corners Rounded 35">
            <a:extLst>
              <a:ext uri="{FF2B5EF4-FFF2-40B4-BE49-F238E27FC236}">
                <a16:creationId xmlns:a16="http://schemas.microsoft.com/office/drawing/2014/main" id="{7E84D9B0-E94D-B098-EB0F-530BF838D87D}"/>
              </a:ext>
            </a:extLst>
          </p:cNvPr>
          <p:cNvSpPr/>
          <p:nvPr/>
        </p:nvSpPr>
        <p:spPr>
          <a:xfrm rot="5400000">
            <a:off x="7223757" y="2090105"/>
            <a:ext cx="440579" cy="5794001"/>
          </a:xfrm>
          <a:prstGeom prst="round2SameRect">
            <a:avLst/>
          </a:prstGeom>
          <a:noFill/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: Top Corners Rounded 12">
            <a:extLst>
              <a:ext uri="{FF2B5EF4-FFF2-40B4-BE49-F238E27FC236}">
                <a16:creationId xmlns:a16="http://schemas.microsoft.com/office/drawing/2014/main" id="{B3B7D7CF-F413-EC39-5F7D-FF44914BE217}"/>
              </a:ext>
            </a:extLst>
          </p:cNvPr>
          <p:cNvSpPr txBox="1"/>
          <p:nvPr/>
        </p:nvSpPr>
        <p:spPr>
          <a:xfrm>
            <a:off x="4586918" y="4812285"/>
            <a:ext cx="5753342" cy="39756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150" tIns="28575" rIns="57150" bIns="28575" numCol="1" spcCol="1270" anchor="ctr" anchorCtr="0">
            <a:noAutofit/>
          </a:bodyPr>
          <a:lstStyle>
            <a:defPPr>
              <a:defRPr lang="en-US"/>
            </a:defPPr>
            <a:lvl2pPr marL="114300" lvl="1" indent="-114300" defTabSz="666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  <a:defRPr sz="1500"/>
            </a:lvl2pPr>
          </a:lstStyle>
          <a:p>
            <a:pPr lvl="1"/>
            <a:r>
              <a:rPr lang="en-US" dirty="0"/>
              <a:t>The Dojo provides a safe environment for teams to experiment new ways of working while maintaining productivity.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F3DA44-E78D-D9CE-CE3E-9C07FC63A377}"/>
              </a:ext>
            </a:extLst>
          </p:cNvPr>
          <p:cNvGrpSpPr/>
          <p:nvPr/>
        </p:nvGrpSpPr>
        <p:grpSpPr>
          <a:xfrm>
            <a:off x="1298086" y="4749656"/>
            <a:ext cx="3259125" cy="464159"/>
            <a:chOff x="0" y="2188765"/>
            <a:chExt cx="3259125" cy="1041135"/>
          </a:xfrm>
          <a:solidFill>
            <a:schemeClr val="accent1"/>
          </a:solidFill>
        </p:grpSpPr>
        <p:sp>
          <p:nvSpPr>
            <p:cNvPr id="12" name="Rectangle: Rounded Corners 33">
              <a:extLst>
                <a:ext uri="{FF2B5EF4-FFF2-40B4-BE49-F238E27FC236}">
                  <a16:creationId xmlns:a16="http://schemas.microsoft.com/office/drawing/2014/main" id="{840BA72E-8C61-2B45-DA86-45946E6F1AD5}"/>
                </a:ext>
              </a:extLst>
            </p:cNvPr>
            <p:cNvSpPr/>
            <p:nvPr/>
          </p:nvSpPr>
          <p:spPr>
            <a:xfrm>
              <a:off x="0" y="2188765"/>
              <a:ext cx="3259125" cy="104113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14">
              <a:extLst>
                <a:ext uri="{FF2B5EF4-FFF2-40B4-BE49-F238E27FC236}">
                  <a16:creationId xmlns:a16="http://schemas.microsoft.com/office/drawing/2014/main" id="{1A04535A-DF26-1068-4B96-DB0DE80FC9C8}"/>
                </a:ext>
              </a:extLst>
            </p:cNvPr>
            <p:cNvSpPr txBox="1"/>
            <p:nvPr/>
          </p:nvSpPr>
          <p:spPr>
            <a:xfrm>
              <a:off x="50824" y="2239589"/>
              <a:ext cx="3157477" cy="939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SAFE ENVIRONMENT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DD497A-FC52-6124-EA7A-890336083568}"/>
              </a:ext>
            </a:extLst>
          </p:cNvPr>
          <p:cNvGrpSpPr/>
          <p:nvPr/>
        </p:nvGrpSpPr>
        <p:grpSpPr>
          <a:xfrm>
            <a:off x="4547045" y="5462753"/>
            <a:ext cx="5794001" cy="371328"/>
            <a:chOff x="3259125" y="4479264"/>
            <a:chExt cx="5794001" cy="832908"/>
          </a:xfrm>
          <a:noFill/>
        </p:grpSpPr>
        <p:sp>
          <p:nvSpPr>
            <p:cNvPr id="15" name="Rectangle: Top Corners Rounded 27">
              <a:extLst>
                <a:ext uri="{FF2B5EF4-FFF2-40B4-BE49-F238E27FC236}">
                  <a16:creationId xmlns:a16="http://schemas.microsoft.com/office/drawing/2014/main" id="{45A86F35-BA8E-543B-AD0E-89225A0BFF9F}"/>
                </a:ext>
              </a:extLst>
            </p:cNvPr>
            <p:cNvSpPr/>
            <p:nvPr/>
          </p:nvSpPr>
          <p:spPr>
            <a:xfrm rot="5400000">
              <a:off x="5739672" y="1998717"/>
              <a:ext cx="832908" cy="5794001"/>
            </a:xfrm>
            <a:prstGeom prst="round2SameRect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: Top Corners Rounded 20">
              <a:extLst>
                <a:ext uri="{FF2B5EF4-FFF2-40B4-BE49-F238E27FC236}">
                  <a16:creationId xmlns:a16="http://schemas.microsoft.com/office/drawing/2014/main" id="{0DAFFB16-DF37-943D-05DA-9D09321A8DD3}"/>
                </a:ext>
              </a:extLst>
            </p:cNvPr>
            <p:cNvSpPr txBox="1"/>
            <p:nvPr/>
          </p:nvSpPr>
          <p:spPr>
            <a:xfrm>
              <a:off x="3259126" y="4519923"/>
              <a:ext cx="5753342" cy="75159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7150" tIns="28575" rIns="57150" bIns="28575" numCol="1" spcCol="1270" anchor="ctr" anchorCtr="0">
              <a:noAutofit/>
            </a:bodyPr>
            <a:lstStyle/>
            <a:p>
              <a:pPr marL="114300" lvl="1" indent="-114300" algn="l" defTabSz="6667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500" kern="1200" dirty="0"/>
                <a:t>Teams learn new practices while executing their real work.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E6548F-6E66-793D-DEBA-2A4B613F6FF8}"/>
              </a:ext>
            </a:extLst>
          </p:cNvPr>
          <p:cNvGrpSpPr/>
          <p:nvPr/>
        </p:nvGrpSpPr>
        <p:grpSpPr>
          <a:xfrm>
            <a:off x="1298086" y="5403564"/>
            <a:ext cx="3259125" cy="464160"/>
            <a:chOff x="0" y="4375150"/>
            <a:chExt cx="3259125" cy="1041135"/>
          </a:xfrm>
          <a:solidFill>
            <a:schemeClr val="accent1"/>
          </a:solidFill>
        </p:grpSpPr>
        <p:sp>
          <p:nvSpPr>
            <p:cNvPr id="18" name="Rectangle: Rounded Corners 25">
              <a:extLst>
                <a:ext uri="{FF2B5EF4-FFF2-40B4-BE49-F238E27FC236}">
                  <a16:creationId xmlns:a16="http://schemas.microsoft.com/office/drawing/2014/main" id="{A94D3A09-7962-F02B-3BBB-6BA46A2723EE}"/>
                </a:ext>
              </a:extLst>
            </p:cNvPr>
            <p:cNvSpPr/>
            <p:nvPr/>
          </p:nvSpPr>
          <p:spPr>
            <a:xfrm>
              <a:off x="0" y="4375150"/>
              <a:ext cx="3259125" cy="1041135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22">
              <a:extLst>
                <a:ext uri="{FF2B5EF4-FFF2-40B4-BE49-F238E27FC236}">
                  <a16:creationId xmlns:a16="http://schemas.microsoft.com/office/drawing/2014/main" id="{325A90DD-D7D6-2449-34EE-A7049172FA6C}"/>
                </a:ext>
              </a:extLst>
            </p:cNvPr>
            <p:cNvSpPr txBox="1"/>
            <p:nvPr/>
          </p:nvSpPr>
          <p:spPr>
            <a:xfrm>
              <a:off x="50824" y="4425974"/>
              <a:ext cx="3157477" cy="93948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0010" tIns="40005" rIns="80010" bIns="40005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kern="1200" dirty="0">
                  <a:solidFill>
                    <a:schemeClr val="bg1">
                      <a:lumMod val="20000"/>
                      <a:lumOff val="80000"/>
                    </a:schemeClr>
                  </a:solidFill>
                </a:rPr>
                <a:t>REAL WORK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ED31BE5-5256-CF96-0F72-092C841CDAEE}"/>
              </a:ext>
            </a:extLst>
          </p:cNvPr>
          <p:cNvSpPr txBox="1"/>
          <p:nvPr/>
        </p:nvSpPr>
        <p:spPr>
          <a:xfrm>
            <a:off x="3161835" y="3389247"/>
            <a:ext cx="462509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Attributes of Dojo include ….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894DBC2-6763-24BD-933D-594AEED66988}"/>
              </a:ext>
            </a:extLst>
          </p:cNvPr>
          <p:cNvCxnSpPr/>
          <p:nvPr/>
        </p:nvCxnSpPr>
        <p:spPr>
          <a:xfrm>
            <a:off x="2185639" y="3122341"/>
            <a:ext cx="663497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487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6F49035F-033F-CC48-B34E-066D606A081F}"/>
              </a:ext>
            </a:extLst>
          </p:cNvPr>
          <p:cNvGrpSpPr/>
          <p:nvPr/>
        </p:nvGrpSpPr>
        <p:grpSpPr>
          <a:xfrm>
            <a:off x="9534294" y="2553364"/>
            <a:ext cx="1350099" cy="2434055"/>
            <a:chOff x="7540632" y="1837639"/>
            <a:chExt cx="624879" cy="1736978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4E00B6C-FB39-1D40-AC3A-C36AA569165C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0632" y="1848791"/>
              <a:ext cx="624879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B1D3EFD-BF08-1F4E-A119-7A71BD13457E}"/>
                </a:ext>
              </a:extLst>
            </p:cNvPr>
            <p:cNvCxnSpPr>
              <a:cxnSpLocks/>
            </p:cNvCxnSpPr>
            <p:nvPr/>
          </p:nvCxnSpPr>
          <p:spPr>
            <a:xfrm>
              <a:off x="8165511" y="1837639"/>
              <a:ext cx="0" cy="173697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94F78D4-58F6-8146-8B56-B84E57775A9F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966862" y="3567075"/>
              <a:ext cx="198649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FC0623-2E85-1E41-B1C8-E6714E0146AC}"/>
              </a:ext>
            </a:extLst>
          </p:cNvPr>
          <p:cNvGrpSpPr/>
          <p:nvPr/>
        </p:nvGrpSpPr>
        <p:grpSpPr>
          <a:xfrm rot="10800000">
            <a:off x="1126998" y="2553361"/>
            <a:ext cx="1259355" cy="2449785"/>
            <a:chOff x="7540632" y="1837639"/>
            <a:chExt cx="624879" cy="173697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0C59E14-C93F-6940-BB3C-5741540DCFC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540632" y="1848791"/>
              <a:ext cx="624879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7100E12-3AD8-D144-9B9E-D033217A1E15}"/>
                </a:ext>
              </a:extLst>
            </p:cNvPr>
            <p:cNvCxnSpPr>
              <a:cxnSpLocks/>
            </p:cNvCxnSpPr>
            <p:nvPr/>
          </p:nvCxnSpPr>
          <p:spPr>
            <a:xfrm>
              <a:off x="8165511" y="1837639"/>
              <a:ext cx="0" cy="173697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EDB6E0A-2A54-6F4C-81A7-2BDC7A9B3D25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966862" y="3567075"/>
              <a:ext cx="198649" cy="0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hape 39">
            <a:extLst>
              <a:ext uri="{FF2B5EF4-FFF2-40B4-BE49-F238E27FC236}">
                <a16:creationId xmlns:a16="http://schemas.microsoft.com/office/drawing/2014/main" id="{D94576C1-70EA-3C48-BC83-21543112BAD3}"/>
              </a:ext>
            </a:extLst>
          </p:cNvPr>
          <p:cNvSpPr/>
          <p:nvPr/>
        </p:nvSpPr>
        <p:spPr>
          <a:xfrm>
            <a:off x="1616166" y="1903505"/>
            <a:ext cx="3981992" cy="1628674"/>
          </a:xfrm>
          <a:prstGeom prst="roundRect">
            <a:avLst/>
          </a:prstGeom>
          <a:solidFill>
            <a:srgbClr val="E4E4E4"/>
          </a:solidFill>
          <a:ln w="31750">
            <a:solidFill>
              <a:schemeClr val="bg1"/>
            </a:solidFill>
            <a:miter lim="400000"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endParaRPr kumimoji="0" sz="1867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503030202060203" pitchFamily="34" charset="77"/>
              <a:cs typeface="Arial"/>
              <a:sym typeface="Arial"/>
            </a:endParaRPr>
          </a:p>
        </p:txBody>
      </p:sp>
      <p:sp>
        <p:nvSpPr>
          <p:cNvPr id="7" name="Shape 39">
            <a:extLst>
              <a:ext uri="{FF2B5EF4-FFF2-40B4-BE49-F238E27FC236}">
                <a16:creationId xmlns:a16="http://schemas.microsoft.com/office/drawing/2014/main" id="{3B7AFA43-1F0E-7C4A-85C5-B00C2F8D898A}"/>
              </a:ext>
            </a:extLst>
          </p:cNvPr>
          <p:cNvSpPr/>
          <p:nvPr/>
        </p:nvSpPr>
        <p:spPr>
          <a:xfrm>
            <a:off x="6416188" y="1903505"/>
            <a:ext cx="3981992" cy="1628674"/>
          </a:xfrm>
          <a:prstGeom prst="roundRect">
            <a:avLst/>
          </a:prstGeom>
          <a:solidFill>
            <a:srgbClr val="E4E4E4"/>
          </a:solidFill>
          <a:ln w="31750">
            <a:solidFill>
              <a:schemeClr val="bg1"/>
            </a:solidFill>
            <a:miter lim="400000"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endParaRPr kumimoji="0" sz="1867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503030202060203" pitchFamily="34" charset="77"/>
              <a:cs typeface="Arial"/>
              <a:sym typeface="Arial"/>
            </a:endParaRPr>
          </a:p>
        </p:txBody>
      </p:sp>
      <p:sp>
        <p:nvSpPr>
          <p:cNvPr id="10" name="Shape 39">
            <a:extLst>
              <a:ext uri="{FF2B5EF4-FFF2-40B4-BE49-F238E27FC236}">
                <a16:creationId xmlns:a16="http://schemas.microsoft.com/office/drawing/2014/main" id="{00C70574-CB36-7A49-847F-838D48097C41}"/>
              </a:ext>
            </a:extLst>
          </p:cNvPr>
          <p:cNvSpPr/>
          <p:nvPr/>
        </p:nvSpPr>
        <p:spPr>
          <a:xfrm>
            <a:off x="6416188" y="4080588"/>
            <a:ext cx="3981992" cy="1539621"/>
          </a:xfrm>
          <a:prstGeom prst="roundRect">
            <a:avLst/>
          </a:prstGeom>
          <a:solidFill>
            <a:srgbClr val="E4E4E4"/>
          </a:solidFill>
          <a:ln w="31750">
            <a:solidFill>
              <a:schemeClr val="bg1"/>
            </a:solidFill>
            <a:miter lim="400000"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endParaRPr kumimoji="0" sz="1867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Black" panose="020B0503030202060203" pitchFamily="34" charset="77"/>
              <a:cs typeface="Arial"/>
              <a:sym typeface="Arial"/>
            </a:endParaRPr>
          </a:p>
        </p:txBody>
      </p:sp>
      <p:sp>
        <p:nvSpPr>
          <p:cNvPr id="13" name="Shape 39">
            <a:extLst>
              <a:ext uri="{FF2B5EF4-FFF2-40B4-BE49-F238E27FC236}">
                <a16:creationId xmlns:a16="http://schemas.microsoft.com/office/drawing/2014/main" id="{EDFA0876-50C1-1B4F-9094-00F202351CAD}"/>
              </a:ext>
            </a:extLst>
          </p:cNvPr>
          <p:cNvSpPr/>
          <p:nvPr/>
        </p:nvSpPr>
        <p:spPr>
          <a:xfrm>
            <a:off x="1616166" y="4080588"/>
            <a:ext cx="3981992" cy="1539621"/>
          </a:xfrm>
          <a:prstGeom prst="roundRect">
            <a:avLst/>
          </a:prstGeom>
          <a:solidFill>
            <a:srgbClr val="E4E4E4"/>
          </a:solidFill>
          <a:ln w="31750">
            <a:solidFill>
              <a:schemeClr val="bg1"/>
            </a:solidFill>
            <a:miter lim="400000"/>
          </a:ln>
          <a:effectLst>
            <a:outerShdw blurRad="63500" algn="ctr" rotWithShape="0">
              <a:prstClr val="black">
                <a:alpha val="25000"/>
              </a:prstClr>
            </a:outerShdw>
          </a:effectLst>
        </p:spPr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/>
                <a:ea typeface="Arial"/>
                <a:cs typeface="Arial"/>
                <a:sym typeface="Arial"/>
              </a:defRPr>
            </a:pPr>
            <a:endParaRPr kumimoji="0" sz="1867" b="1" i="0" u="none" strike="noStrike" kern="1200" cap="none" spc="0" normalizeH="0" baseline="0" noProof="0">
              <a:ln>
                <a:noFill/>
              </a:ln>
              <a:solidFill>
                <a:srgbClr val="FF2C00"/>
              </a:solidFill>
              <a:effectLst/>
              <a:uLnTx/>
              <a:uFillTx/>
              <a:latin typeface="Graphik Black" panose="020B0503030202060203" pitchFamily="34" charset="77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3B1F8-41C0-084C-9264-E57121AC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Pods Activation Sequence at Dell</a:t>
            </a:r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D3ACD912-BA96-5B4F-B12D-899FEF0683E7}"/>
              </a:ext>
            </a:extLst>
          </p:cNvPr>
          <p:cNvSpPr txBox="1">
            <a:spLocks/>
          </p:cNvSpPr>
          <p:nvPr/>
        </p:nvSpPr>
        <p:spPr>
          <a:xfrm>
            <a:off x="1842579" y="1956544"/>
            <a:ext cx="2955051" cy="423516"/>
          </a:xfrm>
          <a:prstGeom prst="rect">
            <a:avLst/>
          </a:prstGeom>
        </p:spPr>
        <p:txBody>
          <a:bodyPr vert="horz" wrap="square" lIns="0" tIns="118365" rIns="0" bIns="59183" rtlCol="0">
            <a:spAutoFit/>
          </a:bodyPr>
          <a:lstStyle>
            <a:lvl1pPr marL="42902" indent="0" algn="l" defTabSz="686423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cap="none" baseline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42902" indent="0" algn="l" defTabSz="686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1"/>
              </a:spcAft>
              <a:buFont typeface="Arial" panose="020B0604020202020204" pitchFamily="34" charset="0"/>
              <a:buNone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902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76"/>
              </a:spcAft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606" indent="-127512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311" indent="-133471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9015" indent="-129897" algn="l" defTabSz="68642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10" indent="0" algn="l" defTabSz="686423" rtl="0" eaLnBrk="1" latinLnBrk="0" hangingPunct="1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None/>
              <a:defRPr sz="901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710" indent="0" algn="l" defTabSz="686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Font typeface="Arial" panose="020B0604020202020204" pitchFamily="34" charset="0"/>
              <a:buNone/>
              <a:defRPr sz="135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0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D200F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01. Identify  Pod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D200F0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5715F-710B-AE4D-B533-2CE4C6CAAB2B}"/>
              </a:ext>
            </a:extLst>
          </p:cNvPr>
          <p:cNvSpPr/>
          <p:nvPr/>
        </p:nvSpPr>
        <p:spPr>
          <a:xfrm>
            <a:off x="1842578" y="2553079"/>
            <a:ext cx="3315548" cy="884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4109" indent="-134109" defTabSz="1219170">
              <a:spcAft>
                <a:spcPts val="533"/>
              </a:spcAft>
              <a:buFont typeface="Arial" panose="020B0604020202020204" pitchFamily="34" charset="0"/>
              <a:buChar char="•"/>
              <a:defRPr/>
            </a:pPr>
            <a:r>
              <a:rPr lang="en-US" sz="1333" dirty="0">
                <a:solidFill>
                  <a:srgbClr val="000000"/>
                </a:solidFill>
                <a:latin typeface="Graphik" panose="020B0503030202060203" pitchFamily="34" charset="77"/>
              </a:rPr>
              <a:t>Select Pod to start Activation</a:t>
            </a:r>
          </a:p>
          <a:p>
            <a:pPr marL="134109" indent="-134109" defTabSz="1219170">
              <a:spcAft>
                <a:spcPts val="533"/>
              </a:spcAft>
              <a:buFont typeface="Arial" panose="020B0604020202020204" pitchFamily="34" charset="0"/>
              <a:buChar char="•"/>
              <a:defRPr/>
            </a:pPr>
            <a:r>
              <a:rPr lang="en-US" sz="1333" dirty="0">
                <a:solidFill>
                  <a:srgbClr val="000000"/>
                </a:solidFill>
                <a:latin typeface="Graphik" panose="020B0503030202060203" pitchFamily="34" charset="77"/>
              </a:rPr>
              <a:t>Early success spread by word-of-mouth will create ‘snowball effect’ for future Dojos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820E697C-22D6-B74F-B529-0602FDA85179}"/>
              </a:ext>
            </a:extLst>
          </p:cNvPr>
          <p:cNvSpPr txBox="1">
            <a:spLocks/>
          </p:cNvSpPr>
          <p:nvPr/>
        </p:nvSpPr>
        <p:spPr>
          <a:xfrm>
            <a:off x="6672847" y="1956544"/>
            <a:ext cx="2953173" cy="606643"/>
          </a:xfrm>
          <a:prstGeom prst="rect">
            <a:avLst/>
          </a:prstGeom>
        </p:spPr>
        <p:txBody>
          <a:bodyPr vert="horz" wrap="square" lIns="0" tIns="118365" rIns="0" bIns="59183" rtlCol="0">
            <a:spAutoFit/>
          </a:bodyPr>
          <a:lstStyle>
            <a:lvl1pPr marL="42902" indent="0" algn="l" defTabSz="686423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cap="none" baseline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42902" indent="0" algn="l" defTabSz="686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1"/>
              </a:spcAft>
              <a:buFont typeface="Arial" panose="020B0604020202020204" pitchFamily="34" charset="0"/>
              <a:buNone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902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76"/>
              </a:spcAft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606" indent="-127512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311" indent="-133471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9015" indent="-129897" algn="l" defTabSz="68642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10" indent="0" algn="l" defTabSz="686423" rtl="0" eaLnBrk="1" latinLnBrk="0" hangingPunct="1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None/>
              <a:defRPr sz="901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710" indent="0" algn="l" defTabSz="686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Font typeface="Arial" panose="020B0604020202020204" pitchFamily="34" charset="0"/>
              <a:buNone/>
              <a:defRPr sz="135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0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02. Pre-Bootcamp</a:t>
            </a:r>
          </a:p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solidFill>
                  <a:srgbClr val="A100FF"/>
                </a:solidFill>
              </a:rPr>
              <a:t>(1-2 Weeks)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A100FF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361B2-200F-1E43-8D72-D30FF3D7B7B3}"/>
              </a:ext>
            </a:extLst>
          </p:cNvPr>
          <p:cNvSpPr/>
          <p:nvPr/>
        </p:nvSpPr>
        <p:spPr>
          <a:xfrm>
            <a:off x="6667641" y="2612561"/>
            <a:ext cx="2722880" cy="743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Pod </a:t>
            </a:r>
            <a:r>
              <a:rPr lang="en-US" sz="1333" dirty="0">
                <a:solidFill>
                  <a:srgbClr val="000000"/>
                </a:solidFill>
                <a:latin typeface="Graphik" panose="020B0503030202060203" pitchFamily="34" charset="77"/>
                <a:ea typeface="Graphik" charset="0"/>
                <a:cs typeface="Graphik" charset="0"/>
              </a:rPr>
              <a:t>orientation</a:t>
            </a:r>
            <a:endParaRPr kumimoji="0" lang="en-US" sz="1333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raphik" panose="020B0503030202060203" pitchFamily="34" charset="77"/>
              <a:ea typeface="Graphik" charset="0"/>
              <a:cs typeface="Graphik" charset="0"/>
            </a:endParaRPr>
          </a:p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Set expectations</a:t>
            </a:r>
          </a:p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Prepare product backlog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F9A8036-3D44-9F4F-A0E2-C51C75910F4C}"/>
              </a:ext>
            </a:extLst>
          </p:cNvPr>
          <p:cNvSpPr txBox="1">
            <a:spLocks/>
          </p:cNvSpPr>
          <p:nvPr/>
        </p:nvSpPr>
        <p:spPr>
          <a:xfrm>
            <a:off x="6659301" y="4128395"/>
            <a:ext cx="2953173" cy="606643"/>
          </a:xfrm>
          <a:prstGeom prst="rect">
            <a:avLst/>
          </a:prstGeom>
        </p:spPr>
        <p:txBody>
          <a:bodyPr vert="horz" wrap="square" lIns="0" tIns="118365" rIns="0" bIns="59183" rtlCol="0">
            <a:spAutoFit/>
          </a:bodyPr>
          <a:lstStyle>
            <a:lvl1pPr marL="42902" indent="0" algn="l" defTabSz="686423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cap="none" baseline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42902" indent="0" algn="l" defTabSz="686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1"/>
              </a:spcAft>
              <a:buFont typeface="Arial" panose="020B0604020202020204" pitchFamily="34" charset="0"/>
              <a:buNone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902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76"/>
              </a:spcAft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606" indent="-127512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311" indent="-133471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9015" indent="-129897" algn="l" defTabSz="68642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10" indent="0" algn="l" defTabSz="686423" rtl="0" eaLnBrk="1" latinLnBrk="0" hangingPunct="1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None/>
              <a:defRPr sz="901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710" indent="0" algn="l" defTabSz="686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Font typeface="Arial" panose="020B0604020202020204" pitchFamily="34" charset="0"/>
              <a:buNone/>
              <a:defRPr sz="135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0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460073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03. Hyper Sprints</a:t>
            </a:r>
          </a:p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60073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rPr>
              <a:t>(6 weeks)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CC6B0B-D024-154F-8E17-72A54C34D21E}"/>
              </a:ext>
            </a:extLst>
          </p:cNvPr>
          <p:cNvSpPr/>
          <p:nvPr/>
        </p:nvSpPr>
        <p:spPr>
          <a:xfrm>
            <a:off x="6659301" y="4732121"/>
            <a:ext cx="3684693" cy="7436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Start with Bootcamp: Multi-Day Learning</a:t>
            </a:r>
          </a:p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Hyper Sprints (Scrum Events in 2.5 days)</a:t>
            </a:r>
          </a:p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Coaching and weekly stakeholder updates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A45E0B39-0972-034B-8B23-E6A11B7C6470}"/>
              </a:ext>
            </a:extLst>
          </p:cNvPr>
          <p:cNvSpPr txBox="1">
            <a:spLocks/>
          </p:cNvSpPr>
          <p:nvPr/>
        </p:nvSpPr>
        <p:spPr>
          <a:xfrm>
            <a:off x="1842579" y="4128395"/>
            <a:ext cx="3577049" cy="423516"/>
          </a:xfrm>
          <a:prstGeom prst="rect">
            <a:avLst/>
          </a:prstGeom>
        </p:spPr>
        <p:txBody>
          <a:bodyPr vert="horz" wrap="square" lIns="0" tIns="118365" rIns="0" bIns="59183" rtlCol="0">
            <a:spAutoFit/>
          </a:bodyPr>
          <a:lstStyle>
            <a:lvl1pPr marL="42902" indent="0" algn="l" defTabSz="686423" rtl="0" eaLnBrk="1" latinLnBrk="0" hangingPunct="1">
              <a:lnSpc>
                <a:spcPct val="85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 cap="none" baseline="0">
                <a:solidFill>
                  <a:schemeClr val="bg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42902" indent="0" algn="l" defTabSz="686423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1"/>
              </a:spcAft>
              <a:buFont typeface="Arial" panose="020B0604020202020204" pitchFamily="34" charset="0"/>
              <a:buNone/>
              <a:defRPr sz="210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2902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76"/>
              </a:spcAft>
              <a:buFont typeface="Arial" panose="020B0604020202020204" pitchFamily="34" charset="0"/>
              <a:buNone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606" indent="-127512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0311" indent="-133471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29015" indent="-129897" algn="l" defTabSz="68642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710" indent="0" algn="l" defTabSz="686423" rtl="0" eaLnBrk="1" latinLnBrk="0" hangingPunct="1">
              <a:lnSpc>
                <a:spcPct val="90000"/>
              </a:lnSpc>
              <a:spcBef>
                <a:spcPts val="601"/>
              </a:spcBef>
              <a:buFont typeface="Arial" panose="020B0604020202020204" pitchFamily="34" charset="0"/>
              <a:buNone/>
              <a:defRPr sz="901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710" indent="0" algn="l" defTabSz="68642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1"/>
              </a:spcAft>
              <a:buFont typeface="Arial" panose="020B0604020202020204" pitchFamily="34" charset="0"/>
              <a:buNone/>
              <a:defRPr sz="1351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10" indent="0" algn="l" defTabSz="68642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 sz="9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67" b="1" i="0" u="none" strike="noStrike" kern="1200" cap="none" spc="0" normalizeH="0" baseline="0" noProof="0" dirty="0">
                <a:ln>
                  <a:noFill/>
                </a:ln>
                <a:solidFill>
                  <a:srgbClr val="FF2C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04. Re-Enter Workplace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FF2C00"/>
              </a:solidFill>
              <a:effectLst/>
              <a:uLnTx/>
              <a:uFillTx/>
              <a:latin typeface="Graphik" panose="020B0503030202060203" pitchFamily="34" charset="77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062E-08EB-FD46-A7F4-BBF580046535}"/>
              </a:ext>
            </a:extLst>
          </p:cNvPr>
          <p:cNvSpPr/>
          <p:nvPr/>
        </p:nvSpPr>
        <p:spPr>
          <a:xfrm>
            <a:off x="1842578" y="4732121"/>
            <a:ext cx="3115736" cy="679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Graduation &amp; celebration </a:t>
            </a:r>
          </a:p>
          <a:p>
            <a:pPr marL="134109" marR="0" lvl="0" indent="-134109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33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77"/>
                <a:ea typeface="Graphik" charset="0"/>
                <a:cs typeface="Graphik" charset="0"/>
              </a:rPr>
              <a:t>(recommended) 1, 3 &amp; 6 month inspect &amp; adapt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BBCF3-97C3-F44A-9A62-B2E324D153FD}"/>
              </a:ext>
            </a:extLst>
          </p:cNvPr>
          <p:cNvCxnSpPr>
            <a:cxnSpLocks/>
          </p:cNvCxnSpPr>
          <p:nvPr/>
        </p:nvCxnSpPr>
        <p:spPr>
          <a:xfrm>
            <a:off x="5770451" y="2578514"/>
            <a:ext cx="453885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BD0533-AF63-0044-8193-38B93864BB84}"/>
              </a:ext>
            </a:extLst>
          </p:cNvPr>
          <p:cNvCxnSpPr>
            <a:cxnSpLocks/>
          </p:cNvCxnSpPr>
          <p:nvPr/>
        </p:nvCxnSpPr>
        <p:spPr>
          <a:xfrm flipH="1">
            <a:off x="5770453" y="5003147"/>
            <a:ext cx="453884" cy="0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8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60DC68-C02D-9BC0-FFEE-D884FAD8F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502" y="166552"/>
            <a:ext cx="8843210" cy="54048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E705C-1DB2-AADE-9D09-004AED4C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>
            <a:normAutofit fontScale="90000"/>
          </a:bodyPr>
          <a:lstStyle/>
          <a:p>
            <a:r>
              <a:rPr lang="en-US" sz="2500" kern="1200" dirty="0"/>
              <a:t>What </a:t>
            </a:r>
            <a:r>
              <a:rPr lang="en-US" sz="2500" dirty="0"/>
              <a:t>D</a:t>
            </a:r>
            <a:r>
              <a:rPr lang="en-US" sz="2500" kern="1200" dirty="0"/>
              <a:t>oes </a:t>
            </a:r>
            <a:r>
              <a:rPr lang="en-US" sz="2500" dirty="0"/>
              <a:t>Experiencing</a:t>
            </a:r>
            <a:r>
              <a:rPr lang="en-US" sz="2500" kern="1200" dirty="0"/>
              <a:t> a Pod Activation Mean?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96759511-4CD4-DB0D-67B1-A766261F731E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This is what the timeline will be like:</a:t>
            </a:r>
          </a:p>
          <a:p>
            <a:r>
              <a:rPr lang="en-US" dirty="0"/>
              <a:t>A 3-day bootcamp, followed by a 6-week series of Hyper Sprints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BE3CF6-8347-A141-691C-6E4AAB662A22}"/>
              </a:ext>
            </a:extLst>
          </p:cNvPr>
          <p:cNvSpPr txBox="1"/>
          <p:nvPr/>
        </p:nvSpPr>
        <p:spPr>
          <a:xfrm>
            <a:off x="3488025" y="5633191"/>
            <a:ext cx="1939369" cy="93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  <a:defRPr/>
            </a:pPr>
            <a:r>
              <a:rPr lang="en-US" sz="112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Bootcamp: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6-8 hours from team members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2-3 hours from leadership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4D65D-A119-0275-9A05-AE0AC26997FA}"/>
              </a:ext>
            </a:extLst>
          </p:cNvPr>
          <p:cNvSpPr txBox="1"/>
          <p:nvPr/>
        </p:nvSpPr>
        <p:spPr>
          <a:xfrm>
            <a:off x="5820009" y="5642592"/>
            <a:ext cx="1755383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  <a:defRPr/>
            </a:pPr>
            <a:r>
              <a:rPr lang="en-US" sz="112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Next 5 weeks: 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100% of team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2 hours from leadership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4B75D-CE83-0A68-CF67-94EEF1A584D7}"/>
              </a:ext>
            </a:extLst>
          </p:cNvPr>
          <p:cNvSpPr txBox="1"/>
          <p:nvPr/>
        </p:nvSpPr>
        <p:spPr>
          <a:xfrm>
            <a:off x="9991497" y="5635692"/>
            <a:ext cx="2152026" cy="763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  <a:defRPr/>
            </a:pPr>
            <a:r>
              <a:rPr lang="en-US" sz="1120" b="1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6th week and beyond: 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100% of team</a:t>
            </a:r>
          </a:p>
          <a:p>
            <a:pPr defTabSz="640080">
              <a:spcAft>
                <a:spcPts val="600"/>
              </a:spcAft>
              <a:defRPr/>
            </a:pPr>
            <a:r>
              <a:rPr lang="en-US" sz="112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1 hour per week from leadership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ounded Rectangle 9">
            <a:extLst>
              <a:ext uri="{FF2B5EF4-FFF2-40B4-BE49-F238E27FC236}">
                <a16:creationId xmlns:a16="http://schemas.microsoft.com/office/drawing/2014/main" id="{8FDF6082-FE43-76F8-D618-66CBF8047E27}"/>
              </a:ext>
            </a:extLst>
          </p:cNvPr>
          <p:cNvSpPr/>
          <p:nvPr/>
        </p:nvSpPr>
        <p:spPr>
          <a:xfrm>
            <a:off x="3255346" y="4639685"/>
            <a:ext cx="2404726" cy="174226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bg2"/>
                </a:solidFill>
              </a:rPr>
              <a:t>You are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C7E86D9-3ADC-6D6D-2B08-3B8E38D9C3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2432" y="6438986"/>
            <a:ext cx="1241779" cy="161431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">
            <a:extLst>
              <a:ext uri="{FF2B5EF4-FFF2-40B4-BE49-F238E27FC236}">
                <a16:creationId xmlns:a16="http://schemas.microsoft.com/office/drawing/2014/main" id="{A64283EA-389C-A121-95A8-85BAD28AF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70" y="6381836"/>
            <a:ext cx="761751" cy="20118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328791-1A96-0BF1-9B1E-8E46DB876E12}"/>
              </a:ext>
            </a:extLst>
          </p:cNvPr>
          <p:cNvCxnSpPr>
            <a:cxnSpLocks/>
          </p:cNvCxnSpPr>
          <p:nvPr/>
        </p:nvCxnSpPr>
        <p:spPr>
          <a:xfrm>
            <a:off x="1224137" y="6419936"/>
            <a:ext cx="0" cy="18288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4674419-3DA1-67F8-02AA-9927619030EF}"/>
              </a:ext>
            </a:extLst>
          </p:cNvPr>
          <p:cNvSpPr txBox="1"/>
          <p:nvPr/>
        </p:nvSpPr>
        <p:spPr>
          <a:xfrm>
            <a:off x="11548095" y="6438986"/>
            <a:ext cx="120225" cy="110800"/>
          </a:xfrm>
          <a:prstGeom prst="rect">
            <a:avLst/>
          </a:prstGeom>
        </p:spPr>
        <p:txBody>
          <a:bodyPr vert="horz" wrap="none" lIns="0" tIns="0" rIns="0" bIns="0" rtlCol="0" anchor="ctr" anchorCtr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</a:pPr>
            <a:fld id="{58EC7406-F4CC-4ABF-902E-2AF4E70E5C0F}" type="slidenum">
              <a:rPr lang="en-US" sz="800" b="0" kern="1200" smtClean="0">
                <a:solidFill>
                  <a:srgbClr val="808080"/>
                </a:solidFill>
                <a:latin typeface="Graphik" panose="020B0503030202060203" pitchFamily="34" charset="0"/>
                <a:ea typeface="+mn-ea"/>
                <a:cs typeface="+mn-cs"/>
              </a:rPr>
              <a:pPr algn="r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bg1"/>
                </a:buClr>
              </a:pPr>
              <a:t>6</a:t>
            </a:fld>
            <a:endParaRPr lang="en-US" sz="800" b="0" kern="1200">
              <a:solidFill>
                <a:srgbClr val="808080"/>
              </a:solidFill>
              <a:latin typeface="Graphik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4391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B079-4D7B-21DE-BAA4-03DF9C0E2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38312"/>
            <a:ext cx="7969282" cy="1495794"/>
          </a:xfrm>
        </p:spPr>
        <p:txBody>
          <a:bodyPr wrap="square" anchor="b">
            <a:normAutofit/>
          </a:bodyPr>
          <a:lstStyle/>
          <a:p>
            <a:r>
              <a:rPr lang="en-US"/>
              <a:t>Q and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7C574-05C6-42A5-0171-A6309D106992}"/>
              </a:ext>
            </a:extLst>
          </p:cNvPr>
          <p:cNvSpPr txBox="1"/>
          <p:nvPr/>
        </p:nvSpPr>
        <p:spPr>
          <a:xfrm>
            <a:off x="2331688" y="1828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986745"/>
      </p:ext>
    </p:extLst>
  </p:cSld>
  <p:clrMapOvr>
    <a:masterClrMapping/>
  </p:clrMapOvr>
</p:sld>
</file>

<file path=ppt/theme/theme1.xml><?xml version="1.0" encoding="utf-8"?>
<a:theme xmlns:a="http://schemas.openxmlformats.org/drawingml/2006/main" name="Dell Tech template">
  <a:themeElements>
    <a:clrScheme name="DT 2023">
      <a:dk1>
        <a:srgbClr val="808080"/>
      </a:dk1>
      <a:lt1>
        <a:srgbClr val="0672CB"/>
      </a:lt1>
      <a:dk2>
        <a:srgbClr val="FFFFFF"/>
      </a:dk2>
      <a:lt2>
        <a:srgbClr val="000000"/>
      </a:lt2>
      <a:accent1>
        <a:srgbClr val="0D2155"/>
      </a:accent1>
      <a:accent2>
        <a:srgbClr val="247554"/>
      </a:accent2>
      <a:accent3>
        <a:srgbClr val="F4BB5E"/>
      </a:accent3>
      <a:accent4>
        <a:srgbClr val="E5F8FF"/>
      </a:accent4>
      <a:accent5>
        <a:srgbClr val="691D3F"/>
      </a:accent5>
      <a:accent6>
        <a:srgbClr val="0C32A4"/>
      </a:accent6>
      <a:hlink>
        <a:srgbClr val="0672CB"/>
      </a:hlink>
      <a:folHlink>
        <a:srgbClr val="612CB0"/>
      </a:folHlink>
    </a:clrScheme>
    <a:fontScheme name="Custom 1">
      <a:majorFont>
        <a:latin typeface="Arial Nova Light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200" dirty="0" smtClean="0">
            <a:solidFill>
              <a:schemeClr val="bg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CC49E20-A767-4E90-A75A-A653926FAC49}" vid="{5E6B16CC-57DF-46DA-BABC-01FCE835D3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8078CA94DE4246A175955D90FB4585" ma:contentTypeVersion="13" ma:contentTypeDescription="Create a new document." ma:contentTypeScope="" ma:versionID="29bab7cf56c9ce196b303ab8aac10a44">
  <xsd:schema xmlns:xsd="http://www.w3.org/2001/XMLSchema" xmlns:xs="http://www.w3.org/2001/XMLSchema" xmlns:p="http://schemas.microsoft.com/office/2006/metadata/properties" xmlns:ns2="62882cb0-3230-4fbe-ab29-39f73e8cf80a" xmlns:ns3="530b0f91-cdc9-4845-87d8-5b894b2fe83b" targetNamespace="http://schemas.microsoft.com/office/2006/metadata/properties" ma:root="true" ma:fieldsID="b639c80a0530c032d97ebee725d6ed09" ns2:_="" ns3:_="">
    <xsd:import namespace="62882cb0-3230-4fbe-ab29-39f73e8cf80a"/>
    <xsd:import namespace="530b0f91-cdc9-4845-87d8-5b894b2fe8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882cb0-3230-4fbe-ab29-39f73e8cf8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0b0f91-cdc9-4845-87d8-5b894b2fe83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33430982-d280-413b-acfa-976f8fec4b47}" ma:internalName="TaxCatchAll" ma:showField="CatchAllData" ma:web="530b0f91-cdc9-4845-87d8-5b894b2fe8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2882cb0-3230-4fbe-ab29-39f73e8cf80a">
      <Terms xmlns="http://schemas.microsoft.com/office/infopath/2007/PartnerControls"/>
    </lcf76f155ced4ddcb4097134ff3c332f>
    <TaxCatchAll xmlns="530b0f91-cdc9-4845-87d8-5b894b2fe83b" xsi:nil="true"/>
  </documentManagement>
</p:properties>
</file>

<file path=customXml/itemProps1.xml><?xml version="1.0" encoding="utf-8"?>
<ds:datastoreItem xmlns:ds="http://schemas.openxmlformats.org/officeDocument/2006/customXml" ds:itemID="{6C748A9C-2FDF-48B4-B716-25A7A646CF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F41A3A-E1F5-4B97-8611-D3A258627F75}"/>
</file>

<file path=customXml/itemProps3.xml><?xml version="1.0" encoding="utf-8"?>
<ds:datastoreItem xmlns:ds="http://schemas.openxmlformats.org/officeDocument/2006/customXml" ds:itemID="{0CFA3749-65B8-478B-9F08-841860993EDF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530b0f91-cdc9-4845-87d8-5b894b2fe83b"/>
    <ds:schemaRef ds:uri="62882cb0-3230-4fbe-ab29-39f73e8cf80a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488</Words>
  <Application>Microsoft Macintosh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Arial Nova Light</vt:lpstr>
      <vt:lpstr>Calibri</vt:lpstr>
      <vt:lpstr>Graphik</vt:lpstr>
      <vt:lpstr>Graphik Black</vt:lpstr>
      <vt:lpstr>Times New Roman</vt:lpstr>
      <vt:lpstr>Wingdings</vt:lpstr>
      <vt:lpstr>Dell Tech template</vt:lpstr>
      <vt:lpstr>Why Hyper Sprints?</vt:lpstr>
      <vt:lpstr>The Opportunity to Reimagine</vt:lpstr>
      <vt:lpstr>Hyper Sprints Values &amp; Benefits</vt:lpstr>
      <vt:lpstr>Pod Activation and Hyper Sprints - based on “Dojo” Concept</vt:lpstr>
      <vt:lpstr>Pods Activation Sequence at Dell</vt:lpstr>
      <vt:lpstr>What Does Experiencing a Pod Activation Mean?</vt:lpstr>
      <vt:lpstr>Q and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Carrington, Craig</cp:lastModifiedBy>
  <cp:revision>4</cp:revision>
  <dcterms:created xsi:type="dcterms:W3CDTF">2024-04-15T20:29:11Z</dcterms:created>
  <dcterms:modified xsi:type="dcterms:W3CDTF">2024-08-20T21:05:13Z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0x010100A98078CA94DE4246A175955D90FB4585</vt:lpwstr>
  </property>
</Properties>
</file>