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4d839b6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44d839b6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44d839b6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44d839b6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44d839b6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44d839b6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44d839b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44d839b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44d839b6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44d839b6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4d839b6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44d839b6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44d839b6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44d839b6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44d839b6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44d839b6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44d839b6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44d839b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44d839b6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44d839b6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4d839b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4d839b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e56db75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e56db7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44d839b6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44d839b6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44d839b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44d839b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44d839b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44d839b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44d839b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44d839b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44d839b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44d839b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4d839b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44d839b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44d839b6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44d839b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44d839b6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44d839b6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Topologies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Book Summary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Team-first Thinking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Teams working as a cohesive unit perform far better than individuals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team is the fundamental means of delivery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team size fosters trust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the team stable and flow work to the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part of the software system is owned by exactly one team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 Load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 team responsibilities to match team cognitive capacity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 the size of the subsystem or area on which the team 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 the number and type of domains per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Favor small, decoupled services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Considerations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 APIs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 what code the team owns, where their wiki is, team norms, how they communicate with other teams.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Facilitate team interactions, through guilds, CoPs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 physical and virtual environments for all modes of work: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individual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collaborative intra-team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collaborative inter-team work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170375"/>
            <a:ext cx="85206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Topologies - Organize teams according to business domain areas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Organizations that expose software development teams to the software running in the live environment tend to address user-visible and operational problems much more rapidly compared to their siloed competitors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Cross-functional teams: all the skills necessary to design, develop, test, deploy, and operate the system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having a separate “DevOps Team”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Anti-pattern: tooling expertise ends up in a silo, that everyone is dependent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Delivery teams should own development and operations automation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have a “DevOps Evangelists” team (see Platform team)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4 Team Topologies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175" y="1101200"/>
            <a:ext cx="66900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Stream-aligned Teams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Aligned to a single, valuable stream of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Empowered to deliver value, without requiring hand-offs to other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Quickly incorporate feedback from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 their software in production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Might be a mix of generalists and a few specialists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have time and space to address code quality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 the code remains safe and easy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teams are stream-aligned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Teams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Composed of specialists in a given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Cross-cut stream-aligned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bandwidth to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Consultants - provide guidance, not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increase autonomy of stream-aligned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Educate, share good practices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stream-aligned teams acquire missing capabilities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on them is not permanent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Complicated Subsystem Teams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of specialists, responsible for building and maintaining a part of the system that depends heavily on specialist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video processing codec, mathematical models, facial recognition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to reduce team cognitive load, not be a perceived opportunity to share the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Occasionally needed but only for exceptional cases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Teams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stream-aligned teams to deliver with autonomy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Steam-aligned team maintains full ownership of building, running, and fixing their application in production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internal self-service tools, services, knowledge, and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 the services they offer as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Understands needs of stream-aligned teams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Preface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Help those who care to make the delivery and running of software systems more effective.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parts: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Conway’s Law, Teams as a means of delivery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patterns (4) and interactions modes (3)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Organizational design, to create a sensing organization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Influences: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Systems thinking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Tuckman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Five Dysfunctions of a Team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services provided by Platform teams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Provisioning a new server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for access management and security enforcement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and release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management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and monitoring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 for creating test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Facilities for querying resource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or container provisioning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configuration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these are all services for developers, not an integral layer of the application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Strategies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most teams to steam-aligned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infrastructure teams to platform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needs to be self-service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treating the platform as a product requires software development techniques that may be unfamiliar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and running highly complex, interconnected software systems is a team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Organizations need stable teams and effective team patterns and interactions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Rely on decoupled, long-lived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communication lines are different from the org 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from Project to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topologies evolve with technological and organizational maturity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During discovery more collaboration is needed, less later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Conway’s Law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“Organizations which design systems are constrained to produce designs which are copies of the </a:t>
            </a:r>
            <a:r>
              <a:rPr lang="en"/>
              <a:t>communication</a:t>
            </a:r>
            <a:r>
              <a:rPr lang="en"/>
              <a:t> structures of these organizations”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Reverse Conway Maneuver: organize team structures to match the architecture you want.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Cognitive Load: can be reduced by thinking about team size, responsibilities, and collaboration boundaries with other teams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organization that is arranged in functional silos is unlikely to ever produce software systems that are well-architected for end-to-end flow.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 to Flow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250800" y="2255550"/>
            <a:ext cx="36906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result of organizations viewing software development the same as manufacturing, to be completed by separate individuals.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825" y="1064650"/>
            <a:ext cx="36905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70775"/>
            <a:ext cx="85206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Conway’s Law - Example 1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75" y="1354928"/>
            <a:ext cx="3471826" cy="358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930" y="1190750"/>
            <a:ext cx="3407495" cy="37501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1509150" y="717525"/>
            <a:ext cx="12333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Design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5919613" y="700413"/>
            <a:ext cx="20301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Resulting Architecture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1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Conway’s Law - Example 2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1622750" y="790550"/>
            <a:ext cx="12333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Design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5887463" y="790550"/>
            <a:ext cx="20301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Resulting Architecture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25" y="1332050"/>
            <a:ext cx="3823199" cy="35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699" y="1332050"/>
            <a:ext cx="3599101" cy="33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of Conway’s Law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assignments are the first draft of the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Anyone who makes decisions about the shape and placement of engineering teams is strongly influencing the software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the people making these decisions (sometimes HR) have the right knowledge?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 design and software design are two sides of the same coin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design should follow good architectural practices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Loose coupling - teams are not dependent on other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cohesion - teams have clearly bounded, strongly related, responsibilities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Appropriate number of communication paths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High-bandwidth </a:t>
            </a:r>
            <a:r>
              <a:rPr lang="en"/>
              <a:t>within</a:t>
            </a:r>
            <a:r>
              <a:rPr lang="en"/>
              <a:t> the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Low-bandwidth between most teams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