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74dd7e9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74dd7e9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Take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Repeatable, local builds.  Any developer can do a fresh checkout from git, and with a single command do a successful build and unit test of the software.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Continuous Integration.  Everyone checks into the shared main line at least daily.  Each check-in triggers a build and run of unit tests.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pair or mob programming daily to enhance skills, reduce WiP, and reduce cycle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When modifying existing code, continuously refactor and add unit tests.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test-driven development for all new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Continuous Delivery.  Establish a pipeline so each commit is deployed to a production-like environment.  Code is always in a shippable state.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