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34DE4-7A31-CD75-09C6-AAA4EAFE8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DB916-2860-1123-F418-23B43849A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B6B37-5B9F-0731-3D8D-6BBE3F15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258-C95F-65B7-B8FA-E22B16B65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61664-C85A-75C0-7259-C4E9B1BF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5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004DA-E4BE-6FBC-3FDA-F01E27A2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0859B-598F-301F-18F2-5FBEA328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5258E-E35A-E964-FB01-DCF37372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20A9-0A55-3AE2-4A03-2D7A2BF7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6C2C7-66A1-85D2-3DFA-E6E720BA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C298-77E6-AAF8-F361-EC2E84CD5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37042-00A1-CD08-1411-525D449A6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BEDCB-2519-746B-35F5-1C5E8EC7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2DB3F-2C54-AB23-E3B6-836F9B75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0A3EC-9C09-E275-FA5C-30D85574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12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12A70-1CEA-644D-D4C4-4426D742C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27955-5282-5B4A-8851-D02433BB9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A86D8-58A5-A814-E9F7-656B5A58D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F9216-497C-F68A-C301-31B844C6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F71E8-51DC-C4C9-EE3B-5C174CB56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771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FA35-27D0-974B-FEB2-B6599FFD3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C2430-D0FD-DE75-849B-A062D8A920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84702-E858-7933-E6E1-539EF1062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C3843-AA03-0F64-3BF9-661207556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49691-F929-89FA-6DEB-C3D8F1603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81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279F-3AD6-DAB0-83E0-3CD52FBBF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FE43-6E32-895B-1826-F720EFD60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92228D-2D5E-8485-0EB5-30E1713188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6D380-938C-2D8B-93BA-5576A27AF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1BF98-ADF8-2B6C-3660-11A3E041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E08E0-94CC-C632-03DA-C98B8154E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38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F3A7F-5D63-885D-112E-2C37C4452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CFA98-7571-6446-913B-8C0B6CE68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E01C5D-49C4-82DE-930F-48136E09A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47ACE-C82D-4983-019A-52AAC25A1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7EA20E-A3A9-44E0-1A2B-8E55C03F7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9C4EA0-AB23-80F5-96CE-EBE36BE3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9EC791-5C6A-33F3-A1F7-4DFC63A3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7978C-5F19-4220-349F-57FC86A67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8AB8-E25A-4159-48AF-EB8A2F4A1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D5EF0-84B1-3D64-6574-E877C3E5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2C78A-7F6C-9169-D77B-5FD38BC4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D3A1B-A1EA-62FB-8EE7-0BFBF2BBD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0820D-28AA-226F-BAB5-DE235F42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33D076-8AEC-7A26-EC0F-31293FFE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8D284-48DC-8D56-9F01-F76D476C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8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974AB-82F7-EA63-ED59-169E5508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4581D-A453-62D6-B9B0-7445937264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7841C-6BA4-9FF4-E6A4-487A585B7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560A1B-752B-A779-BC23-EF1D0DAB7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DEA7CB-317C-6A48-C78C-F8CF17D6C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6257A-D20D-93DF-0FD4-855D37F43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1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7DDD-525C-DA3F-2B07-7C4A1D5ED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3B859-7C35-B22E-3C0D-F496ABAD0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3E64C-6393-5B3D-1320-0782964CC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BE398-AD12-C828-E1C9-23CF49B8D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02D78-0C06-E4B6-45C6-B1ED4AF6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F57E1-30EB-AC3D-C1E0-B575E678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705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D0653-A0D6-4735-81E9-0527F85A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BCFC-06E5-FEC3-1C24-48DCB307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57EE6-A413-AD66-868E-BC7E9279B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8F12E-CAFE-9744-B89B-D74E03E7A76C}" type="datetimeFigureOut">
              <a:rPr lang="en-US" smtClean="0"/>
              <a:t>10/5/23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CF6F1-B36D-25BF-8628-D1F0703B5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50E1-9C9D-FBE7-920C-65D2BD46F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3247B-463A-524B-A1DE-EC1923959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3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E409-281E-E7CB-AF82-060FEC0A0E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19429-E358-D067-6ABF-CF1CB66EC5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05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1901-3942-4726-0939-4488ABB47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Zero Friction Development</a:t>
            </a:r>
            <a:br>
              <a:rPr lang="en-US" dirty="0"/>
            </a:br>
            <a:r>
              <a:rPr lang="en-US" sz="4000" i="1" dirty="0"/>
              <a:t>When we’re ready to code, nothing gets in our way.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B9C8-96CC-0B53-074F-6ECCE86BB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One-second Feedback: Make a change, see the feedback, keep working.</a:t>
            </a:r>
          </a:p>
          <a:p>
            <a:r>
              <a:rPr lang="en-US" dirty="0"/>
              <a:t>Know Your Editor: automated </a:t>
            </a:r>
            <a:r>
              <a:rPr lang="en-US" dirty="0" err="1"/>
              <a:t>refactorings</a:t>
            </a:r>
            <a:r>
              <a:rPr lang="en-US" dirty="0"/>
              <a:t>, keyboard shortcuts, code completion, navigation.</a:t>
            </a:r>
          </a:p>
          <a:p>
            <a:r>
              <a:rPr lang="en-US" dirty="0"/>
              <a:t>Reproducible builds: check out any commit and it works for any developer on any machine</a:t>
            </a:r>
          </a:p>
          <a:p>
            <a:pPr lvl="1"/>
            <a:r>
              <a:rPr lang="en-US" dirty="0"/>
              <a:t>Dependency management: dependencies are in the repository</a:t>
            </a:r>
          </a:p>
          <a:p>
            <a:pPr lvl="1"/>
            <a:r>
              <a:rPr lang="en-US" dirty="0"/>
              <a:t>Local builds: tests run entirely locally</a:t>
            </a:r>
          </a:p>
          <a:p>
            <a:r>
              <a:rPr lang="en-US" dirty="0"/>
              <a:t>Five-minute Integration: Fast, reliable tests</a:t>
            </a:r>
          </a:p>
          <a:p>
            <a:r>
              <a:rPr lang="en-US" dirty="0"/>
              <a:t>Control Complexity: beware of heavy frameworks, libraries.  Optimize for maintenance over initial development.</a:t>
            </a:r>
          </a:p>
          <a:p>
            <a:r>
              <a:rPr lang="en-US" dirty="0"/>
              <a:t>Automate Everything: </a:t>
            </a:r>
            <a:r>
              <a:rPr lang="en-US" dirty="0">
                <a:latin typeface="AMERICAN TYPEWRITER SEMIBOLD" panose="02090604020004020304" pitchFamily="18" charset="77"/>
              </a:rPr>
              <a:t>build</a:t>
            </a:r>
            <a:r>
              <a:rPr lang="en-US" dirty="0"/>
              <a:t>, </a:t>
            </a:r>
            <a:r>
              <a:rPr lang="en-US" dirty="0">
                <a:latin typeface="AMERICAN TYPEWRITER SEMIBOLD" panose="02090604020004020304" pitchFamily="18" charset="77"/>
              </a:rPr>
              <a:t>integrate</a:t>
            </a:r>
            <a:r>
              <a:rPr lang="en-US" dirty="0"/>
              <a:t>, </a:t>
            </a:r>
            <a:r>
              <a:rPr lang="en-US" dirty="0">
                <a:latin typeface="AMERICAN TYPEWRITER SEMIBOLD" panose="02090604020004020304" pitchFamily="18" charset="77"/>
              </a:rPr>
              <a:t>deploy</a:t>
            </a:r>
            <a:r>
              <a:rPr lang="en-US" dirty="0"/>
              <a:t>, </a:t>
            </a:r>
            <a:r>
              <a:rPr lang="en-US" dirty="0">
                <a:latin typeface="AMERICAN TYPEWRITER SEMIBOLD" panose="02090604020004020304" pitchFamily="18" charset="77"/>
              </a:rPr>
              <a:t>run</a:t>
            </a:r>
            <a:r>
              <a:rPr lang="en-US" dirty="0"/>
              <a:t> scripts</a:t>
            </a:r>
          </a:p>
        </p:txBody>
      </p:sp>
    </p:spTree>
    <p:extLst>
      <p:ext uri="{BB962C8B-B14F-4D97-AF65-F5344CB8AC3E}">
        <p14:creationId xmlns:p14="http://schemas.microsoft.com/office/powerpoint/2010/main" val="55360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111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AMERICAN TYPEWRITER SEMIBOLD</vt:lpstr>
      <vt:lpstr>Arial</vt:lpstr>
      <vt:lpstr>Calibri</vt:lpstr>
      <vt:lpstr>Calibri Light</vt:lpstr>
      <vt:lpstr>Office Theme</vt:lpstr>
      <vt:lpstr>PowerPoint Presentation</vt:lpstr>
      <vt:lpstr>Zero Friction Development When we’re ready to code, nothing gets in our way.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Bement, Steve</dc:creator>
  <cp:lastModifiedBy>Bement, Steve</cp:lastModifiedBy>
  <cp:revision>1</cp:revision>
  <dcterms:created xsi:type="dcterms:W3CDTF">2023-10-05T15:26:57Z</dcterms:created>
  <dcterms:modified xsi:type="dcterms:W3CDTF">2023-10-05T16:47:35Z</dcterms:modified>
</cp:coreProperties>
</file>