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79a7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79a7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79a78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e79a78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Decouple Deployment from Release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Deployment is a technical event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Release is a marketing event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Pipeline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243150" y="1569300"/>
            <a:ext cx="3291600" cy="29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598100" y="1569300"/>
            <a:ext cx="579000" cy="2988900"/>
            <a:chOff x="1598100" y="1569300"/>
            <a:chExt cx="579000" cy="2988900"/>
          </a:xfrm>
        </p:grpSpPr>
        <p:sp>
          <p:nvSpPr>
            <p:cNvPr id="62" name="Google Shape;62;p14"/>
            <p:cNvSpPr/>
            <p:nvPr/>
          </p:nvSpPr>
          <p:spPr>
            <a:xfrm>
              <a:off x="1598100" y="1569300"/>
              <a:ext cx="481200" cy="298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1620000" y="1590875"/>
              <a:ext cx="5571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</a:t>
              </a: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4034811" y="1569300"/>
            <a:ext cx="501176" cy="2988900"/>
            <a:chOff x="4034811" y="1569300"/>
            <a:chExt cx="501176" cy="2988900"/>
          </a:xfrm>
        </p:grpSpPr>
        <p:sp>
          <p:nvSpPr>
            <p:cNvPr id="65" name="Google Shape;65;p14"/>
            <p:cNvSpPr/>
            <p:nvPr/>
          </p:nvSpPr>
          <p:spPr>
            <a:xfrm>
              <a:off x="4054788" y="1569300"/>
              <a:ext cx="481200" cy="298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034811" y="1590938"/>
              <a:ext cx="4812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QA</a:t>
              </a:r>
              <a:endParaRPr/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6566750" y="1569300"/>
            <a:ext cx="64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5438740" y="1982075"/>
            <a:ext cx="943115" cy="2341500"/>
            <a:chOff x="5438740" y="1982075"/>
            <a:chExt cx="943115" cy="2341500"/>
          </a:xfrm>
        </p:grpSpPr>
        <p:sp>
          <p:nvSpPr>
            <p:cNvPr id="69" name="Google Shape;69;p14"/>
            <p:cNvSpPr/>
            <p:nvPr/>
          </p:nvSpPr>
          <p:spPr>
            <a:xfrm>
              <a:off x="5438740" y="1982075"/>
              <a:ext cx="814623" cy="23415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5438740" y="1982075"/>
              <a:ext cx="943115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Rollback</a:t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493590" y="1982075"/>
            <a:ext cx="943115" cy="2341500"/>
            <a:chOff x="6417390" y="1982075"/>
            <a:chExt cx="943115" cy="2341500"/>
          </a:xfrm>
        </p:grpSpPr>
        <p:sp>
          <p:nvSpPr>
            <p:cNvPr id="72" name="Google Shape;72;p14"/>
            <p:cNvSpPr/>
            <p:nvPr/>
          </p:nvSpPr>
          <p:spPr>
            <a:xfrm>
              <a:off x="6417390" y="1982075"/>
              <a:ext cx="814623" cy="2341500"/>
            </a:xfrm>
            <a:prstGeom prst="roundRect">
              <a:avLst>
                <a:gd fmla="val 16667" name="adj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417390" y="1982075"/>
              <a:ext cx="943115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Staging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7515315" y="1982075"/>
            <a:ext cx="943109" cy="2341500"/>
            <a:chOff x="7515315" y="1982075"/>
            <a:chExt cx="943109" cy="2341500"/>
          </a:xfrm>
        </p:grpSpPr>
        <p:sp>
          <p:nvSpPr>
            <p:cNvPr id="75" name="Google Shape;75;p14"/>
            <p:cNvSpPr/>
            <p:nvPr/>
          </p:nvSpPr>
          <p:spPr>
            <a:xfrm>
              <a:off x="7515315" y="1982075"/>
              <a:ext cx="814623" cy="23415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643801" y="1982075"/>
              <a:ext cx="814623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Live</a:t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378475" y="2341600"/>
            <a:ext cx="943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 flipH="1" rot="10800000">
            <a:off x="4342675" y="2506150"/>
            <a:ext cx="2608800" cy="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" name="Google Shape;79;p14"/>
          <p:cNvGrpSpPr/>
          <p:nvPr/>
        </p:nvGrpSpPr>
        <p:grpSpPr>
          <a:xfrm>
            <a:off x="2788500" y="1569300"/>
            <a:ext cx="557100" cy="2988900"/>
            <a:chOff x="2788500" y="1569300"/>
            <a:chExt cx="557100" cy="2988900"/>
          </a:xfrm>
        </p:grpSpPr>
        <p:sp>
          <p:nvSpPr>
            <p:cNvPr id="80" name="Google Shape;80;p14"/>
            <p:cNvSpPr/>
            <p:nvPr/>
          </p:nvSpPr>
          <p:spPr>
            <a:xfrm>
              <a:off x="2826450" y="1569300"/>
              <a:ext cx="481200" cy="298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2788500" y="1590938"/>
              <a:ext cx="5571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</a:t>
              </a:r>
              <a:endParaRPr/>
            </a:p>
          </p:txBody>
        </p:sp>
      </p:grpSp>
      <p:cxnSp>
        <p:nvCxnSpPr>
          <p:cNvPr id="82" name="Google Shape;82;p14"/>
          <p:cNvCxnSpPr/>
          <p:nvPr/>
        </p:nvCxnSpPr>
        <p:spPr>
          <a:xfrm flipH="1" rot="10800000">
            <a:off x="1848150" y="2506450"/>
            <a:ext cx="12408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126850" y="2506150"/>
            <a:ext cx="117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378475" y="2975100"/>
            <a:ext cx="1038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rot="10800000">
            <a:off x="5849775" y="3064175"/>
            <a:ext cx="20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6774725" y="3291900"/>
            <a:ext cx="117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378475" y="3836700"/>
            <a:ext cx="94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Rollback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5849775" y="4001100"/>
            <a:ext cx="203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