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0"/>
  </p:normalViewPr>
  <p:slideViewPr>
    <p:cSldViewPr snapToGrid="0">
      <p:cViewPr varScale="1">
        <p:scale>
          <a:sx n="95" d="100"/>
          <a:sy n="95" d="100"/>
        </p:scale>
        <p:origin x="121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80A2-D5D7-5DE5-40D7-70B2E7666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425A8F-35FE-5F7B-3BF4-192B40D31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BB5BA-1316-BFD1-C8A6-1601EEB50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98A0-1748-4C40-B3F5-D2317838D251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A22E3-5637-2D24-AEA9-24AE406F6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08817-7D35-3E05-980B-853B7EB2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4D9B-9FF9-C042-80D9-BE8BF8F06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15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34E92-1DD6-1466-3177-8253A2004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06817-6F4B-B677-FBCA-8CE27AD11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A0159-9AAF-A288-E530-1161418D6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98A0-1748-4C40-B3F5-D2317838D251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85F93-85D6-6F65-74AA-345CE40BD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602D7-3468-D3E1-6F09-8782E0A4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4D9B-9FF9-C042-80D9-BE8BF8F06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05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83B32-07CC-DB48-272D-8854CB1D43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E78E7-DB98-63B7-C1AD-3E82FC8F1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7CA29-29CB-182B-4194-7F9013B30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98A0-1748-4C40-B3F5-D2317838D251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657C4-044B-AF21-B8A1-9692BBB22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50078-B823-405B-9ECF-DA848EED4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4D9B-9FF9-C042-80D9-BE8BF8F06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26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D0661-96AE-4F1A-AFBA-8A2EDC436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FA147-7D5E-3CB9-FDE0-C52AF6FA0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D2E1E-E72B-3FAF-6C26-6BA8EC08F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98A0-1748-4C40-B3F5-D2317838D251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B01CF-CB2E-B9EF-A890-721061459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8EC47-0841-7EFE-21DE-33FC663C7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4D9B-9FF9-C042-80D9-BE8BF8F06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7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F0CE7-AD90-AF4B-7168-35806C570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A60B7-6395-553D-02C5-96CADF78C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B170B-45BE-8BE2-8663-F5A2AC140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98A0-1748-4C40-B3F5-D2317838D251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18152-398A-E34D-8051-B46713913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B241E-5C28-8A04-C85B-AA8C7A4B7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4D9B-9FF9-C042-80D9-BE8BF8F06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53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25294-A864-096E-7994-17B4DF97D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D3770-F59C-9203-F718-D05319BD50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19205-A0AA-4B07-E0C7-5F2E6DB88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C47AA-2512-B626-76C7-CC2A1A69F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98A0-1748-4C40-B3F5-D2317838D251}" type="datetimeFigureOut">
              <a:rPr lang="en-US" smtClean="0"/>
              <a:t>12/2/24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B7BB8-921C-DAFA-C2E6-601E223FD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946-D3B8-0C6E-DC6C-BF2DADCC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4D9B-9FF9-C042-80D9-BE8BF8F06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14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14000-542F-FAB7-26C7-671297E85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15F8C-BFF9-70F7-755E-95B571B28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F57486-10B6-2C67-A7D4-0B26926A4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40A1B1-F529-5821-3600-7544965E70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71CEFE-838A-A18C-13E7-3CFDA852B7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2DAA7-232F-AA7E-3648-3FFE988CE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98A0-1748-4C40-B3F5-D2317838D251}" type="datetimeFigureOut">
              <a:rPr lang="en-US" smtClean="0"/>
              <a:t>12/2/24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7593B1-DF45-1BC9-2B38-0FF4B0A9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FF1449-B0E7-47FB-6F00-895FEE8DA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4D9B-9FF9-C042-80D9-BE8BF8F06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8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2092C-F3F0-F409-F1D8-5D302960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A660B2-CB08-CCD4-6D76-AFE50038F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98A0-1748-4C40-B3F5-D2317838D251}" type="datetimeFigureOut">
              <a:rPr lang="en-US" smtClean="0"/>
              <a:t>12/2/24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68F981-0BBE-F48C-76D4-552459850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DBEEA-9339-3F99-A003-EE8ECC992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4D9B-9FF9-C042-80D9-BE8BF8F06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42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23DADB-238C-399D-605D-FA0AB536E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98A0-1748-4C40-B3F5-D2317838D251}" type="datetimeFigureOut">
              <a:rPr lang="en-US" smtClean="0"/>
              <a:t>12/2/24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B8E3E2-AD03-FDD4-2804-EB49F384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3F7021-AD41-9079-6860-70FFB1E9C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4D9B-9FF9-C042-80D9-BE8BF8F06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62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2964C-6B28-C03D-B9EE-4A65C48A0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AE2B8-2C34-27A3-DF0A-C3BCFF6BD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C8255-39A3-FF16-A124-B64A19C9F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AB5F5-C297-4203-C3D9-4853951CC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98A0-1748-4C40-B3F5-D2317838D251}" type="datetimeFigureOut">
              <a:rPr lang="en-US" smtClean="0"/>
              <a:t>12/2/24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00D95-9AF3-9F9A-C9C7-3B34CD834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AA076-6AA7-3798-A7B5-12894FD18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4D9B-9FF9-C042-80D9-BE8BF8F06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2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7F55D-B005-FCD1-88F2-E091A34D4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3F91A5-91E4-049E-4062-F69C972B41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BB535-604F-080B-0E36-728DE5F8D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2917C-0A69-CDBE-A5ED-113E3C85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98A0-1748-4C40-B3F5-D2317838D251}" type="datetimeFigureOut">
              <a:rPr lang="en-US" smtClean="0"/>
              <a:t>12/2/24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18C51-896F-9F13-8C3A-5570BD4F2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05999-EEA6-8243-5256-14E91D45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4D9B-9FF9-C042-80D9-BE8BF8F06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96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8916DB-981E-0F8E-5818-58D3305D9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DD102-FD05-B4B9-58B3-47956B7A9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C1C5E-BBEC-B776-81E1-3BFBBC4343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7E98A0-1748-4C40-B3F5-D2317838D251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10E08-7519-B3DD-17DE-C93703E19B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754AD-F2E7-A977-225F-958ECDC02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D14D9B-9FF9-C042-80D9-BE8BF8F06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19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0BFBB-FC25-5EED-C5CB-2BE536682B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AD2FB6-F13D-2E12-3CE2-EB60D33509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95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D4716-5D22-A040-988C-EF1AFEC6D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2914"/>
          </a:xfrm>
        </p:spPr>
        <p:txBody>
          <a:bodyPr/>
          <a:lstStyle/>
          <a:p>
            <a:r>
              <a:rPr lang="en-US" dirty="0"/>
              <a:t>Refactoring: </a:t>
            </a:r>
            <a:r>
              <a:rPr lang="en-US" dirty="0" err="1"/>
              <a:t>Intellij</a:t>
            </a:r>
            <a:r>
              <a:rPr lang="en-US" dirty="0"/>
              <a:t> IDEA AI Assistant</a:t>
            </a:r>
          </a:p>
        </p:txBody>
      </p:sp>
      <p:pic>
        <p:nvPicPr>
          <p:cNvPr id="5" name="Picture 4" descr="A screenshot of a chat&#10;&#10;Description automatically generated">
            <a:extLst>
              <a:ext uri="{FF2B5EF4-FFF2-40B4-BE49-F238E27FC236}">
                <a16:creationId xmlns:a16="http://schemas.microsoft.com/office/drawing/2014/main" id="{70CD8BA9-3FB8-9B77-1F8A-23899F16B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065" y="1690688"/>
            <a:ext cx="7315200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778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8F305-A02E-B7FA-D902-81D781B16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CCF1F2C0-82EE-A9AA-B295-B9FD9C13D0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5021" y="2125014"/>
            <a:ext cx="8214707" cy="3483724"/>
          </a:xfrm>
        </p:spPr>
      </p:pic>
    </p:spTree>
    <p:extLst>
      <p:ext uri="{BB962C8B-B14F-4D97-AF65-F5344CB8AC3E}">
        <p14:creationId xmlns:p14="http://schemas.microsoft.com/office/powerpoint/2010/main" val="2851338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F5639-3DA9-4E39-EA1A-231CAF0BB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2610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hat&#10;&#10;Description automatically generated">
            <a:extLst>
              <a:ext uri="{FF2B5EF4-FFF2-40B4-BE49-F238E27FC236}">
                <a16:creationId xmlns:a16="http://schemas.microsoft.com/office/drawing/2014/main" id="{1F5AF7FA-88F5-E06F-336C-FA3ED65F95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20073"/>
            <a:ext cx="7277100" cy="2400300"/>
          </a:xfr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7ED0C701-4C0E-84C0-3A74-79ED1D74C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607" y="3827052"/>
            <a:ext cx="6604985" cy="287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761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</TotalTime>
  <Words>6</Words>
  <Application>Microsoft Macintosh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Refactoring: Intellij IDEA AI Assistant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Bement, Steve</dc:creator>
  <cp:lastModifiedBy>Bement, Steve</cp:lastModifiedBy>
  <cp:revision>2</cp:revision>
  <dcterms:created xsi:type="dcterms:W3CDTF">2024-12-02T18:33:23Z</dcterms:created>
  <dcterms:modified xsi:type="dcterms:W3CDTF">2024-12-03T19:16:32Z</dcterms:modified>
</cp:coreProperties>
</file>