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C4C4-4447-414D-9071-6BCC1375F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fedfefdff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8A712-DC45-4877-8D61-EFAC08077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56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fedfefdff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fedfefdff</dc:title>
  <dc:creator>DELL</dc:creator>
  <cp:lastModifiedBy>DELL</cp:lastModifiedBy>
  <cp:revision>1</cp:revision>
  <dcterms:created xsi:type="dcterms:W3CDTF">2023-06-30T17:16:33Z</dcterms:created>
  <dcterms:modified xsi:type="dcterms:W3CDTF">2023-06-30T17:16:51Z</dcterms:modified>
</cp:coreProperties>
</file>