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5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87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31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84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49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350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02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34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5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49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4637-780E-47D0-BDEB-0DA2F62A3ADA}" type="datetimeFigureOut">
              <a:rPr lang="en-SG" smtClean="0"/>
              <a:t>21/12/2020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F2AE-832F-4AF5-9F82-743DCA0421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7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E6166B-F85A-4CE2-97C0-9314F8EB0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" t="18633" r="28710" b="10145"/>
          <a:stretch/>
        </p:blipFill>
        <p:spPr>
          <a:xfrm>
            <a:off x="690224" y="890803"/>
            <a:ext cx="7547016" cy="28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6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1</cp:revision>
  <dcterms:created xsi:type="dcterms:W3CDTF">2020-12-21T09:16:18Z</dcterms:created>
  <dcterms:modified xsi:type="dcterms:W3CDTF">2020-12-21T09:17:18Z</dcterms:modified>
</cp:coreProperties>
</file>