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63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9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6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9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9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8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8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7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94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60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B849-9D16-40B9-9F16-17B61099D6FE}" type="datetimeFigureOut">
              <a:rPr lang="en-SG" smtClean="0"/>
              <a:t>23/6/2021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0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86AB4-D34E-4965-BFDB-5ECDA322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 t="15910" r="42034" b="37794"/>
          <a:stretch/>
        </p:blipFill>
        <p:spPr>
          <a:xfrm>
            <a:off x="5446720" y="1870081"/>
            <a:ext cx="3558342" cy="1340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0BACC-82E8-49ED-A652-EB3193B5C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" t="13055" r="36873" b="3320"/>
          <a:stretch/>
        </p:blipFill>
        <p:spPr>
          <a:xfrm>
            <a:off x="619432" y="1870081"/>
            <a:ext cx="3355260" cy="2117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B9AF5-C794-4EFC-9B3E-1F63EE8A6D3A}"/>
              </a:ext>
            </a:extLst>
          </p:cNvPr>
          <p:cNvSpPr txBox="1"/>
          <p:nvPr/>
        </p:nvSpPr>
        <p:spPr>
          <a:xfrm>
            <a:off x="619432" y="1046370"/>
            <a:ext cx="339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mutational spectrum catalogs from uploaded  VCFs (variant call files)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F299F45-B51F-46B4-BD8D-CA164BE2228C}"/>
              </a:ext>
            </a:extLst>
          </p:cNvPr>
          <p:cNvSpPr/>
          <p:nvPr/>
        </p:nvSpPr>
        <p:spPr>
          <a:xfrm>
            <a:off x="2052975" y="3194487"/>
            <a:ext cx="265472" cy="68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9588-4212-4B56-8EEB-9277BFE44BDF}"/>
              </a:ext>
            </a:extLst>
          </p:cNvPr>
          <p:cNvSpPr txBox="1"/>
          <p:nvPr/>
        </p:nvSpPr>
        <p:spPr>
          <a:xfrm>
            <a:off x="470819" y="3973367"/>
            <a:ext cx="359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 mutational spectra as .csv files; download or view plots of spectra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7D34D-642A-410D-AB98-0AAEF89363F9}"/>
              </a:ext>
            </a:extLst>
          </p:cNvPr>
          <p:cNvSpPr/>
          <p:nvPr/>
        </p:nvSpPr>
        <p:spPr>
          <a:xfrm rot="16200000">
            <a:off x="4579562" y="2202955"/>
            <a:ext cx="265472" cy="1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BF3D7-17A9-430E-9BF0-47284C2B3BED}"/>
              </a:ext>
            </a:extLst>
          </p:cNvPr>
          <p:cNvSpPr txBox="1"/>
          <p:nvPr/>
        </p:nvSpPr>
        <p:spPr>
          <a:xfrm>
            <a:off x="5321312" y="1046370"/>
            <a:ext cx="3655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Compute mutational signature attributions for uploaded mutational spectra or for mutation spectra derived from VCFs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67E659-CE7C-48D5-9F4E-60725005A8B5}"/>
              </a:ext>
            </a:extLst>
          </p:cNvPr>
          <p:cNvSpPr/>
          <p:nvPr/>
        </p:nvSpPr>
        <p:spPr>
          <a:xfrm>
            <a:off x="7016150" y="2864129"/>
            <a:ext cx="265472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491CD-7807-4BFE-9C96-9D88C92D8279}"/>
              </a:ext>
            </a:extLst>
          </p:cNvPr>
          <p:cNvSpPr txBox="1"/>
          <p:nvPr/>
        </p:nvSpPr>
        <p:spPr>
          <a:xfrm>
            <a:off x="4952999" y="3973367"/>
            <a:ext cx="448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 and download attributions and plots of constituent signatures and of reconstructed spectrum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C0407-F80D-4051-BE08-ACAA9F8A2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14" t="39667" r="4303" b="24724"/>
          <a:stretch/>
        </p:blipFill>
        <p:spPr>
          <a:xfrm>
            <a:off x="227126" y="4585595"/>
            <a:ext cx="4079404" cy="861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4A5177-FF9A-4B72-9255-EC516395B7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9" t="41461" r="1049" b="6657"/>
          <a:stretch/>
        </p:blipFill>
        <p:spPr>
          <a:xfrm>
            <a:off x="4824418" y="4615278"/>
            <a:ext cx="4648937" cy="20391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BD8B76-CF21-41B4-934A-83832B894DAC}"/>
              </a:ext>
            </a:extLst>
          </p:cNvPr>
          <p:cNvSpPr txBox="1"/>
          <p:nvPr/>
        </p:nvSpPr>
        <p:spPr>
          <a:xfrm>
            <a:off x="558965" y="270827"/>
            <a:ext cx="73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0" i="0" dirty="0">
                <a:solidFill>
                  <a:srgbClr val="337AB7"/>
                </a:solidFill>
                <a:effectLst/>
              </a:rPr>
              <a:t>mSigAct: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m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utational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Sig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nature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Act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ivity   https://msigact.ai</a:t>
            </a:r>
            <a:endParaRPr lang="en-SG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8C211-53F3-46B4-AAC0-C9EA8CA5CDAD}"/>
              </a:ext>
            </a:extLst>
          </p:cNvPr>
          <p:cNvSpPr/>
          <p:nvPr/>
        </p:nvSpPr>
        <p:spPr>
          <a:xfrm>
            <a:off x="2750747" y="3032980"/>
            <a:ext cx="1268017" cy="975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29ECB-0650-4503-9EDB-EEDDE1C4A3E7}"/>
              </a:ext>
            </a:extLst>
          </p:cNvPr>
          <p:cNvSpPr/>
          <p:nvPr/>
        </p:nvSpPr>
        <p:spPr>
          <a:xfrm>
            <a:off x="7483745" y="2059878"/>
            <a:ext cx="1430633" cy="975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837FF-D46E-4918-B6A4-7548AFC33BC6}"/>
              </a:ext>
            </a:extLst>
          </p:cNvPr>
          <p:cNvSpPr/>
          <p:nvPr/>
        </p:nvSpPr>
        <p:spPr>
          <a:xfrm>
            <a:off x="4113489" y="2828736"/>
            <a:ext cx="3441935" cy="875650"/>
          </a:xfrm>
          <a:custGeom>
            <a:avLst/>
            <a:gdLst>
              <a:gd name="connsiteX0" fmla="*/ 0 w 3108960"/>
              <a:gd name="connsiteY0" fmla="*/ 601735 h 703679"/>
              <a:gd name="connsiteX1" fmla="*/ 1209368 w 3108960"/>
              <a:gd name="connsiteY1" fmla="*/ 206478 h 703679"/>
              <a:gd name="connsiteX2" fmla="*/ 1374550 w 3108960"/>
              <a:gd name="connsiteY2" fmla="*/ 702024 h 703679"/>
              <a:gd name="connsiteX3" fmla="*/ 3108960 w 3108960"/>
              <a:gd name="connsiteY3" fmla="*/ 0 h 703679"/>
              <a:gd name="connsiteX4" fmla="*/ 3108960 w 3108960"/>
              <a:gd name="connsiteY4" fmla="*/ 0 h 70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960" h="703679">
                <a:moveTo>
                  <a:pt x="0" y="601735"/>
                </a:moveTo>
                <a:cubicBezTo>
                  <a:pt x="490138" y="395749"/>
                  <a:pt x="980276" y="189763"/>
                  <a:pt x="1209368" y="206478"/>
                </a:cubicBezTo>
                <a:cubicBezTo>
                  <a:pt x="1438460" y="223193"/>
                  <a:pt x="1057951" y="736437"/>
                  <a:pt x="1374550" y="702024"/>
                </a:cubicBezTo>
                <a:cubicBezTo>
                  <a:pt x="1691149" y="667611"/>
                  <a:pt x="3108960" y="0"/>
                  <a:pt x="3108960" y="0"/>
                </a:cubicBezTo>
                <a:lnTo>
                  <a:pt x="310896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DD62E-0A78-4BAA-A2AD-02B635EC127C}"/>
              </a:ext>
            </a:extLst>
          </p:cNvPr>
          <p:cNvSpPr txBox="1"/>
          <p:nvPr/>
        </p:nvSpPr>
        <p:spPr>
          <a:xfrm>
            <a:off x="4739287" y="3293433"/>
            <a:ext cx="11682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00000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30659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58F3B7A-4E14-4447-8D22-370D745F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64" y="1670963"/>
            <a:ext cx="4553399" cy="1962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D9B79-2EA2-46A2-B800-C88D45C9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4" y="1665190"/>
            <a:ext cx="4338424" cy="2039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B9AF5-C794-4EFC-9B3E-1F63EE8A6D3A}"/>
              </a:ext>
            </a:extLst>
          </p:cNvPr>
          <p:cNvSpPr txBox="1"/>
          <p:nvPr/>
        </p:nvSpPr>
        <p:spPr>
          <a:xfrm>
            <a:off x="663505" y="956453"/>
            <a:ext cx="339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mutational spectra catalogs from uploaded  VCFs (variant call files)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F299F45-B51F-46B4-BD8D-CA164BE2228C}"/>
              </a:ext>
            </a:extLst>
          </p:cNvPr>
          <p:cNvSpPr/>
          <p:nvPr/>
        </p:nvSpPr>
        <p:spPr>
          <a:xfrm>
            <a:off x="2052975" y="3194487"/>
            <a:ext cx="265472" cy="68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9588-4212-4B56-8EEB-9277BFE44BDF}"/>
              </a:ext>
            </a:extLst>
          </p:cNvPr>
          <p:cNvSpPr txBox="1"/>
          <p:nvPr/>
        </p:nvSpPr>
        <p:spPr>
          <a:xfrm>
            <a:off x="470819" y="3973367"/>
            <a:ext cx="359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 mutational spectra as .csv files; download or view plots of spectra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7D34D-642A-410D-AB98-0AAEF89363F9}"/>
              </a:ext>
            </a:extLst>
          </p:cNvPr>
          <p:cNvSpPr/>
          <p:nvPr/>
        </p:nvSpPr>
        <p:spPr>
          <a:xfrm rot="16200000">
            <a:off x="4643450" y="1958260"/>
            <a:ext cx="265472" cy="1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BF3D7-17A9-430E-9BF0-47284C2B3BED}"/>
              </a:ext>
            </a:extLst>
          </p:cNvPr>
          <p:cNvSpPr txBox="1"/>
          <p:nvPr/>
        </p:nvSpPr>
        <p:spPr>
          <a:xfrm>
            <a:off x="5333702" y="964970"/>
            <a:ext cx="3655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 mutational signature activities for uploaded mutational spectra or for mutation spectra derived from VCFs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67E659-CE7C-48D5-9F4E-60725005A8B5}"/>
              </a:ext>
            </a:extLst>
          </p:cNvPr>
          <p:cNvSpPr/>
          <p:nvPr/>
        </p:nvSpPr>
        <p:spPr>
          <a:xfrm>
            <a:off x="7016150" y="2864129"/>
            <a:ext cx="265472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491CD-7807-4BFE-9C96-9D88C92D8279}"/>
              </a:ext>
            </a:extLst>
          </p:cNvPr>
          <p:cNvSpPr txBox="1"/>
          <p:nvPr/>
        </p:nvSpPr>
        <p:spPr>
          <a:xfrm>
            <a:off x="4952999" y="3973367"/>
            <a:ext cx="448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 and download attributions and plots of constituent signatures and of reconstructed spectrum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D8B76-CF21-41B4-934A-83832B894DAC}"/>
              </a:ext>
            </a:extLst>
          </p:cNvPr>
          <p:cNvSpPr txBox="1"/>
          <p:nvPr/>
        </p:nvSpPr>
        <p:spPr>
          <a:xfrm>
            <a:off x="558965" y="270827"/>
            <a:ext cx="50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0" i="0" dirty="0">
                <a:solidFill>
                  <a:srgbClr val="337AB7"/>
                </a:solidFill>
                <a:effectLst/>
              </a:rPr>
              <a:t>mSigAct: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m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utational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Sig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nature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Act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ivity</a:t>
            </a:r>
            <a:endParaRPr lang="en-SG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8C211-53F3-46B4-AAC0-C9EA8CA5CDAD}"/>
              </a:ext>
            </a:extLst>
          </p:cNvPr>
          <p:cNvSpPr/>
          <p:nvPr/>
        </p:nvSpPr>
        <p:spPr>
          <a:xfrm>
            <a:off x="2939858" y="2854222"/>
            <a:ext cx="1525627" cy="1016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29ECB-0650-4503-9EDB-EEDDE1C4A3E7}"/>
              </a:ext>
            </a:extLst>
          </p:cNvPr>
          <p:cNvSpPr/>
          <p:nvPr/>
        </p:nvSpPr>
        <p:spPr>
          <a:xfrm>
            <a:off x="7483745" y="2018075"/>
            <a:ext cx="2305618" cy="11764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837FF-D46E-4918-B6A4-7548AFC33BC6}"/>
              </a:ext>
            </a:extLst>
          </p:cNvPr>
          <p:cNvSpPr/>
          <p:nvPr/>
        </p:nvSpPr>
        <p:spPr>
          <a:xfrm>
            <a:off x="4113489" y="2828736"/>
            <a:ext cx="3441935" cy="875650"/>
          </a:xfrm>
          <a:custGeom>
            <a:avLst/>
            <a:gdLst>
              <a:gd name="connsiteX0" fmla="*/ 0 w 3108960"/>
              <a:gd name="connsiteY0" fmla="*/ 601735 h 703679"/>
              <a:gd name="connsiteX1" fmla="*/ 1209368 w 3108960"/>
              <a:gd name="connsiteY1" fmla="*/ 206478 h 703679"/>
              <a:gd name="connsiteX2" fmla="*/ 1374550 w 3108960"/>
              <a:gd name="connsiteY2" fmla="*/ 702024 h 703679"/>
              <a:gd name="connsiteX3" fmla="*/ 3108960 w 3108960"/>
              <a:gd name="connsiteY3" fmla="*/ 0 h 703679"/>
              <a:gd name="connsiteX4" fmla="*/ 3108960 w 3108960"/>
              <a:gd name="connsiteY4" fmla="*/ 0 h 70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960" h="703679">
                <a:moveTo>
                  <a:pt x="0" y="601735"/>
                </a:moveTo>
                <a:cubicBezTo>
                  <a:pt x="490138" y="395749"/>
                  <a:pt x="980276" y="189763"/>
                  <a:pt x="1209368" y="206478"/>
                </a:cubicBezTo>
                <a:cubicBezTo>
                  <a:pt x="1438460" y="223193"/>
                  <a:pt x="1057951" y="736437"/>
                  <a:pt x="1374550" y="702024"/>
                </a:cubicBezTo>
                <a:cubicBezTo>
                  <a:pt x="1691149" y="667611"/>
                  <a:pt x="3108960" y="0"/>
                  <a:pt x="3108960" y="0"/>
                </a:cubicBezTo>
                <a:lnTo>
                  <a:pt x="310896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DD62E-0A78-4BAA-A2AD-02B635EC127C}"/>
              </a:ext>
            </a:extLst>
          </p:cNvPr>
          <p:cNvSpPr txBox="1"/>
          <p:nvPr/>
        </p:nvSpPr>
        <p:spPr>
          <a:xfrm>
            <a:off x="4932117" y="3305793"/>
            <a:ext cx="11682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00000"/>
                </a:solidFill>
              </a:rPr>
              <a:t>Example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7DE4E0-F9FE-4914-8706-90437437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86" y="4599582"/>
            <a:ext cx="5129814" cy="14915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434F000-B97A-4DF4-976C-05FBB177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14" y="4680126"/>
            <a:ext cx="4338424" cy="10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127</Words>
  <Application>Microsoft Office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Jiang Nanhai</cp:lastModifiedBy>
  <cp:revision>10</cp:revision>
  <dcterms:created xsi:type="dcterms:W3CDTF">2020-12-20T06:49:03Z</dcterms:created>
  <dcterms:modified xsi:type="dcterms:W3CDTF">2021-06-23T08:06:31Z</dcterms:modified>
</cp:coreProperties>
</file>