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smtClean="0">
                <a:solidFill>
                  <a:schemeClr val="tx1"/>
                </a:solidFill>
              </a:rPr>
              <a:t>VCF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Strelka ID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107" y="743232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Mutect </a:t>
            </a:r>
            <a:r>
              <a:rPr lang="en-US" dirty="0" err="1" smtClean="0"/>
              <a:t>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/>
          <a:lstStyle/>
          <a:p>
            <a:r>
              <a:rPr lang="en-US" dirty="0" err="1" smtClean="0"/>
              <a:t>Fn</a:t>
            </a:r>
            <a:r>
              <a:rPr lang="en-US" dirty="0" smtClean="0"/>
              <a:t> to write  _our_ annotated </a:t>
            </a:r>
            <a:r>
              <a:rPr lang="en-US" dirty="0" err="1" smtClean="0"/>
              <a:t>VCF</a:t>
            </a:r>
            <a:r>
              <a:rPr lang="en-US" dirty="0" smtClean="0"/>
              <a:t> to disk and read back</a:t>
            </a:r>
          </a:p>
          <a:p>
            <a:r>
              <a:rPr lang="en-US" dirty="0" smtClean="0"/>
              <a:t>Get pair </a:t>
            </a:r>
            <a:r>
              <a:rPr lang="en-US" dirty="0"/>
              <a:t>of BAM file and call with each caller; add </a:t>
            </a:r>
            <a:r>
              <a:rPr lang="en-US" dirty="0" err="1"/>
              <a:t>VCFs</a:t>
            </a:r>
            <a:r>
              <a:rPr lang="en-US" dirty="0"/>
              <a:t> for regression </a:t>
            </a:r>
            <a:r>
              <a:rPr lang="en-US" dirty="0" smtClean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231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Other to do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58</cp:revision>
  <cp:lastPrinted>2018-11-09T03:07:00Z</cp:lastPrinted>
  <dcterms:created xsi:type="dcterms:W3CDTF">2018-10-09T07:18:00Z</dcterms:created>
  <dcterms:modified xsi:type="dcterms:W3CDTF">2019-01-26T08:06:13Z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