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29/1/2019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VCF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VCF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VCF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7843" y="619303"/>
            <a:ext cx="548419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OLD</a:t>
            </a:r>
            <a:endParaRPr lang="en-US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25482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1669978" y="5385465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Unan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617029" y="5588164"/>
            <a:ext cx="1433905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dirty="0" smtClean="0">
                <a:solidFill>
                  <a:schemeClr val="tx1"/>
                </a:solidFill>
              </a:rPr>
              <a:t>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524581" y="3491825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30249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12516" y="3869308"/>
            <a:ext cx="504497" cy="16898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8865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177557" y="3815255"/>
            <a:ext cx="3493525" cy="1533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58743" y="3625235"/>
            <a:ext cx="682527" cy="62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9429278" y="2407858"/>
            <a:ext cx="919370" cy="650325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21694" y="2415472"/>
            <a:ext cx="555954" cy="36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105" name="Freeform 104"/>
          <p:cNvSpPr/>
          <p:nvPr/>
        </p:nvSpPr>
        <p:spPr>
          <a:xfrm>
            <a:off x="5010565" y="3479144"/>
            <a:ext cx="1982013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33317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11080" y="2341470"/>
            <a:ext cx="5741253" cy="378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267303" y="2287417"/>
            <a:ext cx="1486192" cy="391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485885" y="2131260"/>
            <a:ext cx="0" cy="409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9319338" y="5368702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dirty="0" smtClean="0">
                <a:solidFill>
                  <a:schemeClr val="tx1"/>
                </a:solidFill>
              </a:rPr>
              <a:t>nnotated </a:t>
            </a:r>
            <a:r>
              <a:rPr lang="en-US" sz="1100" dirty="0" smtClean="0">
                <a:solidFill>
                  <a:schemeClr val="tx1"/>
                </a:solidFill>
              </a:rPr>
              <a:t>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69731" y="112878"/>
            <a:ext cx="10515600" cy="70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Strelka VCF processing</a:t>
            </a:r>
            <a:endParaRPr lang="en-US" sz="3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914258" y="3099050"/>
            <a:ext cx="45044" cy="2257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91950" y="1008291"/>
            <a:ext cx="20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ReadStrelkaSNSVCF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299175" y="1040293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ReadStrelkaIDVCF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87613" y="1403074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MCF10A_Carb_Low_cl2_Strelka_ID.vcf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5966" y="1410657"/>
            <a:ext cx="312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MCF10A_Carb_Low_cl2_Strelka_SNS.vcf</a:t>
            </a:r>
          </a:p>
        </p:txBody>
      </p:sp>
    </p:spTree>
    <p:extLst>
      <p:ext uri="{BB962C8B-B14F-4D97-AF65-F5344CB8AC3E}">
        <p14:creationId xmlns:p14="http://schemas.microsoft.com/office/powerpoint/2010/main" val="1767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19968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Mutect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31219" y="4892622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888341" y="5316040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=Una</a:t>
            </a:r>
            <a:r>
              <a:rPr lang="en-US" sz="1100" dirty="0" smtClean="0">
                <a:solidFill>
                  <a:schemeClr val="tx1"/>
                </a:solidFill>
              </a:rPr>
              <a:t>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105732" y="2323318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3NSs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24735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21509" y="3297245"/>
            <a:ext cx="2026996" cy="1931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3351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4062999" y="2904163"/>
            <a:ext cx="891878" cy="19369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5010565" y="2927744"/>
            <a:ext cx="3119937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</a:t>
            </a:r>
            <a:r>
              <a:rPr lang="en-US" sz="1100" kern="1200" dirty="0" smtClean="0">
                <a:solidFill>
                  <a:schemeClr val="tx1"/>
                </a:solidFill>
              </a:rPr>
              <a:t>TNS </a:t>
            </a:r>
            <a:r>
              <a:rPr lang="en-US" sz="1100" kern="1200" dirty="0" smtClean="0">
                <a:solidFill>
                  <a:schemeClr val="tx1"/>
                </a:solidFill>
              </a:rPr>
              <a:t>and </a:t>
            </a:r>
            <a:r>
              <a:rPr lang="en-US" sz="1100" kern="1200" dirty="0" smtClean="0">
                <a:solidFill>
                  <a:schemeClr val="tx1"/>
                </a:solidFill>
              </a:rPr>
              <a:t>longer, and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multiallelic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27803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39009" y="1790070"/>
            <a:ext cx="9762615" cy="481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78921" y="149640"/>
            <a:ext cx="10515600" cy="8153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Mutect VCF processing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3055433" y="3227959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of </a:t>
            </a:r>
            <a:r>
              <a:rPr lang="en-US" sz="1100" kern="1200" dirty="0" smtClean="0">
                <a:solidFill>
                  <a:schemeClr val="tx1"/>
                </a:solidFill>
              </a:rPr>
              <a:t>multi-allelic variants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05" idx="3"/>
          </p:cNvCxnSpPr>
          <p:nvPr/>
        </p:nvCxnSpPr>
        <p:spPr>
          <a:xfrm flipH="1">
            <a:off x="4017205" y="3222419"/>
            <a:ext cx="993360" cy="3791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8390673" y="5226455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dirty="0" smtClean="0">
                <a:solidFill>
                  <a:schemeClr val="tx1"/>
                </a:solidFill>
              </a:rPr>
              <a:t>nnotated </a:t>
            </a:r>
            <a:r>
              <a:rPr lang="en-US" sz="1100" dirty="0" smtClean="0">
                <a:solidFill>
                  <a:schemeClr val="tx1"/>
                </a:solidFill>
              </a:rPr>
              <a:t>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35950" y="3238688"/>
            <a:ext cx="828815" cy="2043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454901" y="3288236"/>
            <a:ext cx="2265730" cy="1575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7398" y="964854"/>
            <a:ext cx="302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ReadAndAnnotateMutectVCF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5255" y="1378492"/>
            <a:ext cx="278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MCF10A_Carb_Low_cl2_Mutect.vcf</a:t>
            </a:r>
          </a:p>
        </p:txBody>
      </p:sp>
    </p:spTree>
    <p:extLst>
      <p:ext uri="{BB962C8B-B14F-4D97-AF65-F5344CB8AC3E}">
        <p14:creationId xmlns:p14="http://schemas.microsoft.com/office/powerpoint/2010/main" val="2929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/>
          <p:cNvSpPr/>
          <p:nvPr/>
        </p:nvSpPr>
        <p:spPr>
          <a:xfrm>
            <a:off x="2393982" y="2377338"/>
            <a:ext cx="1435545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3" y="2377338"/>
            <a:ext cx="1988626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</a:t>
            </a:r>
            <a:r>
              <a:rPr lang="en-US" sz="1100" kern="1200" dirty="0" smtClean="0">
                <a:solidFill>
                  <a:schemeClr val="tx1"/>
                </a:solidFill>
              </a:rPr>
              <a:t>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 85"/>
          <p:cNvSpPr/>
          <p:nvPr/>
        </p:nvSpPr>
        <p:spPr>
          <a:xfrm>
            <a:off x="9901413" y="3385677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52798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39174" y="6159121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24268" y="6118090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955482" y="401007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9789124" y="449790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371623" y="2678739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</a:t>
            </a:r>
            <a:r>
              <a:rPr lang="en-US" sz="1100" dirty="0" smtClean="0">
                <a:solidFill>
                  <a:schemeClr val="tx1"/>
                </a:solidFill>
              </a:rPr>
              <a:t>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820" y="195112"/>
            <a:ext cx="10515600" cy="71469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VCFs</a:t>
            </a:r>
            <a:r>
              <a:rPr lang="en-US" sz="4000" dirty="0" smtClean="0"/>
              <a:t> to catalogs and beyond</a:t>
            </a:r>
            <a:endParaRPr lang="en-US" sz="4000" dirty="0"/>
          </a:p>
        </p:txBody>
      </p:sp>
      <p:sp>
        <p:nvSpPr>
          <p:cNvPr id="91" name="Freeform 90"/>
          <p:cNvSpPr/>
          <p:nvPr/>
        </p:nvSpPr>
        <p:spPr>
          <a:xfrm>
            <a:off x="1879344" y="1944781"/>
            <a:ext cx="3616245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352099" y="2101777"/>
            <a:ext cx="1410197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dirty="0" err="1" smtClean="0">
                <a:solidFill>
                  <a:schemeClr val="tx1"/>
                </a:solidFill>
              </a:rPr>
              <a:t>ID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483820" y="1123669"/>
            <a:ext cx="1729772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kern="1200" dirty="0" smtClean="0">
                <a:solidFill>
                  <a:schemeClr val="tx1"/>
                </a:solidFill>
              </a:rPr>
              <a:t>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727043" y="1004199"/>
            <a:ext cx="2467501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dirty="0" smtClean="0">
                <a:solidFill>
                  <a:schemeClr val="tx1"/>
                </a:solidFill>
              </a:rPr>
              <a:t>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smtClean="0">
                <a:solidFill>
                  <a:schemeClr val="tx1"/>
                </a:solidFill>
              </a:rPr>
              <a:t>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10289679" y="974760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dirty="0" smtClean="0">
                <a:solidFill>
                  <a:schemeClr val="tx1"/>
                </a:solidFill>
              </a:rPr>
              <a:t>nnotated </a:t>
            </a:r>
            <a:r>
              <a:rPr lang="en-US" sz="1100" dirty="0" smtClean="0">
                <a:solidFill>
                  <a:schemeClr val="tx1"/>
                </a:solidFill>
              </a:rPr>
              <a:t>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8151485" y="1447418"/>
            <a:ext cx="9191" cy="55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1078" y="1599051"/>
            <a:ext cx="87304" cy="353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110798" y="2155043"/>
            <a:ext cx="82709" cy="225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29277" y="2206354"/>
            <a:ext cx="31398" cy="19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977395" y="1534722"/>
            <a:ext cx="4595" cy="583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876" y="886830"/>
            <a:ext cx="114414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noFill/>
                  <a:prstDash val="solid"/>
                </a:ln>
              </a:rPr>
              <a:t>Input</a:t>
            </a:r>
          </a:p>
          <a:p>
            <a:endParaRPr lang="en-US" dirty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943773" y="1963927"/>
            <a:ext cx="2674276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3003" y="1929889"/>
            <a:ext cx="553235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55087" y="1889301"/>
            <a:ext cx="384676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VCF to disk and read back</a:t>
            </a:r>
          </a:p>
          <a:p>
            <a:r>
              <a:rPr lang="en-US" dirty="0" smtClean="0"/>
              <a:t>(steve) Test of ID for Strelka</a:t>
            </a:r>
          </a:p>
          <a:p>
            <a:r>
              <a:rPr lang="en-US" dirty="0" smtClean="0"/>
              <a:t>Steve Test of ID for Mutect</a:t>
            </a:r>
            <a:endParaRPr lang="en-US" dirty="0" smtClean="0"/>
          </a:p>
          <a:p>
            <a:r>
              <a:rPr lang="en-US" dirty="0" smtClean="0"/>
              <a:t>Steve or Nanhai Add </a:t>
            </a:r>
            <a:r>
              <a:rPr lang="en-US" dirty="0" smtClean="0"/>
              <a:t>documentation for user-visible global data</a:t>
            </a:r>
          </a:p>
          <a:p>
            <a:r>
              <a:rPr lang="en-US" dirty="0" smtClean="0"/>
              <a:t>Steve Get </a:t>
            </a:r>
            <a:r>
              <a:rPr lang="en-US" dirty="0" smtClean="0"/>
              <a:t>MSI </a:t>
            </a:r>
            <a:r>
              <a:rPr lang="en-US" dirty="0" err="1" smtClean="0"/>
              <a:t>VCFs</a:t>
            </a:r>
            <a:r>
              <a:rPr lang="en-US" dirty="0" smtClean="0"/>
              <a:t> for testing indel VCF processing (maybe from Mini’s paper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Steve Strelka ID VCF to catalogs</a:t>
            </a:r>
            <a:endParaRPr lang="en-US" dirty="0" smtClean="0"/>
          </a:p>
          <a:p>
            <a:r>
              <a:rPr lang="en-US" dirty="0" err="1" smtClean="0"/>
              <a:t>Fn</a:t>
            </a:r>
            <a:r>
              <a:rPr lang="en-US" dirty="0" smtClean="0"/>
              <a:t> for Opportunity </a:t>
            </a:r>
            <a:r>
              <a:rPr lang="en-US" dirty="0"/>
              <a:t>normalize (any opportunity to another)</a:t>
            </a:r>
          </a:p>
          <a:p>
            <a:r>
              <a:rPr lang="en-US" dirty="0" smtClean="0"/>
              <a:t>Fun to Calculate </a:t>
            </a:r>
            <a:r>
              <a:rPr lang="en-US" dirty="0"/>
              <a:t>opportunities (abundances) for a genome; optional bed file of regions to leave </a:t>
            </a:r>
            <a:r>
              <a:rPr lang="en-US" dirty="0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528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Strelka VCF processing</vt:lpstr>
      <vt:lpstr>Mutect VCF processing</vt:lpstr>
      <vt:lpstr>VCFs to catalogs and beyond</vt:lpstr>
      <vt:lpstr>Other to do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77</cp:revision>
  <cp:lastPrinted>2018-11-09T03:07:00Z</cp:lastPrinted>
  <dcterms:created xsi:type="dcterms:W3CDTF">2018-10-09T07:18:00Z</dcterms:created>
  <dcterms:modified xsi:type="dcterms:W3CDTF">2019-01-29T01:14:57Z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