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26/1/2019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</a:t>
            </a:r>
            <a:r>
              <a:rPr lang="en-US" sz="1100" dirty="0" err="1" smtClean="0">
                <a:solidFill>
                  <a:schemeClr val="tx1"/>
                </a:solidFill>
              </a:rPr>
              <a:t>VCF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1" y="1204408"/>
            <a:ext cx="915626" cy="83116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13019" y="3151333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90327" y="121217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</a:t>
            </a:r>
            <a:r>
              <a:rPr lang="en-US" sz="1100" dirty="0" smtClean="0">
                <a:solidFill>
                  <a:schemeClr val="tx1"/>
                </a:solidFill>
              </a:rPr>
              <a:t>info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15958" cy="43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Strelka ID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8600" y="145391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</a:t>
            </a:r>
            <a:r>
              <a:rPr lang="en-US" dirty="0" err="1" smtClean="0"/>
              <a:t>mutect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955482" y="361949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48973" y="0"/>
            <a:ext cx="1500676" cy="282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789124" y="410733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326243" y="716816"/>
            <a:ext cx="3221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Extra </a:t>
            </a:r>
            <a:r>
              <a:rPr lang="en-US" sz="1100" dirty="0" err="1" smtClean="0"/>
              <a:t>fns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Opportunity normalize (any opportunity to another)</a:t>
            </a:r>
          </a:p>
          <a:p>
            <a:r>
              <a:rPr lang="en-US" sz="1100" dirty="0" smtClean="0"/>
              <a:t>Calculate opportunities (abundances) for a genome; optional bed file of regions to leave out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537043" y="2076795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107" y="743232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Mutect </a:t>
            </a:r>
            <a:r>
              <a:rPr lang="en-US" dirty="0" err="1" smtClean="0"/>
              <a:t>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857156"/>
            <a:ext cx="10515600" cy="4351338"/>
          </a:xfrm>
        </p:spPr>
        <p:txBody>
          <a:bodyPr/>
          <a:lstStyle/>
          <a:p>
            <a:r>
              <a:rPr lang="en-US" dirty="0" err="1" smtClean="0"/>
              <a:t>Fn</a:t>
            </a:r>
            <a:r>
              <a:rPr lang="en-US" dirty="0" smtClean="0"/>
              <a:t> to write  _our_ annotated </a:t>
            </a:r>
            <a:r>
              <a:rPr lang="en-US" dirty="0" err="1" smtClean="0"/>
              <a:t>VCF</a:t>
            </a:r>
            <a:r>
              <a:rPr lang="en-US" dirty="0" smtClean="0"/>
              <a:t> to disk and read back</a:t>
            </a:r>
          </a:p>
          <a:p>
            <a:r>
              <a:rPr lang="en-US" dirty="0" smtClean="0"/>
              <a:t>Get pair </a:t>
            </a:r>
            <a:r>
              <a:rPr lang="en-US" dirty="0"/>
              <a:t>of BAM file and call with each caller; add </a:t>
            </a:r>
            <a:r>
              <a:rPr lang="en-US" dirty="0" err="1"/>
              <a:t>VCFs</a:t>
            </a:r>
            <a:r>
              <a:rPr lang="en-US" dirty="0"/>
              <a:t> for regression </a:t>
            </a:r>
            <a:r>
              <a:rPr lang="en-US" dirty="0" smtClean="0"/>
              <a:t>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231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Other to do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60</cp:revision>
  <cp:lastPrinted>2018-11-09T03:07:00Z</cp:lastPrinted>
  <dcterms:created xsi:type="dcterms:W3CDTF">2018-10-09T07:18:00Z</dcterms:created>
  <dcterms:modified xsi:type="dcterms:W3CDTF">2019-01-26T08:46:45Z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