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61" r:id="rId4"/>
    <p:sldId id="260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942" y="1240790"/>
            <a:ext cx="5955792" cy="335013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042"/>
            <a:ext cx="5438140" cy="3908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102372" y="5574651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DBS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SBSs)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TBS</a:t>
            </a:r>
            <a:r>
              <a:rPr lang="en-US" sz="1100" kern="1200" dirty="0" err="1" smtClean="0">
                <a:solidFill>
                  <a:schemeClr val="tx1"/>
                </a:solidFill>
              </a:rPr>
              <a:t>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797237"/>
            <a:ext cx="333328" cy="1797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544973" y="3878317"/>
            <a:ext cx="1189171" cy="1693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SBS, DBS, TBS, and longer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7704" y="2341470"/>
            <a:ext cx="4604629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794" y="1706478"/>
            <a:ext cx="282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ReadAndSplitStrelkaSBSVCFs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ReadStrelkaIDVCFs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068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MCF10A_Carb_Low_cl2_Strelka_SBS.vcf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29687" y="3409861"/>
            <a:ext cx="462154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68570" y="2680138"/>
            <a:ext cx="1637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ReadStrelkaSBSVCFs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8570" y="3611805"/>
            <a:ext cx="2007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SplitListOfStrelkaSBSVCFs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SBS 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477423" y="5352075"/>
            <a:ext cx="141369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355771" y="5334058"/>
            <a:ext cx="2202668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DBS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SBSs)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042560" y="3918858"/>
            <a:ext cx="906789" cy="826934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3BSs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20600" y="3238688"/>
            <a:ext cx="2342304" cy="198645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SBS, DBS, TBS and 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10113880" y="4935140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46554" y="3213410"/>
            <a:ext cx="1993828" cy="111985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084371" y="5203933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97238" y="3270219"/>
            <a:ext cx="1860330" cy="20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263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ReadAndSplitMutectVCFs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7003" y="2846810"/>
            <a:ext cx="975660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8889" y="3004457"/>
            <a:ext cx="184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SplitListOfMutectVCFs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8252" y="2063031"/>
            <a:ext cx="143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ReadMutectVCFs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1648071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SBS Catalog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699945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267790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SBS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716432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3766018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SBS catalog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919804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DBS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SBSs)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DBS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DBS</a:t>
            </a:r>
            <a:r>
              <a:rPr lang="en-US" sz="1100" dirty="0">
                <a:solidFill>
                  <a:schemeClr val="tx1"/>
                </a:solidFill>
              </a:rPr>
              <a:t> catalog</a:t>
            </a:r>
            <a:endParaRPr lang="en-US" sz="1100" dirty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169626" y="4401820"/>
            <a:ext cx="928330" cy="929720"/>
            <a:chOff x="7338902" y="4360465"/>
            <a:chExt cx="928330" cy="929720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30341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040868" y="2873199"/>
            <a:ext cx="1135225" cy="82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65381" y="377611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2730192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881962" y="446497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19566" cy="13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96362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AddSeqContext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AddSeqContext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DBS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SBSs)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256" y="781146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  <a:endParaRPr lang="en-US" dirty="0" smtClean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AddSeqContext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7504" y="1672570"/>
            <a:ext cx="1477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VCFsToDBSCatalogs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07541" y="1714690"/>
            <a:ext cx="1452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VCFsToSBSCatalogs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42642" y="1697076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VCFsToIDCatalogs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1263049" y="3547321"/>
            <a:ext cx="1" cy="252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254626" y="4251886"/>
            <a:ext cx="1" cy="2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1070826" y="2666619"/>
            <a:ext cx="1" cy="297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180597" y="2848319"/>
            <a:ext cx="22887" cy="3016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148217" y="3603875"/>
            <a:ext cx="1828" cy="120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229399" y="2855039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094784" y="4154111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815176" y="4154111"/>
            <a:ext cx="56766" cy="15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Presentation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Strelka VCF processing</vt:lpstr>
      <vt:lpstr>Mutect VCF processing</vt:lpstr>
      <vt:lpstr>VCFs to catalogs and beyond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User</cp:lastModifiedBy>
  <cp:revision>130</cp:revision>
  <cp:lastPrinted>2018-11-09T03:07:00Z</cp:lastPrinted>
  <dcterms:created xsi:type="dcterms:W3CDTF">2018-10-09T07:18:00Z</dcterms:created>
  <dcterms:modified xsi:type="dcterms:W3CDTF">2019-06-02T10:45:45Z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