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03" autoAdjust="0"/>
    <p:restoredTop sz="94660"/>
  </p:normalViewPr>
  <p:slideViewPr>
    <p:cSldViewPr snapToGrid="0">
      <p:cViewPr varScale="1">
        <p:scale>
          <a:sx n="73" d="100"/>
          <a:sy n="73" d="100"/>
        </p:scale>
        <p:origin x="1356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4404D-A543-4C8A-B573-8DD40E3105CD}" type="datetimeFigureOut">
              <a:rPr lang="en-SG" smtClean="0"/>
              <a:t>10/10/2022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0FFD1-32F1-4429-9DBC-534780E75C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21521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4404D-A543-4C8A-B573-8DD40E3105CD}" type="datetimeFigureOut">
              <a:rPr lang="en-SG" smtClean="0"/>
              <a:t>10/10/2022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0FFD1-32F1-4429-9DBC-534780E75C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8462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4404D-A543-4C8A-B573-8DD40E3105CD}" type="datetimeFigureOut">
              <a:rPr lang="en-SG" smtClean="0"/>
              <a:t>10/10/2022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0FFD1-32F1-4429-9DBC-534780E75C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05135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4404D-A543-4C8A-B573-8DD40E3105CD}" type="datetimeFigureOut">
              <a:rPr lang="en-SG" smtClean="0"/>
              <a:t>10/10/2022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0FFD1-32F1-4429-9DBC-534780E75C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95402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4404D-A543-4C8A-B573-8DD40E3105CD}" type="datetimeFigureOut">
              <a:rPr lang="en-SG" smtClean="0"/>
              <a:t>10/10/2022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0FFD1-32F1-4429-9DBC-534780E75C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4251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4404D-A543-4C8A-B573-8DD40E3105CD}" type="datetimeFigureOut">
              <a:rPr lang="en-SG" smtClean="0"/>
              <a:t>10/10/2022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0FFD1-32F1-4429-9DBC-534780E75C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48905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4404D-A543-4C8A-B573-8DD40E3105CD}" type="datetimeFigureOut">
              <a:rPr lang="en-SG" smtClean="0"/>
              <a:t>10/10/2022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0FFD1-32F1-4429-9DBC-534780E75C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50425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4404D-A543-4C8A-B573-8DD40E3105CD}" type="datetimeFigureOut">
              <a:rPr lang="en-SG" smtClean="0"/>
              <a:t>10/10/2022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0FFD1-32F1-4429-9DBC-534780E75C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46287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4404D-A543-4C8A-B573-8DD40E3105CD}" type="datetimeFigureOut">
              <a:rPr lang="en-SG" smtClean="0"/>
              <a:t>10/10/2022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0FFD1-32F1-4429-9DBC-534780E75C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57969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4404D-A543-4C8A-B573-8DD40E3105CD}" type="datetimeFigureOut">
              <a:rPr lang="en-SG" smtClean="0"/>
              <a:t>10/10/2022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0FFD1-32F1-4429-9DBC-534780E75C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29406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4404D-A543-4C8A-B573-8DD40E3105CD}" type="datetimeFigureOut">
              <a:rPr lang="en-SG" smtClean="0"/>
              <a:t>10/10/2022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0FFD1-32F1-4429-9DBC-534780E75C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65830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4404D-A543-4C8A-B573-8DD40E3105CD}" type="datetimeFigureOut">
              <a:rPr lang="en-SG" smtClean="0"/>
              <a:t>10/10/2022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0FFD1-32F1-4429-9DBC-534780E75C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84436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6780EA8-DF4A-86A3-AFE4-0132B54A7DAC}"/>
              </a:ext>
            </a:extLst>
          </p:cNvPr>
          <p:cNvSpPr txBox="1"/>
          <p:nvPr/>
        </p:nvSpPr>
        <p:spPr>
          <a:xfrm>
            <a:off x="405210" y="311945"/>
            <a:ext cx="58985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The main top-level </a:t>
            </a:r>
            <a:r>
              <a:rPr lang="en-US" sz="1600" dirty="0"/>
              <a:t>folders are </a:t>
            </a:r>
            <a:r>
              <a:rPr lang="en-US" sz="1600" dirty="0" err="1"/>
              <a:t>common_code</a:t>
            </a:r>
            <a:r>
              <a:rPr lang="en-US" sz="1600" dirty="0"/>
              <a:t>, </a:t>
            </a:r>
            <a:r>
              <a:rPr lang="en-US" sz="1600" dirty="0" err="1"/>
              <a:t>output_for_paper</a:t>
            </a:r>
            <a:r>
              <a:rPr lang="en-US" sz="1600" dirty="0"/>
              <a:t>, and multiple folders, one for each dataset, e.g.  indel_set1 (the …</a:t>
            </a:r>
            <a:r>
              <a:rPr lang="en-US" sz="1600" dirty="0" err="1"/>
              <a:t>down_samp</a:t>
            </a:r>
            <a:r>
              <a:rPr lang="en-US" sz="1600" dirty="0"/>
              <a:t> folders use the corresponding full datasets, e.g. indel_set1_down_samp uses the same data as indel_set1)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EC90AF-9387-E915-2CDC-B3B7EB37189B}"/>
              </a:ext>
            </a:extLst>
          </p:cNvPr>
          <p:cNvSpPr txBox="1"/>
          <p:nvPr/>
        </p:nvSpPr>
        <p:spPr>
          <a:xfrm>
            <a:off x="2329228" y="1780552"/>
            <a:ext cx="1162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indel_set1</a:t>
            </a:r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371050-3A80-9B19-5B31-861929254968}"/>
              </a:ext>
            </a:extLst>
          </p:cNvPr>
          <p:cNvSpPr txBox="1"/>
          <p:nvPr/>
        </p:nvSpPr>
        <p:spPr>
          <a:xfrm>
            <a:off x="579549" y="3016100"/>
            <a:ext cx="365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code       input                  </a:t>
            </a:r>
            <a:r>
              <a:rPr lang="en-US" dirty="0" err="1"/>
              <a:t>raw_results</a:t>
            </a:r>
            <a:r>
              <a:rPr lang="en-US" dirty="0"/>
              <a:t>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25D04C-7E35-C2F7-EA2E-9805709FBD00}"/>
              </a:ext>
            </a:extLst>
          </p:cNvPr>
          <p:cNvSpPr txBox="1"/>
          <p:nvPr/>
        </p:nvSpPr>
        <p:spPr>
          <a:xfrm>
            <a:off x="41208" y="3882800"/>
            <a:ext cx="28649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70C0"/>
                </a:solidFill>
              </a:rPr>
              <a:t>Noise level:</a:t>
            </a:r>
          </a:p>
          <a:p>
            <a:r>
              <a:rPr lang="en-US" dirty="0"/>
              <a:t>Moderate Noiseless Realistic</a:t>
            </a:r>
          </a:p>
          <a:p>
            <a:r>
              <a:rPr lang="en-US" sz="1600" dirty="0"/>
              <a:t>(most only have Realistic)</a:t>
            </a:r>
            <a:endParaRPr lang="en-S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462593-9ECE-CFC4-3AF7-B0C098DF627B}"/>
              </a:ext>
            </a:extLst>
          </p:cNvPr>
          <p:cNvSpPr txBox="1"/>
          <p:nvPr/>
        </p:nvSpPr>
        <p:spPr>
          <a:xfrm>
            <a:off x="922512" y="5415106"/>
            <a:ext cx="5246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70C0"/>
                </a:solidFill>
              </a:rPr>
              <a:t>Approaches: </a:t>
            </a:r>
            <a:r>
              <a:rPr lang="en-US" dirty="0" err="1"/>
              <a:t>mSighdp.results</a:t>
            </a:r>
            <a:r>
              <a:rPr lang="en-US" dirty="0"/>
              <a:t> NR_hdp_gb_1.results ….</a:t>
            </a:r>
            <a:endParaRPr lang="en-S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0147B8-8325-6FFE-F7EA-7176F51FB110}"/>
              </a:ext>
            </a:extLst>
          </p:cNvPr>
          <p:cNvSpPr txBox="1"/>
          <p:nvPr/>
        </p:nvSpPr>
        <p:spPr>
          <a:xfrm>
            <a:off x="214173" y="6579508"/>
            <a:ext cx="3999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70C0"/>
                </a:solidFill>
              </a:rPr>
              <a:t>Noise level: </a:t>
            </a:r>
            <a:r>
              <a:rPr lang="en-US" dirty="0"/>
              <a:t>Moderate Noiseless Realistic</a:t>
            </a:r>
            <a:endParaRPr lang="en-S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B5FE7C-568C-E382-274D-041D5F576839}"/>
              </a:ext>
            </a:extLst>
          </p:cNvPr>
          <p:cNvSpPr txBox="1"/>
          <p:nvPr/>
        </p:nvSpPr>
        <p:spPr>
          <a:xfrm>
            <a:off x="405210" y="7559244"/>
            <a:ext cx="5488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70C0"/>
                </a:solidFill>
              </a:rPr>
              <a:t>5 different random seeds: </a:t>
            </a:r>
            <a:r>
              <a:rPr lang="en-US" dirty="0"/>
              <a:t>seed.145879    seed.200437 ….</a:t>
            </a:r>
            <a:endParaRPr lang="en-SG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A92FA9D-2EC2-248D-E1BA-7670E4DEB8C2}"/>
              </a:ext>
            </a:extLst>
          </p:cNvPr>
          <p:cNvCxnSpPr>
            <a:cxnSpLocks/>
          </p:cNvCxnSpPr>
          <p:nvPr/>
        </p:nvCxnSpPr>
        <p:spPr>
          <a:xfrm flipH="1">
            <a:off x="3482266" y="6948840"/>
            <a:ext cx="279979" cy="4589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89A7900-1053-D564-07A6-58FFEECCD12E}"/>
              </a:ext>
            </a:extLst>
          </p:cNvPr>
          <p:cNvCxnSpPr>
            <a:cxnSpLocks/>
          </p:cNvCxnSpPr>
          <p:nvPr/>
        </p:nvCxnSpPr>
        <p:spPr>
          <a:xfrm>
            <a:off x="3730755" y="6939968"/>
            <a:ext cx="957155" cy="597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320844B-F111-B5C9-C630-7671C88C0D0F}"/>
              </a:ext>
            </a:extLst>
          </p:cNvPr>
          <p:cNvCxnSpPr>
            <a:cxnSpLocks/>
          </p:cNvCxnSpPr>
          <p:nvPr/>
        </p:nvCxnSpPr>
        <p:spPr>
          <a:xfrm flipH="1">
            <a:off x="1711105" y="5784438"/>
            <a:ext cx="890427" cy="6436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FE41EA-A853-9588-4354-86F5122F3056}"/>
              </a:ext>
            </a:extLst>
          </p:cNvPr>
          <p:cNvCxnSpPr>
            <a:cxnSpLocks/>
          </p:cNvCxnSpPr>
          <p:nvPr/>
        </p:nvCxnSpPr>
        <p:spPr>
          <a:xfrm>
            <a:off x="2601532" y="5804014"/>
            <a:ext cx="153219" cy="6240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65B4493-3935-59B5-4CD4-8646D19FCBD5}"/>
              </a:ext>
            </a:extLst>
          </p:cNvPr>
          <p:cNvCxnSpPr>
            <a:cxnSpLocks/>
          </p:cNvCxnSpPr>
          <p:nvPr/>
        </p:nvCxnSpPr>
        <p:spPr>
          <a:xfrm>
            <a:off x="2640051" y="5807276"/>
            <a:ext cx="954760" cy="6207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2E4B30E-FC5F-22A5-B888-E5B988D92AEE}"/>
              </a:ext>
            </a:extLst>
          </p:cNvPr>
          <p:cNvCxnSpPr>
            <a:cxnSpLocks/>
          </p:cNvCxnSpPr>
          <p:nvPr/>
        </p:nvCxnSpPr>
        <p:spPr>
          <a:xfrm flipH="1">
            <a:off x="2801961" y="3556021"/>
            <a:ext cx="792850" cy="1839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56D9261-D67C-CA25-5984-A4A8EF90AA9B}"/>
              </a:ext>
            </a:extLst>
          </p:cNvPr>
          <p:cNvCxnSpPr>
            <a:cxnSpLocks/>
          </p:cNvCxnSpPr>
          <p:nvPr/>
        </p:nvCxnSpPr>
        <p:spPr>
          <a:xfrm>
            <a:off x="3594811" y="3607949"/>
            <a:ext cx="780422" cy="1679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945019A-963B-735F-78FD-41FDBEB436B7}"/>
              </a:ext>
            </a:extLst>
          </p:cNvPr>
          <p:cNvCxnSpPr>
            <a:cxnSpLocks/>
          </p:cNvCxnSpPr>
          <p:nvPr/>
        </p:nvCxnSpPr>
        <p:spPr>
          <a:xfrm flipH="1">
            <a:off x="579549" y="3362763"/>
            <a:ext cx="1203037" cy="540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86341D5-77D0-2640-11B7-64D9B1B2C861}"/>
              </a:ext>
            </a:extLst>
          </p:cNvPr>
          <p:cNvCxnSpPr>
            <a:cxnSpLocks/>
          </p:cNvCxnSpPr>
          <p:nvPr/>
        </p:nvCxnSpPr>
        <p:spPr>
          <a:xfrm flipH="1">
            <a:off x="1510282" y="3382339"/>
            <a:ext cx="272304" cy="6240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B4FCE2F-DB9B-EC07-BFBB-5AB20D8066E1}"/>
              </a:ext>
            </a:extLst>
          </p:cNvPr>
          <p:cNvCxnSpPr>
            <a:cxnSpLocks/>
          </p:cNvCxnSpPr>
          <p:nvPr/>
        </p:nvCxnSpPr>
        <p:spPr>
          <a:xfrm>
            <a:off x="1821105" y="3385601"/>
            <a:ext cx="387862" cy="548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E7283B9-42D2-C443-CDE4-B7C85EF09EDE}"/>
              </a:ext>
            </a:extLst>
          </p:cNvPr>
          <p:cNvCxnSpPr>
            <a:cxnSpLocks/>
          </p:cNvCxnSpPr>
          <p:nvPr/>
        </p:nvCxnSpPr>
        <p:spPr>
          <a:xfrm flipH="1">
            <a:off x="896753" y="2149884"/>
            <a:ext cx="1857998" cy="8102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B6A8516-1CB0-4C14-6535-6843CF1A7D6B}"/>
              </a:ext>
            </a:extLst>
          </p:cNvPr>
          <p:cNvCxnSpPr>
            <a:cxnSpLocks/>
          </p:cNvCxnSpPr>
          <p:nvPr/>
        </p:nvCxnSpPr>
        <p:spPr>
          <a:xfrm flipH="1">
            <a:off x="1821105" y="2169460"/>
            <a:ext cx="933646" cy="901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1F2222B-EA68-6366-085C-40DC7E81F2F9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2910669" y="2149884"/>
            <a:ext cx="2383919" cy="8864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4EF1083-43B3-0FB6-9D3D-F3D9CF6C7E77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2910669" y="2149884"/>
            <a:ext cx="502233" cy="830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427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</TotalTime>
  <Words>117</Words>
  <Application>Microsoft Office PowerPoint</Application>
  <PresentationFormat>A4 Paper (210x297 mm)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George Rozen</dc:creator>
  <cp:lastModifiedBy>Steven George Rozen</cp:lastModifiedBy>
  <cp:revision>11</cp:revision>
  <dcterms:created xsi:type="dcterms:W3CDTF">2022-09-09T20:25:04Z</dcterms:created>
  <dcterms:modified xsi:type="dcterms:W3CDTF">2022-10-10T08:50:13Z</dcterms:modified>
</cp:coreProperties>
</file>