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6" r:id="rId3"/>
    <p:sldId id="285" r:id="rId4"/>
    <p:sldId id="281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Nanhai" initials="JN" lastIdx="2" clrIdx="0">
    <p:extLst>
      <p:ext uri="{19B8F6BF-5375-455C-9EA6-DF929625EA0E}">
        <p15:presenceInfo xmlns:p15="http://schemas.microsoft.com/office/powerpoint/2012/main" userId="Jiang Nan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F86-6585-4BF6-AEDE-FCBFD06E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983B-6A11-41DF-B487-73A6944D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9D58-ACF4-41B7-B886-FE4C733D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B977-A158-4005-849D-BF107443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448E-EA1F-4ED4-BF3D-0E0134A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9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3A20-1FC9-476E-8E48-5ECD2260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989BA-3708-4507-87EB-98EE505D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3F4B-407E-4F94-B731-5CB6E7DB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EE5A-E787-4C81-B48C-93F0237C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00E4-B375-4718-A10D-305C89C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4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FF0B1-79B1-4039-9EE0-B57DD4BE4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A03EF-F635-4685-AC6A-24F13812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7FD6-46AB-4B39-97F7-AA97022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AC7A-AC2C-4CFB-86AC-D473D60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6AC1-400F-44BB-BFA3-0DF6AC2A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7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7DF-E0E5-404B-9503-60078C90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AB5D-A006-42A7-89F6-31DD502F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88B-57F9-4112-A988-2B7FB78C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F0DF-F856-44F5-B7F0-09ACBBF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C1BF-5120-4435-83EE-3C47E360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52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3D4-C68E-4FB7-824E-A9519C00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530F-8537-4584-A4BB-6FBFE454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E060-5F80-4B2E-906A-73C21F28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79C0-4700-483E-A45E-2B659D2E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BF09-E1AD-4187-A25E-BB2AD51D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98C8-88DB-439D-8FB3-6DC2C385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5B20-E648-4FC7-AD0A-B0C92BD6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E955-17A5-4CE0-9C71-8C1C1582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E340-95B0-45B4-8CE4-A16C6B8B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47CA8-B360-4548-B0FF-A6081032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1A33-A7CF-4EC5-B104-FD95CFE6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188-3C7F-4C28-A1BC-E3474BF5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A241F-949C-4611-A87A-75183DDB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E248B-8C06-4BD8-977C-16B53383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748F-8AA8-4EC9-80A3-7CDFEBC32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B53B-DA14-49E4-A922-43415FF59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18B37-573F-4D51-830E-C14E5DAA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58914-4A1B-4F33-B5C3-BE48D053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DF3A7-480C-4570-88F3-4740DBBC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1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5020-31EA-4EBA-8779-C1704891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E9C2B-B7B2-493C-95E6-3D028DA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0E491-20A2-41DA-9D9B-4C7F2B23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82BB-A9A5-45C5-9B85-CB39D96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0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3F84-30B2-4A79-AC3D-2F0281CF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816C1-A4F0-479B-ABD1-6046025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3DBB-4754-4ADA-86D1-A8E9E54F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3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CCE-3950-4DD1-A193-76F15AB6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54F2-E9EB-4FEF-A6CB-99EF420E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E477-F617-40AC-91EE-2F8AE4ED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CE8C-5A8C-44CE-85AD-10000BD3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D23F0-FC9A-43DE-B2DB-B55AE199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0B32-AAE6-4FD2-A6D8-9D98F2C5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2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88DE-A9DA-4F2A-A5AF-CAB9241F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1F914-A384-422F-B5FB-031A497B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81F36-5F75-4F1B-B664-03ADDD3C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144C-158A-40A0-BD5C-A33DB4F2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0ADD-CA9D-41F2-8B48-7F907E51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A535-EC65-4E0E-945C-A3AB94C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0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D809F-FB58-4217-B0D2-1BA454FF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AF19-E4C5-417E-84F8-F5F38D53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2A8D-3F96-4CEB-9DBB-CDE7C0CE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24B4-FB5B-4269-B0E8-4752E5B4C111}" type="datetimeFigureOut">
              <a:rPr lang="en-SG" smtClean="0"/>
              <a:t>30/7/2022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54C4-4294-4D20-88DE-3D756F524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614A-197C-4EB0-8D86-98E17297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0C8F-ED87-4503-B604-19779186EA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94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B7C-7C57-4E70-B613-58826795B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322" y="1878496"/>
            <a:ext cx="10293626" cy="1550504"/>
          </a:xfrm>
        </p:spPr>
        <p:txBody>
          <a:bodyPr>
            <a:noAutofit/>
          </a:bodyPr>
          <a:lstStyle/>
          <a:p>
            <a:r>
              <a:rPr lang="en-SG" sz="4400" dirty="0"/>
              <a:t>Method of generating new indel synthetic data for </a:t>
            </a:r>
            <a:r>
              <a:rPr lang="en-SG" sz="4400" dirty="0" err="1"/>
              <a:t>mSigHdp</a:t>
            </a:r>
            <a:r>
              <a:rPr lang="en-SG" sz="4400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422492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FA2E-9E17-416E-A749-ED59EC84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72162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SG" dirty="0"/>
              <a:t>How many synthetic tumors to generate?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E3410-6503-4FDE-92C0-992E2261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03"/>
          <a:stretch/>
        </p:blipFill>
        <p:spPr>
          <a:xfrm>
            <a:off x="83598" y="671421"/>
            <a:ext cx="4137420" cy="5809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75AC9-2CBF-4666-8039-43630D5CD41C}"/>
              </a:ext>
            </a:extLst>
          </p:cNvPr>
          <p:cNvSpPr txBox="1"/>
          <p:nvPr/>
        </p:nvSpPr>
        <p:spPr>
          <a:xfrm>
            <a:off x="4636487" y="4134802"/>
            <a:ext cx="617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Tumor mutations cut-off </a:t>
            </a:r>
            <a:r>
              <a:rPr lang="en-SG" sz="2400" dirty="0">
                <a:solidFill>
                  <a:srgbClr val="FF0000"/>
                </a:solidFill>
              </a:rPr>
              <a:t>100</a:t>
            </a:r>
            <a:r>
              <a:rPr lang="en-SG" sz="2400" dirty="0"/>
              <a:t> was used to exclude low reconstruction accuracy tumors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C6FCF-FD10-402D-B55D-5288833633B5}"/>
              </a:ext>
            </a:extLst>
          </p:cNvPr>
          <p:cNvSpPr txBox="1"/>
          <p:nvPr/>
        </p:nvSpPr>
        <p:spPr>
          <a:xfrm>
            <a:off x="4636487" y="1024260"/>
            <a:ext cx="69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exposure information from the PCAWG “platinum” genomes, Alexandrov et al. (2020) was treated as real exposure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DC72E-4A40-4A21-B58E-D9F47F092220}"/>
              </a:ext>
            </a:extLst>
          </p:cNvPr>
          <p:cNvSpPr txBox="1"/>
          <p:nvPr/>
        </p:nvSpPr>
        <p:spPr>
          <a:xfrm>
            <a:off x="4636487" y="2545265"/>
            <a:ext cx="617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Scaled Manhattan distance (SMD) was used to filter out those poorly reconstructed tumors (SMD &gt; 1)</a:t>
            </a:r>
          </a:p>
        </p:txBody>
      </p:sp>
    </p:spTree>
    <p:extLst>
      <p:ext uri="{BB962C8B-B14F-4D97-AF65-F5344CB8AC3E}">
        <p14:creationId xmlns:p14="http://schemas.microsoft.com/office/powerpoint/2010/main" val="9867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FA2E-9E17-416E-A749-ED59EC84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72162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SG" dirty="0"/>
              <a:t>How many synthetic tumors to generate?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B314DE-1795-F01E-B12E-DC6161E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8" y="577049"/>
            <a:ext cx="11833419" cy="62087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5365B1-A8AF-BE4E-338D-61D648D5876E}"/>
              </a:ext>
            </a:extLst>
          </p:cNvPr>
          <p:cNvSpPr/>
          <p:nvPr/>
        </p:nvSpPr>
        <p:spPr>
          <a:xfrm>
            <a:off x="274983" y="950556"/>
            <a:ext cx="7105478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6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D668-470C-4869-9CA2-D4D793CF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7" y="135837"/>
            <a:ext cx="11182165" cy="50517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Overview of new </a:t>
            </a:r>
            <a:r>
              <a:rPr lang="en-US" altLang="zh-CN" sz="3600" dirty="0"/>
              <a:t>indel</a:t>
            </a:r>
            <a:r>
              <a:rPr lang="en-US" sz="3600" dirty="0"/>
              <a:t> synthetic data by cancer type</a:t>
            </a:r>
            <a:endParaRPr lang="en-SG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92A3A-7E72-4FB7-8C06-12D3912D264D}"/>
              </a:ext>
            </a:extLst>
          </p:cNvPr>
          <p:cNvSpPr txBox="1"/>
          <p:nvPr/>
        </p:nvSpPr>
        <p:spPr>
          <a:xfrm>
            <a:off x="279213" y="784786"/>
            <a:ext cx="476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2019 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synthetic tumors from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18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cance</a:t>
            </a:r>
            <a:r>
              <a:rPr lang="en-SG" dirty="0">
                <a:latin typeface="Calibri" panose="020F0502020204030204" pitchFamily="34" charset="0"/>
              </a:rPr>
              <a:t>r types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69B26-9C4D-DF0C-6E6D-95B6E999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3" y="1297890"/>
            <a:ext cx="4381500" cy="553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0BA0C-E9F5-0E25-BB0B-19023B6D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78" y="1297890"/>
            <a:ext cx="4352925" cy="3343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7FA929-A519-A2C0-025E-FE98FB8A3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78" y="5405767"/>
            <a:ext cx="4333875" cy="113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2D91B4-3022-E673-0FBC-4C2CC953B605}"/>
              </a:ext>
            </a:extLst>
          </p:cNvPr>
          <p:cNvSpPr txBox="1"/>
          <p:nvPr/>
        </p:nvSpPr>
        <p:spPr>
          <a:xfrm>
            <a:off x="6399978" y="828305"/>
            <a:ext cx="476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37 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synthetic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MSI-H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tumors from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cance</a:t>
            </a:r>
            <a:r>
              <a:rPr lang="en-SG" dirty="0">
                <a:latin typeface="Calibri" panose="020F0502020204030204" pitchFamily="34" charset="0"/>
              </a:rPr>
              <a:t>r types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77D50-1804-A3ED-E1DE-36750186B666}"/>
              </a:ext>
            </a:extLst>
          </p:cNvPr>
          <p:cNvSpPr txBox="1"/>
          <p:nvPr/>
        </p:nvSpPr>
        <p:spPr>
          <a:xfrm>
            <a:off x="6330404" y="5036435"/>
            <a:ext cx="5348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9 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synthetic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POLE-mutated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tumors from </a:t>
            </a:r>
            <a:r>
              <a:rPr lang="en-SG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SG" sz="1800" b="0" i="0" dirty="0">
                <a:effectLst/>
                <a:latin typeface="Calibri" panose="020F0502020204030204" pitchFamily="34" charset="0"/>
              </a:rPr>
              <a:t> cance</a:t>
            </a:r>
            <a:r>
              <a:rPr lang="en-SG" dirty="0">
                <a:latin typeface="Calibri" panose="020F0502020204030204" pitchFamily="34" charset="0"/>
              </a:rPr>
              <a:t>r types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767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1D0-BE38-2BDA-7A1D-0A794A8EDF0F}"/>
              </a:ext>
            </a:extLst>
          </p:cNvPr>
          <p:cNvSpPr txBox="1">
            <a:spLocks/>
          </p:cNvSpPr>
          <p:nvPr/>
        </p:nvSpPr>
        <p:spPr>
          <a:xfrm>
            <a:off x="100537" y="135837"/>
            <a:ext cx="11182165" cy="50517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Size = 10 was used to add noise to the synthetic data</a:t>
            </a: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8E97C-C810-541C-0266-941467F0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3" y="914400"/>
            <a:ext cx="84677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1D0-BE38-2BDA-7A1D-0A794A8EDF0F}"/>
              </a:ext>
            </a:extLst>
          </p:cNvPr>
          <p:cNvSpPr txBox="1">
            <a:spLocks/>
          </p:cNvSpPr>
          <p:nvPr/>
        </p:nvSpPr>
        <p:spPr>
          <a:xfrm>
            <a:off x="100537" y="135837"/>
            <a:ext cx="11182165" cy="50517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Comparison between old and new indel synthetic data</a:t>
            </a: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08DAC-8078-99D2-F094-E9B1DC48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5" y="1220339"/>
            <a:ext cx="10342158" cy="30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131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Method of generating new indel synthetic data for mSigHdp paper</vt:lpstr>
      <vt:lpstr>How many synthetic tumors to generate?</vt:lpstr>
      <vt:lpstr>How many synthetic tumors to generate?</vt:lpstr>
      <vt:lpstr>Overview of new indel synthetic data by cancer 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Nanhai</dc:creator>
  <cp:lastModifiedBy>Jiang Nanhai</cp:lastModifiedBy>
  <cp:revision>149</cp:revision>
  <dcterms:created xsi:type="dcterms:W3CDTF">2021-05-20T03:40:39Z</dcterms:created>
  <dcterms:modified xsi:type="dcterms:W3CDTF">2022-07-30T11:09:20Z</dcterms:modified>
</cp:coreProperties>
</file>